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2549" autoAdjust="0"/>
  </p:normalViewPr>
  <p:slideViewPr>
    <p:cSldViewPr>
      <p:cViewPr varScale="1">
        <p:scale>
          <a:sx n="72" d="100"/>
          <a:sy n="72" d="100"/>
        </p:scale>
        <p:origin x="-144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8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E9976-2607-412F-8EE2-683AAA8219C1}" type="datetimeFigureOut">
              <a:rPr lang="uk-UA" smtClean="0"/>
              <a:t>17.05.2012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550D0-A18E-44E2-B5FF-B61F9DA2739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2508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550D0-A18E-44E2-B5FF-B61F9DA27390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9418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83DD-9A2A-4C0C-97CB-960C3A11044D}" type="datetimeFigureOut">
              <a:rPr lang="uk-UA" smtClean="0"/>
              <a:t>17.05.2012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FE29-1C6D-4263-B15A-EE05152A86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2411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83DD-9A2A-4C0C-97CB-960C3A11044D}" type="datetimeFigureOut">
              <a:rPr lang="uk-UA" smtClean="0"/>
              <a:t>17.05.2012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FE29-1C6D-4263-B15A-EE05152A86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3862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83DD-9A2A-4C0C-97CB-960C3A11044D}" type="datetimeFigureOut">
              <a:rPr lang="uk-UA" smtClean="0"/>
              <a:t>17.05.2012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FE29-1C6D-4263-B15A-EE05152A86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771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83DD-9A2A-4C0C-97CB-960C3A11044D}" type="datetimeFigureOut">
              <a:rPr lang="uk-UA" smtClean="0"/>
              <a:t>17.05.2012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FE29-1C6D-4263-B15A-EE05152A86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5254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83DD-9A2A-4C0C-97CB-960C3A11044D}" type="datetimeFigureOut">
              <a:rPr lang="uk-UA" smtClean="0"/>
              <a:t>17.05.2012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FE29-1C6D-4263-B15A-EE05152A86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07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83DD-9A2A-4C0C-97CB-960C3A11044D}" type="datetimeFigureOut">
              <a:rPr lang="uk-UA" smtClean="0"/>
              <a:t>17.05.2012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FE29-1C6D-4263-B15A-EE05152A86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3337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83DD-9A2A-4C0C-97CB-960C3A11044D}" type="datetimeFigureOut">
              <a:rPr lang="uk-UA" smtClean="0"/>
              <a:t>17.05.2012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FE29-1C6D-4263-B15A-EE05152A86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8409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83DD-9A2A-4C0C-97CB-960C3A11044D}" type="datetimeFigureOut">
              <a:rPr lang="uk-UA" smtClean="0"/>
              <a:t>17.05.2012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FE29-1C6D-4263-B15A-EE05152A86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9520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83DD-9A2A-4C0C-97CB-960C3A11044D}" type="datetimeFigureOut">
              <a:rPr lang="uk-UA" smtClean="0"/>
              <a:t>17.05.2012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FE29-1C6D-4263-B15A-EE05152A86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1777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83DD-9A2A-4C0C-97CB-960C3A11044D}" type="datetimeFigureOut">
              <a:rPr lang="uk-UA" smtClean="0"/>
              <a:t>17.05.2012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FE29-1C6D-4263-B15A-EE05152A86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812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83DD-9A2A-4C0C-97CB-960C3A11044D}" type="datetimeFigureOut">
              <a:rPr lang="uk-UA" smtClean="0"/>
              <a:t>17.05.2012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FE29-1C6D-4263-B15A-EE05152A86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704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C83DD-9A2A-4C0C-97CB-960C3A11044D}" type="datetimeFigureOut">
              <a:rPr lang="uk-UA" smtClean="0"/>
              <a:t>17.05.2012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6FE29-1C6D-4263-B15A-EE05152A86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376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8784976" cy="3312368"/>
          </a:xfrm>
          <a:gradFill>
            <a:gsLst>
              <a:gs pos="86000">
                <a:schemeClr val="accent4">
                  <a:shade val="51000"/>
                  <a:satMod val="130000"/>
                  <a:lumMod val="75000"/>
                  <a:alpha val="0"/>
                </a:schemeClr>
              </a:gs>
              <a:gs pos="35000">
                <a:schemeClr val="accent4">
                  <a:shade val="93000"/>
                  <a:satMod val="130000"/>
                  <a:lumMod val="94000"/>
                </a:schemeClr>
              </a:gs>
            </a:gsLst>
          </a:gradFill>
          <a:ln>
            <a:gradFill>
              <a:gsLst>
                <a:gs pos="0">
                  <a:srgbClr val="002060"/>
                </a:gs>
                <a:gs pos="52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innerShdw blurRad="114300">
              <a:prstClr val="black"/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6000" b="1" dirty="0" smtClean="0">
                <a:solidFill>
                  <a:srgbClr val="00B0F0"/>
                </a:solidFill>
              </a:rPr>
              <a:t>Презентація  районних  виставок-конкурсів</a:t>
            </a:r>
            <a:endParaRPr lang="uk-UA" sz="6000" b="1" dirty="0">
              <a:solidFill>
                <a:srgbClr val="00B0F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79512" y="4077072"/>
            <a:ext cx="8784976" cy="2520280"/>
          </a:xfrm>
          <a:gradFill>
            <a:gsLst>
              <a:gs pos="0">
                <a:schemeClr val="accent4">
                  <a:shade val="51000"/>
                  <a:satMod val="130000"/>
                  <a:lumMod val="14000"/>
                  <a:alpha val="38000"/>
                </a:schemeClr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</a:gradFill>
          <a:effectLst>
            <a:innerShdw blurRad="114300">
              <a:prstClr val="black"/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00B0F0"/>
                </a:solidFill>
              </a:rPr>
              <a:t>науково-технічної  творчості, декоративно-ужиткового  та  образотворчого  мистецтва</a:t>
            </a:r>
            <a:endParaRPr lang="uk-UA" sz="4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5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9221">
        <p14:reveal/>
      </p:transition>
    </mc:Choice>
    <mc:Fallback>
      <p:transition spd="slow" advTm="92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Users\user\Desktop\Documents\районні ви ставки\Космічні  фантазії\IMG_04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2688452" cy="2016224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Users\user\Desktop\Documents\районні ви ставки\Космічні  фантазії\IMG_04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05064"/>
            <a:ext cx="3168352" cy="2376128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Users\user\Desktop\Documents\районні ви ставки\Космічні  фантазії\IMG_04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60848"/>
            <a:ext cx="3120270" cy="2340069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Users\user\Desktop\Documents\районні ви ставки\Космічні  фантазії\IMG_04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2656"/>
            <a:ext cx="2160240" cy="2880485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Users\user\Desktop\Documents\районні ви ставки\Космічні  фантазії\IMG_04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53756"/>
            <a:ext cx="1794209" cy="2392415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67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2381">
        <p14:reveal/>
      </p:transition>
    </mc:Choice>
    <mc:Fallback>
      <p:transition spd="slow" advTm="123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Users\user\Desktop\Documents\районні ви ставки\Космічні  фантазії\IMG_04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84" y="1068206"/>
            <a:ext cx="2274785" cy="170599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Users\user\Desktop\Documents\районні ви ставки\Космічні  фантазії\IMG_04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595" y="1068206"/>
            <a:ext cx="2274785" cy="170599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Users\user\Desktop\Documents\районні ви ставки\Космічні  фантазії\IMG_04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752" y="404663"/>
            <a:ext cx="2816689" cy="2112397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Users\user\Desktop\Documents\районні ви ставки\Космічні  фантазії\IMG_04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984" y="3133951"/>
            <a:ext cx="2484221" cy="3312483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Users\user\Desktop\Documents\районні ви ставки\Космічні  фантазії\IMG_04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58" y="3247636"/>
            <a:ext cx="2153653" cy="287170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E:\Users\user\Desktop\Documents\районні ви ставки\Космічні  фантазії\IMG_04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727" y="3247635"/>
            <a:ext cx="2153653" cy="287170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95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944">
        <p14:reveal/>
      </p:transition>
    </mc:Choice>
    <mc:Fallback>
      <p:transition spd="slow" advTm="119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208912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Заочний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конкурс  </a:t>
            </a:r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робіт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  початкового  </a:t>
            </a:r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технічного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моделювання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E:\Users\user\Desktop\Documents\районні ви ставки\20.02.12р.-поч. техн. мод.-фото\IMG_05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083" y="2449322"/>
            <a:ext cx="6788249" cy="4333118"/>
          </a:xfrm>
          <a:prstGeom prst="rect">
            <a:avLst/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800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125">
        <p14:reveal/>
      </p:transition>
    </mc:Choice>
    <mc:Fallback>
      <p:transition spd="slow" advTm="111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Users\user\Desktop\Documents\районні ви ставки\20.02.12р.-поч. техн. мод.-фото\IMG_0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8"/>
            <a:ext cx="7128792" cy="4415124"/>
          </a:xfrm>
          <a:prstGeom prst="rect">
            <a:avLst/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Users\user\Desktop\Documents\районні ви ставки\20.02.12р.-поч. техн. мод.-фото\IMG_05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55" y="386512"/>
            <a:ext cx="3456581" cy="2592288"/>
          </a:xfrm>
          <a:prstGeom prst="rect">
            <a:avLst/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Users\user\Desktop\Documents\районні ви ставки\20.02.12р.-поч. техн. мод.-фото\IMG_05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6511"/>
            <a:ext cx="3456581" cy="2592288"/>
          </a:xfrm>
          <a:prstGeom prst="rect">
            <a:avLst/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539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3387">
        <p14:reveal/>
      </p:transition>
    </mc:Choice>
    <mc:Fallback>
      <p:transition spd="slow" advTm="133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Users\user\Desktop\Documents\районні ви ставки\20.02.12р.-поч. техн. мод.-фото\IMG_05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92896"/>
            <a:ext cx="5400600" cy="4050218"/>
          </a:xfrm>
          <a:prstGeom prst="rect">
            <a:avLst/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Users\user\Desktop\Documents\районні ви ставки\20.02.12р.-поч. техн. мод.-фото\IMG_05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1979"/>
            <a:ext cx="2214187" cy="3168352"/>
          </a:xfrm>
          <a:prstGeom prst="rect">
            <a:avLst/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Users\user\Desktop\Documents\районні ви ставки\20.02.12р.-поч. техн. мод.-фото\IMG_05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2915815" cy="2186736"/>
          </a:xfrm>
          <a:prstGeom prst="rect">
            <a:avLst/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Users\user\Desktop\Documents\районні ви ставки\20.02.12р.-поч. техн. мод.-фото\IMG_05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430" y="1192056"/>
            <a:ext cx="2826058" cy="2119424"/>
          </a:xfrm>
          <a:prstGeom prst="rect">
            <a:avLst/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604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961">
        <p14:reveal/>
      </p:transition>
    </mc:Choice>
    <mc:Fallback>
      <p:transition spd="slow" advTm="119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0"/>
            <a:ext cx="788516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/>
                <a:solidFill>
                  <a:schemeClr val="accent3"/>
                </a:solidFill>
              </a:rPr>
              <a:t>Виставка</a:t>
            </a:r>
            <a:r>
              <a:rPr lang="ru-RU" sz="5400" b="1" dirty="0" smtClean="0">
                <a:ln/>
                <a:solidFill>
                  <a:schemeClr val="accent3"/>
                </a:solidFill>
              </a:rPr>
              <a:t>  </a:t>
            </a:r>
            <a:r>
              <a:rPr lang="ru-RU" sz="5400" b="1" dirty="0" err="1" smtClean="0">
                <a:ln/>
                <a:solidFill>
                  <a:schemeClr val="accent3"/>
                </a:solidFill>
              </a:rPr>
              <a:t>писанкарства</a:t>
            </a:r>
            <a:endParaRPr lang="ru-RU" sz="5400" b="1" dirty="0" smtClean="0">
              <a:ln/>
              <a:solidFill>
                <a:schemeClr val="accent3"/>
              </a:solidFill>
            </a:endParaRPr>
          </a:p>
          <a:p>
            <a:pPr algn="ctr"/>
            <a:r>
              <a:rPr lang="ru-RU" sz="5400" b="1" dirty="0" smtClean="0">
                <a:ln/>
                <a:solidFill>
                  <a:schemeClr val="accent3"/>
                </a:solidFill>
              </a:rPr>
              <a:t>«Воскресни , </a:t>
            </a:r>
            <a:r>
              <a:rPr lang="ru-RU" sz="5400" b="1" dirty="0" err="1" smtClean="0">
                <a:ln/>
                <a:solidFill>
                  <a:schemeClr val="accent3"/>
                </a:solidFill>
              </a:rPr>
              <a:t>писанко</a:t>
            </a:r>
            <a:r>
              <a:rPr lang="ru-RU" sz="5400" b="1" dirty="0" smtClean="0">
                <a:ln/>
                <a:solidFill>
                  <a:schemeClr val="accent3"/>
                </a:solidFill>
              </a:rPr>
              <a:t>!»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051" name="Picture 3" descr="E:\Users\user\Desktop\Documents\районні ви ставки\фото-Воскресни,писанко-13.02.12р\IMG_0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61" y="1742472"/>
            <a:ext cx="6876764" cy="4939559"/>
          </a:xfrm>
          <a:prstGeom prst="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362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078">
        <p14:reveal/>
      </p:transition>
    </mc:Choice>
    <mc:Fallback>
      <p:transition spd="slow" advTm="110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Users\user\Desktop\Documents\районні ви ставки\фото-Воскресни,писанко-13.02.12р\IMG_06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980728"/>
            <a:ext cx="7631251" cy="5723111"/>
          </a:xfrm>
          <a:prstGeom prst="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1944216" cy="2448271"/>
          </a:xfrm>
          <a:prstGeom prst="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56" y="368658"/>
            <a:ext cx="2626903" cy="2088233"/>
          </a:xfrm>
          <a:prstGeom prst="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88640"/>
            <a:ext cx="1998222" cy="2448271"/>
          </a:xfrm>
          <a:prstGeom prst="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582724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2657">
        <p14:reveal/>
      </p:transition>
    </mc:Choice>
    <mc:Fallback>
      <p:transition spd="slow" advTm="126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699" y="3723710"/>
            <a:ext cx="3864698" cy="2935804"/>
          </a:xfrm>
          <a:prstGeom prst="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31" y="333670"/>
            <a:ext cx="3914405" cy="2935804"/>
          </a:xfrm>
          <a:prstGeom prst="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2656"/>
            <a:ext cx="3914404" cy="2935804"/>
          </a:xfrm>
          <a:prstGeom prst="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30" y="3723710"/>
            <a:ext cx="3914406" cy="2935804"/>
          </a:xfrm>
          <a:prstGeom prst="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22704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652">
        <p14:reveal/>
      </p:transition>
    </mc:Choice>
    <mc:Fallback>
      <p:transition spd="slow" advTm="116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Users\user\Desktop\Documents\районні ви ставки\фото-Воскресни,писанко-13.02.12р\IMG_06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3" y="1189112"/>
            <a:ext cx="7272808" cy="5454295"/>
          </a:xfrm>
          <a:prstGeom prst="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Users\user\Desktop\Documents\районні ви ставки\фото-Воскресни,писанко-13.02.12р\IMG_06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311" y="875846"/>
            <a:ext cx="2520279" cy="1890102"/>
          </a:xfrm>
          <a:prstGeom prst="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Users\user\Desktop\Documents\районні ви ставки\фото-Воскресни,писанко-13.02.12р\IMG_06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11" y="849905"/>
            <a:ext cx="2520282" cy="1890103"/>
          </a:xfrm>
          <a:prstGeom prst="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Users\user\Desktop\Documents\районні ви ставки\фото-Воскресни,писанко-13.02.12р\IMG_06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85" y="332656"/>
            <a:ext cx="2016224" cy="2688453"/>
          </a:xfrm>
          <a:prstGeom prst="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29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2746">
        <p14:reveal/>
      </p:transition>
    </mc:Choice>
    <mc:Fallback>
      <p:transition spd="slow" advTm="127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836712"/>
            <a:ext cx="4029912" cy="5373216"/>
          </a:xfrm>
          <a:prstGeom prst="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2880320" cy="2160240"/>
          </a:xfrm>
          <a:prstGeom prst="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393" y="4365104"/>
            <a:ext cx="3131840" cy="2348880"/>
          </a:xfrm>
          <a:prstGeom prst="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0648"/>
            <a:ext cx="2932396" cy="2199297"/>
          </a:xfrm>
          <a:prstGeom prst="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6" y="4365104"/>
            <a:ext cx="3131840" cy="2348880"/>
          </a:xfrm>
          <a:prstGeom prst="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45990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811">
        <p14:reveal/>
      </p:transition>
    </mc:Choice>
    <mc:Fallback>
      <p:transition spd="slow" advTm="108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 </a:t>
            </a:r>
            <a:r>
              <a:rPr lang="uk-UA" b="1" dirty="0" smtClean="0"/>
              <a:t>Виставка - конкурс  з  ори гамі  «Паперовий  світ»</a:t>
            </a:r>
            <a:endParaRPr lang="uk-UA" b="1" dirty="0"/>
          </a:p>
        </p:txBody>
      </p:sp>
      <p:pic>
        <p:nvPicPr>
          <p:cNvPr id="1027" name="Picture 3" descr="E:\Users\user\Desktop\Documents\районні ви ставки\Фото виставки\DSC00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130" y="1484784"/>
            <a:ext cx="6210222" cy="3995834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Users\user\Desktop\Documents\районні ви ставки\Фото виставки\DSC00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26" y="4712326"/>
            <a:ext cx="2729409" cy="1973344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Users\user\Desktop\Documents\районні ви ставки\Фото виставки\DSC009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12326"/>
            <a:ext cx="2652295" cy="1968632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Users\user\Desktop\Documents\районні ви ставки\Фото виставки\DSC0095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23128"/>
            <a:ext cx="2664296" cy="1998222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666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3122">
        <p14:reveal/>
      </p:transition>
    </mc:Choice>
    <mc:Fallback>
      <p:transition spd="slow" advTm="131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1"/>
            <a:ext cx="9115424" cy="1200329"/>
          </a:xfrm>
          <a:prstGeom prst="rect">
            <a:avLst/>
          </a:prstGeom>
          <a:ln>
            <a:solidFill>
              <a:srgbClr val="92D050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Виставка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-конкурс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технічної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творчості</a:t>
            </a: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«Наш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пошук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і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творчість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тобі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Україно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!»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7344817" cy="5184576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4100179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878">
        <p14:reveal/>
      </p:transition>
    </mc:Choice>
    <mc:Fallback>
      <p:transition spd="slow" advTm="118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217437"/>
            <a:ext cx="3131840" cy="2348880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33" y="1628800"/>
            <a:ext cx="2843808" cy="2132856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91961"/>
            <a:ext cx="3204356" cy="2403267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40964"/>
            <a:ext cx="2915816" cy="2186862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05" y="3526004"/>
            <a:ext cx="2915816" cy="2186862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9144" y="4081885"/>
            <a:ext cx="2592290" cy="2491891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04871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3278">
        <p14:reveal/>
      </p:transition>
    </mc:Choice>
    <mc:Fallback>
      <p:transition spd="slow" advTm="132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0"/>
            <a:ext cx="7135985" cy="2308324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Виставка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конкурс 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декоративно-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ужиткового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</a:t>
            </a:r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образотворчого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мистецтва</a:t>
            </a:r>
            <a:endParaRPr lang="ru-RU" sz="36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«Знай і люби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свій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край»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2298773"/>
            <a:ext cx="6912768" cy="4442596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330466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2455">
        <p14:reveal/>
      </p:transition>
    </mc:Choice>
    <mc:Fallback>
      <p:transition spd="slow" advTm="124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521094"/>
            <a:ext cx="7722953" cy="579221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51762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2159">
        <p14:reveal/>
      </p:transition>
    </mc:Choice>
    <mc:Fallback>
      <p:transition spd="slow" advTm="121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28126"/>
            <a:ext cx="7836363" cy="5877272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069308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8098">
        <p14:reveal/>
      </p:transition>
    </mc:Choice>
    <mc:Fallback>
      <p:transition spd="slow" advTm="180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980728"/>
            <a:ext cx="3579862" cy="4773149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024336" cy="4032448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36912"/>
            <a:ext cx="3003798" cy="4005064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43390"/>
            <a:ext cx="1524260" cy="2032347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915532"/>
            <a:ext cx="2235586" cy="1676689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0757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156">
        <p14:reveal/>
      </p:transition>
    </mc:Choice>
    <mc:Fallback>
      <p:transition spd="slow" advTm="111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836712"/>
            <a:ext cx="3816424" cy="508856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00" y="609227"/>
            <a:ext cx="2061576" cy="2748768"/>
          </a:xfrm>
          <a:prstGeom prst="rect">
            <a:avLst/>
          </a:prstGeom>
          <a:ln w="5715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97" y="609227"/>
            <a:ext cx="2112599" cy="2816798"/>
          </a:xfrm>
          <a:prstGeom prst="rect">
            <a:avLst/>
          </a:prstGeom>
          <a:ln w="5715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7" y="3665645"/>
            <a:ext cx="2085696" cy="2780928"/>
          </a:xfrm>
          <a:prstGeom prst="rect">
            <a:avLst/>
          </a:prstGeom>
          <a:ln w="5715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665645"/>
            <a:ext cx="2085696" cy="2780928"/>
          </a:xfrm>
          <a:prstGeom prst="rect">
            <a:avLst/>
          </a:prstGeom>
          <a:ln w="5715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21413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748">
        <p14:reveal/>
      </p:transition>
    </mc:Choice>
    <mc:Fallback>
      <p:transition spd="slow" advTm="107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12776"/>
            <a:ext cx="5364088" cy="4023066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04664"/>
            <a:ext cx="2304256" cy="1728192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200" y="404664"/>
            <a:ext cx="2112235" cy="1728192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387325"/>
            <a:ext cx="2484276" cy="3312368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179" y="3531212"/>
            <a:ext cx="2378744" cy="3171658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9384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291">
        <p14:reveal/>
      </p:transition>
    </mc:Choice>
    <mc:Fallback>
      <p:transition spd="slow" advTm="112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2317"/>
            <a:ext cx="8496944" cy="626469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70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483">
        <p14:reveal/>
      </p:transition>
    </mc:Choice>
    <mc:Fallback>
      <p:transition spd="slow" advTm="114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0528" y="0"/>
            <a:ext cx="943304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Виставка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-конкурс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 </a:t>
            </a:r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тканепластики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Оксамитовий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рай» 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E:\Users\user\Desktop\Documents\районні ви ставки\Тканепластика\Фото1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08323"/>
            <a:ext cx="3456384" cy="4392489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Users\user\Desktop\Documents\районні ви ставки\Тканепластика\Фото1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08324"/>
            <a:ext cx="3456384" cy="4392489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Users\user\Desktop\Documents\районні ви ставки\Тканепластика\IMG_02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057" y="2780928"/>
            <a:ext cx="2407873" cy="3210681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163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274">
        <p14:reveal/>
      </p:transition>
    </mc:Choice>
    <mc:Fallback>
      <p:transition spd="slow" advTm="112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Users\user\Desktop\Documents\районні ви ставки\Тканепластика\IMG_0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2" y="1704832"/>
            <a:ext cx="2376129" cy="3168352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Users\user\Desktop\Documents\районні ви ставки\Тканепластика\Фото1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49" y="404663"/>
            <a:ext cx="2448272" cy="326436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Users\user\Desktop\Documents\районні ви ставки\Тканепластика\IMG_02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852936"/>
            <a:ext cx="2636616" cy="3515690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Users\user\Desktop\Documents\районні ви ставки\Тканепластика\Фото1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863" y="188640"/>
            <a:ext cx="1823242" cy="2430989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Users\user\Desktop\Documents\районні ви ставки\Тканепластика\IMG_02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5" y="4137652"/>
            <a:ext cx="1836100" cy="2448272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14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488">
        <p14:reveal/>
      </p:transition>
    </mc:Choice>
    <mc:Fallback>
      <p:transition spd="slow" advTm="84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7" y="-171400"/>
            <a:ext cx="84527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Конкурс  </a:t>
            </a:r>
            <a:r>
              <a:rPr lang="ru-RU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дитячого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 </a:t>
            </a:r>
            <a:r>
              <a:rPr lang="ru-RU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малюнка</a:t>
            </a:r>
            <a:endParaRPr lang="ru-RU" sz="4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«</a:t>
            </a:r>
            <a:r>
              <a:rPr lang="ru-RU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Безпека</a:t>
            </a:r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 та  мир  в  </a:t>
            </a:r>
            <a:r>
              <a:rPr lang="ru-RU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Україні</a:t>
            </a:r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»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3074" name="Picture 2" descr="E:\Users\user\Desktop\Documents\районні ви ставки\Безпека та  мир  в  Україні\IMG_0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31" y="1556792"/>
            <a:ext cx="7776864" cy="5130536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459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3337">
        <p14:reveal/>
      </p:transition>
    </mc:Choice>
    <mc:Fallback>
      <p:transition spd="slow" advTm="133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Users\user\Desktop\Documents\районні ви ставки\Безпека та  мир  в  Україні\IMG_01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953" y="404664"/>
            <a:ext cx="3996216" cy="5328592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Users\user\Desktop\Documents\районні ви ставки\Безпека та  мир  в  Україні\IMG_01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39" y="404664"/>
            <a:ext cx="4013745" cy="5328592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Users\user\Desktop\Documents\районні ви ставки\Безпека та  мир  в  Україні\IMG_01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90" y="4293097"/>
            <a:ext cx="1923567" cy="2376264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4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545">
        <p14:reveal/>
      </p:transition>
    </mc:Choice>
    <mc:Fallback>
      <p:transition spd="slow" advTm="115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Users\user\Desktop\Documents\районні ви ставки\Безпека та  мир  в  Україні\IMG_01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9921"/>
            <a:ext cx="4161534" cy="3120972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Users\user\Desktop\Documents\районні ви ставки\Безпека та  мир  в  Україні\IMG_01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070" y="3283431"/>
            <a:ext cx="4014479" cy="3297335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Users\user\Desktop\Documents\районні ви ставки\Безпека та  мир  в  Україні\IMG_01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91571"/>
            <a:ext cx="2316145" cy="2912189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Users\user\Desktop\Documents\районні ви ставки\Безпека та  мир  в  Україні\IMG_01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369" y="269921"/>
            <a:ext cx="2185427" cy="2736460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7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2455">
        <p14:reveal/>
      </p:transition>
    </mc:Choice>
    <mc:Fallback>
      <p:transition spd="slow" advTm="124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5" y="0"/>
            <a:ext cx="7632849" cy="1754326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Заочний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конкурс 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</a:t>
            </a:r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Космічні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фантазії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 descr="E:\Users\user\Desktop\Documents\районні ви ставки\Космічні  фантазії\IMG_0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873" y="2180897"/>
            <a:ext cx="4680520" cy="442484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Users\user\Desktop\Documents\районні ви ставки\Космічні  фантазії\IMG_04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086072"/>
            <a:ext cx="1993558" cy="2658228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Users\user\Desktop\Documents\районні ви ставки\Космічні  фантазії\IMG_04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50610"/>
            <a:ext cx="2097477" cy="2796796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997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419">
        <p14:reveal/>
      </p:transition>
    </mc:Choice>
    <mc:Fallback>
      <p:transition spd="slow" advTm="114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1079</TotalTime>
  <Words>87</Words>
  <Application>Microsoft Office PowerPoint</Application>
  <PresentationFormat>Экран (4:3)</PresentationFormat>
  <Paragraphs>21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Презентація  районних  виставок-конкурсів</vt:lpstr>
      <vt:lpstr> Виставка - конкурс  з  ори гамі  «Паперовий  світ»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Наталі</dc:creator>
  <cp:lastModifiedBy>Наталі</cp:lastModifiedBy>
  <cp:revision>88</cp:revision>
  <dcterms:created xsi:type="dcterms:W3CDTF">2012-04-26T07:46:37Z</dcterms:created>
  <dcterms:modified xsi:type="dcterms:W3CDTF">2012-05-17T08:30:46Z</dcterms:modified>
</cp:coreProperties>
</file>