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6" d="100"/>
          <a:sy n="76" d="100"/>
        </p:scale>
        <p:origin x="321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uk-UA"/>
              <a:t>Клацніть, щоб редагувати стиль зразка підзаголовка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A6D0DD-825A-49CE-8BF8-516F6471F6C4}" type="datetimeFigureOut">
              <a:rPr lang="uk-UA" smtClean="0"/>
              <a:t>20.11.2020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0F2E2-AD11-4711-8675-553DFC9D5A0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9484206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A6D0DD-825A-49CE-8BF8-516F6471F6C4}" type="datetimeFigureOut">
              <a:rPr lang="uk-UA" smtClean="0"/>
              <a:t>20.11.2020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0F2E2-AD11-4711-8675-553DFC9D5A0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1791542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A6D0DD-825A-49CE-8BF8-516F6471F6C4}" type="datetimeFigureOut">
              <a:rPr lang="uk-UA" smtClean="0"/>
              <a:t>20.11.2020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0F2E2-AD11-4711-8675-553DFC9D5A0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2245327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A6D0DD-825A-49CE-8BF8-516F6471F6C4}" type="datetimeFigureOut">
              <a:rPr lang="uk-UA" smtClean="0"/>
              <a:t>20.11.2020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0F2E2-AD11-4711-8675-553DFC9D5A0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9613446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A6D0DD-825A-49CE-8BF8-516F6471F6C4}" type="datetimeFigureOut">
              <a:rPr lang="uk-UA" smtClean="0"/>
              <a:t>20.11.2020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0F2E2-AD11-4711-8675-553DFC9D5A0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2718985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A6D0DD-825A-49CE-8BF8-516F6471F6C4}" type="datetimeFigureOut">
              <a:rPr lang="uk-UA" smtClean="0"/>
              <a:t>20.11.2020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0F2E2-AD11-4711-8675-553DFC9D5A0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239020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A6D0DD-825A-49CE-8BF8-516F6471F6C4}" type="datetimeFigureOut">
              <a:rPr lang="uk-UA" smtClean="0"/>
              <a:t>20.11.2020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0F2E2-AD11-4711-8675-553DFC9D5A0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147117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A6D0DD-825A-49CE-8BF8-516F6471F6C4}" type="datetimeFigureOut">
              <a:rPr lang="uk-UA" smtClean="0"/>
              <a:t>20.11.2020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0F2E2-AD11-4711-8675-553DFC9D5A0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2810367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A6D0DD-825A-49CE-8BF8-516F6471F6C4}" type="datetimeFigureOut">
              <a:rPr lang="uk-UA" smtClean="0"/>
              <a:t>20.11.2020</a:t>
            </a:fld>
            <a:endParaRPr lang="uk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0F2E2-AD11-4711-8675-553DFC9D5A0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0681658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A6D0DD-825A-49CE-8BF8-516F6471F6C4}" type="datetimeFigureOut">
              <a:rPr lang="uk-UA" smtClean="0"/>
              <a:t>20.11.2020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0F2E2-AD11-4711-8675-553DFC9D5A0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2385208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A6D0DD-825A-49CE-8BF8-516F6471F6C4}" type="datetimeFigureOut">
              <a:rPr lang="uk-UA" smtClean="0"/>
              <a:t>20.11.2020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0F2E2-AD11-4711-8675-553DFC9D5A0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0477616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A6D0DD-825A-49CE-8BF8-516F6471F6C4}" type="datetimeFigureOut">
              <a:rPr lang="uk-UA" smtClean="0"/>
              <a:t>20.11.2020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C0F2E2-AD11-4711-8675-553DFC9D5A0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7002140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FC854C01-5CAA-4A6E-B3D7-AD7E33832E67}"/>
              </a:ext>
            </a:extLst>
          </p:cNvPr>
          <p:cNvSpPr txBox="1"/>
          <p:nvPr/>
        </p:nvSpPr>
        <p:spPr>
          <a:xfrm>
            <a:off x="310951" y="304800"/>
            <a:ext cx="6299399" cy="40011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uk-UA" altLang="uk-UA" sz="2000" dirty="0"/>
              <a:t>Рівненська Мала академія наук учнівської молоді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111752D-215E-434B-9E74-942E855CBA1A}"/>
              </a:ext>
            </a:extLst>
          </p:cNvPr>
          <p:cNvSpPr txBox="1"/>
          <p:nvPr/>
        </p:nvSpPr>
        <p:spPr>
          <a:xfrm>
            <a:off x="1633077" y="935005"/>
            <a:ext cx="4977270" cy="52322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altLang="uk-UA" sz="2800" dirty="0" err="1"/>
              <a:t>Назва</a:t>
            </a:r>
            <a:r>
              <a:rPr lang="ru-RU" altLang="uk-UA" sz="2800" dirty="0"/>
              <a:t> </a:t>
            </a:r>
            <a:r>
              <a:rPr lang="ru-RU" altLang="uk-UA" sz="2800" dirty="0" err="1"/>
              <a:t>проєкту</a:t>
            </a:r>
            <a:endParaRPr lang="ru-RU" altLang="uk-UA" sz="2800" dirty="0"/>
          </a:p>
        </p:txBody>
      </p:sp>
      <p:pic>
        <p:nvPicPr>
          <p:cNvPr id="8" name="Місце для зображення 45">
            <a:extLst>
              <a:ext uri="{FF2B5EF4-FFF2-40B4-BE49-F238E27FC236}">
                <a16:creationId xmlns:a16="http://schemas.microsoft.com/office/drawing/2014/main" id="{8898F119-31E4-4591-9D97-75357458EDB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" r="18"/>
          <a:stretch/>
        </p:blipFill>
        <p:spPr>
          <a:xfrm>
            <a:off x="310950" y="933951"/>
            <a:ext cx="1058621" cy="1361573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8699AAF4-866C-45E8-A357-082F0587F0A6}"/>
              </a:ext>
            </a:extLst>
          </p:cNvPr>
          <p:cNvSpPr txBox="1"/>
          <p:nvPr/>
        </p:nvSpPr>
        <p:spPr>
          <a:xfrm>
            <a:off x="1633077" y="1730860"/>
            <a:ext cx="4977270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uk-UA" altLang="uk-UA" sz="1200" dirty="0"/>
              <a:t>Прізвище ім’я по батькові автора, клас, заклад освіти, населений пункт</a:t>
            </a:r>
          </a:p>
          <a:p>
            <a:endParaRPr lang="uk-UA" altLang="uk-UA" sz="1200" dirty="0"/>
          </a:p>
          <a:p>
            <a:r>
              <a:rPr lang="uk-UA" altLang="uk-UA" sz="1200" dirty="0"/>
              <a:t>Науковий керівник: ПІП, посада, місце роботи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F8608EC-ACF2-443A-95E0-F42496EAABAC}"/>
              </a:ext>
            </a:extLst>
          </p:cNvPr>
          <p:cNvSpPr txBox="1"/>
          <p:nvPr/>
        </p:nvSpPr>
        <p:spPr>
          <a:xfrm>
            <a:off x="309243" y="2649323"/>
            <a:ext cx="3257750" cy="76944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uk-UA" altLang="uk-UA" sz="1600" dirty="0"/>
              <a:t>Мета, завдання дослідження</a:t>
            </a:r>
            <a:endParaRPr lang="uk-UA" altLang="uk-UA" sz="1400" dirty="0"/>
          </a:p>
          <a:p>
            <a:endParaRPr lang="uk-UA" altLang="uk-UA" sz="1400" dirty="0"/>
          </a:p>
          <a:p>
            <a:endParaRPr lang="uk-UA" altLang="uk-UA" sz="1400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9D59D57C-B34C-4329-8A20-5C302041A23B}"/>
              </a:ext>
            </a:extLst>
          </p:cNvPr>
          <p:cNvSpPr txBox="1"/>
          <p:nvPr/>
        </p:nvSpPr>
        <p:spPr>
          <a:xfrm>
            <a:off x="317862" y="3649379"/>
            <a:ext cx="3257750" cy="98488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uk-UA" altLang="uk-UA" sz="1600" dirty="0"/>
              <a:t>Об’єкт, предмет дослідження</a:t>
            </a:r>
          </a:p>
          <a:p>
            <a:endParaRPr lang="uk-UA" altLang="uk-UA" sz="1400" dirty="0"/>
          </a:p>
          <a:p>
            <a:endParaRPr lang="uk-UA" altLang="uk-UA" sz="1400" dirty="0"/>
          </a:p>
          <a:p>
            <a:endParaRPr lang="uk-UA" altLang="uk-UA" sz="1400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F773E8DC-71D8-4EB6-8073-E5BCFA920C9D}"/>
              </a:ext>
            </a:extLst>
          </p:cNvPr>
          <p:cNvSpPr txBox="1"/>
          <p:nvPr/>
        </p:nvSpPr>
        <p:spPr>
          <a:xfrm>
            <a:off x="3860261" y="2739277"/>
            <a:ext cx="1298909" cy="144655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uk-UA" altLang="uk-UA" sz="1100" dirty="0"/>
              <a:t>Рисунок 1</a:t>
            </a:r>
          </a:p>
          <a:p>
            <a:endParaRPr lang="uk-UA" altLang="uk-UA" sz="1100" dirty="0"/>
          </a:p>
          <a:p>
            <a:endParaRPr lang="uk-UA" altLang="uk-UA" sz="1100" dirty="0"/>
          </a:p>
          <a:p>
            <a:endParaRPr lang="uk-UA" altLang="uk-UA" sz="1100" dirty="0"/>
          </a:p>
          <a:p>
            <a:endParaRPr lang="uk-UA" altLang="uk-UA" sz="1100" dirty="0"/>
          </a:p>
          <a:p>
            <a:endParaRPr lang="uk-UA" altLang="uk-UA" sz="1100" dirty="0"/>
          </a:p>
          <a:p>
            <a:endParaRPr lang="uk-UA" altLang="uk-UA" sz="1100" dirty="0"/>
          </a:p>
          <a:p>
            <a:r>
              <a:rPr lang="uk-UA" altLang="uk-UA" sz="1100" dirty="0"/>
              <a:t>Підпис рисунка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B8D91A60-EBD5-466D-A800-03E7C49FE646}"/>
              </a:ext>
            </a:extLst>
          </p:cNvPr>
          <p:cNvSpPr txBox="1"/>
          <p:nvPr/>
        </p:nvSpPr>
        <p:spPr>
          <a:xfrm>
            <a:off x="317863" y="4840172"/>
            <a:ext cx="3257749" cy="261610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uk-UA" altLang="uk-UA" sz="1600" dirty="0"/>
              <a:t>Матеріали, хід та методи дослідження</a:t>
            </a:r>
          </a:p>
          <a:p>
            <a:endParaRPr lang="uk-UA" altLang="uk-UA" sz="1600" dirty="0"/>
          </a:p>
          <a:p>
            <a:endParaRPr lang="uk-UA" altLang="uk-UA" sz="1600" dirty="0"/>
          </a:p>
          <a:p>
            <a:endParaRPr lang="uk-UA" altLang="uk-UA" sz="1600" dirty="0"/>
          </a:p>
          <a:p>
            <a:endParaRPr lang="uk-UA" altLang="uk-UA" sz="1400" dirty="0"/>
          </a:p>
          <a:p>
            <a:endParaRPr lang="uk-UA" altLang="uk-UA" sz="1400" dirty="0"/>
          </a:p>
          <a:p>
            <a:endParaRPr lang="uk-UA" altLang="uk-UA" sz="1400" dirty="0"/>
          </a:p>
          <a:p>
            <a:endParaRPr lang="uk-UA" altLang="uk-UA" sz="1400" dirty="0"/>
          </a:p>
          <a:p>
            <a:endParaRPr lang="uk-UA" altLang="uk-UA" sz="1400" dirty="0"/>
          </a:p>
          <a:p>
            <a:endParaRPr lang="uk-UA" altLang="uk-UA" sz="1400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39EBE150-805D-4371-BD5E-1F6D128804E3}"/>
              </a:ext>
            </a:extLst>
          </p:cNvPr>
          <p:cNvSpPr txBox="1"/>
          <p:nvPr/>
        </p:nvSpPr>
        <p:spPr>
          <a:xfrm>
            <a:off x="3833306" y="4364590"/>
            <a:ext cx="2651729" cy="178510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uk-UA" altLang="uk-UA" sz="1100" dirty="0"/>
              <a:t>Діаграма</a:t>
            </a:r>
          </a:p>
          <a:p>
            <a:endParaRPr lang="uk-UA" altLang="uk-UA" sz="1100" dirty="0"/>
          </a:p>
          <a:p>
            <a:endParaRPr lang="uk-UA" altLang="uk-UA" sz="1100" dirty="0"/>
          </a:p>
          <a:p>
            <a:endParaRPr lang="uk-UA" altLang="uk-UA" sz="1100" dirty="0"/>
          </a:p>
          <a:p>
            <a:endParaRPr lang="uk-UA" altLang="uk-UA" sz="1100" dirty="0"/>
          </a:p>
          <a:p>
            <a:endParaRPr lang="uk-UA" altLang="uk-UA" sz="1100" dirty="0"/>
          </a:p>
          <a:p>
            <a:endParaRPr lang="uk-UA" altLang="uk-UA" sz="1100" dirty="0"/>
          </a:p>
          <a:p>
            <a:endParaRPr lang="uk-UA" altLang="uk-UA" sz="1100" dirty="0"/>
          </a:p>
          <a:p>
            <a:endParaRPr lang="uk-UA" altLang="uk-UA" sz="1100" dirty="0"/>
          </a:p>
          <a:p>
            <a:r>
              <a:rPr lang="uk-UA" altLang="uk-UA" sz="1100" dirty="0"/>
              <a:t>Підпис діаграми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4F2C9DE7-657E-4D8B-80D5-38A3AAAF3347}"/>
              </a:ext>
            </a:extLst>
          </p:cNvPr>
          <p:cNvSpPr txBox="1"/>
          <p:nvPr/>
        </p:nvSpPr>
        <p:spPr>
          <a:xfrm>
            <a:off x="3860261" y="8208378"/>
            <a:ext cx="1219198" cy="127727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uk-UA" altLang="uk-UA" sz="1100" dirty="0"/>
              <a:t>Фото</a:t>
            </a:r>
          </a:p>
          <a:p>
            <a:endParaRPr lang="uk-UA" altLang="uk-UA" sz="1100" dirty="0"/>
          </a:p>
          <a:p>
            <a:endParaRPr lang="uk-UA" altLang="uk-UA" sz="1100" dirty="0"/>
          </a:p>
          <a:p>
            <a:endParaRPr lang="uk-UA" altLang="uk-UA" sz="1100" dirty="0"/>
          </a:p>
          <a:p>
            <a:endParaRPr lang="uk-UA" altLang="uk-UA" sz="1100" dirty="0"/>
          </a:p>
          <a:p>
            <a:endParaRPr lang="uk-UA" altLang="uk-UA" sz="1100" dirty="0"/>
          </a:p>
          <a:p>
            <a:r>
              <a:rPr lang="uk-UA" altLang="uk-UA" sz="1100" dirty="0"/>
              <a:t>Підпис Фото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9B76CA37-D1C0-47DA-BE6F-A886FA730AF8}"/>
              </a:ext>
            </a:extLst>
          </p:cNvPr>
          <p:cNvSpPr txBox="1"/>
          <p:nvPr/>
        </p:nvSpPr>
        <p:spPr>
          <a:xfrm>
            <a:off x="317862" y="7631430"/>
            <a:ext cx="3257749" cy="196977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uk-UA" altLang="uk-UA" sz="1600" dirty="0"/>
              <a:t>Результати та висновки</a:t>
            </a:r>
          </a:p>
          <a:p>
            <a:endParaRPr lang="uk-UA" altLang="uk-UA" sz="1600" dirty="0"/>
          </a:p>
          <a:p>
            <a:endParaRPr lang="uk-UA" altLang="uk-UA" sz="1600" dirty="0"/>
          </a:p>
          <a:p>
            <a:endParaRPr lang="uk-UA" altLang="uk-UA" sz="1600" dirty="0"/>
          </a:p>
          <a:p>
            <a:endParaRPr lang="uk-UA" altLang="uk-UA" sz="1600" dirty="0"/>
          </a:p>
          <a:p>
            <a:endParaRPr lang="uk-UA" altLang="uk-UA" sz="1400" dirty="0"/>
          </a:p>
          <a:p>
            <a:endParaRPr lang="uk-UA" altLang="uk-UA" sz="1400" dirty="0"/>
          </a:p>
          <a:p>
            <a:endParaRPr lang="uk-UA" altLang="uk-UA" sz="1400" dirty="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317F909D-D8C3-41DF-9601-C2547ECAEEBA}"/>
              </a:ext>
            </a:extLst>
          </p:cNvPr>
          <p:cNvSpPr txBox="1"/>
          <p:nvPr/>
        </p:nvSpPr>
        <p:spPr>
          <a:xfrm>
            <a:off x="5265837" y="2744620"/>
            <a:ext cx="1219198" cy="144655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uk-UA" altLang="uk-UA" sz="1100" dirty="0"/>
              <a:t>Рисунок 2</a:t>
            </a:r>
          </a:p>
          <a:p>
            <a:endParaRPr lang="uk-UA" altLang="uk-UA" sz="1100" dirty="0"/>
          </a:p>
          <a:p>
            <a:endParaRPr lang="uk-UA" altLang="uk-UA" sz="1100" dirty="0"/>
          </a:p>
          <a:p>
            <a:endParaRPr lang="uk-UA" altLang="uk-UA" sz="1100" dirty="0"/>
          </a:p>
          <a:p>
            <a:endParaRPr lang="uk-UA" altLang="uk-UA" sz="1100" dirty="0"/>
          </a:p>
          <a:p>
            <a:endParaRPr lang="uk-UA" altLang="uk-UA" sz="1100" dirty="0"/>
          </a:p>
          <a:p>
            <a:endParaRPr lang="uk-UA" altLang="uk-UA" sz="1100" dirty="0"/>
          </a:p>
          <a:p>
            <a:r>
              <a:rPr lang="uk-UA" altLang="uk-UA" sz="1100" dirty="0"/>
              <a:t>Підпис рисунка</a:t>
            </a:r>
          </a:p>
        </p:txBody>
      </p:sp>
      <p:sp>
        <p:nvSpPr>
          <p:cNvPr id="2" name="Прямокутник 1">
            <a:extLst>
              <a:ext uri="{FF2B5EF4-FFF2-40B4-BE49-F238E27FC236}">
                <a16:creationId xmlns:a16="http://schemas.microsoft.com/office/drawing/2014/main" id="{F677DB73-29A2-410E-9CB7-9AB664808327}"/>
              </a:ext>
            </a:extLst>
          </p:cNvPr>
          <p:cNvSpPr/>
          <p:nvPr/>
        </p:nvSpPr>
        <p:spPr>
          <a:xfrm>
            <a:off x="3707997" y="2649323"/>
            <a:ext cx="2902350" cy="693648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62E93797-1645-4C82-8114-7FC54C8C94A7}"/>
              </a:ext>
            </a:extLst>
          </p:cNvPr>
          <p:cNvSpPr txBox="1"/>
          <p:nvPr/>
        </p:nvSpPr>
        <p:spPr>
          <a:xfrm>
            <a:off x="3833307" y="6323114"/>
            <a:ext cx="2651729" cy="178510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uk-UA" altLang="uk-UA" sz="1100" dirty="0"/>
              <a:t>Таблиця</a:t>
            </a:r>
          </a:p>
          <a:p>
            <a:endParaRPr lang="uk-UA" altLang="uk-UA" sz="1100" dirty="0"/>
          </a:p>
          <a:p>
            <a:endParaRPr lang="uk-UA" altLang="uk-UA" sz="1100" dirty="0"/>
          </a:p>
          <a:p>
            <a:endParaRPr lang="uk-UA" altLang="uk-UA" sz="1100" dirty="0"/>
          </a:p>
          <a:p>
            <a:endParaRPr lang="uk-UA" altLang="uk-UA" sz="1100" dirty="0"/>
          </a:p>
          <a:p>
            <a:endParaRPr lang="uk-UA" altLang="uk-UA" sz="1100" dirty="0"/>
          </a:p>
          <a:p>
            <a:endParaRPr lang="uk-UA" altLang="uk-UA" sz="1100" dirty="0"/>
          </a:p>
          <a:p>
            <a:endParaRPr lang="uk-UA" altLang="uk-UA" sz="1100" dirty="0"/>
          </a:p>
          <a:p>
            <a:endParaRPr lang="uk-UA" altLang="uk-UA" sz="1100" dirty="0"/>
          </a:p>
          <a:p>
            <a:r>
              <a:rPr lang="uk-UA" altLang="uk-UA" sz="1100" dirty="0"/>
              <a:t>Підпис таблиці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4CFE5F83-CB6B-42D2-966F-84821E577B5C}"/>
              </a:ext>
            </a:extLst>
          </p:cNvPr>
          <p:cNvSpPr txBox="1"/>
          <p:nvPr/>
        </p:nvSpPr>
        <p:spPr>
          <a:xfrm>
            <a:off x="5231723" y="8212563"/>
            <a:ext cx="1219198" cy="127727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uk-UA" altLang="uk-UA" sz="1100" dirty="0"/>
              <a:t>Фото</a:t>
            </a:r>
          </a:p>
          <a:p>
            <a:endParaRPr lang="uk-UA" altLang="uk-UA" sz="1100" dirty="0"/>
          </a:p>
          <a:p>
            <a:endParaRPr lang="uk-UA" altLang="uk-UA" sz="1100" dirty="0"/>
          </a:p>
          <a:p>
            <a:endParaRPr lang="uk-UA" altLang="uk-UA" sz="1100" dirty="0"/>
          </a:p>
          <a:p>
            <a:endParaRPr lang="uk-UA" altLang="uk-UA" sz="1100" dirty="0"/>
          </a:p>
          <a:p>
            <a:endParaRPr lang="uk-UA" altLang="uk-UA" sz="1100" dirty="0"/>
          </a:p>
          <a:p>
            <a:r>
              <a:rPr lang="uk-UA" altLang="uk-UA" sz="1100" dirty="0"/>
              <a:t>Підпис Фото</a:t>
            </a:r>
          </a:p>
        </p:txBody>
      </p:sp>
    </p:spTree>
    <p:extLst>
      <p:ext uri="{BB962C8B-B14F-4D97-AF65-F5344CB8AC3E}">
        <p14:creationId xmlns:p14="http://schemas.microsoft.com/office/powerpoint/2010/main" val="277334010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164</TotalTime>
  <Words>67</Words>
  <Application>Microsoft Office PowerPoint</Application>
  <PresentationFormat>Аркуш A4 (210x297 мм)</PresentationFormat>
  <Paragraphs>72</Paragraphs>
  <Slides>1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Тема Office</vt:lpstr>
      <vt:lpstr>Презентація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Презентація PowerPoint</dc:title>
  <dc:creator>Y</dc:creator>
  <cp:lastModifiedBy>Y</cp:lastModifiedBy>
  <cp:revision>13</cp:revision>
  <dcterms:created xsi:type="dcterms:W3CDTF">2020-11-17T11:13:37Z</dcterms:created>
  <dcterms:modified xsi:type="dcterms:W3CDTF">2020-11-20T10:07:04Z</dcterms:modified>
</cp:coreProperties>
</file>