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32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8420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9154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4532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1344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1898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90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711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103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816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8520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7761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021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C854C01-5CAA-4A6E-B3D7-AD7E33832E67}"/>
              </a:ext>
            </a:extLst>
          </p:cNvPr>
          <p:cNvSpPr txBox="1"/>
          <p:nvPr/>
        </p:nvSpPr>
        <p:spPr>
          <a:xfrm>
            <a:off x="310951" y="304800"/>
            <a:ext cx="629939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altLang="uk-UA" sz="2000" dirty="0"/>
              <a:t>Рівненська Мала академія наук учнівської молоді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11752D-215E-434B-9E74-942E855CBA1A}"/>
              </a:ext>
            </a:extLst>
          </p:cNvPr>
          <p:cNvSpPr txBox="1"/>
          <p:nvPr/>
        </p:nvSpPr>
        <p:spPr>
          <a:xfrm>
            <a:off x="1633077" y="935005"/>
            <a:ext cx="497727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altLang="uk-UA" sz="2800" dirty="0" err="1"/>
              <a:t>Назва</a:t>
            </a:r>
            <a:r>
              <a:rPr lang="ru-RU" altLang="uk-UA" sz="2800" dirty="0"/>
              <a:t> </a:t>
            </a:r>
            <a:r>
              <a:rPr lang="ru-RU" altLang="uk-UA" sz="2800" dirty="0" err="1"/>
              <a:t>проєкту</a:t>
            </a:r>
            <a:endParaRPr lang="ru-RU" altLang="uk-UA" sz="2800" dirty="0"/>
          </a:p>
        </p:txBody>
      </p:sp>
      <p:pic>
        <p:nvPicPr>
          <p:cNvPr id="8" name="Місце для зображення 45">
            <a:extLst>
              <a:ext uri="{FF2B5EF4-FFF2-40B4-BE49-F238E27FC236}">
                <a16:creationId xmlns:a16="http://schemas.microsoft.com/office/drawing/2014/main" id="{8898F119-31E4-4591-9D97-75357458ED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" r="18"/>
          <a:stretch/>
        </p:blipFill>
        <p:spPr>
          <a:xfrm>
            <a:off x="310950" y="933951"/>
            <a:ext cx="1058621" cy="136157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699AAF4-866C-45E8-A357-082F0587F0A6}"/>
              </a:ext>
            </a:extLst>
          </p:cNvPr>
          <p:cNvSpPr txBox="1"/>
          <p:nvPr/>
        </p:nvSpPr>
        <p:spPr>
          <a:xfrm>
            <a:off x="1633077" y="1730860"/>
            <a:ext cx="497727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200"/>
              <a:t>Прізвище </a:t>
            </a:r>
            <a:r>
              <a:rPr lang="uk-UA" altLang="uk-UA" sz="1200" dirty="0"/>
              <a:t>ім’я по батькові автора, клас, заклад освіти, населений пункт</a:t>
            </a:r>
          </a:p>
          <a:p>
            <a:endParaRPr lang="uk-UA" altLang="uk-UA" sz="1200" dirty="0"/>
          </a:p>
          <a:p>
            <a:r>
              <a:rPr lang="uk-UA" altLang="uk-UA" sz="1200" dirty="0"/>
              <a:t>Науковий керівник: ПІП, посада, місце роботи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8608EC-ACF2-443A-95E0-F42496EAABAC}"/>
              </a:ext>
            </a:extLst>
          </p:cNvPr>
          <p:cNvSpPr txBox="1"/>
          <p:nvPr/>
        </p:nvSpPr>
        <p:spPr>
          <a:xfrm>
            <a:off x="310950" y="2692414"/>
            <a:ext cx="4299149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600" dirty="0"/>
              <a:t>Мета, завдання дослідження</a:t>
            </a:r>
            <a:endParaRPr lang="uk-UA" altLang="uk-UA" sz="1400" dirty="0"/>
          </a:p>
          <a:p>
            <a:endParaRPr lang="uk-UA" altLang="uk-UA" sz="1400" dirty="0"/>
          </a:p>
          <a:p>
            <a:endParaRPr lang="uk-UA" altLang="uk-UA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59D57C-B34C-4329-8A20-5C302041A23B}"/>
              </a:ext>
            </a:extLst>
          </p:cNvPr>
          <p:cNvSpPr txBox="1"/>
          <p:nvPr/>
        </p:nvSpPr>
        <p:spPr>
          <a:xfrm>
            <a:off x="310951" y="3690897"/>
            <a:ext cx="4299148" cy="9848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600" dirty="0"/>
              <a:t>Об’єкт, предмет дослідження</a:t>
            </a:r>
          </a:p>
          <a:p>
            <a:endParaRPr lang="uk-UA" altLang="uk-UA" sz="1400" dirty="0"/>
          </a:p>
          <a:p>
            <a:endParaRPr lang="uk-UA" altLang="uk-UA" sz="1400" dirty="0"/>
          </a:p>
          <a:p>
            <a:endParaRPr lang="uk-UA" alt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73E8DC-71D8-4EB6-8073-E5BCFA920C9D}"/>
              </a:ext>
            </a:extLst>
          </p:cNvPr>
          <p:cNvSpPr txBox="1"/>
          <p:nvPr/>
        </p:nvSpPr>
        <p:spPr>
          <a:xfrm>
            <a:off x="4919883" y="2713707"/>
            <a:ext cx="1690464" cy="19543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100"/>
              <a:t>Рисунок 1</a:t>
            </a:r>
          </a:p>
          <a:p>
            <a:endParaRPr lang="uk-UA" altLang="uk-UA" sz="1100"/>
          </a:p>
          <a:p>
            <a:endParaRPr lang="uk-UA" altLang="uk-UA" sz="1100"/>
          </a:p>
          <a:p>
            <a:endParaRPr lang="uk-UA" altLang="uk-UA" sz="1100"/>
          </a:p>
          <a:p>
            <a:endParaRPr lang="uk-UA" altLang="uk-UA" sz="1100"/>
          </a:p>
          <a:p>
            <a:endParaRPr lang="uk-UA" altLang="uk-UA" sz="1100"/>
          </a:p>
          <a:p>
            <a:endParaRPr lang="uk-UA" altLang="uk-UA" sz="1100"/>
          </a:p>
          <a:p>
            <a:endParaRPr lang="uk-UA" altLang="uk-UA" sz="1100"/>
          </a:p>
          <a:p>
            <a:endParaRPr lang="uk-UA" altLang="uk-UA" sz="1100"/>
          </a:p>
          <a:p>
            <a:endParaRPr lang="uk-UA" altLang="uk-UA" sz="1100"/>
          </a:p>
          <a:p>
            <a:r>
              <a:rPr lang="uk-UA" altLang="uk-UA" sz="1100"/>
              <a:t>Підпис рисунка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D91A60-EBD5-466D-A800-03E7C49FE646}"/>
              </a:ext>
            </a:extLst>
          </p:cNvPr>
          <p:cNvSpPr txBox="1"/>
          <p:nvPr/>
        </p:nvSpPr>
        <p:spPr>
          <a:xfrm>
            <a:off x="310952" y="4953000"/>
            <a:ext cx="6299396" cy="2369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600" dirty="0"/>
              <a:t>                                    Матеріали, хід та методи дослідження</a:t>
            </a:r>
          </a:p>
          <a:p>
            <a:endParaRPr lang="uk-UA" altLang="uk-UA" sz="1600" dirty="0"/>
          </a:p>
          <a:p>
            <a:endParaRPr lang="uk-UA" altLang="uk-UA" sz="1600" dirty="0"/>
          </a:p>
          <a:p>
            <a:endParaRPr lang="uk-UA" altLang="uk-UA" sz="1600" dirty="0"/>
          </a:p>
          <a:p>
            <a:endParaRPr lang="uk-UA" altLang="uk-UA" sz="1400" dirty="0"/>
          </a:p>
          <a:p>
            <a:endParaRPr lang="uk-UA" altLang="uk-UA" sz="1400" dirty="0"/>
          </a:p>
          <a:p>
            <a:endParaRPr lang="uk-UA" altLang="uk-UA" sz="1400" dirty="0"/>
          </a:p>
          <a:p>
            <a:endParaRPr lang="uk-UA" altLang="uk-UA" sz="1400" dirty="0"/>
          </a:p>
          <a:p>
            <a:endParaRPr lang="uk-UA" altLang="uk-UA" sz="1400" dirty="0"/>
          </a:p>
          <a:p>
            <a:endParaRPr lang="uk-UA" altLang="uk-UA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EBE150-805D-4371-BD5E-1F6D128804E3}"/>
              </a:ext>
            </a:extLst>
          </p:cNvPr>
          <p:cNvSpPr txBox="1"/>
          <p:nvPr/>
        </p:nvSpPr>
        <p:spPr>
          <a:xfrm>
            <a:off x="486060" y="5091498"/>
            <a:ext cx="1409415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100" dirty="0"/>
              <a:t>Діаграма</a:t>
            </a:r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r>
              <a:rPr lang="uk-UA" altLang="uk-UA" sz="1100" dirty="0"/>
              <a:t>Підпис діаграми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F2C9DE7-657E-4D8B-80D5-38A3AAAF3347}"/>
              </a:ext>
            </a:extLst>
          </p:cNvPr>
          <p:cNvSpPr txBox="1"/>
          <p:nvPr/>
        </p:nvSpPr>
        <p:spPr>
          <a:xfrm>
            <a:off x="5391150" y="7631430"/>
            <a:ext cx="1219198" cy="19543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100" dirty="0"/>
              <a:t>Фото</a:t>
            </a:r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r>
              <a:rPr lang="uk-UA" altLang="uk-UA" sz="1100" dirty="0"/>
              <a:t>Підпис Фото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B76CA37-D1C0-47DA-BE6F-A886FA730AF8}"/>
              </a:ext>
            </a:extLst>
          </p:cNvPr>
          <p:cNvSpPr txBox="1"/>
          <p:nvPr/>
        </p:nvSpPr>
        <p:spPr>
          <a:xfrm>
            <a:off x="1770473" y="7631430"/>
            <a:ext cx="3335449" cy="19697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600" dirty="0"/>
              <a:t>Результати та висновки</a:t>
            </a:r>
          </a:p>
          <a:p>
            <a:endParaRPr lang="uk-UA" altLang="uk-UA" sz="1600" dirty="0"/>
          </a:p>
          <a:p>
            <a:endParaRPr lang="uk-UA" altLang="uk-UA" sz="1600" dirty="0"/>
          </a:p>
          <a:p>
            <a:endParaRPr lang="uk-UA" altLang="uk-UA" sz="1600" dirty="0"/>
          </a:p>
          <a:p>
            <a:endParaRPr lang="uk-UA" altLang="uk-UA" sz="1600" dirty="0"/>
          </a:p>
          <a:p>
            <a:endParaRPr lang="uk-UA" altLang="uk-UA" sz="1400" dirty="0"/>
          </a:p>
          <a:p>
            <a:endParaRPr lang="uk-UA" altLang="uk-UA" sz="1400" dirty="0"/>
          </a:p>
          <a:p>
            <a:endParaRPr lang="uk-UA" altLang="uk-UA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17F909D-D8C3-41DF-9601-C2547ECAEEBA}"/>
              </a:ext>
            </a:extLst>
          </p:cNvPr>
          <p:cNvSpPr txBox="1"/>
          <p:nvPr/>
        </p:nvSpPr>
        <p:spPr>
          <a:xfrm>
            <a:off x="310950" y="7646819"/>
            <a:ext cx="1219198" cy="19543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100" dirty="0"/>
              <a:t>Рисунок 2</a:t>
            </a:r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r>
              <a:rPr lang="uk-UA" altLang="uk-UA" sz="1100" dirty="0"/>
              <a:t>Підпис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27733401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</TotalTime>
  <Words>62</Words>
  <Application>Microsoft Office PowerPoint</Application>
  <PresentationFormat>Аркуш A4 (210x297 мм)</PresentationFormat>
  <Paragraphs>67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Y</dc:creator>
  <cp:lastModifiedBy>Y</cp:lastModifiedBy>
  <cp:revision>12</cp:revision>
  <dcterms:created xsi:type="dcterms:W3CDTF">2020-11-17T11:13:37Z</dcterms:created>
  <dcterms:modified xsi:type="dcterms:W3CDTF">2020-11-20T10:07:01Z</dcterms:modified>
</cp:coreProperties>
</file>