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94" r:id="rId3"/>
    <p:sldId id="297" r:id="rId4"/>
    <p:sldId id="259" r:id="rId5"/>
    <p:sldId id="260" r:id="rId6"/>
    <p:sldId id="261" r:id="rId7"/>
    <p:sldId id="299" r:id="rId8"/>
    <p:sldId id="284" r:id="rId9"/>
    <p:sldId id="298" r:id="rId10"/>
    <p:sldId id="276" r:id="rId11"/>
    <p:sldId id="280" r:id="rId12"/>
    <p:sldId id="279" r:id="rId13"/>
    <p:sldId id="292" r:id="rId14"/>
    <p:sldId id="283" r:id="rId15"/>
    <p:sldId id="285" r:id="rId16"/>
    <p:sldId id="288" r:id="rId17"/>
    <p:sldId id="286" r:id="rId18"/>
    <p:sldId id="277" r:id="rId19"/>
    <p:sldId id="263" r:id="rId20"/>
    <p:sldId id="264" r:id="rId21"/>
    <p:sldId id="265" r:id="rId22"/>
    <p:sldId id="266" r:id="rId23"/>
    <p:sldId id="267" r:id="rId24"/>
    <p:sldId id="272" r:id="rId25"/>
    <p:sldId id="268" r:id="rId26"/>
    <p:sldId id="278" r:id="rId27"/>
    <p:sldId id="269" r:id="rId28"/>
    <p:sldId id="301" r:id="rId29"/>
    <p:sldId id="270" r:id="rId30"/>
    <p:sldId id="274" r:id="rId31"/>
    <p:sldId id="281" r:id="rId32"/>
    <p:sldId id="290" r:id="rId33"/>
    <p:sldId id="291" r:id="rId34"/>
    <p:sldId id="273" r:id="rId35"/>
    <p:sldId id="282" r:id="rId36"/>
    <p:sldId id="287" r:id="rId37"/>
    <p:sldId id="295" r:id="rId38"/>
    <p:sldId id="300" r:id="rId39"/>
    <p:sldId id="30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37A58-3EAE-4F1B-A1E3-8F36E2DDB265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DA9B2-1E2D-4C54-96A9-67F03F2F52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4669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5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7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21386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0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4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1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65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80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1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3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7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2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90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4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4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9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2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9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E04537-4E84-4849-87EC-6BB1C3F55D9D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25.04.2021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9FD999A-8717-45B9-A0BA-3B069775A99E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9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Панько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</a:rPr>
              <a:t>Св</a:t>
            </a:r>
            <a:r>
              <a:rPr lang="uk-UA" sz="3600" dirty="0" err="1" smtClean="0">
                <a:solidFill>
                  <a:schemeClr val="bg2">
                    <a:lumMod val="25000"/>
                  </a:schemeClr>
                </a:solidFill>
              </a:rPr>
              <a:t>ітлана</a:t>
            </a: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Всеволодівна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вчитель трудового 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навчання, 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образотворчого 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мистецтва та 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мистецтва </a:t>
            </a:r>
            <a:b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dirty="0" err="1" smtClean="0">
                <a:solidFill>
                  <a:schemeClr val="bg2">
                    <a:lumMod val="25000"/>
                  </a:schemeClr>
                </a:solidFill>
              </a:rPr>
              <a:t>Кисорицького</a:t>
            </a: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ліцею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 descr="C:\Users\Светланка\Desktop\вчитель року 2015\IMG_6928.JPG"/>
          <p:cNvPicPr/>
          <p:nvPr/>
        </p:nvPicPr>
        <p:blipFill>
          <a:blip r:embed="rId2" cstate="print"/>
          <a:srcRect l="29501" t="13823" r="34128" b="49879"/>
          <a:stretch>
            <a:fillRect/>
          </a:stretch>
        </p:blipFill>
        <p:spPr bwMode="auto">
          <a:xfrm>
            <a:off x="5580112" y="1412776"/>
            <a:ext cx="30718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559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Розробка надрукована у журналі «Трудове навчання в школі»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шмо\сертифі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5" y="2504647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Scan_20200312_203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68" b="12194"/>
          <a:stretch/>
        </p:blipFill>
        <p:spPr bwMode="auto">
          <a:xfrm>
            <a:off x="4788024" y="1700808"/>
            <a:ext cx="3826759" cy="4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6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002060"/>
                </a:solidFill>
              </a:rPr>
              <a:t>Курси підвищення кваліфікації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Участь у майстер-класі «Ліплення з глини»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P3173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5539" b="28585"/>
          <a:stretch/>
        </p:blipFill>
        <p:spPr bwMode="auto">
          <a:xfrm>
            <a:off x="395536" y="1772816"/>
            <a:ext cx="4209680" cy="32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атестація 2020\P31739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2290" b="10002"/>
          <a:stretch/>
        </p:blipFill>
        <p:spPr bwMode="auto">
          <a:xfrm>
            <a:off x="3851920" y="3573016"/>
            <a:ext cx="5079749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3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Участь у районних заходах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мої різні фотки\50026182_133831204316334_864012439011511500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60" y="1628800"/>
            <a:ext cx="6808192" cy="51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5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  <a:effectLst/>
              </a:rPr>
              <a:t>Відкритий виховний захід 2016р. </a:t>
            </a:r>
            <a:r>
              <a:rPr lang="ru-RU" dirty="0">
                <a:solidFill>
                  <a:srgbClr val="002060"/>
                </a:solidFill>
                <a:effectLst/>
              </a:rPr>
              <a:t/>
            </a:r>
            <a:br>
              <a:rPr lang="ru-RU" dirty="0">
                <a:solidFill>
                  <a:srgbClr val="002060"/>
                </a:solidFill>
                <a:effectLst/>
              </a:rPr>
            </a:br>
            <a:r>
              <a:rPr lang="uk-UA" dirty="0">
                <a:solidFill>
                  <a:srgbClr val="002060"/>
                </a:solidFill>
                <a:effectLst/>
              </a:rPr>
              <a:t>«Відповідаючи перед майбутнім»</a:t>
            </a:r>
            <a:r>
              <a:rPr lang="ru-RU" dirty="0">
                <a:solidFill>
                  <a:srgbClr val="002060"/>
                </a:solidFill>
                <a:effectLst/>
              </a:rPr>
              <a:t/>
            </a:r>
            <a:br>
              <a:rPr lang="ru-RU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nts and Settings\User\Рабочий стол\DSCN0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DSCN0049.JPG"/>
          <p:cNvPicPr/>
          <p:nvPr/>
        </p:nvPicPr>
        <p:blipFill>
          <a:blip r:embed="rId3" cstate="print"/>
          <a:srcRect l="4971" r="11652"/>
          <a:stretch>
            <a:fillRect/>
          </a:stretch>
        </p:blipFill>
        <p:spPr bwMode="auto">
          <a:xfrm>
            <a:off x="3347864" y="1484784"/>
            <a:ext cx="547116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53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Захід присвячений повноліттю 2017р.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атестація\DSCN1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1" r="5639"/>
          <a:stretch/>
        </p:blipFill>
        <p:spPr bwMode="auto">
          <a:xfrm>
            <a:off x="1115616" y="1484784"/>
            <a:ext cx="6984776" cy="515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7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Свято «День святого Валентина»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2018р.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виховні для презентації\DSCN6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31841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9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Виховна година «Християнські традиції грудня» 2019р.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Пользователь\Desktop\атестація 2020\IMG-2ce3763781dda2805de9a20b13ebc47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6" b="17208"/>
          <a:stretch/>
        </p:blipFill>
        <p:spPr bwMode="auto">
          <a:xfrm>
            <a:off x="489833" y="2132856"/>
            <a:ext cx="830425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9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83568" y="1700808"/>
            <a:ext cx="8229600" cy="18288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002060"/>
                </a:solidFill>
              </a:rPr>
              <a:t>Робота з обдарованими дітьми</a:t>
            </a:r>
            <a:endParaRPr lang="ru-RU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61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Призерка</a:t>
            </a:r>
            <a:r>
              <a:rPr lang="ru-RU" dirty="0" smtClean="0">
                <a:solidFill>
                  <a:srgbClr val="002060"/>
                </a:solidFill>
              </a:rPr>
              <a:t> РМАНУМ </a:t>
            </a:r>
            <a:r>
              <a:rPr lang="ru-RU" dirty="0" err="1" smtClean="0">
                <a:solidFill>
                  <a:srgbClr val="002060"/>
                </a:solidFill>
              </a:rPr>
              <a:t>Крупенко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Олена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Івані</a:t>
            </a:r>
            <a:r>
              <a:rPr lang="uk-UA" dirty="0" err="1" smtClean="0">
                <a:solidFill>
                  <a:srgbClr val="002060"/>
                </a:solidFill>
              </a:rPr>
              <a:t>вна</a:t>
            </a: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учениця 10 класу 2016 р. ІІІ м.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User\Мои документы\Мои рисунки\Изображение\Изображение 1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662" y="2132856"/>
            <a:ext cx="3235585" cy="4453555"/>
          </a:xfrm>
          <a:prstGeom prst="rect">
            <a:avLst/>
          </a:prstGeom>
          <a:noFill/>
        </p:spPr>
      </p:pic>
      <p:pic>
        <p:nvPicPr>
          <p:cNvPr id="3" name="Picture 2" descr="C:\Documents and Settings\User\Рабочий стол\IMG_7165.JPG"/>
          <p:cNvPicPr>
            <a:picLocks noChangeAspect="1" noChangeArrowheads="1"/>
          </p:cNvPicPr>
          <p:nvPr/>
        </p:nvPicPr>
        <p:blipFill>
          <a:blip r:embed="rId3" cstate="print"/>
          <a:srcRect l="7446" t="24199" r="15608" b="14372"/>
          <a:stretch>
            <a:fillRect/>
          </a:stretch>
        </p:blipFill>
        <p:spPr bwMode="auto">
          <a:xfrm>
            <a:off x="4786314" y="2268343"/>
            <a:ext cx="3929090" cy="4182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2524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Крупенко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Олена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Івані</a:t>
            </a:r>
            <a:r>
              <a:rPr lang="uk-UA" dirty="0" err="1" smtClean="0">
                <a:solidFill>
                  <a:srgbClr val="002060"/>
                </a:solidFill>
              </a:rPr>
              <a:t>вна</a:t>
            </a: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учениця 11 класу 2017 р. ІІ м.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User\Мои документы\Мои рисунки\Изображение\Изображение.jpg"/>
          <p:cNvPicPr>
            <a:picLocks noChangeAspect="1" noChangeArrowheads="1"/>
          </p:cNvPicPr>
          <p:nvPr/>
        </p:nvPicPr>
        <p:blipFill>
          <a:blip r:embed="rId2"/>
          <a:srcRect l="5952" t="2883" r="793" b="6302"/>
          <a:stretch>
            <a:fillRect/>
          </a:stretch>
        </p:blipFill>
        <p:spPr bwMode="auto">
          <a:xfrm>
            <a:off x="357158" y="1785926"/>
            <a:ext cx="3357586" cy="4500594"/>
          </a:xfrm>
          <a:prstGeom prst="rect">
            <a:avLst/>
          </a:prstGeom>
          <a:noFill/>
        </p:spPr>
      </p:pic>
      <p:pic>
        <p:nvPicPr>
          <p:cNvPr id="62466" name="Picture 2" descr="C:\Documents and Settings\User\Рабочий стол\DSCN1025.JPG"/>
          <p:cNvPicPr>
            <a:picLocks noChangeAspect="1" noChangeArrowheads="1"/>
          </p:cNvPicPr>
          <p:nvPr/>
        </p:nvPicPr>
        <p:blipFill>
          <a:blip r:embed="rId3" cstate="print"/>
          <a:srcRect l="1370" t="12789" r="5439" b="-2315"/>
          <a:stretch>
            <a:fillRect/>
          </a:stretch>
        </p:blipFill>
        <p:spPr bwMode="auto">
          <a:xfrm>
            <a:off x="3786181" y="2071678"/>
            <a:ext cx="5155199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36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28667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  <a:t>Моє життєве кредо: «Щоб зробити життя щасливим, треба </a:t>
            </a:r>
            <a:b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  <a:t>любити </a:t>
            </a:r>
            <a:b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  <a:t>повсякденні </a:t>
            </a:r>
            <a:b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4900" dirty="0" smtClean="0">
                <a:solidFill>
                  <a:schemeClr val="bg2">
                    <a:lumMod val="25000"/>
                  </a:schemeClr>
                </a:solidFill>
              </a:rPr>
              <a:t>дрібниці»</a:t>
            </a:r>
            <a:r>
              <a:rPr lang="ru-RU" sz="49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49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49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D:\173NIKON 123\DSCN32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b="-1736"/>
          <a:stretch/>
        </p:blipFill>
        <p:spPr bwMode="auto">
          <a:xfrm rot="5400000">
            <a:off x="4653716" y="2555196"/>
            <a:ext cx="4390262" cy="383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16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595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600" dirty="0" smtClean="0">
                <a:solidFill>
                  <a:srgbClr val="002060"/>
                </a:solidFill>
              </a:rPr>
              <a:t>Районна олімпіада з трудового навчання 2016 р. ІІ м.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Романюк Наталія Віталіївна </a:t>
            </a:r>
            <a:br>
              <a:rPr lang="uk-UA" sz="36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DSCN0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683148" cy="4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атестація 2020\DSCN08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12974" r="11319" b="7400"/>
          <a:stretch/>
        </p:blipFill>
        <p:spPr bwMode="auto">
          <a:xfrm>
            <a:off x="971600" y="2947809"/>
            <a:ext cx="4032448" cy="30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36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>
                <a:solidFill>
                  <a:srgbClr val="002060"/>
                </a:solidFill>
              </a:rPr>
              <a:t>Панько Дарія Анатоліївна 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учениця 9 класу 2015р.  І м.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учениця 11 класу 2017р.  ІІ м.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Пользователь\Desktop\атестація 2020\DSCN2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32285" r="34613" b="8652"/>
          <a:stretch/>
        </p:blipFill>
        <p:spPr bwMode="auto">
          <a:xfrm>
            <a:off x="251520" y="2177138"/>
            <a:ext cx="4944369" cy="401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атестація 2020\атестація\IMG_75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6027" r="6453" b="4212"/>
          <a:stretch/>
        </p:blipFill>
        <p:spPr bwMode="auto">
          <a:xfrm rot="5400000">
            <a:off x="5173348" y="2236438"/>
            <a:ext cx="2882200" cy="25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атестація 2020\DSCN27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t="2317" r="22466" b="29331"/>
          <a:stretch/>
        </p:blipFill>
        <p:spPr bwMode="auto">
          <a:xfrm>
            <a:off x="7048800" y="4182608"/>
            <a:ext cx="1664208" cy="245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73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193" y="404664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err="1" smtClean="0">
                <a:solidFill>
                  <a:srgbClr val="002060"/>
                </a:solidFill>
              </a:rPr>
              <a:t>Пахнюк</a:t>
            </a:r>
            <a:r>
              <a:rPr lang="uk-UA" sz="2800" dirty="0" smtClean="0">
                <a:solidFill>
                  <a:srgbClr val="002060"/>
                </a:solidFill>
              </a:rPr>
              <a:t> Діана Ярославівна учениця 11 класу 2018р.  ІІІ м.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Панько Анна Анатоліївна учениця 9 класу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2018р.  ІІ м.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2" descr="D:\фотки новорічні виставки\вироби 2018\DSCN33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23477" r="14989"/>
          <a:stretch/>
        </p:blipFill>
        <p:spPr bwMode="auto">
          <a:xfrm>
            <a:off x="408096" y="2585448"/>
            <a:ext cx="5472608" cy="39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ки новорічні виставки\вироби 2018\DSCN33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6765"/>
          <a:stretch/>
        </p:blipFill>
        <p:spPr bwMode="auto">
          <a:xfrm>
            <a:off x="6084168" y="1844824"/>
            <a:ext cx="281919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ки новорічні виставки\вироби 2018\DSCN33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r="6544" b="13360"/>
          <a:stretch/>
        </p:blipFill>
        <p:spPr bwMode="auto">
          <a:xfrm>
            <a:off x="6372200" y="4164571"/>
            <a:ext cx="2196291" cy="25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94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rgbClr val="002060"/>
                </a:solidFill>
              </a:rPr>
              <a:t>Делейчук</a:t>
            </a:r>
            <a:r>
              <a:rPr lang="uk-UA" dirty="0" smtClean="0">
                <a:solidFill>
                  <a:srgbClr val="002060"/>
                </a:solidFill>
              </a:rPr>
              <a:t> Вікторія Сергіївна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учениця 9 класу 2019р. ІІІ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фотки з телефона 2\20191120_1303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6828" r="41982" b="14609"/>
          <a:stretch/>
        </p:blipFill>
        <p:spPr bwMode="auto">
          <a:xfrm rot="5400000">
            <a:off x="1123238" y="1045113"/>
            <a:ext cx="437724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ки з телефона 2\20191120_154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9042" y="2921958"/>
            <a:ext cx="4008562" cy="30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2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16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Районний конкурс малюнків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«Україна без корупції»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2016р. І м.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2017р. І м.</a:t>
            </a:r>
            <a:br>
              <a:rPr lang="uk-UA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DSCN08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3150" r="3119" b="10285"/>
          <a:stretch/>
        </p:blipFill>
        <p:spPr bwMode="auto">
          <a:xfrm>
            <a:off x="251520" y="2564904"/>
            <a:ext cx="44351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атестація 2020\DSCN27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9428" r="2592" b="4653"/>
          <a:stretch/>
        </p:blipFill>
        <p:spPr bwMode="auto">
          <a:xfrm>
            <a:off x="4788024" y="3717032"/>
            <a:ext cx="4248472" cy="29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343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2060"/>
                </a:solidFill>
              </a:rPr>
              <a:t>Районний конкурс «Паперовий світ</a:t>
            </a:r>
            <a:r>
              <a:rPr lang="uk-UA" dirty="0" smtClean="0">
                <a:solidFill>
                  <a:srgbClr val="002060"/>
                </a:solidFill>
              </a:rPr>
              <a:t>» 2015р. (2) 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Изображение 10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t="15670" r="13358"/>
          <a:stretch/>
        </p:blipFill>
        <p:spPr bwMode="auto">
          <a:xfrm>
            <a:off x="611560" y="1793872"/>
            <a:ext cx="4832665" cy="42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атестація 2020\Изображение 10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13596" b="12024"/>
          <a:stretch/>
        </p:blipFill>
        <p:spPr bwMode="auto">
          <a:xfrm rot="5400000">
            <a:off x="4879767" y="2761664"/>
            <a:ext cx="47130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98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002060"/>
                </a:solidFill>
              </a:rPr>
              <a:t>«Паперовий світ» 2016р. (2) І м. 2019р. І м.</a:t>
            </a:r>
            <a:br>
              <a:rPr lang="uk-UA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DSCN08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8284" b="11054"/>
          <a:stretch/>
        </p:blipFill>
        <p:spPr bwMode="auto">
          <a:xfrm rot="5400000">
            <a:off x="-129447" y="2945911"/>
            <a:ext cx="4104456" cy="30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атестація 2020\DSCN0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18651"/>
          <a:stretch/>
        </p:blipFill>
        <p:spPr bwMode="auto">
          <a:xfrm>
            <a:off x="3450027" y="1484784"/>
            <a:ext cx="290335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ки з телефона 2\20191106_1605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936" r="12574" b="7194"/>
          <a:stretch/>
        </p:blipFill>
        <p:spPr bwMode="auto">
          <a:xfrm rot="5400000">
            <a:off x="5677027" y="3476101"/>
            <a:ext cx="32625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81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Районний конкурс «Знай і люби свій край» 2016р. 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20200313_0814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5109"/>
          <a:stretch/>
        </p:blipFill>
        <p:spPr bwMode="auto">
          <a:xfrm rot="10800000">
            <a:off x="1187623" y="1628799"/>
            <a:ext cx="6840760" cy="49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90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Районна новорічно-різдвяна виставка 2019р.- 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фотки з телефона 2\20191204_2157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 r="3355" b="15247"/>
          <a:stretch/>
        </p:blipFill>
        <p:spPr bwMode="auto">
          <a:xfrm rot="5400000">
            <a:off x="-277014" y="2778369"/>
            <a:ext cx="5017508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фотки з телефона 2\20191206_000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3305" r="41245"/>
          <a:stretch/>
        </p:blipFill>
        <p:spPr bwMode="auto">
          <a:xfrm rot="5400000">
            <a:off x="4476469" y="1486922"/>
            <a:ext cx="3710060" cy="51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30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Районний конкурс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«Об`єднаймося ж, брати мої!»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2018р. (2) І м.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фотки новорічні виставки\DSCN3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9732" r="3812" b="5981"/>
          <a:stretch/>
        </p:blipFill>
        <p:spPr bwMode="auto">
          <a:xfrm rot="5400000">
            <a:off x="326958" y="2606600"/>
            <a:ext cx="4734284" cy="33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ки новорічні виставки\DSCN3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6731" r="5152" b="10045"/>
          <a:stretch/>
        </p:blipFill>
        <p:spPr bwMode="auto">
          <a:xfrm rot="5400000">
            <a:off x="4554322" y="2582582"/>
            <a:ext cx="4323658" cy="31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5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>
                <a:solidFill>
                  <a:srgbClr val="002060"/>
                </a:solidFill>
              </a:rPr>
              <a:t/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На базі </a:t>
            </a:r>
            <a:r>
              <a:rPr lang="uk-UA" sz="3200" dirty="0" err="1" smtClean="0">
                <a:solidFill>
                  <a:srgbClr val="002060"/>
                </a:solidFill>
              </a:rPr>
              <a:t>Кисорицької</a:t>
            </a:r>
            <a:r>
              <a:rPr lang="uk-UA" sz="3200" dirty="0" smtClean="0">
                <a:solidFill>
                  <a:srgbClr val="002060"/>
                </a:solidFill>
              </a:rPr>
              <a:t> ЗОШ І-ІІІ ст. 06.10.2016 р. проведено </a:t>
            </a:r>
            <a:r>
              <a:rPr lang="uk-UA" sz="3200" dirty="0">
                <a:solidFill>
                  <a:srgbClr val="002060"/>
                </a:solidFill>
              </a:rPr>
              <a:t>р</a:t>
            </a:r>
            <a:r>
              <a:rPr lang="uk-UA" sz="3200" dirty="0" smtClean="0">
                <a:solidFill>
                  <a:srgbClr val="002060"/>
                </a:solidFill>
              </a:rPr>
              <a:t>айонне методичне об'єднання вчителів трудового навчання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Майстер-клас «Виготовлення лекал спідниці»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Пользователь\Desktop\атестація 2020\м.о. з трудового\семінар трудове\106NIKON\DSCN77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26466"/>
          <a:stretch/>
        </p:blipFill>
        <p:spPr bwMode="auto">
          <a:xfrm>
            <a:off x="2771800" y="2852936"/>
            <a:ext cx="5636088" cy="35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3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Районний конкурс «Космічні фантазії» 2020р. (2) 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20200205_155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 bwMode="auto">
          <a:xfrm>
            <a:off x="395536" y="1988840"/>
            <a:ext cx="4464496" cy="32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атестація 2020\20200205_1547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"/>
          <a:stretch/>
        </p:blipFill>
        <p:spPr bwMode="auto">
          <a:xfrm>
            <a:off x="4644008" y="3356992"/>
            <a:ext cx="4374638" cy="30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83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353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002060"/>
                </a:solidFill>
              </a:rPr>
              <a:t>Обласна новорічно-різдвяна виставка 2019р. І м.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>Д</a:t>
            </a:r>
            <a:r>
              <a:rPr lang="uk-UA" dirty="0" smtClean="0">
                <a:solidFill>
                  <a:srgbClr val="002060"/>
                </a:solidFill>
              </a:rPr>
              <a:t>екоративна подушка «Ялинка» </a:t>
            </a:r>
            <a:br>
              <a:rPr lang="uk-UA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D:\фотки новорічні виставки\DSCN3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23728" y="2420888"/>
            <a:ext cx="5472608" cy="41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01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rgbClr val="002060"/>
                </a:solidFill>
              </a:rPr>
              <a:t>Обласна новорічно-різдвяна виставка </a:t>
            </a:r>
            <a:r>
              <a:rPr lang="uk-UA" sz="3600" dirty="0" smtClean="0">
                <a:solidFill>
                  <a:srgbClr val="002060"/>
                </a:solidFill>
              </a:rPr>
              <a:t>2020р</a:t>
            </a:r>
            <a:r>
              <a:rPr lang="uk-UA" sz="3600" dirty="0">
                <a:solidFill>
                  <a:srgbClr val="002060"/>
                </a:solidFill>
              </a:rPr>
              <a:t>. І м. </a:t>
            </a:r>
            <a:br>
              <a:rPr lang="uk-UA" sz="3600" dirty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Сюжетна композиція  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«До Ксеньки на посиденьки»</a:t>
            </a:r>
            <a:endParaRPr lang="ru-RU" sz="3600" dirty="0"/>
          </a:p>
        </p:txBody>
      </p:sp>
      <p:pic>
        <p:nvPicPr>
          <p:cNvPr id="3" name="Picture 3" descr="D:\фотки з телефона 2\20191206_000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3305" r="41245"/>
          <a:stretch/>
        </p:blipFill>
        <p:spPr bwMode="auto">
          <a:xfrm rot="5400000">
            <a:off x="2395205" y="1359594"/>
            <a:ext cx="450214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45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Обласний конкурс малюнка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«Мої права» 2016р. І 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малюнки плакати\DSCN01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5487" r="5928" b="2471"/>
          <a:stretch/>
        </p:blipFill>
        <p:spPr bwMode="auto">
          <a:xfrm>
            <a:off x="971600" y="1484784"/>
            <a:ext cx="3600400" cy="51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Анничка\DSCN0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1965" r="33096"/>
          <a:stretch/>
        </p:blipFill>
        <p:spPr bwMode="auto">
          <a:xfrm>
            <a:off x="5004048" y="1489344"/>
            <a:ext cx="3168352" cy="511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1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002060"/>
                </a:solidFill>
              </a:rPr>
              <a:t>Обласний конкурс малюнка «Здай кров заради життя!» 2018р. І м.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Пользователь\Desktop\IMG-e405763b5aee23fba77eddcccfc2bdb3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10899" r="24035" b="9700"/>
          <a:stretch/>
        </p:blipFill>
        <p:spPr bwMode="auto">
          <a:xfrm rot="5400000">
            <a:off x="2221549" y="2366474"/>
            <a:ext cx="507574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94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Проведення шкільних виставок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Пользователь\Desktop\атестація 2020\DSCN3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366916" cy="40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атестація 2020\20200304_164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11354"/>
          <a:stretch/>
        </p:blipFill>
        <p:spPr bwMode="auto">
          <a:xfrm rot="5400000">
            <a:off x="5308016" y="2455136"/>
            <a:ext cx="3849624" cy="3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24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Нагороди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Scan_20200312_202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600400" cy="508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Scan_20200312_2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8024" y="1484784"/>
            <a:ext cx="3528392" cy="49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0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атестація 2020\20200313_081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4154" y="1622593"/>
            <a:ext cx="5134894" cy="38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ользователь\Desktop\Scan_20200312_202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9077" y="980731"/>
            <a:ext cx="3698907" cy="522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58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атестація 2020\атестація\IMG_20180525_103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2" b="15246"/>
          <a:stretch/>
        </p:blipFill>
        <p:spPr bwMode="auto">
          <a:xfrm>
            <a:off x="899592" y="404664"/>
            <a:ext cx="762043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7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Презентація пошитих виробів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вчителя Панько С.В. та учениці Козаченко М.С.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Пользователь\Desktop\атестація 2020\м.о. з трудового\DSCN07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0" r="3765"/>
          <a:stretch/>
        </p:blipFill>
        <p:spPr bwMode="auto">
          <a:xfrm>
            <a:off x="827583" y="1772816"/>
            <a:ext cx="791259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2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атестація 2020\м.о. з трудового\DSCN07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8"/>
          <a:stretch/>
        </p:blipFill>
        <p:spPr bwMode="auto">
          <a:xfrm>
            <a:off x="509816" y="1052736"/>
            <a:ext cx="81383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6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315436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«Сучасні підходи до навчання освітньої галузі мистецтво</a:t>
            </a:r>
            <a:r>
              <a:rPr lang="uk-UA" dirty="0">
                <a:solidFill>
                  <a:srgbClr val="002060"/>
                </a:solidFill>
              </a:rPr>
              <a:t>»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03 квітня 2018 </a:t>
            </a:r>
            <a:r>
              <a:rPr lang="uk-UA" dirty="0">
                <a:solidFill>
                  <a:srgbClr val="002060"/>
                </a:solidFill>
              </a:rPr>
              <a:t>року проводила районний </a:t>
            </a:r>
            <a:r>
              <a:rPr lang="uk-UA" dirty="0" smtClean="0">
                <a:solidFill>
                  <a:srgbClr val="002060"/>
                </a:solidFill>
              </a:rPr>
              <a:t>семінар в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err="1" smtClean="0">
                <a:solidFill>
                  <a:srgbClr val="002060"/>
                </a:solidFill>
              </a:rPr>
              <a:t>Рокитнівській</a:t>
            </a:r>
            <a:r>
              <a:rPr lang="uk-UA" dirty="0" smtClean="0">
                <a:solidFill>
                  <a:srgbClr val="002060"/>
                </a:solidFill>
              </a:rPr>
              <a:t> ЗОШ </a:t>
            </a:r>
            <a:r>
              <a:rPr lang="uk-UA" dirty="0">
                <a:solidFill>
                  <a:srgbClr val="002060"/>
                </a:solidFill>
              </a:rPr>
              <a:t>№3</a:t>
            </a:r>
            <a:br>
              <a:rPr lang="uk-UA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0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З 2013 року очолюю районне методичне об'єднання вчителів художньо-естетичного циклу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атестація 2020\20190822_13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/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 Була учасником та слухачем чималої кількості районних та обласних семінарів, тренінгів, методичних об'єднань тощо 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/>
            </a:r>
            <a:br>
              <a:rPr lang="uk-UA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subTitle" idx="4294967295"/>
          </p:nvPr>
        </p:nvSpPr>
        <p:spPr>
          <a:xfrm>
            <a:off x="971600" y="3717032"/>
            <a:ext cx="7128792" cy="230425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sz="4400" dirty="0" smtClean="0">
                <a:solidFill>
                  <a:srgbClr val="002060"/>
                </a:solidFill>
              </a:rPr>
              <a:t>З 2019 року очолюю школу молодого вчителя в </a:t>
            </a:r>
            <a:r>
              <a:rPr lang="uk-UA" sz="4400" dirty="0" err="1" smtClean="0">
                <a:solidFill>
                  <a:srgbClr val="002060"/>
                </a:solidFill>
              </a:rPr>
              <a:t>Кисорицькій</a:t>
            </a:r>
            <a:r>
              <a:rPr lang="uk-UA" sz="4400" dirty="0" smtClean="0">
                <a:solidFill>
                  <a:srgbClr val="002060"/>
                </a:solidFill>
              </a:rPr>
              <a:t> ЗОШ І-ІІІ ст. </a:t>
            </a:r>
            <a:br>
              <a:rPr lang="uk-UA" sz="4400" dirty="0" smtClean="0">
                <a:solidFill>
                  <a:srgbClr val="002060"/>
                </a:solidFill>
              </a:rPr>
            </a:b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1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8" y="692696"/>
            <a:ext cx="8291264" cy="11430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2060"/>
                </a:solidFill>
              </a:rPr>
              <a:t>Ярмарок педагогічних ідей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«Відродження лялькарства на уроках трудового навчання» 2019р. ІІ м.</a:t>
            </a:r>
            <a:br>
              <a:rPr lang="uk-UA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2" descr="D:\мої різні фотки\51608194_645340385919622_59648878051663544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2592288" cy="461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ої різні фотки\51757610_1381191302022799_287412590326736486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0699" b="18500"/>
          <a:stretch/>
        </p:blipFill>
        <p:spPr bwMode="auto">
          <a:xfrm>
            <a:off x="4211960" y="2351522"/>
            <a:ext cx="37761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651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1FADCC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Другая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1FADCC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203</Words>
  <Application>Microsoft Office PowerPoint</Application>
  <PresentationFormat>Екран (4:3)</PresentationFormat>
  <Paragraphs>36</Paragraphs>
  <Slides>38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38</vt:i4>
      </vt:variant>
    </vt:vector>
  </HeadingPairs>
  <TitlesOfParts>
    <vt:vector size="48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1_Апекс</vt:lpstr>
      <vt:lpstr> Панько Світлана Всеволодівна вчитель трудового  навчання,  образотворчого  мистецтва та  мистецтва  Кисорицького ліцею</vt:lpstr>
      <vt:lpstr>       Моє життєве кредо: «Щоб зробити життя щасливим, треба  любити  повсякденні  дрібниці» </vt:lpstr>
      <vt:lpstr> На базі Кисорицької ЗОШ І-ІІІ ст. 06.10.2016 р. проведено районне методичне об'єднання вчителів трудового навчання Майстер-клас «Виготовлення лекал спідниці» </vt:lpstr>
      <vt:lpstr>Презентація пошитих виробів  вчителя Панько С.В. та учениці Козаченко М.С.</vt:lpstr>
      <vt:lpstr>Презентація PowerPoint</vt:lpstr>
      <vt:lpstr>«Сучасні підходи до навчання освітньої галузі мистецтво» 03 квітня 2018 року проводила районний семінар в  Рокитнівській ЗОШ №3 </vt:lpstr>
      <vt:lpstr>З 2013 року очолюю районне методичне об'єднання вчителів художньо-естетичного циклу </vt:lpstr>
      <vt:lpstr>     Була учасником та слухачем чималої кількості районних та обласних семінарів, тренінгів, методичних об'єднань тощо   </vt:lpstr>
      <vt:lpstr>Ярмарок педагогічних ідей «Відродження лялькарства на уроках трудового навчання» 2019р. ІІ м. </vt:lpstr>
      <vt:lpstr>Розробка надрукована у журналі «Трудове навчання в школі»</vt:lpstr>
      <vt:lpstr>Курси підвищення кваліфікації Участь у майстер-класі «Ліплення з глини»</vt:lpstr>
      <vt:lpstr>Участь у районних заходах</vt:lpstr>
      <vt:lpstr>Відкритий виховний захід 2016р.  «Відповідаючи перед майбутнім» </vt:lpstr>
      <vt:lpstr>Захід присвячений повноліттю 2017р. </vt:lpstr>
      <vt:lpstr>Свято «День святого Валентина» 2018р. </vt:lpstr>
      <vt:lpstr>Виховна година «Християнські традиції грудня» 2019р.</vt:lpstr>
      <vt:lpstr>Робота з обдарованими дітьми</vt:lpstr>
      <vt:lpstr>Призерка РМАНУМ Крупенко Олена Іванівна учениця 10 класу 2016 р. ІІІ м. </vt:lpstr>
      <vt:lpstr>Крупенко Олена Іванівна учениця 11 класу 2017 р. ІІ м. </vt:lpstr>
      <vt:lpstr>Районна олімпіада з трудового навчання 2016 р. ІІ м. Романюк Наталія Віталіївна  </vt:lpstr>
      <vt:lpstr> Панько Дарія Анатоліївна  учениця 9 класу 2015р.  І м. учениця 11 класу 2017р.  ІІ м.</vt:lpstr>
      <vt:lpstr>Пахнюк Діана Ярославівна учениця 11 класу 2018р.  ІІІ м. Панько Анна Анатоліївна учениця 9 класу 2018р.  ІІ м.</vt:lpstr>
      <vt:lpstr>Делейчук Вікторія Сергіївна учениця 9 класу 2019р. ІІІ м.</vt:lpstr>
      <vt:lpstr>Районний конкурс малюнків «Україна без корупції»  2016р. І м. 2017р. І м. </vt:lpstr>
      <vt:lpstr>Районний конкурс «Паперовий світ» 2015р. (2) І м.</vt:lpstr>
      <vt:lpstr> «Паперовий світ» 2016р. (2) І м. 2019р. І м. </vt:lpstr>
      <vt:lpstr>Районний конкурс «Знай і люби свій край» 2016р. І м.</vt:lpstr>
      <vt:lpstr>Районна новорічно-різдвяна виставка 2019р.- І м.</vt:lpstr>
      <vt:lpstr>Районний конкурс  «Об`єднаймося ж, брати мої!»  2018р. (2) І м. </vt:lpstr>
      <vt:lpstr>Районний конкурс «Космічні фантазії» 2020р. (2) І м.</vt:lpstr>
      <vt:lpstr> Обласна новорічно-різдвяна виставка 2019р. І м.  Декоративна подушка «Ялинка»  </vt:lpstr>
      <vt:lpstr>Обласна новорічно-різдвяна виставка 2020р. І м.  Сюжетна композиція   «До Ксеньки на посиденьки»</vt:lpstr>
      <vt:lpstr>Обласний конкурс малюнка «Мої права» 2016р. І м.</vt:lpstr>
      <vt:lpstr>Обласний конкурс малюнка «Здай кров заради життя!» 2018р. І м. </vt:lpstr>
      <vt:lpstr>Проведення шкільних виставок</vt:lpstr>
      <vt:lpstr>Нагороди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Boss</cp:lastModifiedBy>
  <cp:revision>72</cp:revision>
  <dcterms:created xsi:type="dcterms:W3CDTF">2020-03-01T17:09:30Z</dcterms:created>
  <dcterms:modified xsi:type="dcterms:W3CDTF">2021-04-25T18:29:40Z</dcterms:modified>
</cp:coreProperties>
</file>