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80" r:id="rId21"/>
    <p:sldId id="275" r:id="rId22"/>
    <p:sldId id="276" r:id="rId23"/>
    <p:sldId id="277" r:id="rId24"/>
    <p:sldId id="281" r:id="rId25"/>
    <p:sldId id="282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2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4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5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5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6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77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88" algn="l" defTabSz="9142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B5A88-9E38-4809-8304-68AA1E5B749C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7BA20026-CB51-4D49-A693-475EC754AD34}">
      <dgm:prSet phldrT="[Текст]"/>
      <dgm:spPr/>
      <dgm:t>
        <a:bodyPr/>
        <a:lstStyle/>
        <a:p>
          <a:r>
            <a:rPr lang="uk-UA" noProof="0" dirty="0"/>
            <a:t>Оцінювання</a:t>
          </a:r>
        </a:p>
      </dgm:t>
    </dgm:pt>
    <dgm:pt modelId="{985EF170-8802-49D1-AE0A-5DDA157E4011}" type="parTrans" cxnId="{307DC2D5-23EF-4EEE-967F-D787CC2316C0}">
      <dgm:prSet/>
      <dgm:spPr/>
      <dgm:t>
        <a:bodyPr/>
        <a:lstStyle/>
        <a:p>
          <a:endParaRPr lang="ru-RU"/>
        </a:p>
      </dgm:t>
    </dgm:pt>
    <dgm:pt modelId="{91D4E8F1-48B9-401E-80DB-91188E6372FA}" type="sibTrans" cxnId="{307DC2D5-23EF-4EEE-967F-D787CC2316C0}">
      <dgm:prSet/>
      <dgm:spPr/>
      <dgm:t>
        <a:bodyPr/>
        <a:lstStyle/>
        <a:p>
          <a:endParaRPr lang="ru-RU"/>
        </a:p>
      </dgm:t>
    </dgm:pt>
    <dgm:pt modelId="{37AF04C4-C21C-4F1D-9596-4439A56C7903}">
      <dgm:prSet phldrT="[Текст]"/>
      <dgm:spPr/>
      <dgm:t>
        <a:bodyPr/>
        <a:lstStyle/>
        <a:p>
          <a:r>
            <a:rPr lang="uk-UA" i="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 навчання </a:t>
          </a:r>
          <a:endParaRPr lang="ru-RU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E0BCF-B6EA-4BE2-8951-D8C02B8FDDB2}" type="parTrans" cxnId="{B33ED385-DCE1-4205-A8D5-344BF3185E4D}">
      <dgm:prSet/>
      <dgm:spPr/>
      <dgm:t>
        <a:bodyPr/>
        <a:lstStyle/>
        <a:p>
          <a:endParaRPr lang="ru-RU"/>
        </a:p>
      </dgm:t>
    </dgm:pt>
    <dgm:pt modelId="{47F3101E-D203-45ED-B100-BA5984227856}" type="sibTrans" cxnId="{B33ED385-DCE1-4205-A8D5-344BF3185E4D}">
      <dgm:prSet/>
      <dgm:spPr/>
      <dgm:t>
        <a:bodyPr/>
        <a:lstStyle/>
        <a:p>
          <a:endParaRPr lang="ru-RU"/>
        </a:p>
      </dgm:t>
    </dgm:pt>
    <dgm:pt modelId="{B704E59D-36C7-45FB-BC9E-95A69A3BF836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навчання </a:t>
          </a:r>
        </a:p>
      </dgm:t>
    </dgm:pt>
    <dgm:pt modelId="{B7A242E4-FA48-4D9F-82D9-D7C98F203DE4}" type="parTrans" cxnId="{E287D624-C67A-45C1-9427-7CFD7E3C958E}">
      <dgm:prSet/>
      <dgm:spPr/>
      <dgm:t>
        <a:bodyPr/>
        <a:lstStyle/>
        <a:p>
          <a:endParaRPr lang="ru-RU"/>
        </a:p>
      </dgm:t>
    </dgm:pt>
    <dgm:pt modelId="{2C2FBA2A-D17D-4DF5-9611-C1548C7386AE}" type="sibTrans" cxnId="{E287D624-C67A-45C1-9427-7CFD7E3C958E}">
      <dgm:prSet/>
      <dgm:spPr/>
      <dgm:t>
        <a:bodyPr/>
        <a:lstStyle/>
        <a:p>
          <a:endParaRPr lang="ru-RU"/>
        </a:p>
      </dgm:t>
    </dgm:pt>
    <dgm:pt modelId="{792778D1-0AAC-4E6A-8789-77A08286E0BE}" type="pres">
      <dgm:prSet presAssocID="{B07B5A88-9E38-4809-8304-68AA1E5B74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B2AB90-129A-4DD2-87C8-59A9EA86594B}" type="pres">
      <dgm:prSet presAssocID="{7BA20026-CB51-4D49-A693-475EC754AD34}" presName="hierRoot1" presStyleCnt="0">
        <dgm:presLayoutVars>
          <dgm:hierBranch val="init"/>
        </dgm:presLayoutVars>
      </dgm:prSet>
      <dgm:spPr/>
    </dgm:pt>
    <dgm:pt modelId="{515D4EC1-F85E-4A47-8E5B-DE73225CF4F1}" type="pres">
      <dgm:prSet presAssocID="{7BA20026-CB51-4D49-A693-475EC754AD34}" presName="rootComposite1" presStyleCnt="0"/>
      <dgm:spPr/>
    </dgm:pt>
    <dgm:pt modelId="{0108D1AD-FF67-4748-9747-723F01044E3A}" type="pres">
      <dgm:prSet presAssocID="{7BA20026-CB51-4D49-A693-475EC754AD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2F01C2-B327-4904-91D9-8F11A49888D8}" type="pres">
      <dgm:prSet presAssocID="{7BA20026-CB51-4D49-A693-475EC754AD3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BDE31C-B2F6-4758-910F-6B25B4D53FB4}" type="pres">
      <dgm:prSet presAssocID="{7BA20026-CB51-4D49-A693-475EC754AD34}" presName="hierChild2" presStyleCnt="0"/>
      <dgm:spPr/>
    </dgm:pt>
    <dgm:pt modelId="{8B4B82F2-956C-41A4-BF74-5EA6061060EB}" type="pres">
      <dgm:prSet presAssocID="{1BBE0BCF-B6EA-4BE2-8951-D8C02B8FDDB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15CE45E-4D16-4620-A1B3-D1D97958F7A5}" type="pres">
      <dgm:prSet presAssocID="{37AF04C4-C21C-4F1D-9596-4439A56C7903}" presName="hierRoot2" presStyleCnt="0">
        <dgm:presLayoutVars>
          <dgm:hierBranch val="init"/>
        </dgm:presLayoutVars>
      </dgm:prSet>
      <dgm:spPr/>
    </dgm:pt>
    <dgm:pt modelId="{36F5221A-751F-4CDA-9176-A8CC62ACA198}" type="pres">
      <dgm:prSet presAssocID="{37AF04C4-C21C-4F1D-9596-4439A56C7903}" presName="rootComposite" presStyleCnt="0"/>
      <dgm:spPr/>
    </dgm:pt>
    <dgm:pt modelId="{B3107D65-0271-41A3-A15C-CAD37F495E6B}" type="pres">
      <dgm:prSet presAssocID="{37AF04C4-C21C-4F1D-9596-4439A56C79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38876-2773-4EC9-BB3D-8990021102BE}" type="pres">
      <dgm:prSet presAssocID="{37AF04C4-C21C-4F1D-9596-4439A56C7903}" presName="rootConnector" presStyleLbl="node2" presStyleIdx="0" presStyleCnt="2"/>
      <dgm:spPr/>
      <dgm:t>
        <a:bodyPr/>
        <a:lstStyle/>
        <a:p>
          <a:endParaRPr lang="ru-RU"/>
        </a:p>
      </dgm:t>
    </dgm:pt>
    <dgm:pt modelId="{FFF39172-70D1-4A3E-B805-E15B2075DBB0}" type="pres">
      <dgm:prSet presAssocID="{37AF04C4-C21C-4F1D-9596-4439A56C7903}" presName="hierChild4" presStyleCnt="0"/>
      <dgm:spPr/>
    </dgm:pt>
    <dgm:pt modelId="{F36E64A5-25F2-4958-AB36-ACF13918653B}" type="pres">
      <dgm:prSet presAssocID="{37AF04C4-C21C-4F1D-9596-4439A56C7903}" presName="hierChild5" presStyleCnt="0"/>
      <dgm:spPr/>
    </dgm:pt>
    <dgm:pt modelId="{9B8D6DF3-1698-4B40-AD01-0C17798D24E6}" type="pres">
      <dgm:prSet presAssocID="{B7A242E4-FA48-4D9F-82D9-D7C98F203DE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1B02CDA-B7AB-43CE-9869-2E9B5931CB27}" type="pres">
      <dgm:prSet presAssocID="{B704E59D-36C7-45FB-BC9E-95A69A3BF836}" presName="hierRoot2" presStyleCnt="0">
        <dgm:presLayoutVars>
          <dgm:hierBranch val="init"/>
        </dgm:presLayoutVars>
      </dgm:prSet>
      <dgm:spPr/>
    </dgm:pt>
    <dgm:pt modelId="{F6F44B37-1FCD-4F5D-9E64-7D1340DEE3E7}" type="pres">
      <dgm:prSet presAssocID="{B704E59D-36C7-45FB-BC9E-95A69A3BF836}" presName="rootComposite" presStyleCnt="0"/>
      <dgm:spPr/>
    </dgm:pt>
    <dgm:pt modelId="{90E82F0D-E78B-474B-A8E2-E962A8624C7C}" type="pres">
      <dgm:prSet presAssocID="{B704E59D-36C7-45FB-BC9E-95A69A3BF836}" presName="rootText" presStyleLbl="node2" presStyleIdx="1" presStyleCnt="2" custScaleX="115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41520-78B7-490D-8183-396FA77CEB18}" type="pres">
      <dgm:prSet presAssocID="{B704E59D-36C7-45FB-BC9E-95A69A3BF836}" presName="rootConnector" presStyleLbl="node2" presStyleIdx="1" presStyleCnt="2"/>
      <dgm:spPr/>
      <dgm:t>
        <a:bodyPr/>
        <a:lstStyle/>
        <a:p>
          <a:endParaRPr lang="ru-RU"/>
        </a:p>
      </dgm:t>
    </dgm:pt>
    <dgm:pt modelId="{E5868488-BFEE-4D71-9733-362A21AAAB4F}" type="pres">
      <dgm:prSet presAssocID="{B704E59D-36C7-45FB-BC9E-95A69A3BF836}" presName="hierChild4" presStyleCnt="0"/>
      <dgm:spPr/>
    </dgm:pt>
    <dgm:pt modelId="{4F1995DC-9E59-4888-A96F-F6BFF6EBAA0C}" type="pres">
      <dgm:prSet presAssocID="{B704E59D-36C7-45FB-BC9E-95A69A3BF836}" presName="hierChild5" presStyleCnt="0"/>
      <dgm:spPr/>
    </dgm:pt>
    <dgm:pt modelId="{D6B88318-6C36-4407-8F75-332BC0F983C9}" type="pres">
      <dgm:prSet presAssocID="{7BA20026-CB51-4D49-A693-475EC754AD34}" presName="hierChild3" presStyleCnt="0"/>
      <dgm:spPr/>
    </dgm:pt>
  </dgm:ptLst>
  <dgm:cxnLst>
    <dgm:cxn modelId="{E287D624-C67A-45C1-9427-7CFD7E3C958E}" srcId="{7BA20026-CB51-4D49-A693-475EC754AD34}" destId="{B704E59D-36C7-45FB-BC9E-95A69A3BF836}" srcOrd="1" destOrd="0" parTransId="{B7A242E4-FA48-4D9F-82D9-D7C98F203DE4}" sibTransId="{2C2FBA2A-D17D-4DF5-9611-C1548C7386AE}"/>
    <dgm:cxn modelId="{AA61473B-A061-4543-B16D-1A930D3CE10F}" type="presOf" srcId="{37AF04C4-C21C-4F1D-9596-4439A56C7903}" destId="{79E38876-2773-4EC9-BB3D-8990021102BE}" srcOrd="1" destOrd="0" presId="urn:microsoft.com/office/officeart/2005/8/layout/orgChart1"/>
    <dgm:cxn modelId="{7264F9AA-C8FF-4320-BEDD-B59FDC98FF24}" type="presOf" srcId="{37AF04C4-C21C-4F1D-9596-4439A56C7903}" destId="{B3107D65-0271-41A3-A15C-CAD37F495E6B}" srcOrd="0" destOrd="0" presId="urn:microsoft.com/office/officeart/2005/8/layout/orgChart1"/>
    <dgm:cxn modelId="{7B7B96D6-D76D-4C20-A086-1DD5C83CCD98}" type="presOf" srcId="{1BBE0BCF-B6EA-4BE2-8951-D8C02B8FDDB2}" destId="{8B4B82F2-956C-41A4-BF74-5EA6061060EB}" srcOrd="0" destOrd="0" presId="urn:microsoft.com/office/officeart/2005/8/layout/orgChart1"/>
    <dgm:cxn modelId="{4B2D6708-3235-4F44-B741-169B5BB8FFAB}" type="presOf" srcId="{B7A242E4-FA48-4D9F-82D9-D7C98F203DE4}" destId="{9B8D6DF3-1698-4B40-AD01-0C17798D24E6}" srcOrd="0" destOrd="0" presId="urn:microsoft.com/office/officeart/2005/8/layout/orgChart1"/>
    <dgm:cxn modelId="{307DC2D5-23EF-4EEE-967F-D787CC2316C0}" srcId="{B07B5A88-9E38-4809-8304-68AA1E5B749C}" destId="{7BA20026-CB51-4D49-A693-475EC754AD34}" srcOrd="0" destOrd="0" parTransId="{985EF170-8802-49D1-AE0A-5DDA157E4011}" sibTransId="{91D4E8F1-48B9-401E-80DB-91188E6372FA}"/>
    <dgm:cxn modelId="{3D5561C5-EBFA-463D-A858-1111D5607141}" type="presOf" srcId="{B07B5A88-9E38-4809-8304-68AA1E5B749C}" destId="{792778D1-0AAC-4E6A-8789-77A08286E0BE}" srcOrd="0" destOrd="0" presId="urn:microsoft.com/office/officeart/2005/8/layout/orgChart1"/>
    <dgm:cxn modelId="{94F55108-9032-4740-96DA-D4A6E8F854FB}" type="presOf" srcId="{B704E59D-36C7-45FB-BC9E-95A69A3BF836}" destId="{25A41520-78B7-490D-8183-396FA77CEB18}" srcOrd="1" destOrd="0" presId="urn:microsoft.com/office/officeart/2005/8/layout/orgChart1"/>
    <dgm:cxn modelId="{B33ED385-DCE1-4205-A8D5-344BF3185E4D}" srcId="{7BA20026-CB51-4D49-A693-475EC754AD34}" destId="{37AF04C4-C21C-4F1D-9596-4439A56C7903}" srcOrd="0" destOrd="0" parTransId="{1BBE0BCF-B6EA-4BE2-8951-D8C02B8FDDB2}" sibTransId="{47F3101E-D203-45ED-B100-BA5984227856}"/>
    <dgm:cxn modelId="{90AC9745-E7B6-408C-92AE-8A1419155210}" type="presOf" srcId="{7BA20026-CB51-4D49-A693-475EC754AD34}" destId="{0108D1AD-FF67-4748-9747-723F01044E3A}" srcOrd="0" destOrd="0" presId="urn:microsoft.com/office/officeart/2005/8/layout/orgChart1"/>
    <dgm:cxn modelId="{18102266-1F36-46CE-91A1-D2DC80F9785B}" type="presOf" srcId="{7BA20026-CB51-4D49-A693-475EC754AD34}" destId="{9C2F01C2-B327-4904-91D9-8F11A49888D8}" srcOrd="1" destOrd="0" presId="urn:microsoft.com/office/officeart/2005/8/layout/orgChart1"/>
    <dgm:cxn modelId="{0DFDE0DF-0452-4197-A27D-581192539F9F}" type="presOf" srcId="{B704E59D-36C7-45FB-BC9E-95A69A3BF836}" destId="{90E82F0D-E78B-474B-A8E2-E962A8624C7C}" srcOrd="0" destOrd="0" presId="urn:microsoft.com/office/officeart/2005/8/layout/orgChart1"/>
    <dgm:cxn modelId="{E1BFBD06-F6EE-4588-85BE-4B3A3680882B}" type="presParOf" srcId="{792778D1-0AAC-4E6A-8789-77A08286E0BE}" destId="{66B2AB90-129A-4DD2-87C8-59A9EA86594B}" srcOrd="0" destOrd="0" presId="urn:microsoft.com/office/officeart/2005/8/layout/orgChart1"/>
    <dgm:cxn modelId="{A244E107-36AD-445E-A6FD-FC67CD1DE37F}" type="presParOf" srcId="{66B2AB90-129A-4DD2-87C8-59A9EA86594B}" destId="{515D4EC1-F85E-4A47-8E5B-DE73225CF4F1}" srcOrd="0" destOrd="0" presId="urn:microsoft.com/office/officeart/2005/8/layout/orgChart1"/>
    <dgm:cxn modelId="{44C69AD3-E15A-46F3-967B-527E0753EF9F}" type="presParOf" srcId="{515D4EC1-F85E-4A47-8E5B-DE73225CF4F1}" destId="{0108D1AD-FF67-4748-9747-723F01044E3A}" srcOrd="0" destOrd="0" presId="urn:microsoft.com/office/officeart/2005/8/layout/orgChart1"/>
    <dgm:cxn modelId="{64C20E24-FDC4-4D08-A1E7-AE14D2F13D00}" type="presParOf" srcId="{515D4EC1-F85E-4A47-8E5B-DE73225CF4F1}" destId="{9C2F01C2-B327-4904-91D9-8F11A49888D8}" srcOrd="1" destOrd="0" presId="urn:microsoft.com/office/officeart/2005/8/layout/orgChart1"/>
    <dgm:cxn modelId="{07624DA2-8238-4C54-AF3A-EECCC1976D54}" type="presParOf" srcId="{66B2AB90-129A-4DD2-87C8-59A9EA86594B}" destId="{10BDE31C-B2F6-4758-910F-6B25B4D53FB4}" srcOrd="1" destOrd="0" presId="urn:microsoft.com/office/officeart/2005/8/layout/orgChart1"/>
    <dgm:cxn modelId="{451B108F-6E00-4280-94A5-15F3588FAF88}" type="presParOf" srcId="{10BDE31C-B2F6-4758-910F-6B25B4D53FB4}" destId="{8B4B82F2-956C-41A4-BF74-5EA6061060EB}" srcOrd="0" destOrd="0" presId="urn:microsoft.com/office/officeart/2005/8/layout/orgChart1"/>
    <dgm:cxn modelId="{27ADBD9A-C4C1-49BA-BAA6-AD71EF21A264}" type="presParOf" srcId="{10BDE31C-B2F6-4758-910F-6B25B4D53FB4}" destId="{D15CE45E-4D16-4620-A1B3-D1D97958F7A5}" srcOrd="1" destOrd="0" presId="urn:microsoft.com/office/officeart/2005/8/layout/orgChart1"/>
    <dgm:cxn modelId="{E1BDD268-D0B2-46FB-BE7B-DF10A6804E5C}" type="presParOf" srcId="{D15CE45E-4D16-4620-A1B3-D1D97958F7A5}" destId="{36F5221A-751F-4CDA-9176-A8CC62ACA198}" srcOrd="0" destOrd="0" presId="urn:microsoft.com/office/officeart/2005/8/layout/orgChart1"/>
    <dgm:cxn modelId="{DC91D364-1F3D-4BDF-B4D1-73709DC9929C}" type="presParOf" srcId="{36F5221A-751F-4CDA-9176-A8CC62ACA198}" destId="{B3107D65-0271-41A3-A15C-CAD37F495E6B}" srcOrd="0" destOrd="0" presId="urn:microsoft.com/office/officeart/2005/8/layout/orgChart1"/>
    <dgm:cxn modelId="{01FE5BA9-2B00-4D2C-9463-A40A6E0A194F}" type="presParOf" srcId="{36F5221A-751F-4CDA-9176-A8CC62ACA198}" destId="{79E38876-2773-4EC9-BB3D-8990021102BE}" srcOrd="1" destOrd="0" presId="urn:microsoft.com/office/officeart/2005/8/layout/orgChart1"/>
    <dgm:cxn modelId="{5D96E3C1-456A-4F0A-AB2C-27B82C51D493}" type="presParOf" srcId="{D15CE45E-4D16-4620-A1B3-D1D97958F7A5}" destId="{FFF39172-70D1-4A3E-B805-E15B2075DBB0}" srcOrd="1" destOrd="0" presId="urn:microsoft.com/office/officeart/2005/8/layout/orgChart1"/>
    <dgm:cxn modelId="{EFFF6C21-BFF0-44B3-88D0-B9A4B7059F63}" type="presParOf" srcId="{D15CE45E-4D16-4620-A1B3-D1D97958F7A5}" destId="{F36E64A5-25F2-4958-AB36-ACF13918653B}" srcOrd="2" destOrd="0" presId="urn:microsoft.com/office/officeart/2005/8/layout/orgChart1"/>
    <dgm:cxn modelId="{F2DA0CF0-9142-404C-AB34-F62F298D5B8A}" type="presParOf" srcId="{10BDE31C-B2F6-4758-910F-6B25B4D53FB4}" destId="{9B8D6DF3-1698-4B40-AD01-0C17798D24E6}" srcOrd="2" destOrd="0" presId="urn:microsoft.com/office/officeart/2005/8/layout/orgChart1"/>
    <dgm:cxn modelId="{FF27A507-2AF9-4BC0-B320-4BF6FE6AD3A9}" type="presParOf" srcId="{10BDE31C-B2F6-4758-910F-6B25B4D53FB4}" destId="{91B02CDA-B7AB-43CE-9869-2E9B5931CB27}" srcOrd="3" destOrd="0" presId="urn:microsoft.com/office/officeart/2005/8/layout/orgChart1"/>
    <dgm:cxn modelId="{5FCA84B8-F4E8-4F38-8615-8C88B32289DE}" type="presParOf" srcId="{91B02CDA-B7AB-43CE-9869-2E9B5931CB27}" destId="{F6F44B37-1FCD-4F5D-9E64-7D1340DEE3E7}" srcOrd="0" destOrd="0" presId="urn:microsoft.com/office/officeart/2005/8/layout/orgChart1"/>
    <dgm:cxn modelId="{72FE005A-6DC3-499A-8556-05AFD9ACCE1C}" type="presParOf" srcId="{F6F44B37-1FCD-4F5D-9E64-7D1340DEE3E7}" destId="{90E82F0D-E78B-474B-A8E2-E962A8624C7C}" srcOrd="0" destOrd="0" presId="urn:microsoft.com/office/officeart/2005/8/layout/orgChart1"/>
    <dgm:cxn modelId="{4EC99C88-6D7F-4D0C-B22C-C6C3DE27B3D2}" type="presParOf" srcId="{F6F44B37-1FCD-4F5D-9E64-7D1340DEE3E7}" destId="{25A41520-78B7-490D-8183-396FA77CEB18}" srcOrd="1" destOrd="0" presId="urn:microsoft.com/office/officeart/2005/8/layout/orgChart1"/>
    <dgm:cxn modelId="{28AF800F-6669-4476-98FB-0D8D99F0A2DB}" type="presParOf" srcId="{91B02CDA-B7AB-43CE-9869-2E9B5931CB27}" destId="{E5868488-BFEE-4D71-9733-362A21AAAB4F}" srcOrd="1" destOrd="0" presId="urn:microsoft.com/office/officeart/2005/8/layout/orgChart1"/>
    <dgm:cxn modelId="{02AEC5AF-E6F2-4863-821A-B38A6F033CD8}" type="presParOf" srcId="{91B02CDA-B7AB-43CE-9869-2E9B5931CB27}" destId="{4F1995DC-9E59-4888-A96F-F6BFF6EBAA0C}" srcOrd="2" destOrd="0" presId="urn:microsoft.com/office/officeart/2005/8/layout/orgChart1"/>
    <dgm:cxn modelId="{3ABB08B6-5528-4FC5-82E9-08BF006C1139}" type="presParOf" srcId="{66B2AB90-129A-4DD2-87C8-59A9EA86594B}" destId="{D6B88318-6C36-4407-8F75-332BC0F983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F80C1-7FB7-46A1-ACA9-338E115B35B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5EEFFC-9976-421D-92B2-E6B657D921AC}">
      <dgm:prSet phldrT="[Текст]" custT="1"/>
      <dgm:spPr/>
      <dgm:t>
        <a:bodyPr/>
        <a:lstStyle/>
        <a:p>
          <a:r>
            <a:rPr 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r>
            <a:rPr 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вання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8554D-A99C-43D6-B2C1-C8EFC73CCAFA}" type="parTrans" cxnId="{EA6C6C6A-FCD8-4C89-A6AC-7C7BF106B416}">
      <dgm:prSet/>
      <dgm:spPr/>
      <dgm:t>
        <a:bodyPr/>
        <a:lstStyle/>
        <a:p>
          <a:endParaRPr lang="ru-RU"/>
        </a:p>
      </dgm:t>
    </dgm:pt>
    <dgm:pt modelId="{F7F80FFC-17A8-49BA-ABA6-B4D294C71E8D}" type="sibTrans" cxnId="{EA6C6C6A-FCD8-4C89-A6AC-7C7BF106B416}">
      <dgm:prSet/>
      <dgm:spPr/>
      <dgm:t>
        <a:bodyPr/>
        <a:lstStyle/>
        <a:p>
          <a:endParaRPr lang="ru-RU"/>
        </a:p>
      </dgm:t>
    </dgm:pt>
    <dgm:pt modelId="{DA6165A4-3387-4125-AE66-62C5593B1FB6}">
      <dgm:prSet phldrT="[Текст]" custT="1"/>
      <dgm:spPr/>
      <dgm:t>
        <a:bodyPr/>
        <a:lstStyle/>
        <a:p>
          <a:r>
            <a:rPr lang="uk-UA" sz="1200" b="1" i="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Обговорення результатів оцінювання між учнем і вчителем</a:t>
          </a:r>
          <a:endParaRPr lang="ru-RU" sz="1200" i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BBFD6-AF44-4577-9942-236772AB924E}" type="parTrans" cxnId="{2DD5C4BD-9284-4EDD-B01A-6C83BF2523F3}">
      <dgm:prSet/>
      <dgm:spPr/>
      <dgm:t>
        <a:bodyPr/>
        <a:lstStyle/>
        <a:p>
          <a:endParaRPr lang="ru-RU"/>
        </a:p>
      </dgm:t>
    </dgm:pt>
    <dgm:pt modelId="{BB95643A-C89F-430F-8429-7221AB23BF87}" type="sibTrans" cxnId="{2DD5C4BD-9284-4EDD-B01A-6C83BF2523F3}">
      <dgm:prSet/>
      <dgm:spPr/>
      <dgm:t>
        <a:bodyPr/>
        <a:lstStyle/>
        <a:p>
          <a:endParaRPr lang="ru-RU"/>
        </a:p>
      </dgm:t>
    </dgm:pt>
    <dgm:pt modelId="{88A66237-1005-4D57-9447-7ED3A68851E7}">
      <dgm:prSet phldrT="[Текст]" custT="1"/>
      <dgm:spPr/>
      <dgm:t>
        <a:bodyPr/>
        <a:lstStyle/>
        <a:p>
          <a:r>
            <a:rPr lang="uk-UA" sz="1600" b="1" i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Самооці</a:t>
          </a:r>
          <a:r>
            <a:rPr lang="uk-UA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</a:p>
        <a:p>
          <a:r>
            <a:rPr lang="uk-UA" sz="1600" b="1" i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нювання</a:t>
          </a:r>
          <a:endParaRPr lang="ru-RU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29971-BF5B-47FC-99BE-5D919662B5AA}" type="parTrans" cxnId="{6FA9B852-69AA-4177-8371-EB4068B0994D}">
      <dgm:prSet/>
      <dgm:spPr/>
      <dgm:t>
        <a:bodyPr/>
        <a:lstStyle/>
        <a:p>
          <a:endParaRPr lang="ru-RU"/>
        </a:p>
      </dgm:t>
    </dgm:pt>
    <dgm:pt modelId="{298017DD-7BA0-44A8-AEB0-FEBE9DDBA397}" type="sibTrans" cxnId="{6FA9B852-69AA-4177-8371-EB4068B0994D}">
      <dgm:prSet/>
      <dgm:spPr/>
      <dgm:t>
        <a:bodyPr/>
        <a:lstStyle/>
        <a:p>
          <a:endParaRPr lang="ru-RU"/>
        </a:p>
      </dgm:t>
    </dgm:pt>
    <dgm:pt modelId="{C407D2E5-0126-4935-9F73-0B44E6887D52}">
      <dgm:prSet phldrT="[Текст]" custT="1"/>
      <dgm:spPr/>
      <dgm:t>
        <a:bodyPr/>
        <a:lstStyle/>
        <a:p>
          <a:r>
            <a:rPr lang="uk-UA" sz="1400" b="1" i="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Взаємооціню-вання</a:t>
          </a:r>
          <a:endParaRPr lang="ru-RU" sz="1400" i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999E1-EC02-4594-9F4C-2163DFEEFF13}" type="parTrans" cxnId="{30005FEA-2762-4567-9205-F77AAB2642BB}">
      <dgm:prSet/>
      <dgm:spPr/>
      <dgm:t>
        <a:bodyPr/>
        <a:lstStyle/>
        <a:p>
          <a:endParaRPr lang="ru-RU"/>
        </a:p>
      </dgm:t>
    </dgm:pt>
    <dgm:pt modelId="{80DBD630-5A26-4DA2-BDAC-37A9035F1249}" type="sibTrans" cxnId="{30005FEA-2762-4567-9205-F77AAB2642BB}">
      <dgm:prSet/>
      <dgm:spPr/>
      <dgm:t>
        <a:bodyPr/>
        <a:lstStyle/>
        <a:p>
          <a:endParaRPr lang="ru-RU"/>
        </a:p>
      </dgm:t>
    </dgm:pt>
    <dgm:pt modelId="{98478AED-58E7-4BD7-86CD-FF94E62796CF}">
      <dgm:prSet phldrT="[Текст]" custT="1"/>
      <dgm:spPr/>
      <dgm:t>
        <a:bodyPr/>
        <a:lstStyle/>
        <a:p>
          <a:r>
            <a:rPr lang="uk-UA" sz="1400" b="1" i="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Оцінювання з боку групи</a:t>
          </a:r>
          <a:endParaRPr lang="ru-RU" sz="1400" i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4F590-D8BA-47E8-9B55-75E03BD8C9CC}" type="parTrans" cxnId="{4212DE59-668E-440C-AF23-B24914CC5F32}">
      <dgm:prSet/>
      <dgm:spPr/>
      <dgm:t>
        <a:bodyPr/>
        <a:lstStyle/>
        <a:p>
          <a:endParaRPr lang="ru-RU"/>
        </a:p>
      </dgm:t>
    </dgm:pt>
    <dgm:pt modelId="{778FBE27-095D-46AA-9166-2DB6586F7C29}" type="sibTrans" cxnId="{4212DE59-668E-440C-AF23-B24914CC5F32}">
      <dgm:prSet/>
      <dgm:spPr/>
      <dgm:t>
        <a:bodyPr/>
        <a:lstStyle/>
        <a:p>
          <a:endParaRPr lang="ru-RU"/>
        </a:p>
      </dgm:t>
    </dgm:pt>
    <dgm:pt modelId="{C0390550-E64C-40E5-B0E2-F260A6D9E186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Рефлексія</a:t>
          </a:r>
          <a:endParaRPr lang="ru-RU" sz="1600" i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62920-7D94-415E-8D0C-ED5503D46DA3}" type="parTrans" cxnId="{ED57958A-ED15-4D13-B1F4-2701459B24CD}">
      <dgm:prSet/>
      <dgm:spPr/>
      <dgm:t>
        <a:bodyPr/>
        <a:lstStyle/>
        <a:p>
          <a:endParaRPr lang="ru-RU"/>
        </a:p>
      </dgm:t>
    </dgm:pt>
    <dgm:pt modelId="{69D692FD-8F8E-4D10-900F-02955F306E1C}" type="sibTrans" cxnId="{ED57958A-ED15-4D13-B1F4-2701459B24CD}">
      <dgm:prSet/>
      <dgm:spPr/>
      <dgm:t>
        <a:bodyPr/>
        <a:lstStyle/>
        <a:p>
          <a:endParaRPr lang="ru-RU"/>
        </a:p>
      </dgm:t>
    </dgm:pt>
    <dgm:pt modelId="{F772AF67-1B4F-4B3B-B98C-A194FDECD57E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Проміжне оцінювання</a:t>
          </a:r>
          <a:endParaRPr lang="ru-RU" sz="1600" i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D7ADD-5BD3-434B-BC3C-194401AD06D6}" type="parTrans" cxnId="{5EE0C6AD-1711-48A3-A5C5-59AB9B26BFBB}">
      <dgm:prSet/>
      <dgm:spPr/>
      <dgm:t>
        <a:bodyPr/>
        <a:lstStyle/>
        <a:p>
          <a:endParaRPr lang="ru-RU"/>
        </a:p>
      </dgm:t>
    </dgm:pt>
    <dgm:pt modelId="{4B223B47-5D1E-435E-A3EF-09E81C06DB93}" type="sibTrans" cxnId="{5EE0C6AD-1711-48A3-A5C5-59AB9B26BFBB}">
      <dgm:prSet/>
      <dgm:spPr/>
      <dgm:t>
        <a:bodyPr/>
        <a:lstStyle/>
        <a:p>
          <a:endParaRPr lang="ru-RU"/>
        </a:p>
      </dgm:t>
    </dgm:pt>
    <dgm:pt modelId="{81F74786-B290-41EE-9DF2-FA25E6CD3FE1}">
      <dgm:prSet phldrT="[Текст]" custT="1"/>
      <dgm:spPr/>
      <dgm:t>
        <a:bodyPr/>
        <a:lstStyle/>
        <a:p>
          <a:r>
            <a:rPr lang="uk-UA" sz="1400" b="1" i="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Діагностичне оцінювання</a:t>
          </a:r>
          <a:endParaRPr lang="ru-RU" sz="1400" i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AC229-B394-4CAA-8C82-0E2B4E459755}" type="parTrans" cxnId="{CD5EE417-3266-43D0-9F96-87040D740640}">
      <dgm:prSet/>
      <dgm:spPr/>
      <dgm:t>
        <a:bodyPr/>
        <a:lstStyle/>
        <a:p>
          <a:endParaRPr lang="ru-RU"/>
        </a:p>
      </dgm:t>
    </dgm:pt>
    <dgm:pt modelId="{38DAE15F-C4F3-480D-8984-067E6D01825E}" type="sibTrans" cxnId="{CD5EE417-3266-43D0-9F96-87040D740640}">
      <dgm:prSet/>
      <dgm:spPr/>
      <dgm:t>
        <a:bodyPr/>
        <a:lstStyle/>
        <a:p>
          <a:endParaRPr lang="ru-RU"/>
        </a:p>
      </dgm:t>
    </dgm:pt>
    <dgm:pt modelId="{9B502FC0-E53A-4E94-88EB-42C4809980BA}">
      <dgm:prSet phldrT="[Текст]" custT="1"/>
      <dgm:spPr/>
      <dgm:t>
        <a:bodyPr/>
        <a:lstStyle/>
        <a:p>
          <a:r>
            <a:rPr lang="uk-UA" sz="1400" b="1" i="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Оцінювання повсякденних ситуацій у класі</a:t>
          </a:r>
          <a:endParaRPr lang="ru-RU" sz="1400" i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921A6-C8F2-4237-9F04-B4A7006F6EE1}" type="parTrans" cxnId="{E92182E1-C5B2-4BD6-B4D1-EAA6A4025DCB}">
      <dgm:prSet/>
      <dgm:spPr/>
      <dgm:t>
        <a:bodyPr/>
        <a:lstStyle/>
        <a:p>
          <a:endParaRPr lang="ru-RU"/>
        </a:p>
      </dgm:t>
    </dgm:pt>
    <dgm:pt modelId="{89886A4A-F557-4FDF-9C7C-F9588754DEAF}" type="sibTrans" cxnId="{E92182E1-C5B2-4BD6-B4D1-EAA6A4025DCB}">
      <dgm:prSet/>
      <dgm:spPr/>
      <dgm:t>
        <a:bodyPr/>
        <a:lstStyle/>
        <a:p>
          <a:endParaRPr lang="ru-RU"/>
        </a:p>
      </dgm:t>
    </dgm:pt>
    <dgm:pt modelId="{C10FB1A4-EA4F-4582-A402-E3D21888860C}">
      <dgm:prSet phldrT="[Текст]" custT="1"/>
      <dgm:spPr/>
      <dgm:t>
        <a:bodyPr/>
        <a:lstStyle/>
        <a:p>
          <a:r>
            <a:rPr lang="uk-UA" sz="1400" b="1" i="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Прогностине оцінювання</a:t>
          </a:r>
          <a:endParaRPr lang="ru-RU" sz="1400" i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1E3F5-E379-4784-9B05-5150187498A8}" type="parTrans" cxnId="{6001102B-8A11-4233-9072-5BE6BCAF2205}">
      <dgm:prSet/>
      <dgm:spPr/>
      <dgm:t>
        <a:bodyPr/>
        <a:lstStyle/>
        <a:p>
          <a:endParaRPr lang="ru-RU"/>
        </a:p>
      </dgm:t>
    </dgm:pt>
    <dgm:pt modelId="{25B1B4E4-C378-4DBE-8FC2-C8320D9E2053}" type="sibTrans" cxnId="{6001102B-8A11-4233-9072-5BE6BCAF2205}">
      <dgm:prSet/>
      <dgm:spPr/>
      <dgm:t>
        <a:bodyPr/>
        <a:lstStyle/>
        <a:p>
          <a:endParaRPr lang="ru-RU"/>
        </a:p>
      </dgm:t>
    </dgm:pt>
    <dgm:pt modelId="{C87331B4-845F-477B-9C59-84805A4E71C5}" type="pres">
      <dgm:prSet presAssocID="{B7BF80C1-7FB7-46A1-ACA9-338E115B35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A2ACD-E639-41B2-9E16-91C94E3B6A46}" type="pres">
      <dgm:prSet presAssocID="{375EEFFC-9976-421D-92B2-E6B657D921AC}" presName="centerShape" presStyleLbl="node0" presStyleIdx="0" presStyleCnt="1" custScaleX="116284"/>
      <dgm:spPr/>
      <dgm:t>
        <a:bodyPr/>
        <a:lstStyle/>
        <a:p>
          <a:endParaRPr lang="ru-RU"/>
        </a:p>
      </dgm:t>
    </dgm:pt>
    <dgm:pt modelId="{64AAE392-1042-4640-8D4F-90A210E45439}" type="pres">
      <dgm:prSet presAssocID="{379BBFD6-AF44-4577-9942-236772AB924E}" presName="parTrans" presStyleLbl="sibTrans2D1" presStyleIdx="0" presStyleCnt="9"/>
      <dgm:spPr/>
      <dgm:t>
        <a:bodyPr/>
        <a:lstStyle/>
        <a:p>
          <a:endParaRPr lang="ru-RU"/>
        </a:p>
      </dgm:t>
    </dgm:pt>
    <dgm:pt modelId="{6F48E069-9F02-4A1D-8A89-3B34CE0EF6AD}" type="pres">
      <dgm:prSet presAssocID="{379BBFD6-AF44-4577-9942-236772AB924E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0C52531-D42C-4356-BD0A-6E0903F1877B}" type="pres">
      <dgm:prSet presAssocID="{DA6165A4-3387-4125-AE66-62C5593B1FB6}" presName="node" presStyleLbl="node1" presStyleIdx="0" presStyleCnt="9" custScaleX="11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582E3-E228-4D3D-8D03-F775D491F288}" type="pres">
      <dgm:prSet presAssocID="{83A29971-BF5B-47FC-99BE-5D919662B5AA}" presName="parTrans" presStyleLbl="sibTrans2D1" presStyleIdx="1" presStyleCnt="9"/>
      <dgm:spPr/>
      <dgm:t>
        <a:bodyPr/>
        <a:lstStyle/>
        <a:p>
          <a:endParaRPr lang="ru-RU"/>
        </a:p>
      </dgm:t>
    </dgm:pt>
    <dgm:pt modelId="{340E5424-EECA-46B3-A905-F79D3BAABEA7}" type="pres">
      <dgm:prSet presAssocID="{83A29971-BF5B-47FC-99BE-5D919662B5AA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88EA2184-6F67-402E-A6F6-834200FF6133}" type="pres">
      <dgm:prSet presAssocID="{88A66237-1005-4D57-9447-7ED3A68851E7}" presName="node" presStyleLbl="node1" presStyleIdx="1" presStyleCnt="9" custScaleX="109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7703A-EB70-489F-B495-CAA75BA43A3B}" type="pres">
      <dgm:prSet presAssocID="{AD8999E1-EC02-4594-9F4C-2163DFEEFF13}" presName="parTrans" presStyleLbl="sibTrans2D1" presStyleIdx="2" presStyleCnt="9"/>
      <dgm:spPr/>
      <dgm:t>
        <a:bodyPr/>
        <a:lstStyle/>
        <a:p>
          <a:endParaRPr lang="ru-RU"/>
        </a:p>
      </dgm:t>
    </dgm:pt>
    <dgm:pt modelId="{FBFBF761-2A03-415D-BCC6-B736B08AA07F}" type="pres">
      <dgm:prSet presAssocID="{AD8999E1-EC02-4594-9F4C-2163DFEEFF1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5F67C21-DDAA-467B-BF8B-78EF28340244}" type="pres">
      <dgm:prSet presAssocID="{C407D2E5-0126-4935-9F73-0B44E6887D52}" presName="node" presStyleLbl="node1" presStyleIdx="2" presStyleCnt="9" custScaleX="130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BD96F-7EAA-4A19-8804-2BE459313B74}" type="pres">
      <dgm:prSet presAssocID="{54B4F590-D8BA-47E8-9B55-75E03BD8C9CC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066E82C-E12C-4460-B60F-852F1E29A14C}" type="pres">
      <dgm:prSet presAssocID="{54B4F590-D8BA-47E8-9B55-75E03BD8C9C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5D09B450-3AA7-4D7A-9007-B17B9F2388FB}" type="pres">
      <dgm:prSet presAssocID="{98478AED-58E7-4BD7-86CD-FF94E62796CF}" presName="node" presStyleLbl="node1" presStyleIdx="3" presStyleCnt="9" custScaleX="127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56479-3DB5-4FBC-86DF-3CFCEE57650D}" type="pres">
      <dgm:prSet presAssocID="{789D7ADD-5BD3-434B-BC3C-194401AD06D6}" presName="parTrans" presStyleLbl="sibTrans2D1" presStyleIdx="4" presStyleCnt="9"/>
      <dgm:spPr/>
      <dgm:t>
        <a:bodyPr/>
        <a:lstStyle/>
        <a:p>
          <a:endParaRPr lang="ru-RU"/>
        </a:p>
      </dgm:t>
    </dgm:pt>
    <dgm:pt modelId="{5E7A9CED-46EA-42FE-B9D2-AC5B6C08D331}" type="pres">
      <dgm:prSet presAssocID="{789D7ADD-5BD3-434B-BC3C-194401AD06D6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1A29B133-97B3-4F99-A225-0225958389FB}" type="pres">
      <dgm:prSet presAssocID="{F772AF67-1B4F-4B3B-B98C-A194FDECD57E}" presName="node" presStyleLbl="node1" presStyleIdx="4" presStyleCnt="9" custScaleX="133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6B981-2C9F-401C-B8DC-68995C959245}" type="pres">
      <dgm:prSet presAssocID="{88DAC229-B394-4CAA-8C82-0E2B4E459755}" presName="parTrans" presStyleLbl="sibTrans2D1" presStyleIdx="5" presStyleCnt="9"/>
      <dgm:spPr/>
      <dgm:t>
        <a:bodyPr/>
        <a:lstStyle/>
        <a:p>
          <a:endParaRPr lang="ru-RU"/>
        </a:p>
      </dgm:t>
    </dgm:pt>
    <dgm:pt modelId="{1D883AE8-B58B-441D-A172-052C46F3E74B}" type="pres">
      <dgm:prSet presAssocID="{88DAC229-B394-4CAA-8C82-0E2B4E459755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7CDF2F26-BA24-460F-A7E8-0DCC48A3F110}" type="pres">
      <dgm:prSet presAssocID="{81F74786-B290-41EE-9DF2-FA25E6CD3FE1}" presName="node" presStyleLbl="node1" presStyleIdx="5" presStyleCnt="9" custScaleX="127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0163F-C93B-4830-9DF7-DCAAFF9BE674}" type="pres">
      <dgm:prSet presAssocID="{7D3921A6-C8F2-4237-9F04-B4A7006F6EE1}" presName="parTrans" presStyleLbl="sibTrans2D1" presStyleIdx="6" presStyleCnt="9"/>
      <dgm:spPr/>
      <dgm:t>
        <a:bodyPr/>
        <a:lstStyle/>
        <a:p>
          <a:endParaRPr lang="ru-RU"/>
        </a:p>
      </dgm:t>
    </dgm:pt>
    <dgm:pt modelId="{9FE2C722-54EC-4F39-810B-1FA33A8FD4AA}" type="pres">
      <dgm:prSet presAssocID="{7D3921A6-C8F2-4237-9F04-B4A7006F6EE1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9FF86647-D9AE-46E6-8366-5AACFA274D0E}" type="pres">
      <dgm:prSet presAssocID="{9B502FC0-E53A-4E94-88EB-42C4809980BA}" presName="node" presStyleLbl="node1" presStyleIdx="6" presStyleCnt="9" custScaleX="138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F2011-6002-49CE-BC18-DADE321D60FB}" type="pres">
      <dgm:prSet presAssocID="{5E71E3F5-E379-4784-9B05-5150187498A8}" presName="parTrans" presStyleLbl="sibTrans2D1" presStyleIdx="7" presStyleCnt="9"/>
      <dgm:spPr/>
      <dgm:t>
        <a:bodyPr/>
        <a:lstStyle/>
        <a:p>
          <a:endParaRPr lang="ru-RU"/>
        </a:p>
      </dgm:t>
    </dgm:pt>
    <dgm:pt modelId="{FA659981-FCDC-4D4D-A9BA-6A2AE4662BF6}" type="pres">
      <dgm:prSet presAssocID="{5E71E3F5-E379-4784-9B05-5150187498A8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129423B0-BCE6-4EB5-8C9A-ECA919C513BD}" type="pres">
      <dgm:prSet presAssocID="{C10FB1A4-EA4F-4582-A402-E3D21888860C}" presName="node" presStyleLbl="node1" presStyleIdx="7" presStyleCnt="9" custScaleX="12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EA44E-A03C-495D-BBC3-62BCDE9D5E33}" type="pres">
      <dgm:prSet presAssocID="{7F162920-7D94-415E-8D0C-ED5503D46DA3}" presName="parTrans" presStyleLbl="sibTrans2D1" presStyleIdx="8" presStyleCnt="9"/>
      <dgm:spPr/>
      <dgm:t>
        <a:bodyPr/>
        <a:lstStyle/>
        <a:p>
          <a:endParaRPr lang="ru-RU"/>
        </a:p>
      </dgm:t>
    </dgm:pt>
    <dgm:pt modelId="{BE5D92B6-6F5B-4E4B-A80E-D3EBE48D2AE5}" type="pres">
      <dgm:prSet presAssocID="{7F162920-7D94-415E-8D0C-ED5503D46DA3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7C2710DC-F8B3-4D63-8A6A-F84F7CAEF33F}" type="pres">
      <dgm:prSet presAssocID="{C0390550-E64C-40E5-B0E2-F260A6D9E186}" presName="node" presStyleLbl="node1" presStyleIdx="8" presStyleCnt="9" custScaleX="109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54C17-C9BA-4385-BF8C-F321124822D7}" type="presOf" srcId="{9B502FC0-E53A-4E94-88EB-42C4809980BA}" destId="{9FF86647-D9AE-46E6-8366-5AACFA274D0E}" srcOrd="0" destOrd="0" presId="urn:microsoft.com/office/officeart/2005/8/layout/radial5"/>
    <dgm:cxn modelId="{2B6EAD01-A723-4B8A-B012-3D7B6AD2BB22}" type="presOf" srcId="{B7BF80C1-7FB7-46A1-ACA9-338E115B35B8}" destId="{C87331B4-845F-477B-9C59-84805A4E71C5}" srcOrd="0" destOrd="0" presId="urn:microsoft.com/office/officeart/2005/8/layout/radial5"/>
    <dgm:cxn modelId="{EA6C6C6A-FCD8-4C89-A6AC-7C7BF106B416}" srcId="{B7BF80C1-7FB7-46A1-ACA9-338E115B35B8}" destId="{375EEFFC-9976-421D-92B2-E6B657D921AC}" srcOrd="0" destOrd="0" parTransId="{9D28554D-A99C-43D6-B2C1-C8EFC73CCAFA}" sibTransId="{F7F80FFC-17A8-49BA-ABA6-B4D294C71E8D}"/>
    <dgm:cxn modelId="{B4A83908-B13A-4C42-BB37-156182D41C2E}" type="presOf" srcId="{789D7ADD-5BD3-434B-BC3C-194401AD06D6}" destId="{30E56479-3DB5-4FBC-86DF-3CFCEE57650D}" srcOrd="0" destOrd="0" presId="urn:microsoft.com/office/officeart/2005/8/layout/radial5"/>
    <dgm:cxn modelId="{7D5FC518-85B0-43D7-BEB3-B444F5BA700B}" type="presOf" srcId="{AD8999E1-EC02-4594-9F4C-2163DFEEFF13}" destId="{FBFBF761-2A03-415D-BCC6-B736B08AA07F}" srcOrd="1" destOrd="0" presId="urn:microsoft.com/office/officeart/2005/8/layout/radial5"/>
    <dgm:cxn modelId="{38A8FE54-5120-405B-8CB6-C092CD0531AC}" type="presOf" srcId="{81F74786-B290-41EE-9DF2-FA25E6CD3FE1}" destId="{7CDF2F26-BA24-460F-A7E8-0DCC48A3F110}" srcOrd="0" destOrd="0" presId="urn:microsoft.com/office/officeart/2005/8/layout/radial5"/>
    <dgm:cxn modelId="{08B2F3D5-114D-4197-8A48-EDACCB500351}" type="presOf" srcId="{88DAC229-B394-4CAA-8C82-0E2B4E459755}" destId="{1D883AE8-B58B-441D-A172-052C46F3E74B}" srcOrd="1" destOrd="0" presId="urn:microsoft.com/office/officeart/2005/8/layout/radial5"/>
    <dgm:cxn modelId="{EFD9B0FB-4B32-478C-9D4E-CD7D3CE69CDC}" type="presOf" srcId="{C407D2E5-0126-4935-9F73-0B44E6887D52}" destId="{B5F67C21-DDAA-467B-BF8B-78EF28340244}" srcOrd="0" destOrd="0" presId="urn:microsoft.com/office/officeart/2005/8/layout/radial5"/>
    <dgm:cxn modelId="{ED52839C-85D6-4975-B038-34A5C374D2C3}" type="presOf" srcId="{54B4F590-D8BA-47E8-9B55-75E03BD8C9CC}" destId="{0066E82C-E12C-4460-B60F-852F1E29A14C}" srcOrd="1" destOrd="0" presId="urn:microsoft.com/office/officeart/2005/8/layout/radial5"/>
    <dgm:cxn modelId="{30005FEA-2762-4567-9205-F77AAB2642BB}" srcId="{375EEFFC-9976-421D-92B2-E6B657D921AC}" destId="{C407D2E5-0126-4935-9F73-0B44E6887D52}" srcOrd="2" destOrd="0" parTransId="{AD8999E1-EC02-4594-9F4C-2163DFEEFF13}" sibTransId="{80DBD630-5A26-4DA2-BDAC-37A9035F1249}"/>
    <dgm:cxn modelId="{4AEA5765-BF3B-4C49-95AC-02207017DAD4}" type="presOf" srcId="{DA6165A4-3387-4125-AE66-62C5593B1FB6}" destId="{70C52531-D42C-4356-BD0A-6E0903F1877B}" srcOrd="0" destOrd="0" presId="urn:microsoft.com/office/officeart/2005/8/layout/radial5"/>
    <dgm:cxn modelId="{09A80BB1-FB87-4BCA-90F5-81B5BABE393E}" type="presOf" srcId="{7F162920-7D94-415E-8D0C-ED5503D46DA3}" destId="{3B4EA44E-A03C-495D-BBC3-62BCDE9D5E33}" srcOrd="0" destOrd="0" presId="urn:microsoft.com/office/officeart/2005/8/layout/radial5"/>
    <dgm:cxn modelId="{DF2C2767-22FB-4BA5-A7BD-C6122E3D0B5E}" type="presOf" srcId="{5E71E3F5-E379-4784-9B05-5150187498A8}" destId="{FA659981-FCDC-4D4D-A9BA-6A2AE4662BF6}" srcOrd="1" destOrd="0" presId="urn:microsoft.com/office/officeart/2005/8/layout/radial5"/>
    <dgm:cxn modelId="{D3D443F4-6A85-4BC6-BE04-5342A49097E4}" type="presOf" srcId="{7D3921A6-C8F2-4237-9F04-B4A7006F6EE1}" destId="{20A0163F-C93B-4830-9DF7-DCAAFF9BE674}" srcOrd="0" destOrd="0" presId="urn:microsoft.com/office/officeart/2005/8/layout/radial5"/>
    <dgm:cxn modelId="{C6F64951-A3C4-45F1-81BA-96A0A2228D81}" type="presOf" srcId="{375EEFFC-9976-421D-92B2-E6B657D921AC}" destId="{052A2ACD-E639-41B2-9E16-91C94E3B6A46}" srcOrd="0" destOrd="0" presId="urn:microsoft.com/office/officeart/2005/8/layout/radial5"/>
    <dgm:cxn modelId="{898CAA20-7D53-4B73-A55F-95FB7C21D5D5}" type="presOf" srcId="{54B4F590-D8BA-47E8-9B55-75E03BD8C9CC}" destId="{63DBD96F-7EAA-4A19-8804-2BE459313B74}" srcOrd="0" destOrd="0" presId="urn:microsoft.com/office/officeart/2005/8/layout/radial5"/>
    <dgm:cxn modelId="{5A991B9D-581D-4080-ADCB-D032F07FFA9A}" type="presOf" srcId="{C10FB1A4-EA4F-4582-A402-E3D21888860C}" destId="{129423B0-BCE6-4EB5-8C9A-ECA919C513BD}" srcOrd="0" destOrd="0" presId="urn:microsoft.com/office/officeart/2005/8/layout/radial5"/>
    <dgm:cxn modelId="{16767729-84ED-4986-A9DE-01A99C80FE15}" type="presOf" srcId="{F772AF67-1B4F-4B3B-B98C-A194FDECD57E}" destId="{1A29B133-97B3-4F99-A225-0225958389FB}" srcOrd="0" destOrd="0" presId="urn:microsoft.com/office/officeart/2005/8/layout/radial5"/>
    <dgm:cxn modelId="{ED57958A-ED15-4D13-B1F4-2701459B24CD}" srcId="{375EEFFC-9976-421D-92B2-E6B657D921AC}" destId="{C0390550-E64C-40E5-B0E2-F260A6D9E186}" srcOrd="8" destOrd="0" parTransId="{7F162920-7D94-415E-8D0C-ED5503D46DA3}" sibTransId="{69D692FD-8F8E-4D10-900F-02955F306E1C}"/>
    <dgm:cxn modelId="{C546ACD5-53B8-48E4-97C1-09774D5305E7}" type="presOf" srcId="{379BBFD6-AF44-4577-9942-236772AB924E}" destId="{6F48E069-9F02-4A1D-8A89-3B34CE0EF6AD}" srcOrd="1" destOrd="0" presId="urn:microsoft.com/office/officeart/2005/8/layout/radial5"/>
    <dgm:cxn modelId="{0236423F-3F35-4E37-B9CF-9BFB75F08C8E}" type="presOf" srcId="{5E71E3F5-E379-4784-9B05-5150187498A8}" destId="{9A8F2011-6002-49CE-BC18-DADE321D60FB}" srcOrd="0" destOrd="0" presId="urn:microsoft.com/office/officeart/2005/8/layout/radial5"/>
    <dgm:cxn modelId="{1948C4FF-7AAF-41A5-9C40-D82FC9563EC7}" type="presOf" srcId="{83A29971-BF5B-47FC-99BE-5D919662B5AA}" destId="{8AD582E3-E228-4D3D-8D03-F775D491F288}" srcOrd="0" destOrd="0" presId="urn:microsoft.com/office/officeart/2005/8/layout/radial5"/>
    <dgm:cxn modelId="{9A67EEC0-547C-45B2-836D-79E3C0BCF535}" type="presOf" srcId="{C0390550-E64C-40E5-B0E2-F260A6D9E186}" destId="{7C2710DC-F8B3-4D63-8A6A-F84F7CAEF33F}" srcOrd="0" destOrd="0" presId="urn:microsoft.com/office/officeart/2005/8/layout/radial5"/>
    <dgm:cxn modelId="{C7A02033-3AAF-4C5E-A904-3B184E03D8AA}" type="presOf" srcId="{379BBFD6-AF44-4577-9942-236772AB924E}" destId="{64AAE392-1042-4640-8D4F-90A210E45439}" srcOrd="0" destOrd="0" presId="urn:microsoft.com/office/officeart/2005/8/layout/radial5"/>
    <dgm:cxn modelId="{4328DE35-8C64-484F-BDF5-A33F7CC742AC}" type="presOf" srcId="{AD8999E1-EC02-4594-9F4C-2163DFEEFF13}" destId="{2867703A-EB70-489F-B495-CAA75BA43A3B}" srcOrd="0" destOrd="0" presId="urn:microsoft.com/office/officeart/2005/8/layout/radial5"/>
    <dgm:cxn modelId="{6001102B-8A11-4233-9072-5BE6BCAF2205}" srcId="{375EEFFC-9976-421D-92B2-E6B657D921AC}" destId="{C10FB1A4-EA4F-4582-A402-E3D21888860C}" srcOrd="7" destOrd="0" parTransId="{5E71E3F5-E379-4784-9B05-5150187498A8}" sibTransId="{25B1B4E4-C378-4DBE-8FC2-C8320D9E2053}"/>
    <dgm:cxn modelId="{CA960626-4E67-4BB8-9139-413B92305DB6}" type="presOf" srcId="{88A66237-1005-4D57-9447-7ED3A68851E7}" destId="{88EA2184-6F67-402E-A6F6-834200FF6133}" srcOrd="0" destOrd="0" presId="urn:microsoft.com/office/officeart/2005/8/layout/radial5"/>
    <dgm:cxn modelId="{CD5EE417-3266-43D0-9F96-87040D740640}" srcId="{375EEFFC-9976-421D-92B2-E6B657D921AC}" destId="{81F74786-B290-41EE-9DF2-FA25E6CD3FE1}" srcOrd="5" destOrd="0" parTransId="{88DAC229-B394-4CAA-8C82-0E2B4E459755}" sibTransId="{38DAE15F-C4F3-480D-8984-067E6D01825E}"/>
    <dgm:cxn modelId="{CF41042C-32E6-4A3F-8C51-06BCBBE5CE2A}" type="presOf" srcId="{88DAC229-B394-4CAA-8C82-0E2B4E459755}" destId="{DF06B981-2C9F-401C-B8DC-68995C959245}" srcOrd="0" destOrd="0" presId="urn:microsoft.com/office/officeart/2005/8/layout/radial5"/>
    <dgm:cxn modelId="{2DD5C4BD-9284-4EDD-B01A-6C83BF2523F3}" srcId="{375EEFFC-9976-421D-92B2-E6B657D921AC}" destId="{DA6165A4-3387-4125-AE66-62C5593B1FB6}" srcOrd="0" destOrd="0" parTransId="{379BBFD6-AF44-4577-9942-236772AB924E}" sibTransId="{BB95643A-C89F-430F-8429-7221AB23BF87}"/>
    <dgm:cxn modelId="{F9BB2CE9-AE03-4CDE-B671-1372276B9346}" type="presOf" srcId="{98478AED-58E7-4BD7-86CD-FF94E62796CF}" destId="{5D09B450-3AA7-4D7A-9007-B17B9F2388FB}" srcOrd="0" destOrd="0" presId="urn:microsoft.com/office/officeart/2005/8/layout/radial5"/>
    <dgm:cxn modelId="{6FA9B852-69AA-4177-8371-EB4068B0994D}" srcId="{375EEFFC-9976-421D-92B2-E6B657D921AC}" destId="{88A66237-1005-4D57-9447-7ED3A68851E7}" srcOrd="1" destOrd="0" parTransId="{83A29971-BF5B-47FC-99BE-5D919662B5AA}" sibTransId="{298017DD-7BA0-44A8-AEB0-FEBE9DDBA397}"/>
    <dgm:cxn modelId="{8A6AAAC0-11A9-4980-A68F-7B816AF43A1B}" type="presOf" srcId="{789D7ADD-5BD3-434B-BC3C-194401AD06D6}" destId="{5E7A9CED-46EA-42FE-B9D2-AC5B6C08D331}" srcOrd="1" destOrd="0" presId="urn:microsoft.com/office/officeart/2005/8/layout/radial5"/>
    <dgm:cxn modelId="{5EE0C6AD-1711-48A3-A5C5-59AB9B26BFBB}" srcId="{375EEFFC-9976-421D-92B2-E6B657D921AC}" destId="{F772AF67-1B4F-4B3B-B98C-A194FDECD57E}" srcOrd="4" destOrd="0" parTransId="{789D7ADD-5BD3-434B-BC3C-194401AD06D6}" sibTransId="{4B223B47-5D1E-435E-A3EF-09E81C06DB93}"/>
    <dgm:cxn modelId="{0CBBDB74-2F77-4F7D-B35E-F98D862782A7}" type="presOf" srcId="{83A29971-BF5B-47FC-99BE-5D919662B5AA}" destId="{340E5424-EECA-46B3-A905-F79D3BAABEA7}" srcOrd="1" destOrd="0" presId="urn:microsoft.com/office/officeart/2005/8/layout/radial5"/>
    <dgm:cxn modelId="{4212DE59-668E-440C-AF23-B24914CC5F32}" srcId="{375EEFFC-9976-421D-92B2-E6B657D921AC}" destId="{98478AED-58E7-4BD7-86CD-FF94E62796CF}" srcOrd="3" destOrd="0" parTransId="{54B4F590-D8BA-47E8-9B55-75E03BD8C9CC}" sibTransId="{778FBE27-095D-46AA-9166-2DB6586F7C29}"/>
    <dgm:cxn modelId="{F034582B-4DE6-40B9-983E-4E1C41C89CE5}" type="presOf" srcId="{7F162920-7D94-415E-8D0C-ED5503D46DA3}" destId="{BE5D92B6-6F5B-4E4B-A80E-D3EBE48D2AE5}" srcOrd="1" destOrd="0" presId="urn:microsoft.com/office/officeart/2005/8/layout/radial5"/>
    <dgm:cxn modelId="{E92182E1-C5B2-4BD6-B4D1-EAA6A4025DCB}" srcId="{375EEFFC-9976-421D-92B2-E6B657D921AC}" destId="{9B502FC0-E53A-4E94-88EB-42C4809980BA}" srcOrd="6" destOrd="0" parTransId="{7D3921A6-C8F2-4237-9F04-B4A7006F6EE1}" sibTransId="{89886A4A-F557-4FDF-9C7C-F9588754DEAF}"/>
    <dgm:cxn modelId="{E0C7CB34-820C-4DB6-9738-08B1828D8F6F}" type="presOf" srcId="{7D3921A6-C8F2-4237-9F04-B4A7006F6EE1}" destId="{9FE2C722-54EC-4F39-810B-1FA33A8FD4AA}" srcOrd="1" destOrd="0" presId="urn:microsoft.com/office/officeart/2005/8/layout/radial5"/>
    <dgm:cxn modelId="{419B6F42-A7B3-4392-B828-4EF3BD0DC7BB}" type="presParOf" srcId="{C87331B4-845F-477B-9C59-84805A4E71C5}" destId="{052A2ACD-E639-41B2-9E16-91C94E3B6A46}" srcOrd="0" destOrd="0" presId="urn:microsoft.com/office/officeart/2005/8/layout/radial5"/>
    <dgm:cxn modelId="{0011F995-5973-4EF1-9189-9E751AA5C7A6}" type="presParOf" srcId="{C87331B4-845F-477B-9C59-84805A4E71C5}" destId="{64AAE392-1042-4640-8D4F-90A210E45439}" srcOrd="1" destOrd="0" presId="urn:microsoft.com/office/officeart/2005/8/layout/radial5"/>
    <dgm:cxn modelId="{20EA9A57-FCD8-4DE8-9EA7-3BB11EEA4286}" type="presParOf" srcId="{64AAE392-1042-4640-8D4F-90A210E45439}" destId="{6F48E069-9F02-4A1D-8A89-3B34CE0EF6AD}" srcOrd="0" destOrd="0" presId="urn:microsoft.com/office/officeart/2005/8/layout/radial5"/>
    <dgm:cxn modelId="{908F8E9C-9FFD-44B6-B91E-D5307EC61AC6}" type="presParOf" srcId="{C87331B4-845F-477B-9C59-84805A4E71C5}" destId="{70C52531-D42C-4356-BD0A-6E0903F1877B}" srcOrd="2" destOrd="0" presId="urn:microsoft.com/office/officeart/2005/8/layout/radial5"/>
    <dgm:cxn modelId="{18113EDA-9642-4670-9595-B520557B23A6}" type="presParOf" srcId="{C87331B4-845F-477B-9C59-84805A4E71C5}" destId="{8AD582E3-E228-4D3D-8D03-F775D491F288}" srcOrd="3" destOrd="0" presId="urn:microsoft.com/office/officeart/2005/8/layout/radial5"/>
    <dgm:cxn modelId="{7705E5FD-6191-4EB2-BC0B-18CD28D00057}" type="presParOf" srcId="{8AD582E3-E228-4D3D-8D03-F775D491F288}" destId="{340E5424-EECA-46B3-A905-F79D3BAABEA7}" srcOrd="0" destOrd="0" presId="urn:microsoft.com/office/officeart/2005/8/layout/radial5"/>
    <dgm:cxn modelId="{98D1DA13-A52E-41A3-AAFD-5249350ED798}" type="presParOf" srcId="{C87331B4-845F-477B-9C59-84805A4E71C5}" destId="{88EA2184-6F67-402E-A6F6-834200FF6133}" srcOrd="4" destOrd="0" presId="urn:microsoft.com/office/officeart/2005/8/layout/radial5"/>
    <dgm:cxn modelId="{6D75B5B8-0C0B-42CC-96FB-DAEBF2637C8D}" type="presParOf" srcId="{C87331B4-845F-477B-9C59-84805A4E71C5}" destId="{2867703A-EB70-489F-B495-CAA75BA43A3B}" srcOrd="5" destOrd="0" presId="urn:microsoft.com/office/officeart/2005/8/layout/radial5"/>
    <dgm:cxn modelId="{80176A44-FAE8-49D9-875A-25DB37665E27}" type="presParOf" srcId="{2867703A-EB70-489F-B495-CAA75BA43A3B}" destId="{FBFBF761-2A03-415D-BCC6-B736B08AA07F}" srcOrd="0" destOrd="0" presId="urn:microsoft.com/office/officeart/2005/8/layout/radial5"/>
    <dgm:cxn modelId="{84C47724-50C2-4623-9B1B-6F471B6B79A0}" type="presParOf" srcId="{C87331B4-845F-477B-9C59-84805A4E71C5}" destId="{B5F67C21-DDAA-467B-BF8B-78EF28340244}" srcOrd="6" destOrd="0" presId="urn:microsoft.com/office/officeart/2005/8/layout/radial5"/>
    <dgm:cxn modelId="{137D2F93-85AE-454F-B7BB-BAF6F563F4EE}" type="presParOf" srcId="{C87331B4-845F-477B-9C59-84805A4E71C5}" destId="{63DBD96F-7EAA-4A19-8804-2BE459313B74}" srcOrd="7" destOrd="0" presId="urn:microsoft.com/office/officeart/2005/8/layout/radial5"/>
    <dgm:cxn modelId="{0EA0D538-C3F1-4C8E-967C-8F2FB2928649}" type="presParOf" srcId="{63DBD96F-7EAA-4A19-8804-2BE459313B74}" destId="{0066E82C-E12C-4460-B60F-852F1E29A14C}" srcOrd="0" destOrd="0" presId="urn:microsoft.com/office/officeart/2005/8/layout/radial5"/>
    <dgm:cxn modelId="{F870E2C0-56DB-4EEB-94D3-F0D057BCFACB}" type="presParOf" srcId="{C87331B4-845F-477B-9C59-84805A4E71C5}" destId="{5D09B450-3AA7-4D7A-9007-B17B9F2388FB}" srcOrd="8" destOrd="0" presId="urn:microsoft.com/office/officeart/2005/8/layout/radial5"/>
    <dgm:cxn modelId="{079EC075-A4BA-41E4-BFCB-555C9F78247F}" type="presParOf" srcId="{C87331B4-845F-477B-9C59-84805A4E71C5}" destId="{30E56479-3DB5-4FBC-86DF-3CFCEE57650D}" srcOrd="9" destOrd="0" presId="urn:microsoft.com/office/officeart/2005/8/layout/radial5"/>
    <dgm:cxn modelId="{FDEDB383-EB5F-4CEA-BBE2-373A60FFFF52}" type="presParOf" srcId="{30E56479-3DB5-4FBC-86DF-3CFCEE57650D}" destId="{5E7A9CED-46EA-42FE-B9D2-AC5B6C08D331}" srcOrd="0" destOrd="0" presId="urn:microsoft.com/office/officeart/2005/8/layout/radial5"/>
    <dgm:cxn modelId="{9758314C-0232-43FE-8172-2633CA098550}" type="presParOf" srcId="{C87331B4-845F-477B-9C59-84805A4E71C5}" destId="{1A29B133-97B3-4F99-A225-0225958389FB}" srcOrd="10" destOrd="0" presId="urn:microsoft.com/office/officeart/2005/8/layout/radial5"/>
    <dgm:cxn modelId="{06EF46BD-891F-4EE8-9F33-337FA0DEB26A}" type="presParOf" srcId="{C87331B4-845F-477B-9C59-84805A4E71C5}" destId="{DF06B981-2C9F-401C-B8DC-68995C959245}" srcOrd="11" destOrd="0" presId="urn:microsoft.com/office/officeart/2005/8/layout/radial5"/>
    <dgm:cxn modelId="{6689639C-F677-4E5C-BFBF-78885EE363C0}" type="presParOf" srcId="{DF06B981-2C9F-401C-B8DC-68995C959245}" destId="{1D883AE8-B58B-441D-A172-052C46F3E74B}" srcOrd="0" destOrd="0" presId="urn:microsoft.com/office/officeart/2005/8/layout/radial5"/>
    <dgm:cxn modelId="{7E64F686-92F1-4ECF-A46D-77E123EB89B6}" type="presParOf" srcId="{C87331B4-845F-477B-9C59-84805A4E71C5}" destId="{7CDF2F26-BA24-460F-A7E8-0DCC48A3F110}" srcOrd="12" destOrd="0" presId="urn:microsoft.com/office/officeart/2005/8/layout/radial5"/>
    <dgm:cxn modelId="{203C3A36-0358-4DBC-8058-8A45E9E2EB2E}" type="presParOf" srcId="{C87331B4-845F-477B-9C59-84805A4E71C5}" destId="{20A0163F-C93B-4830-9DF7-DCAAFF9BE674}" srcOrd="13" destOrd="0" presId="urn:microsoft.com/office/officeart/2005/8/layout/radial5"/>
    <dgm:cxn modelId="{441A84AB-4B98-4203-ABE8-7ABF5CF383B2}" type="presParOf" srcId="{20A0163F-C93B-4830-9DF7-DCAAFF9BE674}" destId="{9FE2C722-54EC-4F39-810B-1FA33A8FD4AA}" srcOrd="0" destOrd="0" presId="urn:microsoft.com/office/officeart/2005/8/layout/radial5"/>
    <dgm:cxn modelId="{003212FE-B708-4E3F-87D4-21BDE5B42A94}" type="presParOf" srcId="{C87331B4-845F-477B-9C59-84805A4E71C5}" destId="{9FF86647-D9AE-46E6-8366-5AACFA274D0E}" srcOrd="14" destOrd="0" presId="urn:microsoft.com/office/officeart/2005/8/layout/radial5"/>
    <dgm:cxn modelId="{16467692-BA6B-46E0-B248-DA17871FAF0B}" type="presParOf" srcId="{C87331B4-845F-477B-9C59-84805A4E71C5}" destId="{9A8F2011-6002-49CE-BC18-DADE321D60FB}" srcOrd="15" destOrd="0" presId="urn:microsoft.com/office/officeart/2005/8/layout/radial5"/>
    <dgm:cxn modelId="{9A4DADC0-10F9-477C-BDD7-763764AA9E4A}" type="presParOf" srcId="{9A8F2011-6002-49CE-BC18-DADE321D60FB}" destId="{FA659981-FCDC-4D4D-A9BA-6A2AE4662BF6}" srcOrd="0" destOrd="0" presId="urn:microsoft.com/office/officeart/2005/8/layout/radial5"/>
    <dgm:cxn modelId="{C6E2F060-6815-460F-939D-53100F32DBCC}" type="presParOf" srcId="{C87331B4-845F-477B-9C59-84805A4E71C5}" destId="{129423B0-BCE6-4EB5-8C9A-ECA919C513BD}" srcOrd="16" destOrd="0" presId="urn:microsoft.com/office/officeart/2005/8/layout/radial5"/>
    <dgm:cxn modelId="{8888C350-793F-4967-BD5B-EF928F3BAFA1}" type="presParOf" srcId="{C87331B4-845F-477B-9C59-84805A4E71C5}" destId="{3B4EA44E-A03C-495D-BBC3-62BCDE9D5E33}" srcOrd="17" destOrd="0" presId="urn:microsoft.com/office/officeart/2005/8/layout/radial5"/>
    <dgm:cxn modelId="{F9398970-4C47-4753-9523-5765768C3CEA}" type="presParOf" srcId="{3B4EA44E-A03C-495D-BBC3-62BCDE9D5E33}" destId="{BE5D92B6-6F5B-4E4B-A80E-D3EBE48D2AE5}" srcOrd="0" destOrd="0" presId="urn:microsoft.com/office/officeart/2005/8/layout/radial5"/>
    <dgm:cxn modelId="{1C7E35EA-4213-49E8-8A01-280FF56C7228}" type="presParOf" srcId="{C87331B4-845F-477B-9C59-84805A4E71C5}" destId="{7C2710DC-F8B3-4D63-8A6A-F84F7CAEF33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28CFA-002A-4F33-B3BF-E334A0782B46}" type="doc">
      <dgm:prSet loTypeId="urn:microsoft.com/office/officeart/2005/8/layout/radial1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5AB7A8F-D23E-4610-94FF-7C9A74DC211D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 оцінювання проєкту</a:t>
          </a:r>
          <a:endParaRPr lang="ru-RU" sz="1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B91A3-AB08-49D7-8BCD-57D92ED9D026}" type="parTrans" cxnId="{7317FC15-D749-42BA-B7CD-238C06CCF298}">
      <dgm:prSet/>
      <dgm:spPr/>
      <dgm:t>
        <a:bodyPr/>
        <a:lstStyle/>
        <a:p>
          <a:endParaRPr lang="ru-RU"/>
        </a:p>
      </dgm:t>
    </dgm:pt>
    <dgm:pt modelId="{9EF3CC9E-96AD-4D5E-A04D-FFF9C1704606}" type="sibTrans" cxnId="{7317FC15-D749-42BA-B7CD-238C06CCF298}">
      <dgm:prSet/>
      <dgm:spPr/>
      <dgm:t>
        <a:bodyPr/>
        <a:lstStyle/>
        <a:p>
          <a:endParaRPr lang="ru-RU"/>
        </a:p>
      </dgm:t>
    </dgm:pt>
    <dgm:pt modelId="{977B7A56-9644-4377-9EA2-608D4C9E206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Обсяг</a:t>
          </a:r>
          <a:r>
            <a:rPr lang="ru-R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повнота</a:t>
          </a:r>
          <a:r>
            <a:rPr lang="ru-R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розробки</a:t>
          </a:r>
          <a:r>
            <a:rPr lang="ru-R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виконання</a:t>
          </a:r>
          <a:r>
            <a:rPr lang="ru-R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етапів</a:t>
          </a:r>
          <a:r>
            <a:rPr lang="ru-R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проєктування</a:t>
          </a:r>
          <a:endParaRPr lang="ru-RU" sz="14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D33DF4-9E34-4081-AFDC-6190FF5B1BCA}" type="parTrans" cxnId="{58F9FD35-9F48-4AC3-B360-A1B1620EE778}">
      <dgm:prSet/>
      <dgm:spPr/>
      <dgm:t>
        <a:bodyPr/>
        <a:lstStyle/>
        <a:p>
          <a:endParaRPr lang="ru-RU"/>
        </a:p>
      </dgm:t>
    </dgm:pt>
    <dgm:pt modelId="{BECEFF03-3D64-404E-93BE-5D39A5C8E998}" type="sibTrans" cxnId="{58F9FD35-9F48-4AC3-B360-A1B1620EE778}">
      <dgm:prSet/>
      <dgm:spPr/>
      <dgm:t>
        <a:bodyPr/>
        <a:lstStyle/>
        <a:p>
          <a:endParaRPr lang="ru-RU"/>
        </a:p>
      </dgm:t>
    </dgm:pt>
    <dgm:pt modelId="{3C6FEDC2-2EA6-4C51-B0FD-3206B5EAEB6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Оригінальність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проєкту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A32C8-DD3E-4D3D-82D4-778A7B6BBA60}" type="parTrans" cxnId="{B04B8349-C771-42AC-A7A8-3A3D33C7EC7F}">
      <dgm:prSet/>
      <dgm:spPr/>
      <dgm:t>
        <a:bodyPr/>
        <a:lstStyle/>
        <a:p>
          <a:endParaRPr lang="ru-RU"/>
        </a:p>
      </dgm:t>
    </dgm:pt>
    <dgm:pt modelId="{828805FD-10DF-45E0-9FC5-6732F833FA2A}" type="sibTrans" cxnId="{B04B8349-C771-42AC-A7A8-3A3D33C7EC7F}">
      <dgm:prSet/>
      <dgm:spPr/>
      <dgm:t>
        <a:bodyPr/>
        <a:lstStyle/>
        <a:p>
          <a:endParaRPr lang="ru-RU"/>
        </a:p>
      </dgm:t>
    </dgm:pt>
    <dgm:pt modelId="{E0A2850F-7ADB-43AE-9AC4-69CE95CAC35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пояснювальної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записки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64FA4-C548-4616-9D1F-9788A3A21006}" type="parTrans" cxnId="{ADC02222-D884-4319-BAC1-583A03328C78}">
      <dgm:prSet/>
      <dgm:spPr/>
      <dgm:t>
        <a:bodyPr/>
        <a:lstStyle/>
        <a:p>
          <a:endParaRPr lang="ru-RU"/>
        </a:p>
      </dgm:t>
    </dgm:pt>
    <dgm:pt modelId="{07F53C4B-FCBF-428F-A25C-453B8F621FB8}" type="sibTrans" cxnId="{ADC02222-D884-4319-BAC1-583A03328C78}">
      <dgm:prSet/>
      <dgm:spPr/>
      <dgm:t>
        <a:bodyPr/>
        <a:lstStyle/>
        <a:p>
          <a:endParaRPr lang="ru-RU"/>
        </a:p>
      </dgm:t>
    </dgm:pt>
    <dgm:pt modelId="{C2EF9F54-D354-440E-A5B8-0AD52D96B2F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виробу,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оригінальність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06211-998A-46C0-A1F3-ED20A050CF45}" type="parTrans" cxnId="{21AA8A1C-9F5D-4617-9611-6CB6650C21B4}">
      <dgm:prSet/>
      <dgm:spPr/>
      <dgm:t>
        <a:bodyPr/>
        <a:lstStyle/>
        <a:p>
          <a:endParaRPr lang="ru-RU"/>
        </a:p>
      </dgm:t>
    </dgm:pt>
    <dgm:pt modelId="{8F213F08-E647-48C8-8513-DA275DB099ED}" type="sibTrans" cxnId="{21AA8A1C-9F5D-4617-9611-6CB6650C21B4}">
      <dgm:prSet/>
      <dgm:spPr/>
      <dgm:t>
        <a:bodyPr/>
        <a:lstStyle/>
        <a:p>
          <a:endParaRPr lang="ru-RU"/>
        </a:p>
      </dgm:t>
    </dgm:pt>
    <dgm:pt modelId="{1B4792A2-DCAB-476E-A6F5-CFFA6286181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Уміння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організувати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робоче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67B22-5647-44ED-97B1-8DBEAE60B105}" type="parTrans" cxnId="{5514F20F-02D0-4FA9-9CAB-28BEE07C088E}">
      <dgm:prSet/>
      <dgm:spPr/>
      <dgm:t>
        <a:bodyPr/>
        <a:lstStyle/>
        <a:p>
          <a:endParaRPr lang="ru-RU"/>
        </a:p>
      </dgm:t>
    </dgm:pt>
    <dgm:pt modelId="{5A8E9864-B3A1-45F0-9B57-5452A930A01A}" type="sibTrans" cxnId="{5514F20F-02D0-4FA9-9CAB-28BEE07C088E}">
      <dgm:prSet/>
      <dgm:spPr/>
      <dgm:t>
        <a:bodyPr/>
        <a:lstStyle/>
        <a:p>
          <a:endParaRPr lang="ru-RU"/>
        </a:p>
      </dgm:t>
    </dgm:pt>
    <dgm:pt modelId="{DD82ADBF-0485-48C2-929A-65073F4C5AC6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правил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безпечної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роботи та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санітарно-гігіенічних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80FAE-3AC7-4677-BA89-F0D91C337E27}" type="parTrans" cxnId="{AC5E47F6-D903-484F-B802-B231E28ECD64}">
      <dgm:prSet/>
      <dgm:spPr/>
      <dgm:t>
        <a:bodyPr/>
        <a:lstStyle/>
        <a:p>
          <a:endParaRPr lang="ru-RU"/>
        </a:p>
      </dgm:t>
    </dgm:pt>
    <dgm:pt modelId="{E9E5C72C-23B9-412F-82A7-5AFB114B2848}" type="sibTrans" cxnId="{AC5E47F6-D903-484F-B802-B231E28ECD64}">
      <dgm:prSet/>
      <dgm:spPr/>
      <dgm:t>
        <a:bodyPr/>
        <a:lstStyle/>
        <a:p>
          <a:endParaRPr lang="ru-RU"/>
        </a:p>
      </dgm:t>
    </dgm:pt>
    <dgm:pt modelId="{D459C084-2CD7-45F5-98D9-E01C0885F4AC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норм часу на виготовлення проєкту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AEA16-81A4-4F44-A354-DF40444CA918}" type="parTrans" cxnId="{01AEC7DD-946F-454B-B4D9-94E62952EE41}">
      <dgm:prSet/>
      <dgm:spPr/>
      <dgm:t>
        <a:bodyPr/>
        <a:lstStyle/>
        <a:p>
          <a:endParaRPr lang="ru-RU"/>
        </a:p>
      </dgm:t>
    </dgm:pt>
    <dgm:pt modelId="{1CE86C0F-5974-4531-9D77-C1E72CB898A5}" type="sibTrans" cxnId="{01AEC7DD-946F-454B-B4D9-94E62952EE41}">
      <dgm:prSet/>
      <dgm:spPr/>
      <dgm:t>
        <a:bodyPr/>
        <a:lstStyle/>
        <a:p>
          <a:endParaRPr lang="ru-RU"/>
        </a:p>
      </dgm:t>
    </dgm:pt>
    <dgm:pt modelId="{EDC8C4B0-7EA0-4662-9A95-58893C9AE282}" type="pres">
      <dgm:prSet presAssocID="{42528CFA-002A-4F33-B3BF-E334A0782B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2B602-5E7C-4790-90AD-DAC52502D352}" type="pres">
      <dgm:prSet presAssocID="{F5AB7A8F-D23E-4610-94FF-7C9A74DC211D}" presName="centerShape" presStyleLbl="node0" presStyleIdx="0" presStyleCnt="1" custScaleX="117111"/>
      <dgm:spPr/>
      <dgm:t>
        <a:bodyPr/>
        <a:lstStyle/>
        <a:p>
          <a:endParaRPr lang="ru-RU"/>
        </a:p>
      </dgm:t>
    </dgm:pt>
    <dgm:pt modelId="{3388B331-8511-44D2-8BCB-93A750CE18A5}" type="pres">
      <dgm:prSet presAssocID="{56D33DF4-9E34-4081-AFDC-6190FF5B1BCA}" presName="Name9" presStyleLbl="parChTrans1D2" presStyleIdx="0" presStyleCnt="7"/>
      <dgm:spPr/>
      <dgm:t>
        <a:bodyPr/>
        <a:lstStyle/>
        <a:p>
          <a:endParaRPr lang="ru-RU"/>
        </a:p>
      </dgm:t>
    </dgm:pt>
    <dgm:pt modelId="{B75A0177-1D3A-4DB0-B2A4-B0986B25EF42}" type="pres">
      <dgm:prSet presAssocID="{56D33DF4-9E34-4081-AFDC-6190FF5B1BC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B06E758-6082-4ADE-B2A8-DB7EB2A2B85B}" type="pres">
      <dgm:prSet presAssocID="{977B7A56-9644-4377-9EA2-608D4C9E2062}" presName="node" presStyleLbl="node1" presStyleIdx="0" presStyleCnt="7" custScaleX="108103" custRadScaleRad="100214" custRadScaleInc="2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FD66B-6BB1-4304-9FAF-2CEAD53B296C}" type="pres">
      <dgm:prSet presAssocID="{050A32C8-DD3E-4D3D-82D4-778A7B6BBA60}" presName="Name9" presStyleLbl="parChTrans1D2" presStyleIdx="1" presStyleCnt="7"/>
      <dgm:spPr/>
      <dgm:t>
        <a:bodyPr/>
        <a:lstStyle/>
        <a:p>
          <a:endParaRPr lang="ru-RU"/>
        </a:p>
      </dgm:t>
    </dgm:pt>
    <dgm:pt modelId="{810BA46B-7B07-4F57-99E5-63AFCC2D5911}" type="pres">
      <dgm:prSet presAssocID="{050A32C8-DD3E-4D3D-82D4-778A7B6BBA60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63A7331-1E97-458E-B612-B6383A27B961}" type="pres">
      <dgm:prSet presAssocID="{3C6FEDC2-2EA6-4C51-B0FD-3206B5EAEB60}" presName="node" presStyleLbl="node1" presStyleIdx="1" presStyleCnt="7" custScaleX="129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A897-0876-473A-AFB2-45F5093F821A}" type="pres">
      <dgm:prSet presAssocID="{83664FA4-C548-4616-9D1F-9788A3A21006}" presName="Name9" presStyleLbl="parChTrans1D2" presStyleIdx="2" presStyleCnt="7"/>
      <dgm:spPr/>
      <dgm:t>
        <a:bodyPr/>
        <a:lstStyle/>
        <a:p>
          <a:endParaRPr lang="ru-RU"/>
        </a:p>
      </dgm:t>
    </dgm:pt>
    <dgm:pt modelId="{80161203-B501-402D-AF01-CE35EEB97356}" type="pres">
      <dgm:prSet presAssocID="{83664FA4-C548-4616-9D1F-9788A3A2100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FE0D92E-F71D-4355-BABA-AE756BCCD542}" type="pres">
      <dgm:prSet presAssocID="{E0A2850F-7ADB-43AE-9AC4-69CE95CAC357}" presName="node" presStyleLbl="node1" presStyleIdx="2" presStyleCnt="7" custScaleX="119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5A6C2-AB72-4E5F-B147-D0B80C4F2D5F}" type="pres">
      <dgm:prSet presAssocID="{E7A06211-998A-46C0-A1F3-ED20A050CF45}" presName="Name9" presStyleLbl="parChTrans1D2" presStyleIdx="3" presStyleCnt="7"/>
      <dgm:spPr/>
      <dgm:t>
        <a:bodyPr/>
        <a:lstStyle/>
        <a:p>
          <a:endParaRPr lang="ru-RU"/>
        </a:p>
      </dgm:t>
    </dgm:pt>
    <dgm:pt modelId="{4228AAD3-7B35-4C4B-9634-2F9D31CC1328}" type="pres">
      <dgm:prSet presAssocID="{E7A06211-998A-46C0-A1F3-ED20A050CF4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9EFC40EB-0917-4A62-8221-73631A962FB6}" type="pres">
      <dgm:prSet presAssocID="{C2EF9F54-D354-440E-A5B8-0AD52D96B2F4}" presName="node" presStyleLbl="node1" presStyleIdx="3" presStyleCnt="7" custScaleX="12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83886-60DB-49BB-B70A-283999107722}" type="pres">
      <dgm:prSet presAssocID="{ADE67B22-5647-44ED-97B1-8DBEAE60B105}" presName="Name9" presStyleLbl="parChTrans1D2" presStyleIdx="4" presStyleCnt="7"/>
      <dgm:spPr/>
      <dgm:t>
        <a:bodyPr/>
        <a:lstStyle/>
        <a:p>
          <a:endParaRPr lang="ru-RU"/>
        </a:p>
      </dgm:t>
    </dgm:pt>
    <dgm:pt modelId="{6E389D9D-CC0D-4EB8-8A19-372E174CD475}" type="pres">
      <dgm:prSet presAssocID="{ADE67B22-5647-44ED-97B1-8DBEAE60B105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C1ACA46-5895-46CA-A662-21EDD8535D79}" type="pres">
      <dgm:prSet presAssocID="{1B4792A2-DCAB-476E-A6F5-CFFA62861818}" presName="node" presStyleLbl="node1" presStyleIdx="4" presStyleCnt="7" custScaleX="118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3749-E1A1-4E97-83D5-E7AF93B2D993}" type="pres">
      <dgm:prSet presAssocID="{07C80FAE-3AC7-4677-BA89-F0D91C337E27}" presName="Name9" presStyleLbl="parChTrans1D2" presStyleIdx="5" presStyleCnt="7"/>
      <dgm:spPr/>
      <dgm:t>
        <a:bodyPr/>
        <a:lstStyle/>
        <a:p>
          <a:endParaRPr lang="ru-RU"/>
        </a:p>
      </dgm:t>
    </dgm:pt>
    <dgm:pt modelId="{D9A61417-15CF-4090-8CA3-7459F6F447E3}" type="pres">
      <dgm:prSet presAssocID="{07C80FAE-3AC7-4677-BA89-F0D91C337E2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B6653DF-F711-44DB-BFC6-22049EBB2536}" type="pres">
      <dgm:prSet presAssocID="{DD82ADBF-0485-48C2-929A-65073F4C5AC6}" presName="node" presStyleLbl="node1" presStyleIdx="5" presStyleCnt="7" custScaleX="112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C234A-3589-441B-BB00-AADB0BA845FB}" type="pres">
      <dgm:prSet presAssocID="{63CAEA16-81A4-4F44-A354-DF40444CA918}" presName="Name9" presStyleLbl="parChTrans1D2" presStyleIdx="6" presStyleCnt="7"/>
      <dgm:spPr/>
      <dgm:t>
        <a:bodyPr/>
        <a:lstStyle/>
        <a:p>
          <a:endParaRPr lang="ru-RU"/>
        </a:p>
      </dgm:t>
    </dgm:pt>
    <dgm:pt modelId="{AD28C5DE-DE5B-4A2D-9D70-5CB85F20D8A3}" type="pres">
      <dgm:prSet presAssocID="{63CAEA16-81A4-4F44-A354-DF40444CA91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28BDD7EC-0455-4B7E-8244-502EDCF944EC}" type="pres">
      <dgm:prSet presAssocID="{D459C084-2CD7-45F5-98D9-E01C0885F4AC}" presName="node" presStyleLbl="node1" presStyleIdx="6" presStyleCnt="7" custScaleX="116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D12AF-0A3B-4731-ACBA-78AB96ECAAB3}" type="presOf" srcId="{56D33DF4-9E34-4081-AFDC-6190FF5B1BCA}" destId="{B75A0177-1D3A-4DB0-B2A4-B0986B25EF42}" srcOrd="1" destOrd="0" presId="urn:microsoft.com/office/officeart/2005/8/layout/radial1"/>
    <dgm:cxn modelId="{F7E40E0B-A5AA-4FCD-9354-9286C9045B19}" type="presOf" srcId="{E7A06211-998A-46C0-A1F3-ED20A050CF45}" destId="{4228AAD3-7B35-4C4B-9634-2F9D31CC1328}" srcOrd="1" destOrd="0" presId="urn:microsoft.com/office/officeart/2005/8/layout/radial1"/>
    <dgm:cxn modelId="{5514F20F-02D0-4FA9-9CAB-28BEE07C088E}" srcId="{F5AB7A8F-D23E-4610-94FF-7C9A74DC211D}" destId="{1B4792A2-DCAB-476E-A6F5-CFFA62861818}" srcOrd="4" destOrd="0" parTransId="{ADE67B22-5647-44ED-97B1-8DBEAE60B105}" sibTransId="{5A8E9864-B3A1-45F0-9B57-5452A930A01A}"/>
    <dgm:cxn modelId="{83F0AAD1-8D9A-43E3-8068-B624FF995EDD}" type="presOf" srcId="{DD82ADBF-0485-48C2-929A-65073F4C5AC6}" destId="{2B6653DF-F711-44DB-BFC6-22049EBB2536}" srcOrd="0" destOrd="0" presId="urn:microsoft.com/office/officeart/2005/8/layout/radial1"/>
    <dgm:cxn modelId="{4F72E003-7475-41A8-8DB6-A904C44D7E47}" type="presOf" srcId="{D459C084-2CD7-45F5-98D9-E01C0885F4AC}" destId="{28BDD7EC-0455-4B7E-8244-502EDCF944EC}" srcOrd="0" destOrd="0" presId="urn:microsoft.com/office/officeart/2005/8/layout/radial1"/>
    <dgm:cxn modelId="{21AA8A1C-9F5D-4617-9611-6CB6650C21B4}" srcId="{F5AB7A8F-D23E-4610-94FF-7C9A74DC211D}" destId="{C2EF9F54-D354-440E-A5B8-0AD52D96B2F4}" srcOrd="3" destOrd="0" parTransId="{E7A06211-998A-46C0-A1F3-ED20A050CF45}" sibTransId="{8F213F08-E647-48C8-8513-DA275DB099ED}"/>
    <dgm:cxn modelId="{21A87204-090C-4E88-A70A-2AE9196D0D91}" type="presOf" srcId="{F5AB7A8F-D23E-4610-94FF-7C9A74DC211D}" destId="{29D2B602-5E7C-4790-90AD-DAC52502D352}" srcOrd="0" destOrd="0" presId="urn:microsoft.com/office/officeart/2005/8/layout/radial1"/>
    <dgm:cxn modelId="{ADAB694B-7E75-4B9B-850B-9F1270B2DB9A}" type="presOf" srcId="{E0A2850F-7ADB-43AE-9AC4-69CE95CAC357}" destId="{2FE0D92E-F71D-4355-BABA-AE756BCCD542}" srcOrd="0" destOrd="0" presId="urn:microsoft.com/office/officeart/2005/8/layout/radial1"/>
    <dgm:cxn modelId="{38E53CF8-05DD-4565-A206-B1E47ECA21FC}" type="presOf" srcId="{83664FA4-C548-4616-9D1F-9788A3A21006}" destId="{80161203-B501-402D-AF01-CE35EEB97356}" srcOrd="1" destOrd="0" presId="urn:microsoft.com/office/officeart/2005/8/layout/radial1"/>
    <dgm:cxn modelId="{8CBC1FE5-FC7E-43DD-90F4-88EDE30A7866}" type="presOf" srcId="{07C80FAE-3AC7-4677-BA89-F0D91C337E27}" destId="{D9A61417-15CF-4090-8CA3-7459F6F447E3}" srcOrd="1" destOrd="0" presId="urn:microsoft.com/office/officeart/2005/8/layout/radial1"/>
    <dgm:cxn modelId="{B04B8349-C771-42AC-A7A8-3A3D33C7EC7F}" srcId="{F5AB7A8F-D23E-4610-94FF-7C9A74DC211D}" destId="{3C6FEDC2-2EA6-4C51-B0FD-3206B5EAEB60}" srcOrd="1" destOrd="0" parTransId="{050A32C8-DD3E-4D3D-82D4-778A7B6BBA60}" sibTransId="{828805FD-10DF-45E0-9FC5-6732F833FA2A}"/>
    <dgm:cxn modelId="{C9BC7708-A983-4ED5-8DF3-60469FBB057F}" type="presOf" srcId="{1B4792A2-DCAB-476E-A6F5-CFFA62861818}" destId="{7C1ACA46-5895-46CA-A662-21EDD8535D79}" srcOrd="0" destOrd="0" presId="urn:microsoft.com/office/officeart/2005/8/layout/radial1"/>
    <dgm:cxn modelId="{9DCDC625-4EFA-4671-9BD0-FE163F92D194}" type="presOf" srcId="{3C6FEDC2-2EA6-4C51-B0FD-3206B5EAEB60}" destId="{563A7331-1E97-458E-B612-B6383A27B961}" srcOrd="0" destOrd="0" presId="urn:microsoft.com/office/officeart/2005/8/layout/radial1"/>
    <dgm:cxn modelId="{58F9FD35-9F48-4AC3-B360-A1B1620EE778}" srcId="{F5AB7A8F-D23E-4610-94FF-7C9A74DC211D}" destId="{977B7A56-9644-4377-9EA2-608D4C9E2062}" srcOrd="0" destOrd="0" parTransId="{56D33DF4-9E34-4081-AFDC-6190FF5B1BCA}" sibTransId="{BECEFF03-3D64-404E-93BE-5D39A5C8E998}"/>
    <dgm:cxn modelId="{CCE094BC-3B2D-4C21-A15B-06B589E070D0}" type="presOf" srcId="{C2EF9F54-D354-440E-A5B8-0AD52D96B2F4}" destId="{9EFC40EB-0917-4A62-8221-73631A962FB6}" srcOrd="0" destOrd="0" presId="urn:microsoft.com/office/officeart/2005/8/layout/radial1"/>
    <dgm:cxn modelId="{6C8792DC-A454-4362-80C2-19E4F0FD3B23}" type="presOf" srcId="{ADE67B22-5647-44ED-97B1-8DBEAE60B105}" destId="{6E389D9D-CC0D-4EB8-8A19-372E174CD475}" srcOrd="1" destOrd="0" presId="urn:microsoft.com/office/officeart/2005/8/layout/radial1"/>
    <dgm:cxn modelId="{ADC02222-D884-4319-BAC1-583A03328C78}" srcId="{F5AB7A8F-D23E-4610-94FF-7C9A74DC211D}" destId="{E0A2850F-7ADB-43AE-9AC4-69CE95CAC357}" srcOrd="2" destOrd="0" parTransId="{83664FA4-C548-4616-9D1F-9788A3A21006}" sibTransId="{07F53C4B-FCBF-428F-A25C-453B8F621FB8}"/>
    <dgm:cxn modelId="{659B4DCA-FCD7-4E5A-9D81-ADE45FC2C403}" type="presOf" srcId="{63CAEA16-81A4-4F44-A354-DF40444CA918}" destId="{C59C234A-3589-441B-BB00-AADB0BA845FB}" srcOrd="0" destOrd="0" presId="urn:microsoft.com/office/officeart/2005/8/layout/radial1"/>
    <dgm:cxn modelId="{A79AAA30-DF48-4F28-8549-CA9949F2F890}" type="presOf" srcId="{050A32C8-DD3E-4D3D-82D4-778A7B6BBA60}" destId="{810BA46B-7B07-4F57-99E5-63AFCC2D5911}" srcOrd="1" destOrd="0" presId="urn:microsoft.com/office/officeart/2005/8/layout/radial1"/>
    <dgm:cxn modelId="{265A7D91-CA66-47AA-952B-A56FB275B0BA}" type="presOf" srcId="{56D33DF4-9E34-4081-AFDC-6190FF5B1BCA}" destId="{3388B331-8511-44D2-8BCB-93A750CE18A5}" srcOrd="0" destOrd="0" presId="urn:microsoft.com/office/officeart/2005/8/layout/radial1"/>
    <dgm:cxn modelId="{7DF43817-80B5-4F4F-9387-A31A85F1C45A}" type="presOf" srcId="{42528CFA-002A-4F33-B3BF-E334A0782B46}" destId="{EDC8C4B0-7EA0-4662-9A95-58893C9AE282}" srcOrd="0" destOrd="0" presId="urn:microsoft.com/office/officeart/2005/8/layout/radial1"/>
    <dgm:cxn modelId="{D9121F84-25DD-44D1-802E-7F4768135F6B}" type="presOf" srcId="{07C80FAE-3AC7-4677-BA89-F0D91C337E27}" destId="{8B103749-E1A1-4E97-83D5-E7AF93B2D993}" srcOrd="0" destOrd="0" presId="urn:microsoft.com/office/officeart/2005/8/layout/radial1"/>
    <dgm:cxn modelId="{8A7411C3-D031-4BDA-A31A-BCD95AF4FC04}" type="presOf" srcId="{63CAEA16-81A4-4F44-A354-DF40444CA918}" destId="{AD28C5DE-DE5B-4A2D-9D70-5CB85F20D8A3}" srcOrd="1" destOrd="0" presId="urn:microsoft.com/office/officeart/2005/8/layout/radial1"/>
    <dgm:cxn modelId="{01AEC7DD-946F-454B-B4D9-94E62952EE41}" srcId="{F5AB7A8F-D23E-4610-94FF-7C9A74DC211D}" destId="{D459C084-2CD7-45F5-98D9-E01C0885F4AC}" srcOrd="6" destOrd="0" parTransId="{63CAEA16-81A4-4F44-A354-DF40444CA918}" sibTransId="{1CE86C0F-5974-4531-9D77-C1E72CB898A5}"/>
    <dgm:cxn modelId="{7317FC15-D749-42BA-B7CD-238C06CCF298}" srcId="{42528CFA-002A-4F33-B3BF-E334A0782B46}" destId="{F5AB7A8F-D23E-4610-94FF-7C9A74DC211D}" srcOrd="0" destOrd="0" parTransId="{F10B91A3-AB08-49D7-8BCD-57D92ED9D026}" sibTransId="{9EF3CC9E-96AD-4D5E-A04D-FFF9C1704606}"/>
    <dgm:cxn modelId="{E303D5EC-B849-40FF-AFBB-F8E14180767A}" type="presOf" srcId="{050A32C8-DD3E-4D3D-82D4-778A7B6BBA60}" destId="{AD5FD66B-6BB1-4304-9FAF-2CEAD53B296C}" srcOrd="0" destOrd="0" presId="urn:microsoft.com/office/officeart/2005/8/layout/radial1"/>
    <dgm:cxn modelId="{C23AF9E0-8B42-4A40-B723-277B53624F15}" type="presOf" srcId="{977B7A56-9644-4377-9EA2-608D4C9E2062}" destId="{BB06E758-6082-4ADE-B2A8-DB7EB2A2B85B}" srcOrd="0" destOrd="0" presId="urn:microsoft.com/office/officeart/2005/8/layout/radial1"/>
    <dgm:cxn modelId="{AC5E47F6-D903-484F-B802-B231E28ECD64}" srcId="{F5AB7A8F-D23E-4610-94FF-7C9A74DC211D}" destId="{DD82ADBF-0485-48C2-929A-65073F4C5AC6}" srcOrd="5" destOrd="0" parTransId="{07C80FAE-3AC7-4677-BA89-F0D91C337E27}" sibTransId="{E9E5C72C-23B9-412F-82A7-5AFB114B2848}"/>
    <dgm:cxn modelId="{0C29950C-82BE-466F-9761-00C731CB8028}" type="presOf" srcId="{83664FA4-C548-4616-9D1F-9788A3A21006}" destId="{D296A897-0876-473A-AFB2-45F5093F821A}" srcOrd="0" destOrd="0" presId="urn:microsoft.com/office/officeart/2005/8/layout/radial1"/>
    <dgm:cxn modelId="{8FDBFF67-FF9F-45DD-9545-8A3E15B0F824}" type="presOf" srcId="{E7A06211-998A-46C0-A1F3-ED20A050CF45}" destId="{4745A6C2-AB72-4E5F-B147-D0B80C4F2D5F}" srcOrd="0" destOrd="0" presId="urn:microsoft.com/office/officeart/2005/8/layout/radial1"/>
    <dgm:cxn modelId="{B5B78D00-148A-471E-A26E-F9C8B0A01DC8}" type="presOf" srcId="{ADE67B22-5647-44ED-97B1-8DBEAE60B105}" destId="{47D83886-60DB-49BB-B70A-283999107722}" srcOrd="0" destOrd="0" presId="urn:microsoft.com/office/officeart/2005/8/layout/radial1"/>
    <dgm:cxn modelId="{1F6A30E9-920A-4AEC-A6E1-72DCAD319A36}" type="presParOf" srcId="{EDC8C4B0-7EA0-4662-9A95-58893C9AE282}" destId="{29D2B602-5E7C-4790-90AD-DAC52502D352}" srcOrd="0" destOrd="0" presId="urn:microsoft.com/office/officeart/2005/8/layout/radial1"/>
    <dgm:cxn modelId="{46D6D8C4-0506-4FCD-8020-592D8F400187}" type="presParOf" srcId="{EDC8C4B0-7EA0-4662-9A95-58893C9AE282}" destId="{3388B331-8511-44D2-8BCB-93A750CE18A5}" srcOrd="1" destOrd="0" presId="urn:microsoft.com/office/officeart/2005/8/layout/radial1"/>
    <dgm:cxn modelId="{C35D0C53-8E5B-4CC2-AFC2-6052AD6437B3}" type="presParOf" srcId="{3388B331-8511-44D2-8BCB-93A750CE18A5}" destId="{B75A0177-1D3A-4DB0-B2A4-B0986B25EF42}" srcOrd="0" destOrd="0" presId="urn:microsoft.com/office/officeart/2005/8/layout/radial1"/>
    <dgm:cxn modelId="{FCDB3B54-DADB-4CB5-B660-3DA263C91F05}" type="presParOf" srcId="{EDC8C4B0-7EA0-4662-9A95-58893C9AE282}" destId="{BB06E758-6082-4ADE-B2A8-DB7EB2A2B85B}" srcOrd="2" destOrd="0" presId="urn:microsoft.com/office/officeart/2005/8/layout/radial1"/>
    <dgm:cxn modelId="{63A77855-E30D-4A66-8EBA-61FE0C82B2E5}" type="presParOf" srcId="{EDC8C4B0-7EA0-4662-9A95-58893C9AE282}" destId="{AD5FD66B-6BB1-4304-9FAF-2CEAD53B296C}" srcOrd="3" destOrd="0" presId="urn:microsoft.com/office/officeart/2005/8/layout/radial1"/>
    <dgm:cxn modelId="{B534D4C7-27F6-4B2F-9B79-5DAEA1A2E729}" type="presParOf" srcId="{AD5FD66B-6BB1-4304-9FAF-2CEAD53B296C}" destId="{810BA46B-7B07-4F57-99E5-63AFCC2D5911}" srcOrd="0" destOrd="0" presId="urn:microsoft.com/office/officeart/2005/8/layout/radial1"/>
    <dgm:cxn modelId="{F4DB7B28-20C1-4E6A-9A58-0D1325A44DC5}" type="presParOf" srcId="{EDC8C4B0-7EA0-4662-9A95-58893C9AE282}" destId="{563A7331-1E97-458E-B612-B6383A27B961}" srcOrd="4" destOrd="0" presId="urn:microsoft.com/office/officeart/2005/8/layout/radial1"/>
    <dgm:cxn modelId="{2573F8F1-BC24-4B84-A619-46FA8911BD7C}" type="presParOf" srcId="{EDC8C4B0-7EA0-4662-9A95-58893C9AE282}" destId="{D296A897-0876-473A-AFB2-45F5093F821A}" srcOrd="5" destOrd="0" presId="urn:microsoft.com/office/officeart/2005/8/layout/radial1"/>
    <dgm:cxn modelId="{48538263-145C-49D0-B00D-A7D5A2884810}" type="presParOf" srcId="{D296A897-0876-473A-AFB2-45F5093F821A}" destId="{80161203-B501-402D-AF01-CE35EEB97356}" srcOrd="0" destOrd="0" presId="urn:microsoft.com/office/officeart/2005/8/layout/radial1"/>
    <dgm:cxn modelId="{17E86F8C-50CD-47F4-9889-26B2E4C5083C}" type="presParOf" srcId="{EDC8C4B0-7EA0-4662-9A95-58893C9AE282}" destId="{2FE0D92E-F71D-4355-BABA-AE756BCCD542}" srcOrd="6" destOrd="0" presId="urn:microsoft.com/office/officeart/2005/8/layout/radial1"/>
    <dgm:cxn modelId="{04977ADF-3609-40BD-B715-30B25A12E048}" type="presParOf" srcId="{EDC8C4B0-7EA0-4662-9A95-58893C9AE282}" destId="{4745A6C2-AB72-4E5F-B147-D0B80C4F2D5F}" srcOrd="7" destOrd="0" presId="urn:microsoft.com/office/officeart/2005/8/layout/radial1"/>
    <dgm:cxn modelId="{F71F8D75-9C0D-4820-9B80-0ACFF3EB917C}" type="presParOf" srcId="{4745A6C2-AB72-4E5F-B147-D0B80C4F2D5F}" destId="{4228AAD3-7B35-4C4B-9634-2F9D31CC1328}" srcOrd="0" destOrd="0" presId="urn:microsoft.com/office/officeart/2005/8/layout/radial1"/>
    <dgm:cxn modelId="{B329F560-C1F4-4C2D-A83F-34D4526EE773}" type="presParOf" srcId="{EDC8C4B0-7EA0-4662-9A95-58893C9AE282}" destId="{9EFC40EB-0917-4A62-8221-73631A962FB6}" srcOrd="8" destOrd="0" presId="urn:microsoft.com/office/officeart/2005/8/layout/radial1"/>
    <dgm:cxn modelId="{96B8F937-7D38-43B7-B5B4-16A399BF26CE}" type="presParOf" srcId="{EDC8C4B0-7EA0-4662-9A95-58893C9AE282}" destId="{47D83886-60DB-49BB-B70A-283999107722}" srcOrd="9" destOrd="0" presId="urn:microsoft.com/office/officeart/2005/8/layout/radial1"/>
    <dgm:cxn modelId="{456241E7-3782-465E-8F67-1855D6BD6866}" type="presParOf" srcId="{47D83886-60DB-49BB-B70A-283999107722}" destId="{6E389D9D-CC0D-4EB8-8A19-372E174CD475}" srcOrd="0" destOrd="0" presId="urn:microsoft.com/office/officeart/2005/8/layout/radial1"/>
    <dgm:cxn modelId="{7C283B08-EF60-4D78-B248-A05DA1626952}" type="presParOf" srcId="{EDC8C4B0-7EA0-4662-9A95-58893C9AE282}" destId="{7C1ACA46-5895-46CA-A662-21EDD8535D79}" srcOrd="10" destOrd="0" presId="urn:microsoft.com/office/officeart/2005/8/layout/radial1"/>
    <dgm:cxn modelId="{D72CDBEF-A66D-449C-984F-69C33BFA37CB}" type="presParOf" srcId="{EDC8C4B0-7EA0-4662-9A95-58893C9AE282}" destId="{8B103749-E1A1-4E97-83D5-E7AF93B2D993}" srcOrd="11" destOrd="0" presId="urn:microsoft.com/office/officeart/2005/8/layout/radial1"/>
    <dgm:cxn modelId="{EE11E2E0-2FD6-446D-9809-9AA4C17D43CC}" type="presParOf" srcId="{8B103749-E1A1-4E97-83D5-E7AF93B2D993}" destId="{D9A61417-15CF-4090-8CA3-7459F6F447E3}" srcOrd="0" destOrd="0" presId="urn:microsoft.com/office/officeart/2005/8/layout/radial1"/>
    <dgm:cxn modelId="{FDF0030F-CA16-4D24-94FC-C3B2565F0754}" type="presParOf" srcId="{EDC8C4B0-7EA0-4662-9A95-58893C9AE282}" destId="{2B6653DF-F711-44DB-BFC6-22049EBB2536}" srcOrd="12" destOrd="0" presId="urn:microsoft.com/office/officeart/2005/8/layout/radial1"/>
    <dgm:cxn modelId="{464774BF-C1C8-45E5-B47E-49E46E265B10}" type="presParOf" srcId="{EDC8C4B0-7EA0-4662-9A95-58893C9AE282}" destId="{C59C234A-3589-441B-BB00-AADB0BA845FB}" srcOrd="13" destOrd="0" presId="urn:microsoft.com/office/officeart/2005/8/layout/radial1"/>
    <dgm:cxn modelId="{60CEB066-EA5A-47F2-A038-76546EC9A174}" type="presParOf" srcId="{C59C234A-3589-441B-BB00-AADB0BA845FB}" destId="{AD28C5DE-DE5B-4A2D-9D70-5CB85F20D8A3}" srcOrd="0" destOrd="0" presId="urn:microsoft.com/office/officeart/2005/8/layout/radial1"/>
    <dgm:cxn modelId="{745B78F4-F09A-4D2C-9ACE-7C37B93251A5}" type="presParOf" srcId="{EDC8C4B0-7EA0-4662-9A95-58893C9AE282}" destId="{28BDD7EC-0455-4B7E-8244-502EDCF944E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E67847-E2B8-402B-B828-BBD05DE095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68BD01-A324-404D-BC21-2E0DE77DD9DF}">
      <dgm:prSet phldrT="[Текст]" custT="1"/>
      <dgm:spPr/>
      <dgm:t>
        <a:bodyPr/>
        <a:lstStyle/>
        <a:p>
          <a:pPr algn="ctr"/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помилковості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B82AA-9E28-4C45-8089-45FAC29B396E}" type="parTrans" cxnId="{7193437A-7425-4C65-9704-4B6F60E86CC3}">
      <dgm:prSet/>
      <dgm:spPr/>
      <dgm:t>
        <a:bodyPr/>
        <a:lstStyle/>
        <a:p>
          <a:endParaRPr lang="ru-RU"/>
        </a:p>
      </dgm:t>
    </dgm:pt>
    <dgm:pt modelId="{48C01047-A207-4DD7-90F1-602F0E017415}" type="sibTrans" cxnId="{7193437A-7425-4C65-9704-4B6F60E86CC3}">
      <dgm:prSet/>
      <dgm:spPr/>
      <dgm:t>
        <a:bodyPr/>
        <a:lstStyle/>
        <a:p>
          <a:endParaRPr lang="ru-RU"/>
        </a:p>
      </dgm:t>
    </dgm:pt>
    <dgm:pt modelId="{9A42FA7E-D9FA-4A8C-B556-10A69B53B2FB}">
      <dgm:prSet phldrT="[Текст]" phldr="1"/>
      <dgm:spPr/>
      <dgm:t>
        <a:bodyPr/>
        <a:lstStyle/>
        <a:p>
          <a:endParaRPr lang="ru-RU"/>
        </a:p>
      </dgm:t>
    </dgm:pt>
    <dgm:pt modelId="{E2034FCB-CF48-4DC8-B340-35AFED604B41}" type="parTrans" cxnId="{6649D83D-FD7B-48F5-ADAE-EA12769C7A73}">
      <dgm:prSet/>
      <dgm:spPr/>
      <dgm:t>
        <a:bodyPr/>
        <a:lstStyle/>
        <a:p>
          <a:endParaRPr lang="ru-RU"/>
        </a:p>
      </dgm:t>
    </dgm:pt>
    <dgm:pt modelId="{86502321-4D26-4C39-803E-DB37032EBB6A}" type="sibTrans" cxnId="{6649D83D-FD7B-48F5-ADAE-EA12769C7A73}">
      <dgm:prSet/>
      <dgm:spPr/>
      <dgm:t>
        <a:bodyPr/>
        <a:lstStyle/>
        <a:p>
          <a:endParaRPr lang="ru-RU"/>
        </a:p>
      </dgm:t>
    </dgm:pt>
    <dgm:pt modelId="{ADDF5358-A7EE-4E19-9D5A-C6A66A28D32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навмисно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дає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учням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помилкові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або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передбачувані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помилкові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судження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потім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просить учнів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висловити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свою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згоду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або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незгоду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сказаним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пояснити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свою точку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При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звичайну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проговорювати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судження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усно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заздалегідь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онлайнову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спільний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документ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презентацію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онлайнові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картки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1865E-1FE7-48F4-8284-CDB42FB2DDC8}" type="parTrans" cxnId="{8E110E2D-681D-46E3-90F1-B0C3ABB80F4B}">
      <dgm:prSet/>
      <dgm:spPr/>
      <dgm:t>
        <a:bodyPr/>
        <a:lstStyle/>
        <a:p>
          <a:endParaRPr lang="ru-RU"/>
        </a:p>
      </dgm:t>
    </dgm:pt>
    <dgm:pt modelId="{DA2E0D09-FCC2-462C-B6D0-8207911753E9}" type="sibTrans" cxnId="{8E110E2D-681D-46E3-90F1-B0C3ABB80F4B}">
      <dgm:prSet/>
      <dgm:spPr/>
      <dgm:t>
        <a:bodyPr/>
        <a:lstStyle/>
        <a:p>
          <a:endParaRPr lang="ru-RU"/>
        </a:p>
      </dgm:t>
    </dgm:pt>
    <dgm:pt modelId="{F098682B-2AAF-4304-A74B-195D7B959444}">
      <dgm:prSet phldrT="[Текст]" phldr="1"/>
      <dgm:spPr/>
      <dgm:t>
        <a:bodyPr/>
        <a:lstStyle/>
        <a:p>
          <a:endParaRPr lang="ru-RU"/>
        </a:p>
      </dgm:t>
    </dgm:pt>
    <dgm:pt modelId="{5059097A-5724-4B19-B774-A02ED7740D98}" type="parTrans" cxnId="{C6609E41-D45E-45FE-A12A-54FDF51A136E}">
      <dgm:prSet/>
      <dgm:spPr/>
      <dgm:t>
        <a:bodyPr/>
        <a:lstStyle/>
        <a:p>
          <a:endParaRPr lang="ru-RU"/>
        </a:p>
      </dgm:t>
    </dgm:pt>
    <dgm:pt modelId="{7C51F290-1381-497E-9C24-F59B027168ED}" type="sibTrans" cxnId="{C6609E41-D45E-45FE-A12A-54FDF51A136E}">
      <dgm:prSet/>
      <dgm:spPr/>
      <dgm:t>
        <a:bodyPr/>
        <a:lstStyle/>
        <a:p>
          <a:endParaRPr lang="ru-RU"/>
        </a:p>
      </dgm:t>
    </dgm:pt>
    <dgm:pt modelId="{89052F38-E9E7-4486-BC6A-20B891884EB8}" type="pres">
      <dgm:prSet presAssocID="{82E67847-E2B8-402B-B828-BBD05DE09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1E346-6150-4D48-A787-DDA18F58B7A2}" type="pres">
      <dgm:prSet presAssocID="{8A68BD01-A324-404D-BC21-2E0DE77DD9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040F6-1AE4-484D-822E-4275CFA535F1}" type="pres">
      <dgm:prSet presAssocID="{8A68BD01-A324-404D-BC21-2E0DE77DD9D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1A910-7996-450D-955F-58B43624428E}" type="pres">
      <dgm:prSet presAssocID="{ADDF5358-A7EE-4E19-9D5A-C6A66A28D3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C7C5B-B63E-47B1-93FB-1C1A8CEA8766}" type="pres">
      <dgm:prSet presAssocID="{ADDF5358-A7EE-4E19-9D5A-C6A66A28D32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9D83D-FD7B-48F5-ADAE-EA12769C7A73}" srcId="{8A68BD01-A324-404D-BC21-2E0DE77DD9DF}" destId="{9A42FA7E-D9FA-4A8C-B556-10A69B53B2FB}" srcOrd="0" destOrd="0" parTransId="{E2034FCB-CF48-4DC8-B340-35AFED604B41}" sibTransId="{86502321-4D26-4C39-803E-DB37032EBB6A}"/>
    <dgm:cxn modelId="{C6609E41-D45E-45FE-A12A-54FDF51A136E}" srcId="{ADDF5358-A7EE-4E19-9D5A-C6A66A28D320}" destId="{F098682B-2AAF-4304-A74B-195D7B959444}" srcOrd="0" destOrd="0" parTransId="{5059097A-5724-4B19-B774-A02ED7740D98}" sibTransId="{7C51F290-1381-497E-9C24-F59B027168ED}"/>
    <dgm:cxn modelId="{7193437A-7425-4C65-9704-4B6F60E86CC3}" srcId="{82E67847-E2B8-402B-B828-BBD05DE09512}" destId="{8A68BD01-A324-404D-BC21-2E0DE77DD9DF}" srcOrd="0" destOrd="0" parTransId="{F8FB82AA-9E28-4C45-8089-45FAC29B396E}" sibTransId="{48C01047-A207-4DD7-90F1-602F0E017415}"/>
    <dgm:cxn modelId="{DAC43A5C-922D-4D37-A5C1-5EB33A1B88FA}" type="presOf" srcId="{F098682B-2AAF-4304-A74B-195D7B959444}" destId="{713C7C5B-B63E-47B1-93FB-1C1A8CEA8766}" srcOrd="0" destOrd="0" presId="urn:microsoft.com/office/officeart/2005/8/layout/vList2"/>
    <dgm:cxn modelId="{E388C9BC-EB01-40FF-9F09-01B0BA1222E1}" type="presOf" srcId="{ADDF5358-A7EE-4E19-9D5A-C6A66A28D320}" destId="{BED1A910-7996-450D-955F-58B43624428E}" srcOrd="0" destOrd="0" presId="urn:microsoft.com/office/officeart/2005/8/layout/vList2"/>
    <dgm:cxn modelId="{AA64299A-8288-4246-BF05-1B21688C15CD}" type="presOf" srcId="{9A42FA7E-D9FA-4A8C-B556-10A69B53B2FB}" destId="{ADE040F6-1AE4-484D-822E-4275CFA535F1}" srcOrd="0" destOrd="0" presId="urn:microsoft.com/office/officeart/2005/8/layout/vList2"/>
    <dgm:cxn modelId="{8E110E2D-681D-46E3-90F1-B0C3ABB80F4B}" srcId="{82E67847-E2B8-402B-B828-BBD05DE09512}" destId="{ADDF5358-A7EE-4E19-9D5A-C6A66A28D320}" srcOrd="1" destOrd="0" parTransId="{5F61865E-1FE7-48F4-8284-CDB42FB2DDC8}" sibTransId="{DA2E0D09-FCC2-462C-B6D0-8207911753E9}"/>
    <dgm:cxn modelId="{B92EB638-7B9E-4164-B1AA-6D428470B110}" type="presOf" srcId="{8A68BD01-A324-404D-BC21-2E0DE77DD9DF}" destId="{EBE1E346-6150-4D48-A787-DDA18F58B7A2}" srcOrd="0" destOrd="0" presId="urn:microsoft.com/office/officeart/2005/8/layout/vList2"/>
    <dgm:cxn modelId="{7E6CF917-0B29-4657-A79B-D542A529E3D7}" type="presOf" srcId="{82E67847-E2B8-402B-B828-BBD05DE09512}" destId="{89052F38-E9E7-4486-BC6A-20B891884EB8}" srcOrd="0" destOrd="0" presId="urn:microsoft.com/office/officeart/2005/8/layout/vList2"/>
    <dgm:cxn modelId="{E3B4C699-0F71-4042-9A67-1311A9262E3F}" type="presParOf" srcId="{89052F38-E9E7-4486-BC6A-20B891884EB8}" destId="{EBE1E346-6150-4D48-A787-DDA18F58B7A2}" srcOrd="0" destOrd="0" presId="urn:microsoft.com/office/officeart/2005/8/layout/vList2"/>
    <dgm:cxn modelId="{E9A4BD2D-C084-4387-A2F4-BA73D77471F8}" type="presParOf" srcId="{89052F38-E9E7-4486-BC6A-20B891884EB8}" destId="{ADE040F6-1AE4-484D-822E-4275CFA535F1}" srcOrd="1" destOrd="0" presId="urn:microsoft.com/office/officeart/2005/8/layout/vList2"/>
    <dgm:cxn modelId="{5E1F3B81-B667-4E1C-94E3-9D2C819F228F}" type="presParOf" srcId="{89052F38-E9E7-4486-BC6A-20B891884EB8}" destId="{BED1A910-7996-450D-955F-58B43624428E}" srcOrd="2" destOrd="0" presId="urn:microsoft.com/office/officeart/2005/8/layout/vList2"/>
    <dgm:cxn modelId="{C214BD5B-9FE4-4A24-8199-75471278E03F}" type="presParOf" srcId="{89052F38-E9E7-4486-BC6A-20B891884EB8}" destId="{713C7C5B-B63E-47B1-93FB-1C1A8CEA87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C21E76-3EA0-475D-B956-4487D6344A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4CBC5-E41B-4567-A764-A0759942F2B1}">
      <dgm:prSet phldrT="[Текст]" custT="1"/>
      <dgm:spPr/>
      <dgm:t>
        <a:bodyPr/>
        <a:lstStyle/>
        <a:p>
          <a:r>
            <a:rPr lang="ru-RU" sz="28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28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8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Формувальне</a:t>
          </a:r>
          <a:r>
            <a:rPr lang="ru-RU" sz="28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28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–</a:t>
          </a:r>
          <a:r>
            <a:rPr lang="ru-RU" sz="2800" b="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800" b="0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800" b="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перевірки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знань учнів, коли педагог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задає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додаткові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уточнюючі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дозволяють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дитині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проаналізувати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узагальнити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зробити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висновки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8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пройденого</a:t>
          </a:r>
          <a:r>
            <a:rPr lang="ru-RU" sz="28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матеріалу.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A2BD6-18AA-4AD9-A9E0-676F335E08BB}" type="parTrans" cxnId="{9F5DB51D-BEF1-4C27-951C-896D4C7C00A0}">
      <dgm:prSet/>
      <dgm:spPr/>
      <dgm:t>
        <a:bodyPr/>
        <a:lstStyle/>
        <a:p>
          <a:endParaRPr lang="ru-RU"/>
        </a:p>
      </dgm:t>
    </dgm:pt>
    <dgm:pt modelId="{BFB5948E-E59F-43AF-9660-B28DFD7617E2}" type="sibTrans" cxnId="{9F5DB51D-BEF1-4C27-951C-896D4C7C00A0}">
      <dgm:prSet/>
      <dgm:spPr/>
      <dgm:t>
        <a:bodyPr/>
        <a:lstStyle/>
        <a:p>
          <a:endParaRPr lang="ru-RU"/>
        </a:p>
      </dgm:t>
    </dgm:pt>
    <dgm:pt modelId="{FC758DDF-A328-4BDA-8140-261A9FC2BCF5}">
      <dgm:prSet phldrT="[Текст]" phldr="1"/>
      <dgm:spPr/>
      <dgm:t>
        <a:bodyPr/>
        <a:lstStyle/>
        <a:p>
          <a:endParaRPr lang="ru-RU"/>
        </a:p>
      </dgm:t>
    </dgm:pt>
    <dgm:pt modelId="{08C3E3C4-915B-4DF5-A974-C356F34AEE7A}" type="parTrans" cxnId="{6794E5E3-5B76-45AE-A581-1BDF02029CFF}">
      <dgm:prSet/>
      <dgm:spPr/>
      <dgm:t>
        <a:bodyPr/>
        <a:lstStyle/>
        <a:p>
          <a:endParaRPr lang="ru-RU"/>
        </a:p>
      </dgm:t>
    </dgm:pt>
    <dgm:pt modelId="{84E10A37-264A-4A0F-8DB8-D34DAD9EEC1D}" type="sibTrans" cxnId="{6794E5E3-5B76-45AE-A581-1BDF02029CFF}">
      <dgm:prSet/>
      <dgm:spPr/>
      <dgm:t>
        <a:bodyPr/>
        <a:lstStyle/>
        <a:p>
          <a:endParaRPr lang="ru-RU"/>
        </a:p>
      </dgm:t>
    </dgm:pt>
    <dgm:pt modelId="{8E286D2E-86E3-410C-B714-0C6FCFC9969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_________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схожі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або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відрізняються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________?</a:t>
          </a:r>
        </a:p>
        <a:p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неправильно в ___________________________   ?</a:t>
          </a:r>
        </a:p>
        <a:p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висновок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можеш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зробити _______________?</a:t>
          </a:r>
        </a:p>
        <a:p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пропонуєш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зробити ___________________     ?</a:t>
          </a:r>
        </a:p>
        <a:p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використовував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_____? і т.д.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82513-F1DC-4E86-9038-CF54A34C55A7}" type="parTrans" cxnId="{8CD36BC4-BD9B-4E4C-A4BD-3290B500B5D5}">
      <dgm:prSet/>
      <dgm:spPr/>
      <dgm:t>
        <a:bodyPr/>
        <a:lstStyle/>
        <a:p>
          <a:endParaRPr lang="ru-RU"/>
        </a:p>
      </dgm:t>
    </dgm:pt>
    <dgm:pt modelId="{ADCA9D44-0BB7-455D-B41D-6B2363305D74}" type="sibTrans" cxnId="{8CD36BC4-BD9B-4E4C-A4BD-3290B500B5D5}">
      <dgm:prSet/>
      <dgm:spPr/>
      <dgm:t>
        <a:bodyPr/>
        <a:lstStyle/>
        <a:p>
          <a:endParaRPr lang="ru-RU"/>
        </a:p>
      </dgm:t>
    </dgm:pt>
    <dgm:pt modelId="{F0A336AC-64DE-4E5A-B5F8-913FF4CA209E}">
      <dgm:prSet phldrT="[Текст]" phldr="1"/>
      <dgm:spPr/>
      <dgm:t>
        <a:bodyPr/>
        <a:lstStyle/>
        <a:p>
          <a:endParaRPr lang="ru-RU" dirty="0"/>
        </a:p>
      </dgm:t>
    </dgm:pt>
    <dgm:pt modelId="{4A455C53-2D1E-4CD6-9A74-8AC90A4EAB48}" type="parTrans" cxnId="{D53BDE92-54D1-4EE5-9D8D-5FAA9EBFEB8E}">
      <dgm:prSet/>
      <dgm:spPr/>
      <dgm:t>
        <a:bodyPr/>
        <a:lstStyle/>
        <a:p>
          <a:endParaRPr lang="ru-RU"/>
        </a:p>
      </dgm:t>
    </dgm:pt>
    <dgm:pt modelId="{5AB04FEE-327F-4180-9728-85ADD53AEDBA}" type="sibTrans" cxnId="{D53BDE92-54D1-4EE5-9D8D-5FAA9EBFEB8E}">
      <dgm:prSet/>
      <dgm:spPr/>
      <dgm:t>
        <a:bodyPr/>
        <a:lstStyle/>
        <a:p>
          <a:endParaRPr lang="ru-RU"/>
        </a:p>
      </dgm:t>
    </dgm:pt>
    <dgm:pt modelId="{48BF1C8F-BF53-4C07-BF60-4635D8933A40}" type="pres">
      <dgm:prSet presAssocID="{FEC21E76-3EA0-475D-B956-4487D6344A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BF91D-1362-42E2-BDE1-35FCD785F04D}" type="pres">
      <dgm:prSet presAssocID="{7104CBC5-E41B-4567-A764-A0759942F2B1}" presName="parentText" presStyleLbl="node1" presStyleIdx="0" presStyleCnt="2" custLinFactNeighborX="461" custLinFactNeighborY="98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A34CB-BB21-4958-9483-F987AC716AE3}" type="pres">
      <dgm:prSet presAssocID="{7104CBC5-E41B-4567-A764-A0759942F2B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E79EF-F7AD-47F1-A1F0-B35B1F34C5F2}" type="pres">
      <dgm:prSet presAssocID="{8E286D2E-86E3-410C-B714-0C6FCFC99696}" presName="parentText" presStyleLbl="node1" presStyleIdx="1" presStyleCnt="2" custScaleY="137320" custLinFactNeighborX="-1445" custLinFactNeighborY="61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7277D-38DA-4E41-9B2A-6C64AF00B291}" type="pres">
      <dgm:prSet presAssocID="{8E286D2E-86E3-410C-B714-0C6FCFC996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5D653-B647-4EC4-B60F-ABCD000C3B8A}" type="presOf" srcId="{FEC21E76-3EA0-475D-B956-4487D6344ADC}" destId="{48BF1C8F-BF53-4C07-BF60-4635D8933A40}" srcOrd="0" destOrd="0" presId="urn:microsoft.com/office/officeart/2005/8/layout/vList2"/>
    <dgm:cxn modelId="{944857B3-9BE9-462F-AD01-5E023E3D2070}" type="presOf" srcId="{F0A336AC-64DE-4E5A-B5F8-913FF4CA209E}" destId="{6947277D-38DA-4E41-9B2A-6C64AF00B291}" srcOrd="0" destOrd="0" presId="urn:microsoft.com/office/officeart/2005/8/layout/vList2"/>
    <dgm:cxn modelId="{D53BDE92-54D1-4EE5-9D8D-5FAA9EBFEB8E}" srcId="{8E286D2E-86E3-410C-B714-0C6FCFC99696}" destId="{F0A336AC-64DE-4E5A-B5F8-913FF4CA209E}" srcOrd="0" destOrd="0" parTransId="{4A455C53-2D1E-4CD6-9A74-8AC90A4EAB48}" sibTransId="{5AB04FEE-327F-4180-9728-85ADD53AEDBA}"/>
    <dgm:cxn modelId="{6FBA02CC-96C9-418D-8B23-8548E39C4546}" type="presOf" srcId="{FC758DDF-A328-4BDA-8140-261A9FC2BCF5}" destId="{A75A34CB-BB21-4958-9483-F987AC716AE3}" srcOrd="0" destOrd="0" presId="urn:microsoft.com/office/officeart/2005/8/layout/vList2"/>
    <dgm:cxn modelId="{9F5DB51D-BEF1-4C27-951C-896D4C7C00A0}" srcId="{FEC21E76-3EA0-475D-B956-4487D6344ADC}" destId="{7104CBC5-E41B-4567-A764-A0759942F2B1}" srcOrd="0" destOrd="0" parTransId="{111A2BD6-18AA-4AD9-A9E0-676F335E08BB}" sibTransId="{BFB5948E-E59F-43AF-9660-B28DFD7617E2}"/>
    <dgm:cxn modelId="{8ABF8BC7-F286-4DA8-B9A5-A1A30B585E79}" type="presOf" srcId="{7104CBC5-E41B-4567-A764-A0759942F2B1}" destId="{A18BF91D-1362-42E2-BDE1-35FCD785F04D}" srcOrd="0" destOrd="0" presId="urn:microsoft.com/office/officeart/2005/8/layout/vList2"/>
    <dgm:cxn modelId="{8CD36BC4-BD9B-4E4C-A4BD-3290B500B5D5}" srcId="{FEC21E76-3EA0-475D-B956-4487D6344ADC}" destId="{8E286D2E-86E3-410C-B714-0C6FCFC99696}" srcOrd="1" destOrd="0" parTransId="{2CE82513-F1DC-4E86-9038-CF54A34C55A7}" sibTransId="{ADCA9D44-0BB7-455D-B41D-6B2363305D74}"/>
    <dgm:cxn modelId="{ECF41374-8F9D-419C-A733-1C8570B15B30}" type="presOf" srcId="{8E286D2E-86E3-410C-B714-0C6FCFC99696}" destId="{BEDE79EF-F7AD-47F1-A1F0-B35B1F34C5F2}" srcOrd="0" destOrd="0" presId="urn:microsoft.com/office/officeart/2005/8/layout/vList2"/>
    <dgm:cxn modelId="{6794E5E3-5B76-45AE-A581-1BDF02029CFF}" srcId="{7104CBC5-E41B-4567-A764-A0759942F2B1}" destId="{FC758DDF-A328-4BDA-8140-261A9FC2BCF5}" srcOrd="0" destOrd="0" parTransId="{08C3E3C4-915B-4DF5-A974-C356F34AEE7A}" sibTransId="{84E10A37-264A-4A0F-8DB8-D34DAD9EEC1D}"/>
    <dgm:cxn modelId="{6B27C94D-E861-46D4-B1EE-AEEEC4B20802}" type="presParOf" srcId="{48BF1C8F-BF53-4C07-BF60-4635D8933A40}" destId="{A18BF91D-1362-42E2-BDE1-35FCD785F04D}" srcOrd="0" destOrd="0" presId="urn:microsoft.com/office/officeart/2005/8/layout/vList2"/>
    <dgm:cxn modelId="{12D82365-4A1F-4D63-87ED-10995923EC37}" type="presParOf" srcId="{48BF1C8F-BF53-4C07-BF60-4635D8933A40}" destId="{A75A34CB-BB21-4958-9483-F987AC716AE3}" srcOrd="1" destOrd="0" presId="urn:microsoft.com/office/officeart/2005/8/layout/vList2"/>
    <dgm:cxn modelId="{1DBD361A-7987-4F6B-ADD8-0C9809E32DA8}" type="presParOf" srcId="{48BF1C8F-BF53-4C07-BF60-4635D8933A40}" destId="{BEDE79EF-F7AD-47F1-A1F0-B35B1F34C5F2}" srcOrd="2" destOrd="0" presId="urn:microsoft.com/office/officeart/2005/8/layout/vList2"/>
    <dgm:cxn modelId="{450309B2-8F0B-4FE2-93AE-8918C0FB87F7}" type="presParOf" srcId="{48BF1C8F-BF53-4C07-BF60-4635D8933A40}" destId="{6947277D-38DA-4E41-9B2A-6C64AF00B2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C21E76-3EA0-475D-B956-4487D6344A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4CBC5-E41B-4567-A764-A0759942F2B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32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32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2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Трихвилинна</a:t>
          </a:r>
          <a:r>
            <a:rPr lang="ru-RU" sz="32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пауза»</a:t>
          </a:r>
          <a:endParaRPr lang="ru-RU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A2BD6-18AA-4AD9-A9E0-676F335E08BB}" type="parTrans" cxnId="{9F5DB51D-BEF1-4C27-951C-896D4C7C00A0}">
      <dgm:prSet/>
      <dgm:spPr/>
      <dgm:t>
        <a:bodyPr/>
        <a:lstStyle/>
        <a:p>
          <a:endParaRPr lang="ru-RU"/>
        </a:p>
      </dgm:t>
    </dgm:pt>
    <dgm:pt modelId="{BFB5948E-E59F-43AF-9660-B28DFD7617E2}" type="sibTrans" cxnId="{9F5DB51D-BEF1-4C27-951C-896D4C7C00A0}">
      <dgm:prSet/>
      <dgm:spPr/>
      <dgm:t>
        <a:bodyPr/>
        <a:lstStyle/>
        <a:p>
          <a:endParaRPr lang="ru-RU"/>
        </a:p>
      </dgm:t>
    </dgm:pt>
    <dgm:pt modelId="{FC758DDF-A328-4BDA-8140-261A9FC2BCF5}">
      <dgm:prSet phldrT="[Текст]" phldr="1"/>
      <dgm:spPr/>
      <dgm:t>
        <a:bodyPr/>
        <a:lstStyle/>
        <a:p>
          <a:endParaRPr lang="ru-RU" dirty="0"/>
        </a:p>
      </dgm:t>
    </dgm:pt>
    <dgm:pt modelId="{08C3E3C4-915B-4DF5-A974-C356F34AEE7A}" type="parTrans" cxnId="{6794E5E3-5B76-45AE-A581-1BDF02029CFF}">
      <dgm:prSet/>
      <dgm:spPr/>
      <dgm:t>
        <a:bodyPr/>
        <a:lstStyle/>
        <a:p>
          <a:endParaRPr lang="ru-RU"/>
        </a:p>
      </dgm:t>
    </dgm:pt>
    <dgm:pt modelId="{84E10A37-264A-4A0F-8DB8-D34DAD9EEC1D}" type="sibTrans" cxnId="{6794E5E3-5B76-45AE-A581-1BDF02029CFF}">
      <dgm:prSet/>
      <dgm:spPr/>
      <dgm:t>
        <a:bodyPr/>
        <a:lstStyle/>
        <a:p>
          <a:endParaRPr lang="ru-RU"/>
        </a:p>
      </dgm:t>
    </dgm:pt>
    <dgm:pt modelId="{8E286D2E-86E3-410C-B714-0C6FCFC9969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учням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обміркувати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ідеї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зв’язати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попереднім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матеріалом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знаннями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досвідом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з’ясувати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незрозумілі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моменти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змінив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…</a:t>
          </a:r>
        </a:p>
        <a:p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дізнався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…</a:t>
          </a:r>
        </a:p>
        <a:p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здивувався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тому,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  <a:p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відчув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  <a:p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ставився</a:t>
          </a:r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</dgm:t>
    </dgm:pt>
    <dgm:pt modelId="{2CE82513-F1DC-4E86-9038-CF54A34C55A7}" type="parTrans" cxnId="{8CD36BC4-BD9B-4E4C-A4BD-3290B500B5D5}">
      <dgm:prSet/>
      <dgm:spPr/>
      <dgm:t>
        <a:bodyPr/>
        <a:lstStyle/>
        <a:p>
          <a:endParaRPr lang="ru-RU"/>
        </a:p>
      </dgm:t>
    </dgm:pt>
    <dgm:pt modelId="{ADCA9D44-0BB7-455D-B41D-6B2363305D74}" type="sibTrans" cxnId="{8CD36BC4-BD9B-4E4C-A4BD-3290B500B5D5}">
      <dgm:prSet/>
      <dgm:spPr/>
      <dgm:t>
        <a:bodyPr/>
        <a:lstStyle/>
        <a:p>
          <a:endParaRPr lang="ru-RU"/>
        </a:p>
      </dgm:t>
    </dgm:pt>
    <dgm:pt modelId="{F0A336AC-64DE-4E5A-B5F8-913FF4CA209E}">
      <dgm:prSet phldrT="[Текст]" phldr="1"/>
      <dgm:spPr/>
      <dgm:t>
        <a:bodyPr/>
        <a:lstStyle/>
        <a:p>
          <a:endParaRPr lang="ru-RU" dirty="0"/>
        </a:p>
      </dgm:t>
    </dgm:pt>
    <dgm:pt modelId="{4A455C53-2D1E-4CD6-9A74-8AC90A4EAB48}" type="parTrans" cxnId="{D53BDE92-54D1-4EE5-9D8D-5FAA9EBFEB8E}">
      <dgm:prSet/>
      <dgm:spPr/>
      <dgm:t>
        <a:bodyPr/>
        <a:lstStyle/>
        <a:p>
          <a:endParaRPr lang="ru-RU"/>
        </a:p>
      </dgm:t>
    </dgm:pt>
    <dgm:pt modelId="{5AB04FEE-327F-4180-9728-85ADD53AEDBA}" type="sibTrans" cxnId="{D53BDE92-54D1-4EE5-9D8D-5FAA9EBFEB8E}">
      <dgm:prSet/>
      <dgm:spPr/>
      <dgm:t>
        <a:bodyPr/>
        <a:lstStyle/>
        <a:p>
          <a:endParaRPr lang="ru-RU"/>
        </a:p>
      </dgm:t>
    </dgm:pt>
    <dgm:pt modelId="{48BF1C8F-BF53-4C07-BF60-4635D8933A40}" type="pres">
      <dgm:prSet presAssocID="{FEC21E76-3EA0-475D-B956-4487D6344A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BF91D-1362-42E2-BDE1-35FCD785F04D}" type="pres">
      <dgm:prSet presAssocID="{7104CBC5-E41B-4567-A764-A0759942F2B1}" presName="parentText" presStyleLbl="node1" presStyleIdx="0" presStyleCnt="2" custLinFactY="-12602" custLinFactNeighborX="-4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A34CB-BB21-4958-9483-F987AC716AE3}" type="pres">
      <dgm:prSet presAssocID="{7104CBC5-E41B-4567-A764-A0759942F2B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E79EF-F7AD-47F1-A1F0-B35B1F34C5F2}" type="pres">
      <dgm:prSet presAssocID="{8E286D2E-86E3-410C-B714-0C6FCFC99696}" presName="parentText" presStyleLbl="node1" presStyleIdx="1" presStyleCnt="2" custScaleY="137320" custLinFactY="947" custLinFactNeighborX="4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7277D-38DA-4E41-9B2A-6C64AF00B291}" type="pres">
      <dgm:prSet presAssocID="{8E286D2E-86E3-410C-B714-0C6FCFC996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9E195-A36D-4FC3-AA58-CC4996E78343}" type="presOf" srcId="{7104CBC5-E41B-4567-A764-A0759942F2B1}" destId="{A18BF91D-1362-42E2-BDE1-35FCD785F04D}" srcOrd="0" destOrd="0" presId="urn:microsoft.com/office/officeart/2005/8/layout/vList2"/>
    <dgm:cxn modelId="{29CBB8A8-4DFE-4690-AC2F-A8C2D88B6DB4}" type="presOf" srcId="{8E286D2E-86E3-410C-B714-0C6FCFC99696}" destId="{BEDE79EF-F7AD-47F1-A1F0-B35B1F34C5F2}" srcOrd="0" destOrd="0" presId="urn:microsoft.com/office/officeart/2005/8/layout/vList2"/>
    <dgm:cxn modelId="{D53BDE92-54D1-4EE5-9D8D-5FAA9EBFEB8E}" srcId="{8E286D2E-86E3-410C-B714-0C6FCFC99696}" destId="{F0A336AC-64DE-4E5A-B5F8-913FF4CA209E}" srcOrd="0" destOrd="0" parTransId="{4A455C53-2D1E-4CD6-9A74-8AC90A4EAB48}" sibTransId="{5AB04FEE-327F-4180-9728-85ADD53AEDBA}"/>
    <dgm:cxn modelId="{89B2A3A6-F07B-48CC-972A-027A1AC201D9}" type="presOf" srcId="{FC758DDF-A328-4BDA-8140-261A9FC2BCF5}" destId="{A75A34CB-BB21-4958-9483-F987AC716AE3}" srcOrd="0" destOrd="0" presId="urn:microsoft.com/office/officeart/2005/8/layout/vList2"/>
    <dgm:cxn modelId="{9F5DB51D-BEF1-4C27-951C-896D4C7C00A0}" srcId="{FEC21E76-3EA0-475D-B956-4487D6344ADC}" destId="{7104CBC5-E41B-4567-A764-A0759942F2B1}" srcOrd="0" destOrd="0" parTransId="{111A2BD6-18AA-4AD9-A9E0-676F335E08BB}" sibTransId="{BFB5948E-E59F-43AF-9660-B28DFD7617E2}"/>
    <dgm:cxn modelId="{8CD36BC4-BD9B-4E4C-A4BD-3290B500B5D5}" srcId="{FEC21E76-3EA0-475D-B956-4487D6344ADC}" destId="{8E286D2E-86E3-410C-B714-0C6FCFC99696}" srcOrd="1" destOrd="0" parTransId="{2CE82513-F1DC-4E86-9038-CF54A34C55A7}" sibTransId="{ADCA9D44-0BB7-455D-B41D-6B2363305D74}"/>
    <dgm:cxn modelId="{0D68C991-E976-4ADF-8FDF-5062DDAD2C5E}" type="presOf" srcId="{F0A336AC-64DE-4E5A-B5F8-913FF4CA209E}" destId="{6947277D-38DA-4E41-9B2A-6C64AF00B291}" srcOrd="0" destOrd="0" presId="urn:microsoft.com/office/officeart/2005/8/layout/vList2"/>
    <dgm:cxn modelId="{9163591C-B7F6-4ADA-9BC6-9D7CB4CD350A}" type="presOf" srcId="{FEC21E76-3EA0-475D-B956-4487D6344ADC}" destId="{48BF1C8F-BF53-4C07-BF60-4635D8933A40}" srcOrd="0" destOrd="0" presId="urn:microsoft.com/office/officeart/2005/8/layout/vList2"/>
    <dgm:cxn modelId="{6794E5E3-5B76-45AE-A581-1BDF02029CFF}" srcId="{7104CBC5-E41B-4567-A764-A0759942F2B1}" destId="{FC758DDF-A328-4BDA-8140-261A9FC2BCF5}" srcOrd="0" destOrd="0" parTransId="{08C3E3C4-915B-4DF5-A974-C356F34AEE7A}" sibTransId="{84E10A37-264A-4A0F-8DB8-D34DAD9EEC1D}"/>
    <dgm:cxn modelId="{5EB2952D-B683-41EE-8398-08E4B5AF8F76}" type="presParOf" srcId="{48BF1C8F-BF53-4C07-BF60-4635D8933A40}" destId="{A18BF91D-1362-42E2-BDE1-35FCD785F04D}" srcOrd="0" destOrd="0" presId="urn:microsoft.com/office/officeart/2005/8/layout/vList2"/>
    <dgm:cxn modelId="{D15457CE-EFEA-46CE-B791-865AAFAC47FC}" type="presParOf" srcId="{48BF1C8F-BF53-4C07-BF60-4635D8933A40}" destId="{A75A34CB-BB21-4958-9483-F987AC716AE3}" srcOrd="1" destOrd="0" presId="urn:microsoft.com/office/officeart/2005/8/layout/vList2"/>
    <dgm:cxn modelId="{97010AA6-09A7-4576-AB61-8B37C12026FE}" type="presParOf" srcId="{48BF1C8F-BF53-4C07-BF60-4635D8933A40}" destId="{BEDE79EF-F7AD-47F1-A1F0-B35B1F34C5F2}" srcOrd="2" destOrd="0" presId="urn:microsoft.com/office/officeart/2005/8/layout/vList2"/>
    <dgm:cxn modelId="{2FAAADAC-11C7-4FF9-A462-BDE9EDBB1F3C}" type="presParOf" srcId="{48BF1C8F-BF53-4C07-BF60-4635D8933A40}" destId="{6947277D-38DA-4E41-9B2A-6C64AF00B2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C21E76-3EA0-475D-B956-4487D6344A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4CBC5-E41B-4567-A764-A0759942F2B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3200" b="1" i="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3200" b="1" i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200" b="1" i="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Сигнали</a:t>
          </a:r>
          <a:r>
            <a:rPr lang="ru-RU" sz="3200" b="1" i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рукою»</a:t>
          </a:r>
          <a:endParaRPr lang="ru-RU" sz="3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A2BD6-18AA-4AD9-A9E0-676F335E08BB}" type="parTrans" cxnId="{9F5DB51D-BEF1-4C27-951C-896D4C7C00A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5948E-E59F-43AF-9660-B28DFD7617E2}" type="sibTrans" cxnId="{9F5DB51D-BEF1-4C27-951C-896D4C7C00A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F1C8F-BF53-4C07-BF60-4635D8933A40}" type="pres">
      <dgm:prSet presAssocID="{FEC21E76-3EA0-475D-B956-4487D6344A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BF91D-1362-42E2-BDE1-35FCD785F04D}" type="pres">
      <dgm:prSet presAssocID="{7104CBC5-E41B-4567-A764-A0759942F2B1}" presName="parentText" presStyleLbl="node1" presStyleIdx="0" presStyleCnt="1" custScaleY="88109" custLinFactY="-500000" custLinFactNeighborY="-558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1BF0D-113A-4A13-8CB0-79422C8E59B5}" type="presOf" srcId="{7104CBC5-E41B-4567-A764-A0759942F2B1}" destId="{A18BF91D-1362-42E2-BDE1-35FCD785F04D}" srcOrd="0" destOrd="0" presId="urn:microsoft.com/office/officeart/2005/8/layout/vList2"/>
    <dgm:cxn modelId="{2CA1BEB3-A41F-4776-B23B-38EAD540A586}" type="presOf" srcId="{FEC21E76-3EA0-475D-B956-4487D6344ADC}" destId="{48BF1C8F-BF53-4C07-BF60-4635D8933A40}" srcOrd="0" destOrd="0" presId="urn:microsoft.com/office/officeart/2005/8/layout/vList2"/>
    <dgm:cxn modelId="{9F5DB51D-BEF1-4C27-951C-896D4C7C00A0}" srcId="{FEC21E76-3EA0-475D-B956-4487D6344ADC}" destId="{7104CBC5-E41B-4567-A764-A0759942F2B1}" srcOrd="0" destOrd="0" parTransId="{111A2BD6-18AA-4AD9-A9E0-676F335E08BB}" sibTransId="{BFB5948E-E59F-43AF-9660-B28DFD7617E2}"/>
    <dgm:cxn modelId="{31ACC8D0-93E0-45F9-8C6B-AE1EE2E955BB}" type="presParOf" srcId="{48BF1C8F-BF53-4C07-BF60-4635D8933A40}" destId="{A18BF91D-1362-42E2-BDE1-35FCD785F0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C21E76-3EA0-475D-B956-4487D6344A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4CBC5-E41B-4567-A764-A0759942F2B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3200" b="1" i="0" dirty="0" smtClean="0">
              <a:solidFill>
                <a:schemeClr val="accent2">
                  <a:lumMod val="75000"/>
                </a:schemeClr>
              </a:solidFill>
            </a:rPr>
            <a:t>Методики «</a:t>
          </a:r>
          <a:r>
            <a:rPr lang="ru-RU" sz="3200" b="1" i="0" dirty="0" err="1" smtClean="0">
              <a:solidFill>
                <a:schemeClr val="accent2">
                  <a:lumMod val="75000"/>
                </a:schemeClr>
              </a:solidFill>
            </a:rPr>
            <a:t>Тижневі</a:t>
          </a:r>
          <a:r>
            <a:rPr lang="ru-RU" sz="3200" b="1" i="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200" b="1" i="0" dirty="0" err="1" smtClean="0">
              <a:solidFill>
                <a:schemeClr val="accent2">
                  <a:lumMod val="75000"/>
                </a:schemeClr>
              </a:solidFill>
            </a:rPr>
            <a:t>звіти</a:t>
          </a:r>
          <a:r>
            <a:rPr lang="ru-RU" sz="3200" b="1" i="0" dirty="0" smtClean="0">
              <a:solidFill>
                <a:schemeClr val="accent2">
                  <a:lumMod val="75000"/>
                </a:schemeClr>
              </a:solidFill>
            </a:rPr>
            <a:t>»</a:t>
          </a:r>
          <a:endParaRPr lang="ru-RU" sz="3200" b="1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A2BD6-18AA-4AD9-A9E0-676F335E08BB}" type="parTrans" cxnId="{9F5DB51D-BEF1-4C27-951C-896D4C7C00A0}">
      <dgm:prSet/>
      <dgm:spPr/>
      <dgm:t>
        <a:bodyPr/>
        <a:lstStyle/>
        <a:p>
          <a:endParaRPr lang="ru-RU"/>
        </a:p>
      </dgm:t>
    </dgm:pt>
    <dgm:pt modelId="{BFB5948E-E59F-43AF-9660-B28DFD7617E2}" type="sibTrans" cxnId="{9F5DB51D-BEF1-4C27-951C-896D4C7C00A0}">
      <dgm:prSet/>
      <dgm:spPr/>
      <dgm:t>
        <a:bodyPr/>
        <a:lstStyle/>
        <a:p>
          <a:endParaRPr lang="ru-RU"/>
        </a:p>
      </dgm:t>
    </dgm:pt>
    <dgm:pt modelId="{FC758DDF-A328-4BDA-8140-261A9FC2BCF5}">
      <dgm:prSet phldrT="[Текст]" custT="1"/>
      <dgm:spPr/>
      <dgm:t>
        <a:bodyPr/>
        <a:lstStyle/>
        <a:p>
          <a:r>
            <a:rPr lang="ru-RU" sz="2400" dirty="0" smtClean="0"/>
            <a:t>Дозволяє </a:t>
          </a:r>
          <a:r>
            <a:rPr lang="ru-RU" sz="2400" dirty="0" err="1" smtClean="0"/>
            <a:t>забезпечувати</a:t>
          </a:r>
          <a:r>
            <a:rPr lang="ru-RU" sz="2400" dirty="0" smtClean="0"/>
            <a:t> </a:t>
          </a:r>
          <a:r>
            <a:rPr lang="ru-RU" sz="2400" dirty="0" err="1" smtClean="0"/>
            <a:t>швидкий</a:t>
          </a:r>
          <a:r>
            <a:rPr lang="ru-RU" sz="2400" dirty="0" smtClean="0"/>
            <a:t> </a:t>
          </a:r>
          <a:r>
            <a:rPr lang="ru-RU" sz="2400" dirty="0" err="1" smtClean="0"/>
            <a:t>зворотний</a:t>
          </a:r>
          <a:r>
            <a:rPr lang="ru-RU" sz="2400" dirty="0" smtClean="0"/>
            <a:t> </a:t>
          </a:r>
          <a:r>
            <a:rPr lang="ru-RU" sz="2400" dirty="0" err="1" smtClean="0"/>
            <a:t>зв’язок</a:t>
          </a:r>
          <a:r>
            <a:rPr lang="ru-RU" sz="2400" dirty="0" smtClean="0"/>
            <a:t>, за </a:t>
          </a:r>
          <a:r>
            <a:rPr lang="ru-RU" sz="2400" dirty="0" err="1" smtClean="0"/>
            <a:t>допомогою</a:t>
          </a:r>
          <a:r>
            <a:rPr lang="ru-RU" sz="2400" dirty="0" smtClean="0"/>
            <a:t> </a:t>
          </a:r>
          <a:r>
            <a:rPr lang="ru-RU" sz="2400" dirty="0" err="1" smtClean="0"/>
            <a:t>якого</a:t>
          </a:r>
          <a:r>
            <a:rPr lang="ru-RU" sz="2400" dirty="0" smtClean="0"/>
            <a:t> </a:t>
          </a:r>
          <a:r>
            <a:rPr lang="ru-RU" sz="2400" dirty="0" err="1" smtClean="0"/>
            <a:t>учні</a:t>
          </a:r>
          <a:r>
            <a:rPr lang="ru-RU" sz="2400" dirty="0" smtClean="0"/>
            <a:t> </a:t>
          </a:r>
          <a:r>
            <a:rPr lang="ru-RU" sz="2400" dirty="0" err="1" smtClean="0"/>
            <a:t>повідомляють</a:t>
          </a:r>
          <a:r>
            <a:rPr lang="ru-RU" sz="2400" dirty="0" smtClean="0"/>
            <a:t>, </a:t>
          </a:r>
          <a:r>
            <a:rPr lang="ru-RU" sz="2400" dirty="0" err="1" smtClean="0"/>
            <a:t>чого</a:t>
          </a:r>
          <a:r>
            <a:rPr lang="ru-RU" sz="2400" dirty="0" smtClean="0"/>
            <a:t> вони </a:t>
          </a:r>
          <a:r>
            <a:rPr lang="ru-RU" sz="2400" dirty="0" err="1" smtClean="0"/>
            <a:t>навчилися</a:t>
          </a:r>
          <a:r>
            <a:rPr lang="ru-RU" sz="2400" dirty="0" smtClean="0"/>
            <a:t> за </a:t>
          </a:r>
          <a:r>
            <a:rPr lang="ru-RU" sz="2400" dirty="0" err="1" smtClean="0"/>
            <a:t>тиждень</a:t>
          </a:r>
          <a:r>
            <a:rPr lang="ru-RU" sz="2400" dirty="0" smtClean="0"/>
            <a:t> і </a:t>
          </a:r>
          <a:r>
            <a:rPr lang="ru-RU" sz="2400" dirty="0" err="1" smtClean="0"/>
            <a:t>які</a:t>
          </a:r>
          <a:r>
            <a:rPr lang="ru-RU" sz="2400" dirty="0" smtClean="0"/>
            <a:t> </a:t>
          </a:r>
          <a:r>
            <a:rPr lang="ru-RU" sz="2400" dirty="0" err="1" smtClean="0"/>
            <a:t>труднощі</a:t>
          </a:r>
          <a:r>
            <a:rPr lang="ru-RU" sz="2400" dirty="0" smtClean="0"/>
            <a:t> у них </a:t>
          </a:r>
          <a:r>
            <a:rPr lang="ru-RU" sz="2400" dirty="0" err="1" smtClean="0"/>
            <a:t>виникли</a:t>
          </a:r>
          <a:r>
            <a:rPr lang="ru-RU" sz="2400" dirty="0" smtClean="0"/>
            <a:t>. «</a:t>
          </a:r>
          <a:r>
            <a:rPr lang="ru-RU" sz="2400" dirty="0" err="1" smtClean="0"/>
            <a:t>Тижневі</a:t>
          </a:r>
          <a:r>
            <a:rPr lang="ru-RU" sz="2400" dirty="0" smtClean="0"/>
            <a:t> </a:t>
          </a:r>
          <a:r>
            <a:rPr lang="ru-RU" sz="2400" dirty="0" err="1" smtClean="0"/>
            <a:t>звіти</a:t>
          </a:r>
          <a:r>
            <a:rPr lang="ru-RU" sz="2400" dirty="0" smtClean="0"/>
            <a:t>» – </a:t>
          </a:r>
          <a:r>
            <a:rPr lang="ru-RU" sz="2400" dirty="0" err="1" smtClean="0"/>
            <a:t>це</a:t>
          </a:r>
          <a:r>
            <a:rPr lang="ru-RU" sz="2400" dirty="0" smtClean="0"/>
            <a:t> </a:t>
          </a:r>
          <a:r>
            <a:rPr lang="ru-RU" sz="2400" dirty="0" err="1" smtClean="0"/>
            <a:t>опитувальні</a:t>
          </a:r>
          <a:r>
            <a:rPr lang="ru-RU" sz="2400" dirty="0" smtClean="0"/>
            <a:t> </a:t>
          </a:r>
          <a:r>
            <a:rPr lang="ru-RU" sz="2400" dirty="0" err="1" smtClean="0"/>
            <a:t>листи</a:t>
          </a:r>
          <a:r>
            <a:rPr lang="ru-RU" sz="2400" dirty="0" smtClean="0"/>
            <a:t>, </a:t>
          </a:r>
          <a:r>
            <a:rPr lang="ru-RU" sz="2400" dirty="0" err="1" smtClean="0"/>
            <a:t>які</a:t>
          </a:r>
          <a:r>
            <a:rPr lang="ru-RU" sz="2400" dirty="0" smtClean="0"/>
            <a:t> </a:t>
          </a:r>
          <a:r>
            <a:rPr lang="ru-RU" sz="2400" dirty="0" err="1" smtClean="0"/>
            <a:t>учні</a:t>
          </a:r>
          <a:r>
            <a:rPr lang="ru-RU" sz="2400" dirty="0" smtClean="0"/>
            <a:t> </a:t>
          </a:r>
          <a:r>
            <a:rPr lang="ru-RU" sz="2400" dirty="0" err="1" smtClean="0"/>
            <a:t>заповнюють</a:t>
          </a:r>
          <a:r>
            <a:rPr lang="ru-RU" sz="2400" dirty="0" smtClean="0"/>
            <a:t> один раз на </a:t>
          </a:r>
          <a:r>
            <a:rPr lang="ru-RU" sz="2400" dirty="0" err="1" smtClean="0"/>
            <a:t>тиждень</a:t>
          </a:r>
          <a:r>
            <a:rPr lang="ru-RU" sz="2400" dirty="0" smtClean="0"/>
            <a:t>, </a:t>
          </a:r>
          <a:r>
            <a:rPr lang="ru-RU" sz="2400" dirty="0" err="1" smtClean="0"/>
            <a:t>відповідаючи</a:t>
          </a:r>
          <a:r>
            <a:rPr lang="ru-RU" sz="2400" dirty="0" smtClean="0"/>
            <a:t> на 3 </a:t>
          </a:r>
          <a:r>
            <a:rPr lang="ru-RU" sz="2400" dirty="0" err="1" smtClean="0"/>
            <a:t>питання</a:t>
          </a:r>
          <a:r>
            <a:rPr lang="ru-RU" sz="2400" dirty="0" smtClean="0"/>
            <a:t>:</a:t>
          </a:r>
        </a:p>
        <a:p>
          <a:r>
            <a:rPr lang="ru-RU" sz="2400" dirty="0" smtClean="0"/>
            <a:t>-</a:t>
          </a:r>
          <a:r>
            <a:rPr lang="ru-RU" sz="2400" dirty="0" err="1" smtClean="0"/>
            <a:t>Чому</a:t>
          </a:r>
          <a:r>
            <a:rPr lang="ru-RU" sz="2400" dirty="0" smtClean="0"/>
            <a:t> я </a:t>
          </a:r>
          <a:r>
            <a:rPr lang="ru-RU" sz="2400" dirty="0" err="1" smtClean="0"/>
            <a:t>навчився</a:t>
          </a:r>
          <a:r>
            <a:rPr lang="ru-RU" sz="2400" dirty="0" smtClean="0"/>
            <a:t> за </a:t>
          </a:r>
          <a:r>
            <a:rPr lang="ru-RU" sz="2400" dirty="0" err="1" smtClean="0"/>
            <a:t>цей</a:t>
          </a:r>
          <a:r>
            <a:rPr lang="ru-RU" sz="2400" dirty="0" smtClean="0"/>
            <a:t> </a:t>
          </a:r>
          <a:r>
            <a:rPr lang="ru-RU" sz="2400" dirty="0" err="1" smtClean="0"/>
            <a:t>тиждень</a:t>
          </a:r>
          <a:r>
            <a:rPr lang="ru-RU" sz="2400" dirty="0" smtClean="0"/>
            <a:t>?</a:t>
          </a:r>
        </a:p>
        <a:p>
          <a:r>
            <a:rPr lang="ru-RU" sz="2400" dirty="0" smtClean="0"/>
            <a:t>-</a:t>
          </a:r>
          <a:r>
            <a:rPr lang="ru-RU" sz="2400" dirty="0" err="1" smtClean="0"/>
            <a:t>Які</a:t>
          </a:r>
          <a:r>
            <a:rPr lang="ru-RU" sz="2400" dirty="0" smtClean="0"/>
            <a:t> </a:t>
          </a:r>
          <a:r>
            <a:rPr lang="ru-RU" sz="2400" dirty="0" err="1" smtClean="0"/>
            <a:t>питання</a:t>
          </a:r>
          <a:r>
            <a:rPr lang="ru-RU" sz="2400" dirty="0" smtClean="0"/>
            <a:t> </a:t>
          </a:r>
          <a:r>
            <a:rPr lang="ru-RU" sz="2400" dirty="0" err="1" smtClean="0"/>
            <a:t>залишилися</a:t>
          </a:r>
          <a:r>
            <a:rPr lang="ru-RU" sz="2400" dirty="0" smtClean="0"/>
            <a:t> для мене </a:t>
          </a:r>
          <a:r>
            <a:rPr lang="ru-RU" sz="2400" dirty="0" err="1" smtClean="0"/>
            <a:t>незрозумілими</a:t>
          </a:r>
          <a:r>
            <a:rPr lang="ru-RU" sz="2400" dirty="0" smtClean="0"/>
            <a:t>?</a:t>
          </a:r>
        </a:p>
        <a:p>
          <a:r>
            <a:rPr lang="ru-RU" sz="2400" dirty="0" smtClean="0"/>
            <a:t>-</a:t>
          </a:r>
          <a:r>
            <a:rPr lang="ru-RU" sz="2400" dirty="0" err="1" smtClean="0"/>
            <a:t>Які</a:t>
          </a:r>
          <a:r>
            <a:rPr lang="ru-RU" sz="2400" dirty="0" smtClean="0"/>
            <a:t> </a:t>
          </a:r>
          <a:r>
            <a:rPr lang="ru-RU" sz="2400" dirty="0" err="1" smtClean="0"/>
            <a:t>питання</a:t>
          </a:r>
          <a:r>
            <a:rPr lang="ru-RU" sz="2400" dirty="0" smtClean="0"/>
            <a:t> я поставив </a:t>
          </a:r>
          <a:r>
            <a:rPr lang="ru-RU" sz="2400" dirty="0" err="1" smtClean="0"/>
            <a:t>би</a:t>
          </a:r>
          <a:r>
            <a:rPr lang="ru-RU" sz="2400" dirty="0" smtClean="0"/>
            <a:t> </a:t>
          </a:r>
          <a:r>
            <a:rPr lang="ru-RU" sz="2400" dirty="0" err="1" smtClean="0"/>
            <a:t>учням</a:t>
          </a:r>
          <a:r>
            <a:rPr lang="ru-RU" sz="2400" dirty="0" smtClean="0"/>
            <a:t>, </a:t>
          </a:r>
          <a:r>
            <a:rPr lang="ru-RU" sz="2400" dirty="0" err="1" smtClean="0"/>
            <a:t>якби</a:t>
          </a:r>
          <a:r>
            <a:rPr lang="ru-RU" sz="2400" dirty="0" smtClean="0"/>
            <a:t> я </a:t>
          </a:r>
          <a:r>
            <a:rPr lang="ru-RU" sz="2400" dirty="0" err="1" smtClean="0"/>
            <a:t>був</a:t>
          </a:r>
          <a:r>
            <a:rPr lang="ru-RU" sz="2400" dirty="0" smtClean="0"/>
            <a:t> учителем, </a:t>
          </a:r>
          <a:r>
            <a:rPr lang="ru-RU" sz="2400" dirty="0" err="1" smtClean="0"/>
            <a:t>щоб</a:t>
          </a:r>
          <a:r>
            <a:rPr lang="ru-RU" sz="2400" dirty="0" smtClean="0"/>
            <a:t> </a:t>
          </a:r>
          <a:r>
            <a:rPr lang="ru-RU" sz="2400" dirty="0" err="1" smtClean="0"/>
            <a:t>перевірити</a:t>
          </a:r>
          <a:r>
            <a:rPr lang="ru-RU" sz="2400" dirty="0" smtClean="0"/>
            <a:t>, </a:t>
          </a:r>
          <a:r>
            <a:rPr lang="ru-RU" sz="2400" dirty="0" err="1" smtClean="0"/>
            <a:t>чи</a:t>
          </a:r>
          <a:r>
            <a:rPr lang="ru-RU" sz="2400" dirty="0" smtClean="0"/>
            <a:t> </a:t>
          </a:r>
          <a:r>
            <a:rPr lang="ru-RU" sz="2400" dirty="0" err="1" smtClean="0"/>
            <a:t>зрозуміли</a:t>
          </a:r>
          <a:r>
            <a:rPr lang="ru-RU" sz="2400" dirty="0" smtClean="0"/>
            <a:t> вони </a:t>
          </a:r>
          <a:r>
            <a:rPr lang="ru-RU" sz="2400" dirty="0" err="1" smtClean="0"/>
            <a:t>матеріал</a:t>
          </a:r>
          <a:r>
            <a:rPr lang="ru-RU" sz="2400" dirty="0" smtClean="0"/>
            <a:t>?</a:t>
          </a:r>
          <a:endParaRPr lang="ru-RU" sz="2400" dirty="0"/>
        </a:p>
      </dgm:t>
    </dgm:pt>
    <dgm:pt modelId="{08C3E3C4-915B-4DF5-A974-C356F34AEE7A}" type="parTrans" cxnId="{6794E5E3-5B76-45AE-A581-1BDF02029CFF}">
      <dgm:prSet/>
      <dgm:spPr/>
      <dgm:t>
        <a:bodyPr/>
        <a:lstStyle/>
        <a:p>
          <a:endParaRPr lang="ru-RU"/>
        </a:p>
      </dgm:t>
    </dgm:pt>
    <dgm:pt modelId="{84E10A37-264A-4A0F-8DB8-D34DAD9EEC1D}" type="sibTrans" cxnId="{6794E5E3-5B76-45AE-A581-1BDF02029CFF}">
      <dgm:prSet/>
      <dgm:spPr/>
      <dgm:t>
        <a:bodyPr/>
        <a:lstStyle/>
        <a:p>
          <a:endParaRPr lang="ru-RU"/>
        </a:p>
      </dgm:t>
    </dgm:pt>
    <dgm:pt modelId="{BCD90A92-2C02-40F1-84A4-242503844315}">
      <dgm:prSet/>
      <dgm:spPr/>
      <dgm:t>
        <a:bodyPr/>
        <a:lstStyle/>
        <a:p>
          <a:endParaRPr lang="ru-RU" sz="2500" dirty="0"/>
        </a:p>
      </dgm:t>
    </dgm:pt>
    <dgm:pt modelId="{889A68F7-B067-4E44-BEB1-428DC685776B}" type="parTrans" cxnId="{EDBBFC7E-6B85-4D33-BC6B-77149402B63D}">
      <dgm:prSet/>
      <dgm:spPr/>
      <dgm:t>
        <a:bodyPr/>
        <a:lstStyle/>
        <a:p>
          <a:endParaRPr lang="ru-RU"/>
        </a:p>
      </dgm:t>
    </dgm:pt>
    <dgm:pt modelId="{5FE61A02-8C6E-4BD5-82D7-9E97B2A607AE}" type="sibTrans" cxnId="{EDBBFC7E-6B85-4D33-BC6B-77149402B63D}">
      <dgm:prSet/>
      <dgm:spPr/>
      <dgm:t>
        <a:bodyPr/>
        <a:lstStyle/>
        <a:p>
          <a:endParaRPr lang="ru-RU"/>
        </a:p>
      </dgm:t>
    </dgm:pt>
    <dgm:pt modelId="{48BF1C8F-BF53-4C07-BF60-4635D8933A40}" type="pres">
      <dgm:prSet presAssocID="{FEC21E76-3EA0-475D-B956-4487D6344A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BF91D-1362-42E2-BDE1-35FCD785F04D}" type="pres">
      <dgm:prSet presAssocID="{7104CBC5-E41B-4567-A764-A0759942F2B1}" presName="parentText" presStyleLbl="node1" presStyleIdx="0" presStyleCnt="1" custLinFactY="-55456" custLinFactNeighborX="-13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A34CB-BB21-4958-9483-F987AC716AE3}" type="pres">
      <dgm:prSet presAssocID="{7104CBC5-E41B-4567-A764-A0759942F2B1}" presName="childText" presStyleLbl="revTx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726C9-C911-4394-BDB6-FEF48425FDF6}" type="presOf" srcId="{FEC21E76-3EA0-475D-B956-4487D6344ADC}" destId="{48BF1C8F-BF53-4C07-BF60-4635D8933A40}" srcOrd="0" destOrd="0" presId="urn:microsoft.com/office/officeart/2005/8/layout/vList2"/>
    <dgm:cxn modelId="{BD996FDF-10B3-47F7-B3AF-399F41D24D13}" type="presOf" srcId="{FC758DDF-A328-4BDA-8140-261A9FC2BCF5}" destId="{A75A34CB-BB21-4958-9483-F987AC716AE3}" srcOrd="0" destOrd="0" presId="urn:microsoft.com/office/officeart/2005/8/layout/vList2"/>
    <dgm:cxn modelId="{6794E5E3-5B76-45AE-A581-1BDF02029CFF}" srcId="{7104CBC5-E41B-4567-A764-A0759942F2B1}" destId="{FC758DDF-A328-4BDA-8140-261A9FC2BCF5}" srcOrd="0" destOrd="0" parTransId="{08C3E3C4-915B-4DF5-A974-C356F34AEE7A}" sibTransId="{84E10A37-264A-4A0F-8DB8-D34DAD9EEC1D}"/>
    <dgm:cxn modelId="{EDBBFC7E-6B85-4D33-BC6B-77149402B63D}" srcId="{7104CBC5-E41B-4567-A764-A0759942F2B1}" destId="{BCD90A92-2C02-40F1-84A4-242503844315}" srcOrd="1" destOrd="0" parTransId="{889A68F7-B067-4E44-BEB1-428DC685776B}" sibTransId="{5FE61A02-8C6E-4BD5-82D7-9E97B2A607AE}"/>
    <dgm:cxn modelId="{11FAD4CF-6B4E-42F9-A5B6-43C4396ED1F6}" type="presOf" srcId="{7104CBC5-E41B-4567-A764-A0759942F2B1}" destId="{A18BF91D-1362-42E2-BDE1-35FCD785F04D}" srcOrd="0" destOrd="0" presId="urn:microsoft.com/office/officeart/2005/8/layout/vList2"/>
    <dgm:cxn modelId="{9F5DB51D-BEF1-4C27-951C-896D4C7C00A0}" srcId="{FEC21E76-3EA0-475D-B956-4487D6344ADC}" destId="{7104CBC5-E41B-4567-A764-A0759942F2B1}" srcOrd="0" destOrd="0" parTransId="{111A2BD6-18AA-4AD9-A9E0-676F335E08BB}" sibTransId="{BFB5948E-E59F-43AF-9660-B28DFD7617E2}"/>
    <dgm:cxn modelId="{89EC31AE-BE75-4603-B16C-B2D4F7F919C5}" type="presOf" srcId="{BCD90A92-2C02-40F1-84A4-242503844315}" destId="{A75A34CB-BB21-4958-9483-F987AC716AE3}" srcOrd="0" destOrd="1" presId="urn:microsoft.com/office/officeart/2005/8/layout/vList2"/>
    <dgm:cxn modelId="{519D3DFC-2754-41E2-814F-2963AFB004BA}" type="presParOf" srcId="{48BF1C8F-BF53-4C07-BF60-4635D8933A40}" destId="{A18BF91D-1362-42E2-BDE1-35FCD785F04D}" srcOrd="0" destOrd="0" presId="urn:microsoft.com/office/officeart/2005/8/layout/vList2"/>
    <dgm:cxn modelId="{F3DE2D8A-2071-4827-8D4B-1E927F9DF7AF}" type="presParOf" srcId="{48BF1C8F-BF53-4C07-BF60-4635D8933A40}" destId="{A75A34CB-BB21-4958-9483-F987AC716A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148A1C-9EAE-422B-8B42-0E2A86013EA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EC777-FD94-439A-975B-F1BB321AF8D9}">
      <dgm:prSet/>
      <dgm:spPr/>
      <dgm:t>
        <a:bodyPr/>
        <a:lstStyle/>
        <a:p>
          <a:pPr rtl="0"/>
          <a:r>
            <a:rPr lang="uk-UA" smtClean="0"/>
            <a:t>Формувальне оцінювання відображає іншу модель відносин всередині процесу навчання, в основі якої лежать перш за все особистісні цінності учня, його цілі, інтереси, його здатність до самостійного прийняття рішень і яка передбачає, що контроль та оцінка діяльності пов'язані з мотивацією до навчання.</a:t>
          </a:r>
          <a:endParaRPr lang="ru-RU" dirty="0"/>
        </a:p>
      </dgm:t>
    </dgm:pt>
    <dgm:pt modelId="{B16F0287-192D-4A00-AB42-BEED630FE477}" type="parTrans" cxnId="{EBCBC3CD-7F52-4A64-A079-310C685667D6}">
      <dgm:prSet/>
      <dgm:spPr/>
      <dgm:t>
        <a:bodyPr/>
        <a:lstStyle/>
        <a:p>
          <a:endParaRPr lang="ru-RU"/>
        </a:p>
      </dgm:t>
    </dgm:pt>
    <dgm:pt modelId="{328A6AC6-4D16-4BBD-8A2F-021953A12C75}" type="sibTrans" cxnId="{EBCBC3CD-7F52-4A64-A079-310C685667D6}">
      <dgm:prSet/>
      <dgm:spPr/>
      <dgm:t>
        <a:bodyPr/>
        <a:lstStyle/>
        <a:p>
          <a:endParaRPr lang="ru-RU"/>
        </a:p>
      </dgm:t>
    </dgm:pt>
    <dgm:pt modelId="{CE3E7016-AF16-4B9F-935E-D447DF1FCA0D}" type="pres">
      <dgm:prSet presAssocID="{F8148A1C-9EAE-422B-8B42-0E2A86013E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3E1A1-D74A-4754-BB36-98A3A2FBB505}" type="pres">
      <dgm:prSet presAssocID="{F93EC777-FD94-439A-975B-F1BB321AF8D9}" presName="parentText" presStyleLbl="node1" presStyleIdx="0" presStyleCnt="1" custScaleY="104793" custLinFactNeighborX="-180" custLinFactNeighborY="-33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8FA7C-8242-460D-9C6E-205F0B1F43BC}" type="presOf" srcId="{F8148A1C-9EAE-422B-8B42-0E2A86013EA1}" destId="{CE3E7016-AF16-4B9F-935E-D447DF1FCA0D}" srcOrd="0" destOrd="0" presId="urn:microsoft.com/office/officeart/2005/8/layout/vList2"/>
    <dgm:cxn modelId="{EBCBC3CD-7F52-4A64-A079-310C685667D6}" srcId="{F8148A1C-9EAE-422B-8B42-0E2A86013EA1}" destId="{F93EC777-FD94-439A-975B-F1BB321AF8D9}" srcOrd="0" destOrd="0" parTransId="{B16F0287-192D-4A00-AB42-BEED630FE477}" sibTransId="{328A6AC6-4D16-4BBD-8A2F-021953A12C75}"/>
    <dgm:cxn modelId="{88D7C8FE-7206-4508-90BC-C83E42F40480}" type="presOf" srcId="{F93EC777-FD94-439A-975B-F1BB321AF8D9}" destId="{6993E1A1-D74A-4754-BB36-98A3A2FBB505}" srcOrd="0" destOrd="0" presId="urn:microsoft.com/office/officeart/2005/8/layout/vList2"/>
    <dgm:cxn modelId="{76B796A3-56D8-4726-B3A3-93BE9234FA6A}" type="presParOf" srcId="{CE3E7016-AF16-4B9F-935E-D447DF1FCA0D}" destId="{6993E1A1-D74A-4754-BB36-98A3A2FBB5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D6DF3-1698-4B40-AD01-0C17798D24E6}">
      <dsp:nvSpPr>
        <dsp:cNvPr id="0" name=""/>
        <dsp:cNvSpPr/>
      </dsp:nvSpPr>
      <dsp:spPr>
        <a:xfrm>
          <a:off x="4138607" y="1428480"/>
          <a:ext cx="1726903" cy="599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710"/>
              </a:lnTo>
              <a:lnTo>
                <a:pt x="1726903" y="299710"/>
              </a:lnTo>
              <a:lnTo>
                <a:pt x="1726903" y="5994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B82F2-956C-41A4-BF74-5EA6061060EB}">
      <dsp:nvSpPr>
        <dsp:cNvPr id="0" name=""/>
        <dsp:cNvSpPr/>
      </dsp:nvSpPr>
      <dsp:spPr>
        <a:xfrm>
          <a:off x="2184051" y="1428480"/>
          <a:ext cx="1954555" cy="599421"/>
        </a:xfrm>
        <a:custGeom>
          <a:avLst/>
          <a:gdLst/>
          <a:ahLst/>
          <a:cxnLst/>
          <a:rect l="0" t="0" r="0" b="0"/>
          <a:pathLst>
            <a:path>
              <a:moveTo>
                <a:pt x="1954555" y="0"/>
              </a:moveTo>
              <a:lnTo>
                <a:pt x="1954555" y="299710"/>
              </a:lnTo>
              <a:lnTo>
                <a:pt x="0" y="299710"/>
              </a:lnTo>
              <a:lnTo>
                <a:pt x="0" y="5994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8D1AD-FF67-4748-9747-723F01044E3A}">
      <dsp:nvSpPr>
        <dsp:cNvPr id="0" name=""/>
        <dsp:cNvSpPr/>
      </dsp:nvSpPr>
      <dsp:spPr>
        <a:xfrm>
          <a:off x="2711414" y="1288"/>
          <a:ext cx="2854385" cy="1427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noProof="0" dirty="0"/>
            <a:t>Оцінювання</a:t>
          </a:r>
        </a:p>
      </dsp:txBody>
      <dsp:txXfrm>
        <a:off x="2711414" y="1288"/>
        <a:ext cx="2854385" cy="1427192"/>
      </dsp:txXfrm>
    </dsp:sp>
    <dsp:sp modelId="{B3107D65-0271-41A3-A15C-CAD37F495E6B}">
      <dsp:nvSpPr>
        <dsp:cNvPr id="0" name=""/>
        <dsp:cNvSpPr/>
      </dsp:nvSpPr>
      <dsp:spPr>
        <a:xfrm>
          <a:off x="756858" y="2027902"/>
          <a:ext cx="2854385" cy="1427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 навчання </a:t>
          </a:r>
          <a:endParaRPr lang="ru-RU" sz="42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858" y="2027902"/>
        <a:ext cx="2854385" cy="1427192"/>
      </dsp:txXfrm>
    </dsp:sp>
    <dsp:sp modelId="{90E82F0D-E78B-474B-A8E2-E962A8624C7C}">
      <dsp:nvSpPr>
        <dsp:cNvPr id="0" name=""/>
        <dsp:cNvSpPr/>
      </dsp:nvSpPr>
      <dsp:spPr>
        <a:xfrm>
          <a:off x="4210665" y="2027902"/>
          <a:ext cx="3309689" cy="1427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навчання </a:t>
          </a:r>
        </a:p>
      </dsp:txBody>
      <dsp:txXfrm>
        <a:off x="4210665" y="2027902"/>
        <a:ext cx="3309689" cy="1427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A2ACD-E639-41B2-9E16-91C94E3B6A46}">
      <dsp:nvSpPr>
        <dsp:cNvPr id="0" name=""/>
        <dsp:cNvSpPr/>
      </dsp:nvSpPr>
      <dsp:spPr>
        <a:xfrm>
          <a:off x="3517415" y="2537445"/>
          <a:ext cx="1264988" cy="1087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вання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668" y="2696756"/>
        <a:ext cx="894482" cy="769221"/>
      </dsp:txXfrm>
    </dsp:sp>
    <dsp:sp modelId="{64AAE392-1042-4640-8D4F-90A210E45439}">
      <dsp:nvSpPr>
        <dsp:cNvPr id="0" name=""/>
        <dsp:cNvSpPr/>
      </dsp:nvSpPr>
      <dsp:spPr>
        <a:xfrm rot="16200000">
          <a:off x="3820654" y="1664203"/>
          <a:ext cx="658510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901847" y="1853652"/>
        <a:ext cx="496125" cy="324770"/>
      </dsp:txXfrm>
    </dsp:sp>
    <dsp:sp modelId="{70C52531-D42C-4356-BD0A-6E0903F1877B}">
      <dsp:nvSpPr>
        <dsp:cNvPr id="0" name=""/>
        <dsp:cNvSpPr/>
      </dsp:nvSpPr>
      <dsp:spPr>
        <a:xfrm>
          <a:off x="3409001" y="21364"/>
          <a:ext cx="1481816" cy="1273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0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Обговорення результатів оцінювання між учнем і вчителем</a:t>
          </a:r>
          <a:endParaRPr lang="ru-RU" sz="1200" i="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6008" y="207879"/>
        <a:ext cx="1047802" cy="900576"/>
      </dsp:txXfrm>
    </dsp:sp>
    <dsp:sp modelId="{8AD582E3-E228-4D3D-8D03-F775D491F288}">
      <dsp:nvSpPr>
        <dsp:cNvPr id="0" name=""/>
        <dsp:cNvSpPr/>
      </dsp:nvSpPr>
      <dsp:spPr>
        <a:xfrm rot="18600000">
          <a:off x="4575517" y="1928594"/>
          <a:ext cx="629175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04520" y="2099047"/>
        <a:ext cx="466790" cy="324770"/>
      </dsp:txXfrm>
    </dsp:sp>
    <dsp:sp modelId="{88EA2184-6F67-402E-A6F6-834200FF6133}">
      <dsp:nvSpPr>
        <dsp:cNvPr id="0" name=""/>
        <dsp:cNvSpPr/>
      </dsp:nvSpPr>
      <dsp:spPr>
        <a:xfrm>
          <a:off x="5008900" y="588285"/>
          <a:ext cx="1397223" cy="12736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Самооці</a:t>
          </a:r>
          <a:r>
            <a:rPr lang="uk-UA" sz="16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нювання</a:t>
          </a:r>
          <a:endParaRPr lang="ru-RU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3519" y="774800"/>
        <a:ext cx="987985" cy="900576"/>
      </dsp:txXfrm>
    </dsp:sp>
    <dsp:sp modelId="{2867703A-EB70-489F-B495-CAA75BA43A3B}">
      <dsp:nvSpPr>
        <dsp:cNvPr id="0" name=""/>
        <dsp:cNvSpPr/>
      </dsp:nvSpPr>
      <dsp:spPr>
        <a:xfrm rot="21000000">
          <a:off x="4976209" y="2619604"/>
          <a:ext cx="515205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977383" y="2741280"/>
        <a:ext cx="360644" cy="324770"/>
      </dsp:txXfrm>
    </dsp:sp>
    <dsp:sp modelId="{B5F67C21-DDAA-467B-BF8B-78EF28340244}">
      <dsp:nvSpPr>
        <dsp:cNvPr id="0" name=""/>
        <dsp:cNvSpPr/>
      </dsp:nvSpPr>
      <dsp:spPr>
        <a:xfrm>
          <a:off x="5705699" y="2023779"/>
          <a:ext cx="1661190" cy="12736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Взаємооціню-вання</a:t>
          </a:r>
          <a:endParaRPr lang="ru-RU" sz="1400" i="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8975" y="2210294"/>
        <a:ext cx="1174638" cy="900576"/>
      </dsp:txXfrm>
    </dsp:sp>
    <dsp:sp modelId="{63DBD96F-7EAA-4A19-8804-2BE459313B74}">
      <dsp:nvSpPr>
        <dsp:cNvPr id="0" name=""/>
        <dsp:cNvSpPr/>
      </dsp:nvSpPr>
      <dsp:spPr>
        <a:xfrm rot="1800000">
          <a:off x="4839705" y="3371498"/>
          <a:ext cx="562985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50583" y="3439158"/>
        <a:ext cx="400600" cy="324770"/>
      </dsp:txXfrm>
    </dsp:sp>
    <dsp:sp modelId="{5D09B450-3AA7-4D7A-9007-B17B9F2388FB}">
      <dsp:nvSpPr>
        <dsp:cNvPr id="0" name=""/>
        <dsp:cNvSpPr/>
      </dsp:nvSpPr>
      <dsp:spPr>
        <a:xfrm>
          <a:off x="5437237" y="3656162"/>
          <a:ext cx="1622447" cy="12736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Оцінювання з боку групи</a:t>
          </a:r>
          <a:endParaRPr lang="ru-RU" sz="1400" i="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4839" y="3842677"/>
        <a:ext cx="1147243" cy="900576"/>
      </dsp:txXfrm>
    </dsp:sp>
    <dsp:sp modelId="{30E56479-3DB5-4FBC-86DF-3CFCEE57650D}">
      <dsp:nvSpPr>
        <dsp:cNvPr id="0" name=""/>
        <dsp:cNvSpPr/>
      </dsp:nvSpPr>
      <dsp:spPr>
        <a:xfrm rot="4200000">
          <a:off x="4218222" y="3884417"/>
          <a:ext cx="644957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71645" y="3916377"/>
        <a:ext cx="482572" cy="324770"/>
      </dsp:txXfrm>
    </dsp:sp>
    <dsp:sp modelId="{1A29B133-97B3-4F99-A225-0225958389FB}">
      <dsp:nvSpPr>
        <dsp:cNvPr id="0" name=""/>
        <dsp:cNvSpPr/>
      </dsp:nvSpPr>
      <dsp:spPr>
        <a:xfrm>
          <a:off x="4126929" y="4721625"/>
          <a:ext cx="1703525" cy="12736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Проміжне оцінювання</a:t>
          </a:r>
          <a:endParaRPr lang="ru-RU" sz="1600" i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6404" y="4908140"/>
        <a:ext cx="1204575" cy="900576"/>
      </dsp:txXfrm>
    </dsp:sp>
    <dsp:sp modelId="{DF06B981-2C9F-401C-B8DC-68995C959245}">
      <dsp:nvSpPr>
        <dsp:cNvPr id="0" name=""/>
        <dsp:cNvSpPr/>
      </dsp:nvSpPr>
      <dsp:spPr>
        <a:xfrm rot="6600000">
          <a:off x="3435648" y="3885464"/>
          <a:ext cx="646175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544610" y="3917424"/>
        <a:ext cx="483790" cy="324770"/>
      </dsp:txXfrm>
    </dsp:sp>
    <dsp:sp modelId="{7CDF2F26-BA24-460F-A7E8-0DCC48A3F110}">
      <dsp:nvSpPr>
        <dsp:cNvPr id="0" name=""/>
        <dsp:cNvSpPr/>
      </dsp:nvSpPr>
      <dsp:spPr>
        <a:xfrm>
          <a:off x="2509915" y="4721625"/>
          <a:ext cx="1622422" cy="1273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Діагностичне оцінювання</a:t>
          </a:r>
          <a:endParaRPr lang="ru-RU" sz="1400" i="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7513" y="4908140"/>
        <a:ext cx="1147226" cy="900576"/>
      </dsp:txXfrm>
    </dsp:sp>
    <dsp:sp modelId="{20A0163F-C93B-4830-9DF7-DCAAFF9BE674}">
      <dsp:nvSpPr>
        <dsp:cNvPr id="0" name=""/>
        <dsp:cNvSpPr/>
      </dsp:nvSpPr>
      <dsp:spPr>
        <a:xfrm rot="9000000">
          <a:off x="2923968" y="3361997"/>
          <a:ext cx="542219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075475" y="3429657"/>
        <a:ext cx="379834" cy="324770"/>
      </dsp:txXfrm>
    </dsp:sp>
    <dsp:sp modelId="{9FF86647-D9AE-46E6-8366-5AACFA274D0E}">
      <dsp:nvSpPr>
        <dsp:cNvPr id="0" name=""/>
        <dsp:cNvSpPr/>
      </dsp:nvSpPr>
      <dsp:spPr>
        <a:xfrm>
          <a:off x="1172308" y="3656162"/>
          <a:ext cx="1758099" cy="12736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Оцінювання повсякденних ситуацій у класі</a:t>
          </a:r>
          <a:endParaRPr lang="ru-RU" sz="1400" i="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9776" y="3842677"/>
        <a:ext cx="1243163" cy="900576"/>
      </dsp:txXfrm>
    </dsp:sp>
    <dsp:sp modelId="{9A8F2011-6002-49CE-BC18-DADE321D60FB}">
      <dsp:nvSpPr>
        <dsp:cNvPr id="0" name=""/>
        <dsp:cNvSpPr/>
      </dsp:nvSpPr>
      <dsp:spPr>
        <a:xfrm rot="11400000">
          <a:off x="2779996" y="2616382"/>
          <a:ext cx="535479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939420" y="2738586"/>
        <a:ext cx="374835" cy="324770"/>
      </dsp:txXfrm>
    </dsp:sp>
    <dsp:sp modelId="{129423B0-BCE6-4EB5-8C9A-ECA919C513BD}">
      <dsp:nvSpPr>
        <dsp:cNvPr id="0" name=""/>
        <dsp:cNvSpPr/>
      </dsp:nvSpPr>
      <dsp:spPr>
        <a:xfrm>
          <a:off x="973480" y="2023779"/>
          <a:ext cx="1580087" cy="12736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Прогностине оцінювання</a:t>
          </a:r>
          <a:endParaRPr lang="ru-RU" sz="1400" i="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878" y="2210294"/>
        <a:ext cx="1117291" cy="900576"/>
      </dsp:txXfrm>
    </dsp:sp>
    <dsp:sp modelId="{3B4EA44E-A03C-495D-BBC3-62BCDE9D5E33}">
      <dsp:nvSpPr>
        <dsp:cNvPr id="0" name=""/>
        <dsp:cNvSpPr/>
      </dsp:nvSpPr>
      <dsp:spPr>
        <a:xfrm rot="13800000">
          <a:off x="3095379" y="1928757"/>
          <a:ext cx="628942" cy="54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228761" y="2099210"/>
        <a:ext cx="466557" cy="324770"/>
      </dsp:txXfrm>
    </dsp:sp>
    <dsp:sp modelId="{7C2710DC-F8B3-4D63-8A6A-F84F7CAEF33F}">
      <dsp:nvSpPr>
        <dsp:cNvPr id="0" name=""/>
        <dsp:cNvSpPr/>
      </dsp:nvSpPr>
      <dsp:spPr>
        <a:xfrm>
          <a:off x="1892435" y="588285"/>
          <a:ext cx="1399744" cy="12736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Рефлексія</a:t>
          </a:r>
          <a:endParaRPr lang="ru-RU" sz="1600" i="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7423" y="774800"/>
        <a:ext cx="989768" cy="900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B602-5E7C-4790-90AD-DAC52502D352}">
      <dsp:nvSpPr>
        <dsp:cNvPr id="0" name=""/>
        <dsp:cNvSpPr/>
      </dsp:nvSpPr>
      <dsp:spPr>
        <a:xfrm>
          <a:off x="3651194" y="2310575"/>
          <a:ext cx="1784662" cy="152390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 оцінювання проєкту</a:t>
          </a:r>
          <a:endParaRPr lang="ru-RU" sz="1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2552" y="2533746"/>
        <a:ext cx="1261946" cy="1077564"/>
      </dsp:txXfrm>
    </dsp:sp>
    <dsp:sp modelId="{3388B331-8511-44D2-8BCB-93A750CE18A5}">
      <dsp:nvSpPr>
        <dsp:cNvPr id="0" name=""/>
        <dsp:cNvSpPr/>
      </dsp:nvSpPr>
      <dsp:spPr>
        <a:xfrm rot="16242768">
          <a:off x="4174061" y="1911932"/>
          <a:ext cx="767433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767433" y="14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38592" y="1907746"/>
        <a:ext cx="38371" cy="38371"/>
      </dsp:txXfrm>
    </dsp:sp>
    <dsp:sp modelId="{BB06E758-6082-4ADE-B2A8-DB7EB2A2B85B}">
      <dsp:nvSpPr>
        <dsp:cNvPr id="0" name=""/>
        <dsp:cNvSpPr/>
      </dsp:nvSpPr>
      <dsp:spPr>
        <a:xfrm>
          <a:off x="3748336" y="19388"/>
          <a:ext cx="1647389" cy="152390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Обсяг</a:t>
          </a:r>
          <a:r>
            <a:rPr lang="ru-RU" sz="14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400" b="1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повнота</a:t>
          </a:r>
          <a:r>
            <a:rPr lang="ru-RU" sz="14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розробки</a:t>
          </a:r>
          <a:r>
            <a:rPr lang="ru-RU" sz="14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b="1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виконання</a:t>
          </a:r>
          <a:r>
            <a:rPr lang="ru-RU" sz="14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етапів</a:t>
          </a:r>
          <a:r>
            <a:rPr lang="ru-RU" sz="14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проєктування</a:t>
          </a:r>
          <a:endParaRPr lang="ru-RU" sz="14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9591" y="242559"/>
        <a:ext cx="1164879" cy="1077564"/>
      </dsp:txXfrm>
    </dsp:sp>
    <dsp:sp modelId="{AD5FD66B-6BB1-4304-9FAF-2CEAD53B296C}">
      <dsp:nvSpPr>
        <dsp:cNvPr id="0" name=""/>
        <dsp:cNvSpPr/>
      </dsp:nvSpPr>
      <dsp:spPr>
        <a:xfrm rot="19285714">
          <a:off x="5133108" y="2358650"/>
          <a:ext cx="573569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573569" y="14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5553" y="2359310"/>
        <a:ext cx="28678" cy="28678"/>
      </dsp:txXfrm>
    </dsp:sp>
    <dsp:sp modelId="{563A7331-1E97-458E-B612-B6383A27B961}">
      <dsp:nvSpPr>
        <dsp:cNvPr id="0" name=""/>
        <dsp:cNvSpPr/>
      </dsp:nvSpPr>
      <dsp:spPr>
        <a:xfrm>
          <a:off x="5342496" y="884984"/>
          <a:ext cx="1977330" cy="152390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Оригінальність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проєкту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2069" y="1108155"/>
        <a:ext cx="1398184" cy="1077564"/>
      </dsp:txXfrm>
    </dsp:sp>
    <dsp:sp modelId="{D296A897-0876-473A-AFB2-45F5093F821A}">
      <dsp:nvSpPr>
        <dsp:cNvPr id="0" name=""/>
        <dsp:cNvSpPr/>
      </dsp:nvSpPr>
      <dsp:spPr>
        <a:xfrm rot="771429">
          <a:off x="5399333" y="3309837"/>
          <a:ext cx="499242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499242" y="14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6473" y="3312355"/>
        <a:ext cx="24962" cy="24962"/>
      </dsp:txXfrm>
    </dsp:sp>
    <dsp:sp modelId="{2FE0D92E-F71D-4355-BABA-AE756BCCD542}">
      <dsp:nvSpPr>
        <dsp:cNvPr id="0" name=""/>
        <dsp:cNvSpPr/>
      </dsp:nvSpPr>
      <dsp:spPr>
        <a:xfrm>
          <a:off x="5860010" y="2819363"/>
          <a:ext cx="1825320" cy="152390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пояснювальної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записки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7322" y="3042534"/>
        <a:ext cx="1290696" cy="1077564"/>
      </dsp:txXfrm>
    </dsp:sp>
    <dsp:sp modelId="{4745A6C2-AB72-4E5F-B147-D0B80C4F2D5F}">
      <dsp:nvSpPr>
        <dsp:cNvPr id="0" name=""/>
        <dsp:cNvSpPr/>
      </dsp:nvSpPr>
      <dsp:spPr>
        <a:xfrm rot="3857143">
          <a:off x="4680675" y="4084052"/>
          <a:ext cx="714394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714394" y="14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0013" y="4081191"/>
        <a:ext cx="35719" cy="35719"/>
      </dsp:txXfrm>
    </dsp:sp>
    <dsp:sp modelId="{9EFC40EB-0917-4A62-8221-73631A962FB6}">
      <dsp:nvSpPr>
        <dsp:cNvPr id="0" name=""/>
        <dsp:cNvSpPr/>
      </dsp:nvSpPr>
      <dsp:spPr>
        <a:xfrm>
          <a:off x="4576014" y="4370615"/>
          <a:ext cx="1919147" cy="152390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виробу,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оригінальність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7067" y="4593786"/>
        <a:ext cx="1357041" cy="1077564"/>
      </dsp:txXfrm>
    </dsp:sp>
    <dsp:sp modelId="{47D83886-60DB-49BB-B70A-283999107722}">
      <dsp:nvSpPr>
        <dsp:cNvPr id="0" name=""/>
        <dsp:cNvSpPr/>
      </dsp:nvSpPr>
      <dsp:spPr>
        <a:xfrm rot="6942857">
          <a:off x="3687337" y="4086970"/>
          <a:ext cx="720872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720872" y="14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29751" y="4083948"/>
        <a:ext cx="36043" cy="36043"/>
      </dsp:txXfrm>
    </dsp:sp>
    <dsp:sp modelId="{7C1ACA46-5895-46CA-A662-21EDD8535D79}">
      <dsp:nvSpPr>
        <dsp:cNvPr id="0" name=""/>
        <dsp:cNvSpPr/>
      </dsp:nvSpPr>
      <dsp:spPr>
        <a:xfrm>
          <a:off x="2648837" y="4370615"/>
          <a:ext cx="1805250" cy="152390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Уміння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організувати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робоче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3210" y="4593786"/>
        <a:ext cx="1276504" cy="1077564"/>
      </dsp:txXfrm>
    </dsp:sp>
    <dsp:sp modelId="{8B103749-E1A1-4E97-83D5-E7AF93B2D993}">
      <dsp:nvSpPr>
        <dsp:cNvPr id="0" name=""/>
        <dsp:cNvSpPr/>
      </dsp:nvSpPr>
      <dsp:spPr>
        <a:xfrm rot="10028571">
          <a:off x="3136374" y="3315707"/>
          <a:ext cx="552005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552005" y="14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98576" y="3316906"/>
        <a:ext cx="27600" cy="27600"/>
      </dsp:txXfrm>
    </dsp:sp>
    <dsp:sp modelId="{2B6653DF-F711-44DB-BFC6-22049EBB2536}">
      <dsp:nvSpPr>
        <dsp:cNvPr id="0" name=""/>
        <dsp:cNvSpPr/>
      </dsp:nvSpPr>
      <dsp:spPr>
        <a:xfrm>
          <a:off x="1458668" y="2819363"/>
          <a:ext cx="1711423" cy="152390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правил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безпечної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роботи та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санітарно-гігіенічних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9300" y="3042534"/>
        <a:ext cx="1210159" cy="1077564"/>
      </dsp:txXfrm>
    </dsp:sp>
    <dsp:sp modelId="{C59C234A-3589-441B-BB00-AADB0BA845FB}">
      <dsp:nvSpPr>
        <dsp:cNvPr id="0" name=""/>
        <dsp:cNvSpPr/>
      </dsp:nvSpPr>
      <dsp:spPr>
        <a:xfrm rot="13114286">
          <a:off x="3337248" y="2343560"/>
          <a:ext cx="621975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621975" y="14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32686" y="2343010"/>
        <a:ext cx="31098" cy="31098"/>
      </dsp:txXfrm>
    </dsp:sp>
    <dsp:sp modelId="{28BDD7EC-0455-4B7E-8244-502EDCF944EC}">
      <dsp:nvSpPr>
        <dsp:cNvPr id="0" name=""/>
        <dsp:cNvSpPr/>
      </dsp:nvSpPr>
      <dsp:spPr>
        <a:xfrm>
          <a:off x="1871056" y="884984"/>
          <a:ext cx="1769667" cy="1523906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норм часу на виготовлення проєкту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0218" y="1108155"/>
        <a:ext cx="1251343" cy="1077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1E346-6150-4D48-A787-DDA18F58B7A2}">
      <dsp:nvSpPr>
        <dsp:cNvPr id="0" name=""/>
        <dsp:cNvSpPr/>
      </dsp:nvSpPr>
      <dsp:spPr>
        <a:xfrm>
          <a:off x="0" y="5989"/>
          <a:ext cx="7128792" cy="25023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помилковості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54" y="128143"/>
        <a:ext cx="6884484" cy="2258029"/>
      </dsp:txXfrm>
    </dsp:sp>
    <dsp:sp modelId="{ADE040F6-1AE4-484D-822E-4275CFA535F1}">
      <dsp:nvSpPr>
        <dsp:cNvPr id="0" name=""/>
        <dsp:cNvSpPr/>
      </dsp:nvSpPr>
      <dsp:spPr>
        <a:xfrm>
          <a:off x="0" y="2508327"/>
          <a:ext cx="7128792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508327"/>
        <a:ext cx="7128792" cy="82800"/>
      </dsp:txXfrm>
    </dsp:sp>
    <dsp:sp modelId="{BED1A910-7996-450D-955F-58B43624428E}">
      <dsp:nvSpPr>
        <dsp:cNvPr id="0" name=""/>
        <dsp:cNvSpPr/>
      </dsp:nvSpPr>
      <dsp:spPr>
        <a:xfrm>
          <a:off x="0" y="2591127"/>
          <a:ext cx="7128792" cy="250233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навмисно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дає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учням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помилкові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або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передбачувані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помилкові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судження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потім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просить учнів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висловити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свою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згоду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або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незгоду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сказаним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пояснити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свою точку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При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звичайну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проговорювати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судження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усно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заздалегідь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онлайнову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спільний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документ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презентацію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онлайнові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картки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54" y="2713281"/>
        <a:ext cx="6884484" cy="2258029"/>
      </dsp:txXfrm>
    </dsp:sp>
    <dsp:sp modelId="{713C7C5B-B63E-47B1-93FB-1C1A8CEA8766}">
      <dsp:nvSpPr>
        <dsp:cNvPr id="0" name=""/>
        <dsp:cNvSpPr/>
      </dsp:nvSpPr>
      <dsp:spPr>
        <a:xfrm>
          <a:off x="0" y="5093465"/>
          <a:ext cx="7128792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5093465"/>
        <a:ext cx="7128792" cy="82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BF91D-1362-42E2-BDE1-35FCD785F04D}">
      <dsp:nvSpPr>
        <dsp:cNvPr id="0" name=""/>
        <dsp:cNvSpPr/>
      </dsp:nvSpPr>
      <dsp:spPr>
        <a:xfrm>
          <a:off x="0" y="754798"/>
          <a:ext cx="7558461" cy="1548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28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800" b="1" i="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Формувальне</a:t>
          </a:r>
          <a:r>
            <a:rPr lang="ru-RU" sz="28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28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–</a:t>
          </a:r>
          <a:r>
            <a:rPr lang="ru-RU" sz="2800" b="0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800" b="0" i="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800" b="0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перевірки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знань учнів, коли педагог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задає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додаткові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уточнюючі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дозволяють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дитині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проаналізувати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узагальнити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зробити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висновки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8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пройденого</a:t>
          </a:r>
          <a:r>
            <a:rPr lang="ru-RU" sz="28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матеріалу.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95" y="830393"/>
        <a:ext cx="7407271" cy="1397381"/>
      </dsp:txXfrm>
    </dsp:sp>
    <dsp:sp modelId="{A75A34CB-BB21-4958-9483-F987AC716AE3}">
      <dsp:nvSpPr>
        <dsp:cNvPr id="0" name=""/>
        <dsp:cNvSpPr/>
      </dsp:nvSpPr>
      <dsp:spPr>
        <a:xfrm>
          <a:off x="0" y="2239530"/>
          <a:ext cx="7558461" cy="6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81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239530"/>
        <a:ext cx="7558461" cy="64866"/>
      </dsp:txXfrm>
    </dsp:sp>
    <dsp:sp modelId="{BEDE79EF-F7AD-47F1-A1F0-B35B1F34C5F2}">
      <dsp:nvSpPr>
        <dsp:cNvPr id="0" name=""/>
        <dsp:cNvSpPr/>
      </dsp:nvSpPr>
      <dsp:spPr>
        <a:xfrm>
          <a:off x="0" y="2344545"/>
          <a:ext cx="7558461" cy="212649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_________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схожі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або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відрізняються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________?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неправильно в ___________________________   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висновок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можеш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зробити _______________?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пропонуєш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зробити ___________________     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використовував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_____? і т.д.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07" y="2448352"/>
        <a:ext cx="7350847" cy="1918884"/>
      </dsp:txXfrm>
    </dsp:sp>
    <dsp:sp modelId="{6947277D-38DA-4E41-9B2A-6C64AF00B291}">
      <dsp:nvSpPr>
        <dsp:cNvPr id="0" name=""/>
        <dsp:cNvSpPr/>
      </dsp:nvSpPr>
      <dsp:spPr>
        <a:xfrm>
          <a:off x="0" y="4430896"/>
          <a:ext cx="7558461" cy="6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81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430896"/>
        <a:ext cx="7558461" cy="64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BF91D-1362-42E2-BDE1-35FCD785F04D}">
      <dsp:nvSpPr>
        <dsp:cNvPr id="0" name=""/>
        <dsp:cNvSpPr/>
      </dsp:nvSpPr>
      <dsp:spPr>
        <a:xfrm>
          <a:off x="0" y="476251"/>
          <a:ext cx="7819097" cy="167814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32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2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Трихвилинна</a:t>
          </a:r>
          <a:r>
            <a:rPr lang="ru-RU" sz="32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пауза»</a:t>
          </a:r>
          <a:endParaRPr lang="ru-RU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920" y="558171"/>
        <a:ext cx="7655257" cy="1514301"/>
      </dsp:txXfrm>
    </dsp:sp>
    <dsp:sp modelId="{A75A34CB-BB21-4958-9483-F987AC716AE3}">
      <dsp:nvSpPr>
        <dsp:cNvPr id="0" name=""/>
        <dsp:cNvSpPr/>
      </dsp:nvSpPr>
      <dsp:spPr>
        <a:xfrm>
          <a:off x="0" y="2426780"/>
          <a:ext cx="7819097" cy="6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5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426780"/>
        <a:ext cx="7819097" cy="60908"/>
      </dsp:txXfrm>
    </dsp:sp>
    <dsp:sp modelId="{BEDE79EF-F7AD-47F1-A1F0-B35B1F34C5F2}">
      <dsp:nvSpPr>
        <dsp:cNvPr id="0" name=""/>
        <dsp:cNvSpPr/>
      </dsp:nvSpPr>
      <dsp:spPr>
        <a:xfrm>
          <a:off x="0" y="2564489"/>
          <a:ext cx="7819097" cy="230442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учням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обміркувати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ідеї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зв’язати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попереднім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матеріалом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знаннями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досвідом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з’ясувати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незрозумілі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моменти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змінив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…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дізнався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…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здивувався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тому,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відчув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2000" b="1" i="0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ставився</a:t>
          </a: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</dsp:txBody>
      <dsp:txXfrm>
        <a:off x="112493" y="2676982"/>
        <a:ext cx="7594111" cy="2079438"/>
      </dsp:txXfrm>
    </dsp:sp>
    <dsp:sp modelId="{6947277D-38DA-4E41-9B2A-6C64AF00B291}">
      <dsp:nvSpPr>
        <dsp:cNvPr id="0" name=""/>
        <dsp:cNvSpPr/>
      </dsp:nvSpPr>
      <dsp:spPr>
        <a:xfrm>
          <a:off x="0" y="4792113"/>
          <a:ext cx="7819097" cy="6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5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792113"/>
        <a:ext cx="7819097" cy="60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BF91D-1362-42E2-BDE1-35FCD785F04D}">
      <dsp:nvSpPr>
        <dsp:cNvPr id="0" name=""/>
        <dsp:cNvSpPr/>
      </dsp:nvSpPr>
      <dsp:spPr>
        <a:xfrm>
          <a:off x="0" y="0"/>
          <a:ext cx="7988274" cy="107211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</a:t>
          </a:r>
          <a:r>
            <a:rPr lang="ru-RU" sz="3200" b="1" i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200" b="1" i="0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Сигнали</a:t>
          </a:r>
          <a:r>
            <a:rPr lang="ru-RU" sz="3200" b="1" i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рукою»</a:t>
          </a:r>
          <a:endParaRPr lang="ru-RU" sz="3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36" y="52336"/>
        <a:ext cx="7883602" cy="9674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BF91D-1362-42E2-BDE1-35FCD785F04D}">
      <dsp:nvSpPr>
        <dsp:cNvPr id="0" name=""/>
        <dsp:cNvSpPr/>
      </dsp:nvSpPr>
      <dsp:spPr>
        <a:xfrm>
          <a:off x="0" y="0"/>
          <a:ext cx="7949416" cy="1216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accent2">
                  <a:lumMod val="75000"/>
                </a:schemeClr>
              </a:solidFill>
            </a:rPr>
            <a:t>Методики «</a:t>
          </a:r>
          <a:r>
            <a:rPr lang="ru-RU" sz="3200" b="1" i="0" kern="1200" dirty="0" err="1" smtClean="0">
              <a:solidFill>
                <a:schemeClr val="accent2">
                  <a:lumMod val="75000"/>
                </a:schemeClr>
              </a:solidFill>
            </a:rPr>
            <a:t>Тижневі</a:t>
          </a:r>
          <a:r>
            <a:rPr lang="ru-RU" sz="3200" b="1" i="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200" b="1" i="0" kern="1200" dirty="0" err="1" smtClean="0">
              <a:solidFill>
                <a:schemeClr val="accent2">
                  <a:lumMod val="75000"/>
                </a:schemeClr>
              </a:solidFill>
            </a:rPr>
            <a:t>звіти</a:t>
          </a:r>
          <a:r>
            <a:rPr lang="ru-RU" sz="3200" b="1" i="0" kern="1200" dirty="0" smtClean="0">
              <a:solidFill>
                <a:schemeClr val="accent2">
                  <a:lumMod val="75000"/>
                </a:schemeClr>
              </a:solidFill>
            </a:rPr>
            <a:t>»</a:t>
          </a:r>
          <a:endParaRPr lang="ru-RU" sz="3200" b="1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59399"/>
        <a:ext cx="7830618" cy="1098002"/>
      </dsp:txXfrm>
    </dsp:sp>
    <dsp:sp modelId="{A75A34CB-BB21-4958-9483-F987AC716AE3}">
      <dsp:nvSpPr>
        <dsp:cNvPr id="0" name=""/>
        <dsp:cNvSpPr/>
      </dsp:nvSpPr>
      <dsp:spPr>
        <a:xfrm>
          <a:off x="0" y="1426499"/>
          <a:ext cx="7949416" cy="4103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9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Дозволяє </a:t>
          </a:r>
          <a:r>
            <a:rPr lang="ru-RU" sz="2400" kern="1200" dirty="0" err="1" smtClean="0"/>
            <a:t>забезпечувати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швидкий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зворотний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зв’язок</a:t>
          </a:r>
          <a:r>
            <a:rPr lang="ru-RU" sz="2400" kern="1200" dirty="0" smtClean="0"/>
            <a:t>, за </a:t>
          </a:r>
          <a:r>
            <a:rPr lang="ru-RU" sz="2400" kern="1200" dirty="0" err="1" smtClean="0"/>
            <a:t>допомогою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якого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учні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повідомляють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чого</a:t>
          </a:r>
          <a:r>
            <a:rPr lang="ru-RU" sz="2400" kern="1200" dirty="0" smtClean="0"/>
            <a:t> вони </a:t>
          </a:r>
          <a:r>
            <a:rPr lang="ru-RU" sz="2400" kern="1200" dirty="0" err="1" smtClean="0"/>
            <a:t>навчилися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тиждень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труднощі</a:t>
          </a:r>
          <a:r>
            <a:rPr lang="ru-RU" sz="2400" kern="1200" dirty="0" smtClean="0"/>
            <a:t> у них </a:t>
          </a:r>
          <a:r>
            <a:rPr lang="ru-RU" sz="2400" kern="1200" dirty="0" err="1" smtClean="0"/>
            <a:t>виникли</a:t>
          </a:r>
          <a:r>
            <a:rPr lang="ru-RU" sz="2400" kern="1200" dirty="0" smtClean="0"/>
            <a:t>. «</a:t>
          </a:r>
          <a:r>
            <a:rPr lang="ru-RU" sz="2400" kern="1200" dirty="0" err="1" smtClean="0"/>
            <a:t>Тижневі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звіти</a:t>
          </a:r>
          <a:r>
            <a:rPr lang="ru-RU" sz="2400" kern="1200" dirty="0" smtClean="0"/>
            <a:t>» – </a:t>
          </a:r>
          <a:r>
            <a:rPr lang="ru-RU" sz="2400" kern="1200" dirty="0" err="1" smtClean="0"/>
            <a:t>це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опитувальні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листи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учні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заповнюють</a:t>
          </a:r>
          <a:r>
            <a:rPr lang="ru-RU" sz="2400" kern="1200" dirty="0" smtClean="0"/>
            <a:t> один раз на </a:t>
          </a:r>
          <a:r>
            <a:rPr lang="ru-RU" sz="2400" kern="1200" dirty="0" err="1" smtClean="0"/>
            <a:t>тиждень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відповідаючи</a:t>
          </a:r>
          <a:r>
            <a:rPr lang="ru-RU" sz="2400" kern="1200" dirty="0" smtClean="0"/>
            <a:t> на 3 </a:t>
          </a:r>
          <a:r>
            <a:rPr lang="ru-RU" sz="2400" kern="1200" dirty="0" err="1" smtClean="0"/>
            <a:t>питання</a:t>
          </a:r>
          <a:r>
            <a:rPr lang="ru-RU" sz="2400" kern="1200" dirty="0" smtClean="0"/>
            <a:t>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</a:t>
          </a:r>
          <a:r>
            <a:rPr lang="ru-RU" sz="2400" kern="1200" dirty="0" err="1" smtClean="0"/>
            <a:t>Чому</a:t>
          </a:r>
          <a:r>
            <a:rPr lang="ru-RU" sz="2400" kern="1200" dirty="0" smtClean="0"/>
            <a:t> я </a:t>
          </a:r>
          <a:r>
            <a:rPr lang="ru-RU" sz="2400" kern="1200" dirty="0" err="1" smtClean="0"/>
            <a:t>навчився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цей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тиждень</a:t>
          </a:r>
          <a:r>
            <a:rPr lang="ru-RU" sz="2400" kern="1200" dirty="0" smtClean="0"/>
            <a:t>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питання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залишилися</a:t>
          </a:r>
          <a:r>
            <a:rPr lang="ru-RU" sz="2400" kern="1200" dirty="0" smtClean="0"/>
            <a:t> для мене </a:t>
          </a:r>
          <a:r>
            <a:rPr lang="ru-RU" sz="2400" kern="1200" dirty="0" err="1" smtClean="0"/>
            <a:t>незрозумілими</a:t>
          </a:r>
          <a:r>
            <a:rPr lang="ru-RU" sz="2400" kern="1200" dirty="0" smtClean="0"/>
            <a:t>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питання</a:t>
          </a:r>
          <a:r>
            <a:rPr lang="ru-RU" sz="2400" kern="1200" dirty="0" smtClean="0"/>
            <a:t> я поставив </a:t>
          </a:r>
          <a:r>
            <a:rPr lang="ru-RU" sz="2400" kern="1200" dirty="0" err="1" smtClean="0"/>
            <a:t>би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учням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якби</a:t>
          </a:r>
          <a:r>
            <a:rPr lang="ru-RU" sz="2400" kern="1200" dirty="0" smtClean="0"/>
            <a:t> я </a:t>
          </a:r>
          <a:r>
            <a:rPr lang="ru-RU" sz="2400" kern="1200" dirty="0" err="1" smtClean="0"/>
            <a:t>був</a:t>
          </a:r>
          <a:r>
            <a:rPr lang="ru-RU" sz="2400" kern="1200" dirty="0" smtClean="0"/>
            <a:t> учителем, </a:t>
          </a:r>
          <a:r>
            <a:rPr lang="ru-RU" sz="2400" kern="1200" dirty="0" err="1" smtClean="0"/>
            <a:t>щоб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перевірити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чи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зрозуміли</a:t>
          </a:r>
          <a:r>
            <a:rPr lang="ru-RU" sz="2400" kern="1200" dirty="0" smtClean="0"/>
            <a:t> вони </a:t>
          </a:r>
          <a:r>
            <a:rPr lang="ru-RU" sz="2400" kern="1200" dirty="0" err="1" smtClean="0"/>
            <a:t>матеріал</a:t>
          </a:r>
          <a:r>
            <a:rPr lang="ru-RU" sz="2400" kern="1200" dirty="0" smtClean="0"/>
            <a:t>?</a:t>
          </a:r>
          <a:endParaRPr lang="ru-RU" sz="24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 dirty="0"/>
        </a:p>
      </dsp:txBody>
      <dsp:txXfrm>
        <a:off x="0" y="1426499"/>
        <a:ext cx="7949416" cy="41037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3E1A1-D74A-4754-BB36-98A3A2FBB505}">
      <dsp:nvSpPr>
        <dsp:cNvPr id="0" name=""/>
        <dsp:cNvSpPr/>
      </dsp:nvSpPr>
      <dsp:spPr>
        <a:xfrm>
          <a:off x="0" y="0"/>
          <a:ext cx="8486775" cy="44727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Формувальне оцінювання відображає іншу модель відносин всередині процесу навчання, в основі якої лежать перш за все особистісні цінності учня, його цілі, інтереси, його здатність до самостійного прийняття рішень і яка передбачає, що контроль та оцінка діяльності пов'язані з мотивацією до навчання.</a:t>
          </a:r>
          <a:endParaRPr lang="ru-RU" sz="3200" kern="1200" dirty="0"/>
        </a:p>
      </dsp:txBody>
      <dsp:txXfrm>
        <a:off x="218341" y="218341"/>
        <a:ext cx="8050093" cy="4036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6911F-2A4F-4FEC-95FE-1D30A507FF9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5F49-A9E8-4FDE-BDF5-53C5BF05B7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7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A5F49-A9E8-4FDE-BDF5-53C5BF05B7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4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fld id="{5241EAE8-0C79-495E-967F-01629FD611A8}" type="slidenum">
              <a:rPr lang="ru-RU" altLang="ru-RU">
                <a:latin typeface="Times New Roman" pitchFamily="18" charset="0"/>
              </a:rPr>
              <a:pPr eaLnBrk="0" hangingPunct="0"/>
              <a:t>4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altLang="ru-RU" smtClean="0"/>
              <a:t>Як Ви розумієте те, що тематично зображено на представленому слайді?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mtClean="0"/>
              <a:t>      Для педагога важливо  розуміти, що </a:t>
            </a:r>
            <a:r>
              <a:rPr lang="uk-UA" altLang="ru-RU" b="1" smtClean="0"/>
              <a:t>головним завданням оцінювання є те, що учні усвідомлюють та активізують свою навчальну діяльність, беручи за неї таким чином відповідальність. </a:t>
            </a: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E1CD85E-FE26-48B8-89FB-BCAAC62D99BC}" type="slidenum">
              <a:rPr lang="ru-RU" altLang="ru-RU">
                <a:latin typeface="Arial" charset="0"/>
                <a:cs typeface="Arial" charset="0"/>
              </a:rPr>
              <a:pPr/>
              <a:t>5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3D2A1B-F0CE-4C8E-93B1-005740A92C26}" type="slidenum">
              <a:rPr lang="ru-RU" altLang="ru-RU">
                <a:latin typeface="Arial" charset="0"/>
                <a:cs typeface="Arial" charset="0"/>
              </a:rPr>
              <a:pPr/>
              <a:t>6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ru-RU" smtClean="0"/>
              <a:t>Опрацюйте інформацію, будь ласка.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D082729-BB75-410F-A23A-A6E42327B544}" type="slidenum">
              <a:rPr lang="uk-UA" altLang="ru-RU">
                <a:latin typeface="Arial" charset="0"/>
                <a:cs typeface="Arial" charset="0"/>
              </a:rPr>
              <a:pPr/>
              <a:t>7</a:t>
            </a:fld>
            <a:endParaRPr lang="uk-UA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FF957D7-BB59-419E-83CA-831093767B9B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9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1" y="762000"/>
            <a:ext cx="7924800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1" y="2362201"/>
            <a:ext cx="3770313" cy="1614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614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614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>
          <a:xfrm>
            <a:off x="457473" y="6378229"/>
            <a:ext cx="2102739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634" y="6378229"/>
            <a:ext cx="292673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6583789" y="6378229"/>
            <a:ext cx="2102740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A8A0C3-27C3-4E85-B101-90B2169D7831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19614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0750" y="2086215"/>
            <a:ext cx="4862501" cy="353943"/>
          </a:xfrm>
        </p:spPr>
        <p:txBody>
          <a:bodyPr/>
          <a:lstStyle>
            <a:lvl1pPr>
              <a:defRPr sz="2300" b="0" i="0">
                <a:solidFill>
                  <a:srgbClr val="5CE1E6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C097-D6F6-49BA-9E48-9162C3E7B1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C9D1-6108-4001-93EC-B88FE8E9392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62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1" y="762000"/>
            <a:ext cx="7924800" cy="251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1" y="2362201"/>
            <a:ext cx="3770313" cy="14650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1"/>
            <a:ext cx="3770312" cy="14650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xfrm>
            <a:off x="457473" y="6378229"/>
            <a:ext cx="2102739" cy="2506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634" y="6378229"/>
            <a:ext cx="2926732" cy="2506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6583789" y="6378229"/>
            <a:ext cx="2102740" cy="25069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6003A-370A-4087-B007-3D36119E872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55419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7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8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7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2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04EA-BD73-414E-B811-E235AE205D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82D4F-F1C7-4002-A8E3-EE0DDC8D467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2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6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84A6A6-3301-4F86-9F4B-33C00BC6CB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32CD-1F34-46A9-990A-6B75DB015F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6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uki.com.ua/news/7-servisiv-dlya-stvorennya-navchalnykh-testiv-ta-zavdan-onlayn/#Kahoot" TargetMode="External"/><Relationship Id="rId3" Type="http://schemas.openxmlformats.org/officeDocument/2006/relationships/hyperlink" Target="https://buki.com.ua/news/7-servisiv-dlya-stvorennya-navchalnykh-testiv-ta-zavdan-onlayn/#LearningApps" TargetMode="External"/><Relationship Id="rId7" Type="http://schemas.openxmlformats.org/officeDocument/2006/relationships/hyperlink" Target="https://buki.com.ua/news/7-servisiv-dlya-stvorennya-navchalnykh-testiv-ta-zavdan-onlayn/#Quizizz" TargetMode="External"/><Relationship Id="rId2" Type="http://schemas.openxmlformats.org/officeDocument/2006/relationships/hyperlink" Target="https://buki.com.ua/news/7-servisiv-dlya-stvorennya-navchalnykh-testiv-ta-zavdan-onlayn/#mastertes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uki.com.ua/news/7-servisiv-dlya-stvorennya-navchalnykh-testiv-ta-zavdan-onlayn/#Classroom" TargetMode="External"/><Relationship Id="rId5" Type="http://schemas.openxmlformats.org/officeDocument/2006/relationships/hyperlink" Target="https://buki.com.ua/news/7-servisiv-dlya-stvorennya-navchalnykh-testiv-ta-zavdan-onlayn/#ClassMarker" TargetMode="External"/><Relationship Id="rId4" Type="http://schemas.openxmlformats.org/officeDocument/2006/relationships/hyperlink" Target="https://buki.com.ua/news/7-servisiv-dlya-stvorennya-navchalnykh-testiv-ta-zavdan-onlayn/#OnlineTestPad" TargetMode="External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69" y="5702517"/>
            <a:ext cx="100454" cy="1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object 7"/>
          <p:cNvSpPr>
            <a:spLocks noGrp="1"/>
          </p:cNvSpPr>
          <p:nvPr>
            <p:ph type="title" idx="4294967295"/>
          </p:nvPr>
        </p:nvSpPr>
        <p:spPr>
          <a:xfrm>
            <a:off x="4860925" y="3170238"/>
            <a:ext cx="4283075" cy="2532062"/>
          </a:xfrm>
        </p:spPr>
        <p:txBody>
          <a:bodyPr tIns="136925">
            <a:normAutofit fontScale="90000"/>
          </a:bodyPr>
          <a:lstStyle/>
          <a:p>
            <a:pPr marL="160025" indent="-148894" eaLnBrk="1" hangingPunct="1">
              <a:lnSpc>
                <a:spcPts val="4822"/>
              </a:lnSpc>
              <a:spcBef>
                <a:spcPts val="1074"/>
              </a:spcBef>
            </a:pPr>
            <a:r>
              <a:rPr lang="uk-UA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Підготувала: вчитель трудового навчання  </a:t>
            </a:r>
            <a:r>
              <a:rPr lang="uk-UA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Кисорицького</a:t>
            </a:r>
            <a:r>
              <a:rPr lang="uk-UA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ліцею Панько С.В. 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object 8"/>
          <p:cNvSpPr txBox="1">
            <a:spLocks noChangeArrowheads="1"/>
          </p:cNvSpPr>
          <p:nvPr/>
        </p:nvSpPr>
        <p:spPr bwMode="auto">
          <a:xfrm>
            <a:off x="1115616" y="971591"/>
            <a:ext cx="5690565" cy="199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57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25000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3500" dirty="0" smtClean="0">
                <a:solidFill>
                  <a:srgbClr val="FFFFFF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5400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Формувальне</a:t>
            </a:r>
            <a:r>
              <a:rPr lang="ru-RU" altLang="ru-RU" sz="540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5400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оцінювання</a:t>
            </a:r>
            <a:r>
              <a:rPr lang="ru-RU" altLang="ru-RU" sz="540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 </a:t>
            </a:r>
            <a:endParaRPr lang="ru-RU" altLang="ru-RU" sz="5400" dirty="0">
              <a:solidFill>
                <a:srgbClr val="002060"/>
              </a:solidFill>
              <a:latin typeface="Times New Roman" pitchFamily="18" charset="0"/>
              <a:ea typeface="Century Gothic" pitchFamily="34" charset="0"/>
              <a:cs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6974" y="178654"/>
            <a:ext cx="8470689" cy="6699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uk-UA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проєктно-технологічної</a:t>
            </a:r>
            <a:r>
              <a:rPr lang="uk-UA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учнів має бути </a:t>
            </a:r>
            <a:r>
              <a:rPr 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(спроектований і виготовлений виріб чи послуга).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1371057" y="3841057"/>
            <a:ext cx="6401886" cy="284693"/>
          </a:xfrm>
        </p:spPr>
        <p:txBody>
          <a:bodyPr>
            <a:normAutofit fontScale="47500" lnSpcReduction="20000"/>
          </a:bodyPr>
          <a:lstStyle/>
          <a:p>
            <a:pPr marL="0" indent="0"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939374"/>
          <a:ext cx="9144000" cy="591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5412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0750" y="316967"/>
            <a:ext cx="5428571" cy="3904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Організаційно-підготовчий етап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A4EF572-6EFA-41BD-835A-AE844C84CD96}" type="slidenum">
              <a:rPr lang="ru-RU">
                <a:solidFill>
                  <a:srgbClr val="898989"/>
                </a:solidFill>
              </a:rPr>
              <a:pPr/>
              <a:t>11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6589" y="2875750"/>
            <a:ext cx="2932162" cy="3127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80175" tIns="40087" rIns="80175" bIns="40087">
            <a:spAutoFit/>
          </a:bodyPr>
          <a:lstStyle/>
          <a:p>
            <a:pPr>
              <a:buFont typeface="+mj-lt"/>
              <a:buAutoNum type="arabicPeriod"/>
              <a:defRPr/>
            </a:pP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Майстер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-Тест</a:t>
            </a:r>
            <a:endParaRPr lang="ru-RU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LearningApps</a:t>
            </a:r>
            <a:endParaRPr lang="en-US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Online Test Pad</a:t>
            </a:r>
            <a:endParaRPr lang="en-US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ClassMarker</a:t>
            </a:r>
            <a:endParaRPr lang="en-US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Classroom</a:t>
            </a:r>
            <a:endParaRPr lang="en-US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Quizizz</a:t>
            </a:r>
            <a:endParaRPr lang="en-US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Kahoot</a:t>
            </a:r>
            <a:endParaRPr lang="uk-U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</a:t>
            </a:r>
          </a:p>
          <a:p>
            <a:pPr>
              <a:buFont typeface="+mj-lt"/>
              <a:buAutoNum type="arabicPeriod"/>
              <a:defRPr/>
            </a:pP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endParaRPr lang="en-US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088" y="1215998"/>
            <a:ext cx="6255278" cy="6224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ru-RU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83" y="2854139"/>
            <a:ext cx="2395956" cy="271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23088" y="6195252"/>
            <a:ext cx="7232665" cy="553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кон­тролю,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відкинувши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2770" y="2115030"/>
            <a:ext cx="3127639" cy="484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Тестовий контроль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37159" y="2115030"/>
            <a:ext cx="3518594" cy="484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 контроль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  <a:endCxn id="10" idx="0"/>
          </p:cNvCxnSpPr>
          <p:nvPr/>
        </p:nvCxnSpPr>
        <p:spPr>
          <a:xfrm flipH="1">
            <a:off x="2356589" y="1838405"/>
            <a:ext cx="1694138" cy="276625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1" idx="0"/>
          </p:cNvCxnSpPr>
          <p:nvPr/>
        </p:nvCxnSpPr>
        <p:spPr>
          <a:xfrm>
            <a:off x="4050727" y="1838405"/>
            <a:ext cx="2345729" cy="276625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  <a:endCxn id="6" idx="0"/>
          </p:cNvCxnSpPr>
          <p:nvPr/>
        </p:nvCxnSpPr>
        <p:spPr>
          <a:xfrm>
            <a:off x="2356590" y="2599124"/>
            <a:ext cx="1466080" cy="27662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309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96" y="178654"/>
            <a:ext cx="8535848" cy="72614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Конструкторський етап</a:t>
            </a:r>
            <a:b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675802-535A-431A-963C-AB02B3A34779}" type="slidenum">
              <a:rPr lang="ru-RU">
                <a:solidFill>
                  <a:srgbClr val="898989"/>
                </a:solidFill>
              </a:rPr>
              <a:pPr/>
              <a:t>12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316" y="868777"/>
            <a:ext cx="5408209" cy="760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uk-U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використовувати</a:t>
            </a:r>
            <a:endParaRPr lang="ru-RU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769" y="1976718"/>
            <a:ext cx="2997321" cy="55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 контроль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8751" y="1976718"/>
            <a:ext cx="2801843" cy="55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Графічний контроль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2769" y="2875750"/>
            <a:ext cx="2997321" cy="2351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обґрунтування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проєктування, 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Прямая со стрелкой 7"/>
          <p:cNvCxnSpPr>
            <a:stCxn id="4" idx="2"/>
            <a:endCxn id="6" idx="0"/>
          </p:cNvCxnSpPr>
          <p:nvPr/>
        </p:nvCxnSpPr>
        <p:spPr>
          <a:xfrm>
            <a:off x="2291430" y="2529968"/>
            <a:ext cx="0" cy="345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288750" y="2875750"/>
            <a:ext cx="2932162" cy="2351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ескізи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кресленики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359" y="5240031"/>
            <a:ext cx="2655235" cy="142634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81" y="5130534"/>
            <a:ext cx="1759297" cy="109209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6657092" y="2542936"/>
            <a:ext cx="32580" cy="31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6402721"/>
            <a:ext cx="4539420" cy="455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учня —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проєктування.</a:t>
            </a: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007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750" y="178654"/>
            <a:ext cx="4862501" cy="36307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 етап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6974" y="1146842"/>
            <a:ext cx="3779230" cy="24981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 особливості  організації роботи, пов’язаної з комплексним використанням технологій, послідовності виконання окремих операцій, застосування раніше вивчених технологій  на більш високому рівні майстерності тощо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8751" y="1285154"/>
            <a:ext cx="3518594" cy="22158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за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за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навчально-трудових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59632" y="4005064"/>
            <a:ext cx="4235344" cy="223224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виготовлення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проєктування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аналіз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Рисунок 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64" y="4544731"/>
            <a:ext cx="2382381" cy="16856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750" y="2086215"/>
            <a:ext cx="4862501" cy="12926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оцінювання:</a:t>
            </a:r>
          </a:p>
        </p:txBody>
      </p:sp>
      <p:sp>
        <p:nvSpPr>
          <p:cNvPr id="297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BE95C3-6709-44ED-9490-9FD73D012AD0}" type="slidenum">
              <a:rPr lang="ru-RU">
                <a:solidFill>
                  <a:srgbClr val="898989"/>
                </a:solidFill>
              </a:rPr>
              <a:pPr/>
              <a:t>14</a:t>
            </a:fld>
            <a:endParaRPr lang="ru-RU">
              <a:solidFill>
                <a:srgbClr val="89898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3063733"/>
              </p:ext>
            </p:extLst>
          </p:nvPr>
        </p:nvGraphicFramePr>
        <p:xfrm>
          <a:off x="1115616" y="1199072"/>
          <a:ext cx="7128792" cy="518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0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22" y="0"/>
            <a:ext cx="2200478" cy="120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237004"/>
            <a:ext cx="6085593" cy="731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оцінювання:</a:t>
            </a:r>
            <a:endParaRPr lang="ru-RU" altLang="ru-RU" sz="21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1249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9800526"/>
              </p:ext>
            </p:extLst>
          </p:nvPr>
        </p:nvGraphicFramePr>
        <p:xfrm>
          <a:off x="792770" y="1008530"/>
          <a:ext cx="7558461" cy="518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3088" y="109497"/>
            <a:ext cx="6972029" cy="622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оцінювання:</a:t>
            </a:r>
            <a:endParaRPr lang="ru-RU" alt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339752" cy="165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242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2ACC8B0-BBFD-4FFA-88B5-42C151C56CBC}" type="slidenum">
              <a:rPr lang="ru-RU">
                <a:solidFill>
                  <a:srgbClr val="898989"/>
                </a:solidFill>
              </a:rPr>
              <a:pPr/>
              <a:t>16</a:t>
            </a:fld>
            <a:endParaRPr lang="ru-RU">
              <a:solidFill>
                <a:srgbClr val="89898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8658133"/>
              </p:ext>
            </p:extLst>
          </p:nvPr>
        </p:nvGraphicFramePr>
        <p:xfrm>
          <a:off x="792770" y="1008529"/>
          <a:ext cx="7819097" cy="560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3088" y="109497"/>
            <a:ext cx="7297824" cy="871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оцінювання:</a:t>
            </a:r>
            <a:endParaRPr lang="ru-RU" alt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0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20" y="4365104"/>
            <a:ext cx="27241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039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1E16015-7C4C-4BBF-B70A-21E4B758CD58}" type="slidenum">
              <a:rPr lang="ru-RU">
                <a:solidFill>
                  <a:srgbClr val="898989"/>
                </a:solidFill>
              </a:rPr>
              <a:pPr/>
              <a:t>17</a:t>
            </a:fld>
            <a:endParaRPr lang="ru-RU">
              <a:solidFill>
                <a:srgbClr val="89898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8665683"/>
              </p:ext>
            </p:extLst>
          </p:nvPr>
        </p:nvGraphicFramePr>
        <p:xfrm>
          <a:off x="220584" y="980729"/>
          <a:ext cx="7988274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3088" y="109497"/>
            <a:ext cx="6972029" cy="799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оцінювання:</a:t>
            </a:r>
            <a:endParaRPr lang="ru-RU" alt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 b="20343"/>
          <a:stretch>
            <a:fillRect/>
          </a:stretch>
        </p:blipFill>
        <p:spPr bwMode="auto">
          <a:xfrm>
            <a:off x="6733344" y="980728"/>
            <a:ext cx="1831243" cy="119870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2348880"/>
            <a:ext cx="8424936" cy="3888432"/>
          </a:xfrm>
          <a:prstGeom prst="round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Учитель </a:t>
            </a:r>
            <a:r>
              <a:rPr lang="ru-RU" dirty="0" err="1">
                <a:solidFill>
                  <a:schemeClr val="tx1"/>
                </a:solidFill>
              </a:rPr>
              <a:t>зупиняє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пояснення</a:t>
            </a:r>
            <a:r>
              <a:rPr lang="ru-RU" dirty="0">
                <a:solidFill>
                  <a:schemeClr val="tx1"/>
                </a:solidFill>
              </a:rPr>
              <a:t> і просить </a:t>
            </a:r>
            <a:r>
              <a:rPr lang="ru-RU" dirty="0" err="1">
                <a:solidFill>
                  <a:schemeClr val="tx1"/>
                </a:solidFill>
              </a:rPr>
              <a:t>учнів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сигнали</a:t>
            </a:r>
            <a:r>
              <a:rPr lang="ru-RU" dirty="0">
                <a:solidFill>
                  <a:schemeClr val="tx1"/>
                </a:solidFill>
              </a:rPr>
              <a:t> рукою,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свідчать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розуміння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нерозуміння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матеріалу</a:t>
            </a:r>
            <a:r>
              <a:rPr lang="ru-RU" dirty="0">
                <a:solidFill>
                  <a:schemeClr val="tx1"/>
                </a:solidFill>
              </a:rPr>
              <a:t>. Для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вчитель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заздалегідь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домовляється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учнями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сигнали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Я </a:t>
            </a:r>
            <a:r>
              <a:rPr lang="ru-RU" dirty="0" err="1">
                <a:solidFill>
                  <a:schemeClr val="tx1"/>
                </a:solidFill>
              </a:rPr>
              <a:t>розумію</a:t>
            </a:r>
            <a:r>
              <a:rPr lang="ru-RU" dirty="0">
                <a:solidFill>
                  <a:schemeClr val="tx1"/>
                </a:solidFill>
              </a:rPr>
              <a:t> __________ і </a:t>
            </a:r>
            <a:r>
              <a:rPr lang="ru-RU" dirty="0" err="1">
                <a:solidFill>
                  <a:schemeClr val="tx1"/>
                </a:solidFill>
              </a:rPr>
              <a:t>можу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пояснити</a:t>
            </a:r>
            <a:r>
              <a:rPr lang="ru-RU" dirty="0">
                <a:solidFill>
                  <a:schemeClr val="tx1"/>
                </a:solidFill>
              </a:rPr>
              <a:t> (великий </a:t>
            </a:r>
            <a:r>
              <a:rPr lang="ru-RU" dirty="0" err="1">
                <a:solidFill>
                  <a:schemeClr val="tx1"/>
                </a:solidFill>
              </a:rPr>
              <a:t>палець</a:t>
            </a:r>
            <a:r>
              <a:rPr lang="ru-RU" dirty="0">
                <a:solidFill>
                  <a:schemeClr val="tx1"/>
                </a:solidFill>
              </a:rPr>
              <a:t> руки </a:t>
            </a:r>
            <a:r>
              <a:rPr lang="ru-RU" dirty="0" err="1">
                <a:solidFill>
                  <a:schemeClr val="tx1"/>
                </a:solidFill>
              </a:rPr>
              <a:t>спрямований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вгору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Я все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розумію</a:t>
            </a:r>
            <a:r>
              <a:rPr lang="ru-RU" dirty="0">
                <a:solidFill>
                  <a:schemeClr val="tx1"/>
                </a:solidFill>
              </a:rPr>
              <a:t> _________ (великий </a:t>
            </a:r>
            <a:r>
              <a:rPr lang="ru-RU" dirty="0" err="1">
                <a:solidFill>
                  <a:schemeClr val="tx1"/>
                </a:solidFill>
              </a:rPr>
              <a:t>палець</a:t>
            </a:r>
            <a:r>
              <a:rPr lang="ru-RU" dirty="0">
                <a:solidFill>
                  <a:schemeClr val="tx1"/>
                </a:solidFill>
              </a:rPr>
              <a:t> руки  </a:t>
            </a:r>
            <a:r>
              <a:rPr lang="ru-RU" dirty="0" err="1">
                <a:solidFill>
                  <a:schemeClr val="tx1"/>
                </a:solidFill>
              </a:rPr>
              <a:t>спрямований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бік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Я не </a:t>
            </a:r>
            <a:r>
              <a:rPr lang="ru-RU" dirty="0" err="1">
                <a:solidFill>
                  <a:schemeClr val="tx1"/>
                </a:solidFill>
              </a:rPr>
              <a:t>зовсім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впевнений</a:t>
            </a:r>
            <a:r>
              <a:rPr lang="ru-RU" dirty="0">
                <a:solidFill>
                  <a:schemeClr val="tx1"/>
                </a:solidFill>
              </a:rPr>
              <a:t> в _______________ (</a:t>
            </a:r>
            <a:r>
              <a:rPr lang="ru-RU" dirty="0" err="1">
                <a:solidFill>
                  <a:schemeClr val="tx1"/>
                </a:solidFill>
              </a:rPr>
              <a:t>помахати</a:t>
            </a:r>
            <a:r>
              <a:rPr lang="ru-RU" dirty="0">
                <a:solidFill>
                  <a:schemeClr val="tx1"/>
                </a:solidFill>
              </a:rPr>
              <a:t> рукою).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Подивившись на </a:t>
            </a:r>
            <a:r>
              <a:rPr lang="ru-RU" dirty="0" err="1">
                <a:solidFill>
                  <a:schemeClr val="tx1"/>
                </a:solidFill>
              </a:rPr>
              <a:t>сигнали</a:t>
            </a:r>
            <a:r>
              <a:rPr lang="ru-RU" dirty="0">
                <a:solidFill>
                  <a:schemeClr val="tx1"/>
                </a:solidFill>
              </a:rPr>
              <a:t>, учитель </a:t>
            </a:r>
            <a:r>
              <a:rPr lang="ru-RU" dirty="0" err="1">
                <a:solidFill>
                  <a:schemeClr val="tx1"/>
                </a:solidFill>
              </a:rPr>
              <a:t>пропонує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деяким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висловитися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зрозумів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питання</a:t>
            </a:r>
            <a:r>
              <a:rPr lang="ru-RU" dirty="0">
                <a:solidFill>
                  <a:schemeClr val="tx1"/>
                </a:solidFill>
              </a:rPr>
              <a:t>: «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вам </a:t>
            </a:r>
            <a:r>
              <a:rPr lang="ru-RU" dirty="0" err="1">
                <a:solidFill>
                  <a:schemeClr val="tx1"/>
                </a:solidFill>
              </a:rPr>
              <a:t>незрозуміло</a:t>
            </a:r>
            <a:r>
              <a:rPr lang="ru-RU" dirty="0">
                <a:solidFill>
                  <a:schemeClr val="tx1"/>
                </a:solidFill>
              </a:rPr>
              <a:t>?»;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слово </a:t>
            </a:r>
            <a:r>
              <a:rPr lang="ru-RU" dirty="0" err="1">
                <a:solidFill>
                  <a:schemeClr val="tx1"/>
                </a:solidFill>
              </a:rPr>
              <a:t>надається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впевнений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правильності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відповіді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слово </a:t>
            </a:r>
            <a:r>
              <a:rPr lang="ru-RU" dirty="0" err="1">
                <a:solidFill>
                  <a:schemeClr val="tx1"/>
                </a:solidFill>
              </a:rPr>
              <a:t>надається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все </a:t>
            </a:r>
            <a:r>
              <a:rPr lang="ru-RU" dirty="0" err="1">
                <a:solidFill>
                  <a:schemeClr val="tx1"/>
                </a:solidFill>
              </a:rPr>
              <a:t>зрозумів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164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CD2C8C2-8D7E-4A76-9F97-14B6742C7560}" type="slidenum">
              <a:rPr lang="ru-RU">
                <a:solidFill>
                  <a:srgbClr val="898989"/>
                </a:solidFill>
              </a:rPr>
              <a:pPr/>
              <a:t>18</a:t>
            </a:fld>
            <a:endParaRPr lang="ru-RU">
              <a:solidFill>
                <a:srgbClr val="89898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3366411"/>
              </p:ext>
            </p:extLst>
          </p:nvPr>
        </p:nvGraphicFramePr>
        <p:xfrm>
          <a:off x="792769" y="1008529"/>
          <a:ext cx="7949416" cy="573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3088" y="109497"/>
            <a:ext cx="6972029" cy="727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оцінювання:</a:t>
            </a:r>
            <a:endParaRPr lang="ru-RU" alt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31" y="473104"/>
            <a:ext cx="1906469" cy="20186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0750" y="247811"/>
            <a:ext cx="4862501" cy="39044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 етап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7647DF8-FB4C-49BE-8EE4-A882B0C9F4A7}" type="slidenum">
              <a:rPr lang="ru-RU">
                <a:solidFill>
                  <a:srgbClr val="898989"/>
                </a:solidFill>
              </a:rPr>
              <a:pPr/>
              <a:t>19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2318" y="1146842"/>
            <a:ext cx="3974708" cy="1383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оцінювання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проєкту;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оцінювання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34820" name="Рисунок 1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" y="0"/>
            <a:ext cx="1498660" cy="12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2133" y="1296681"/>
            <a:ext cx="4039867" cy="2685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знань учнів шляхом прямого контакту з ними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аргументувати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пра­вильно, образно,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2318" y="2944906"/>
            <a:ext cx="3542090" cy="199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змісту й характеру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pic>
        <p:nvPicPr>
          <p:cNvPr id="3482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1368342" cy="11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1770157" y="4397188"/>
            <a:ext cx="2801843" cy="23513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uk-UA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«Зворотній зв'язок»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71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355" indent="-2505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084" indent="-200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2919" indent="-200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752" indent="-200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586" indent="-20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421" indent="-20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254" indent="-20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089" indent="-20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B6A3412-7812-4B62-92C7-E6C80D2C119B}" type="slidenum">
              <a:rPr lang="ru-RU">
                <a:solidFill>
                  <a:srgbClr val="898989"/>
                </a:solidFill>
              </a:rPr>
              <a:pPr/>
              <a:t>2</a:t>
            </a:fld>
            <a:endParaRPr lang="ru-RU">
              <a:solidFill>
                <a:srgbClr val="898989"/>
              </a:solidFill>
            </a:endParaRPr>
          </a:p>
        </p:txBody>
      </p:sp>
      <p:grpSp>
        <p:nvGrpSpPr>
          <p:cNvPr id="8196" name="object 2"/>
          <p:cNvGrpSpPr>
            <a:grpSpLocks/>
          </p:cNvGrpSpPr>
          <p:nvPr/>
        </p:nvGrpSpPr>
        <p:grpSpPr bwMode="auto">
          <a:xfrm>
            <a:off x="242031" y="807833"/>
            <a:ext cx="8758475" cy="5091633"/>
            <a:chOff x="1037844" y="108204"/>
            <a:chExt cx="10928985" cy="5686425"/>
          </a:xfrm>
        </p:grpSpPr>
        <p:pic>
          <p:nvPicPr>
            <p:cNvPr id="8199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51" y="1178051"/>
              <a:ext cx="6562343" cy="461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object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459" y="2697480"/>
              <a:ext cx="1651253" cy="94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object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735" y="108204"/>
              <a:ext cx="1098041" cy="171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object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911" y="220980"/>
              <a:ext cx="1893569" cy="148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object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932" y="2095499"/>
              <a:ext cx="1719834" cy="13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object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591" y="1264920"/>
              <a:ext cx="1483613" cy="132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object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267" y="3273552"/>
              <a:ext cx="2164842" cy="168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object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851" y="4000500"/>
              <a:ext cx="1408938" cy="1056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object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332" y="3838956"/>
              <a:ext cx="2832354" cy="121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object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7027" y="2511552"/>
              <a:ext cx="2085594" cy="1326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object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884" y="1338071"/>
              <a:ext cx="2178558" cy="103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object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08" y="3115055"/>
              <a:ext cx="1600962" cy="137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object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700" y="263651"/>
              <a:ext cx="3316985" cy="107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object 1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679" y="527304"/>
              <a:ext cx="1911857" cy="143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object 1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44" y="1770887"/>
              <a:ext cx="2999994" cy="148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object 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732" y="3218687"/>
              <a:ext cx="1040892" cy="116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object 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524" y="252984"/>
              <a:ext cx="1040891" cy="116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object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779" y="1339595"/>
              <a:ext cx="1040892" cy="116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object 2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752" y="3165348"/>
              <a:ext cx="1040891" cy="116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object 2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4155" y="2699004"/>
              <a:ext cx="812292" cy="105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140751" y="83564"/>
            <a:ext cx="4501411" cy="510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8" tIns="40083" rIns="80168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017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оцінити?</a:t>
            </a:r>
            <a:endParaRPr lang="ru-RU" altLang="ru-RU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140750" y="316967"/>
            <a:ext cx="4862501" cy="2318177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latin typeface="Arial" charset="0"/>
                <a:cs typeface="Arial" charset="0"/>
              </a:rPr>
              <a:t/>
            </a:r>
            <a:br>
              <a:rPr lang="uk-UA" altLang="ru-RU" b="1" dirty="0" smtClean="0">
                <a:latin typeface="Arial" charset="0"/>
                <a:cs typeface="Arial" charset="0"/>
              </a:rPr>
            </a:br>
            <a:r>
              <a:rPr lang="uk-UA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ru-RU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uk-UA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alt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«подають» </a:t>
            </a:r>
            <a:r>
              <a:rPr lang="uk-UA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кінці уроку, блоку, зустрічі, </a:t>
            </a:r>
            <a:r>
              <a:rPr lang="uk-UA" altLang="ru-RU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«Зворотній зв'язок» - це не десерт. Це як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дигести́в</a:t>
            </a:r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(те</a:t>
            </a:r>
            <a:r>
              <a:rPr lang="ru-RU" alt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травленню</a:t>
            </a:r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трапези</a:t>
            </a:r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58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61" y="2944906"/>
            <a:ext cx="6255278" cy="348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E9A1C8-D19D-41F2-A59F-1F346C722728}" type="slidenum">
              <a:rPr lang="ru-RU">
                <a:solidFill>
                  <a:srgbClr val="898989"/>
                </a:solidFill>
              </a:rPr>
              <a:pPr/>
              <a:t>20</a:t>
            </a:fld>
            <a:endParaRPr 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844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943" cy="7823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«Зворотній зв'язок» можна організовувати по-різному. </a:t>
            </a:r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6809" y="1601028"/>
            <a:ext cx="6263423" cy="4343880"/>
          </a:xfrm>
          <a:solidFill>
            <a:srgbClr val="F8F9FA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80175" tIns="40087" rIns="80175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</a:pPr>
            <a:r>
              <a:rPr lang="uk-UA" alt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«Активна оцінка». </a:t>
            </a:r>
            <a:r>
              <a:rPr lang="uk-UA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повинен створювати зворотний зв'язок за наступною схемою і з використанням наступних символів.</a:t>
            </a:r>
            <a:r>
              <a:rPr lang="ru-RU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</a:pPr>
            <a:r>
              <a:rPr lang="uk-UA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[++] - відзначити і оцінити позитивні моменти</a:t>
            </a:r>
          </a:p>
          <a:p>
            <a:pPr marL="0" indent="0">
              <a:spcBef>
                <a:spcPct val="0"/>
              </a:spcBef>
            </a:pPr>
            <a:r>
              <a:rPr lang="uk-UA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[-] - позначити, що необхідно виправити</a:t>
            </a:r>
          </a:p>
          <a:p>
            <a:pPr marL="0" indent="0">
              <a:spcBef>
                <a:spcPct val="0"/>
              </a:spcBef>
            </a:pPr>
            <a:r>
              <a:rPr lang="uk-UA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[ΔΔ] - вказівки про те, як саме потрібно виправити</a:t>
            </a:r>
          </a:p>
          <a:p>
            <a:pPr marL="0" indent="0">
              <a:spcBef>
                <a:spcPct val="0"/>
              </a:spcBef>
            </a:pPr>
            <a:r>
              <a:rPr lang="uk-UA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[↑] - вказівки, в якому напрямку потрібно рухатися далі.</a:t>
            </a:r>
            <a:r>
              <a:rPr lang="ru-RU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8" name="Рисунок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04" y="1844824"/>
            <a:ext cx="2113600" cy="1743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999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37" y="109497"/>
            <a:ext cx="8535848" cy="8932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«Зворотній зв'язок» можна організовувати по-різному.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85529" y="1032343"/>
            <a:ext cx="6948951" cy="4149296"/>
          </a:xfrm>
          <a:solidFill>
            <a:srgbClr val="F8F9FA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80175" tIns="40087" rIns="80175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</a:pPr>
            <a:r>
              <a:rPr lang="uk-UA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ru-RU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Сендвіч</a:t>
            </a:r>
            <a:r>
              <a:rPr lang="uk-UA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alt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в усній і письмовій формах) 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uk-UA" alt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Підкреслити позитивні моменти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uk-UA" alt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Виділити негативні моменти, те, що не вийшло.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uk-UA" alt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Знайти ще щось позитивне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uk-UA" alt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Головне шукати щось хороше навіть у дуже поганій роботі, виступі, </a:t>
            </a:r>
            <a:r>
              <a:rPr lang="uk-UA" altLang="ru-RU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проєкті</a:t>
            </a:r>
            <a:r>
              <a:rPr lang="uk-UA" alt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uk-UA" alt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Позитивного більше, ніж негативного.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endParaRPr lang="uk-UA" altLang="ru-RU" sz="2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uk-UA" altLang="ru-RU" sz="2100" dirty="0">
              <a:solidFill>
                <a:srgbClr val="0070C0"/>
              </a:solidFill>
              <a:latin typeface="Arial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ru-RU" altLang="ru-RU" sz="2100" dirty="0">
              <a:solidFill>
                <a:srgbClr val="002060"/>
              </a:solidFill>
              <a:latin typeface="Arial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3010895" cy="2238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65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750" y="109498"/>
            <a:ext cx="4862501" cy="50282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 слів»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124744"/>
            <a:ext cx="8554853" cy="434243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80175" tIns="40087" rIns="80175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defRPr/>
            </a:pP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Підберіть 5 слів, які характеризують роботу, виступ, </a:t>
            </a:r>
            <a:r>
              <a:rPr lang="uk-UA" altLang="ru-RU" sz="25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учня або співробітника. Одна частина слів може мати позитивне значення і висловлювати похвалу, а інша - підкреслювати недоліки. Важливо не просто підібрати слова, а й розкрити їх значення.</a:t>
            </a:r>
          </a:p>
          <a:p>
            <a:pPr marL="0" indent="0">
              <a:spcBef>
                <a:spcPct val="0"/>
              </a:spcBef>
              <a:defRPr/>
            </a:pP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</a:p>
          <a:p>
            <a:pPr marL="0" indent="0">
              <a:spcBef>
                <a:spcPct val="0"/>
              </a:spcBef>
              <a:defRPr/>
            </a:pPr>
            <a:r>
              <a:rPr lang="uk-UA" alt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Талановито</a:t>
            </a: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оформлено</a:t>
            </a:r>
          </a:p>
          <a:p>
            <a:pPr marL="0" indent="0">
              <a:spcBef>
                <a:spcPct val="0"/>
              </a:spcBef>
              <a:defRPr/>
            </a:pPr>
            <a:r>
              <a:rPr lang="uk-UA" alt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Захоплююче</a:t>
            </a: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описані події</a:t>
            </a:r>
          </a:p>
          <a:p>
            <a:pPr marL="0" indent="0">
              <a:spcBef>
                <a:spcPct val="0"/>
              </a:spcBef>
              <a:defRPr/>
            </a:pPr>
            <a:r>
              <a:rPr lang="uk-UA" alt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</a:t>
            </a: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вказані всі терміни і дати</a:t>
            </a:r>
          </a:p>
          <a:p>
            <a:pPr marL="0" indent="0">
              <a:spcBef>
                <a:spcPct val="0"/>
              </a:spcBef>
              <a:defRPr/>
            </a:pPr>
            <a:r>
              <a:rPr lang="uk-UA" alt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Неясно</a:t>
            </a: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як пов'язаний Ваш приклад з темою</a:t>
            </a:r>
          </a:p>
          <a:p>
            <a:pPr marL="0" indent="0">
              <a:spcBef>
                <a:spcPct val="0"/>
              </a:spcBef>
              <a:defRPr/>
            </a:pPr>
            <a:r>
              <a:rPr lang="uk-UA" alt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Незавершене:</a:t>
            </a:r>
            <a:r>
              <a:rPr lang="uk-UA" altLang="ru-RU" sz="2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вистачає логічного висновку.</a:t>
            </a:r>
            <a:r>
              <a:rPr lang="ru-RU" alt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1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52B8DD-06AA-438E-A1D8-EDC667363F20}" type="slidenum">
              <a:rPr lang="ru-RU">
                <a:solidFill>
                  <a:srgbClr val="898989"/>
                </a:solidFill>
              </a:rPr>
              <a:pPr/>
              <a:t>23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38916" name="Рисунок 5" descr="inde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2"/>
          <a:stretch>
            <a:fillRect/>
          </a:stretch>
        </p:blipFill>
        <p:spPr bwMode="auto">
          <a:xfrm>
            <a:off x="7000536" y="4401511"/>
            <a:ext cx="1781017" cy="2009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211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750" y="109498"/>
            <a:ext cx="4862501" cy="50282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«Самооцінювання»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2492896"/>
            <a:ext cx="4319508" cy="3096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80175" tIns="40087" rIns="80175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defRPr/>
            </a:pPr>
            <a:r>
              <a:rPr lang="ru-RU" dirty="0">
                <a:solidFill>
                  <a:srgbClr val="002060"/>
                </a:solidFill>
              </a:rPr>
              <a:t>•</a:t>
            </a:r>
            <a:r>
              <a:rPr lang="ru-RU" dirty="0"/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проєктно- технологічної діяльності;</a:t>
            </a:r>
          </a:p>
          <a:p>
            <a:pPr marL="0" indent="0"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про­цес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проєктування;</a:t>
            </a:r>
          </a:p>
          <a:p>
            <a:pPr marL="0" indent="0"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корекцію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помилкових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44608" y="940815"/>
            <a:ext cx="3909549" cy="55845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себе: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конкретному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еталонів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 на аналіз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відо­мі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вони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співставляють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ефективність роботи;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1" name="Рисунок 6" descr="inde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51" y="940815"/>
            <a:ext cx="1641196" cy="137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ED5348-F66E-498B-87E0-813BDD917718}" type="slidenum">
              <a:rPr 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26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548" y="109498"/>
            <a:ext cx="7924981" cy="44663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«Взаємооцінювання»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01815" y="1423467"/>
            <a:ext cx="4206838" cy="4483634"/>
          </a:xfrm>
        </p:spPr>
        <p:txBody>
          <a:bodyPr/>
          <a:lstStyle/>
          <a:p>
            <a:pPr marL="0" indent="0" algn="ctr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взаємооцінюванням?</a:t>
            </a:r>
          </a:p>
          <a:p>
            <a:pPr marL="0" indent="0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defRPr/>
            </a:pP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defRPr/>
            </a:pPr>
            <a:endParaRPr lang="ru-RU" dirty="0" smtClean="0"/>
          </a:p>
          <a:p>
            <a:pPr marL="0" indent="0">
              <a:defRPr/>
            </a:pPr>
            <a:endParaRPr lang="ru-RU" dirty="0" smtClean="0"/>
          </a:p>
          <a:p>
            <a:pPr marL="0" indent="0"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8653" y="2362841"/>
            <a:ext cx="4077876" cy="324890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defRPr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взаємооцінювання</a:t>
            </a:r>
          </a:p>
          <a:p>
            <a:pPr marL="0" indent="0"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взаємооцінювання;</a:t>
            </a:r>
          </a:p>
          <a:p>
            <a:pPr marL="0" indent="0"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партнера, коректно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добирати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коментарів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890" y="628170"/>
            <a:ext cx="2177401" cy="17332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199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EDAD255-31F7-4F92-BB03-4EDB117EFC71}" type="slidenum">
              <a:rPr lang="ru-RU" altLang="ru-RU">
                <a:solidFill>
                  <a:srgbClr val="898989"/>
                </a:solidFill>
              </a:rPr>
              <a:pPr/>
              <a:t>25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910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8729718"/>
              </p:ext>
            </p:extLst>
          </p:nvPr>
        </p:nvGraphicFramePr>
        <p:xfrm>
          <a:off x="467544" y="764704"/>
          <a:ext cx="8486775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Sasha\Desktop\мульмитул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t="6503" r="62209" b="64432"/>
          <a:stretch>
            <a:fillRect/>
          </a:stretch>
        </p:blipFill>
        <p:spPr bwMode="auto">
          <a:xfrm>
            <a:off x="5868144" y="4398232"/>
            <a:ext cx="3062071" cy="229655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5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object 2"/>
          <p:cNvGrpSpPr>
            <a:grpSpLocks/>
          </p:cNvGrpSpPr>
          <p:nvPr/>
        </p:nvGrpSpPr>
        <p:grpSpPr bwMode="auto">
          <a:xfrm>
            <a:off x="632587" y="1090653"/>
            <a:ext cx="8014575" cy="785212"/>
            <a:chOff x="390779" y="1091183"/>
            <a:chExt cx="8506460" cy="784225"/>
          </a:xfrm>
        </p:grpSpPr>
        <p:sp>
          <p:nvSpPr>
            <p:cNvPr id="26660" name="object 3"/>
            <p:cNvSpPr>
              <a:spLocks/>
            </p:cNvSpPr>
            <p:nvPr/>
          </p:nvSpPr>
          <p:spPr bwMode="auto">
            <a:xfrm>
              <a:off x="395541" y="1391272"/>
              <a:ext cx="8496935" cy="479425"/>
            </a:xfrm>
            <a:custGeom>
              <a:avLst/>
              <a:gdLst>
                <a:gd name="T0" fmla="*/ 8496935 w 8496935"/>
                <a:gd name="T1" fmla="*/ 0 h 479425"/>
                <a:gd name="T2" fmla="*/ 0 w 8496935"/>
                <a:gd name="T3" fmla="*/ 0 h 479425"/>
                <a:gd name="T4" fmla="*/ 0 w 8496935"/>
                <a:gd name="T5" fmla="*/ 478802 h 479425"/>
                <a:gd name="T6" fmla="*/ 8496935 w 8496935"/>
                <a:gd name="T7" fmla="*/ 478802 h 479425"/>
                <a:gd name="T8" fmla="*/ 8496935 w 8496935"/>
                <a:gd name="T9" fmla="*/ 0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8496935" y="0"/>
                  </a:moveTo>
                  <a:lnTo>
                    <a:pt x="0" y="0"/>
                  </a:lnTo>
                  <a:lnTo>
                    <a:pt x="0" y="478802"/>
                  </a:lnTo>
                  <a:lnTo>
                    <a:pt x="8496935" y="478802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D0D7E8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661" name="object 4"/>
            <p:cNvSpPr>
              <a:spLocks/>
            </p:cNvSpPr>
            <p:nvPr/>
          </p:nvSpPr>
          <p:spPr bwMode="auto">
            <a:xfrm>
              <a:off x="395541" y="1391272"/>
              <a:ext cx="8496935" cy="479425"/>
            </a:xfrm>
            <a:custGeom>
              <a:avLst/>
              <a:gdLst>
                <a:gd name="T0" fmla="*/ 0 w 8496935"/>
                <a:gd name="T1" fmla="*/ 478802 h 479425"/>
                <a:gd name="T2" fmla="*/ 8496935 w 8496935"/>
                <a:gd name="T3" fmla="*/ 478802 h 479425"/>
                <a:gd name="T4" fmla="*/ 8496935 w 8496935"/>
                <a:gd name="T5" fmla="*/ 0 h 479425"/>
                <a:gd name="T6" fmla="*/ 0 w 8496935"/>
                <a:gd name="T7" fmla="*/ 0 h 479425"/>
                <a:gd name="T8" fmla="*/ 0 w 8496935"/>
                <a:gd name="T9" fmla="*/ 478802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0" y="478802"/>
                  </a:moveTo>
                  <a:lnTo>
                    <a:pt x="8496935" y="478802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478802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62" name="object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" y="1091183"/>
              <a:ext cx="6033516" cy="64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3" name="object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" y="1136903"/>
              <a:ext cx="5763767" cy="59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4" name="object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1" y="1110741"/>
              <a:ext cx="5947829" cy="56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object 8"/>
          <p:cNvGrpSpPr>
            <a:grpSpLocks/>
          </p:cNvGrpSpPr>
          <p:nvPr/>
        </p:nvGrpSpPr>
        <p:grpSpPr bwMode="auto">
          <a:xfrm>
            <a:off x="632587" y="1952226"/>
            <a:ext cx="8014575" cy="785212"/>
            <a:chOff x="390779" y="1952244"/>
            <a:chExt cx="8506460" cy="784860"/>
          </a:xfrm>
        </p:grpSpPr>
        <p:sp>
          <p:nvSpPr>
            <p:cNvPr id="26655" name="object 9"/>
            <p:cNvSpPr>
              <a:spLocks/>
            </p:cNvSpPr>
            <p:nvPr/>
          </p:nvSpPr>
          <p:spPr bwMode="auto">
            <a:xfrm>
              <a:off x="395541" y="2253094"/>
              <a:ext cx="8496935" cy="479425"/>
            </a:xfrm>
            <a:custGeom>
              <a:avLst/>
              <a:gdLst>
                <a:gd name="T0" fmla="*/ 8496935 w 8496935"/>
                <a:gd name="T1" fmla="*/ 0 h 479425"/>
                <a:gd name="T2" fmla="*/ 0 w 8496935"/>
                <a:gd name="T3" fmla="*/ 0 h 479425"/>
                <a:gd name="T4" fmla="*/ 0 w 8496935"/>
                <a:gd name="T5" fmla="*/ 478802 h 479425"/>
                <a:gd name="T6" fmla="*/ 8496935 w 8496935"/>
                <a:gd name="T7" fmla="*/ 478802 h 479425"/>
                <a:gd name="T8" fmla="*/ 8496935 w 8496935"/>
                <a:gd name="T9" fmla="*/ 0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8496935" y="0"/>
                  </a:moveTo>
                  <a:lnTo>
                    <a:pt x="0" y="0"/>
                  </a:lnTo>
                  <a:lnTo>
                    <a:pt x="0" y="478802"/>
                  </a:lnTo>
                  <a:lnTo>
                    <a:pt x="8496935" y="478802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D0D7E8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656" name="object 10"/>
            <p:cNvSpPr>
              <a:spLocks/>
            </p:cNvSpPr>
            <p:nvPr/>
          </p:nvSpPr>
          <p:spPr bwMode="auto">
            <a:xfrm>
              <a:off x="395541" y="2253094"/>
              <a:ext cx="8496935" cy="479425"/>
            </a:xfrm>
            <a:custGeom>
              <a:avLst/>
              <a:gdLst>
                <a:gd name="T0" fmla="*/ 0 w 8496935"/>
                <a:gd name="T1" fmla="*/ 478802 h 479425"/>
                <a:gd name="T2" fmla="*/ 8496935 w 8496935"/>
                <a:gd name="T3" fmla="*/ 478802 h 479425"/>
                <a:gd name="T4" fmla="*/ 8496935 w 8496935"/>
                <a:gd name="T5" fmla="*/ 0 h 479425"/>
                <a:gd name="T6" fmla="*/ 0 w 8496935"/>
                <a:gd name="T7" fmla="*/ 0 h 479425"/>
                <a:gd name="T8" fmla="*/ 0 w 8496935"/>
                <a:gd name="T9" fmla="*/ 478802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0" y="478802"/>
                  </a:moveTo>
                  <a:lnTo>
                    <a:pt x="8496935" y="478802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478802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57" name="object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" y="1952244"/>
              <a:ext cx="6033516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object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" y="1999488"/>
              <a:ext cx="5836920" cy="59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9" name="object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1" y="1972691"/>
              <a:ext cx="5947829" cy="56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object 14"/>
          <p:cNvGrpSpPr>
            <a:grpSpLocks/>
          </p:cNvGrpSpPr>
          <p:nvPr/>
        </p:nvGrpSpPr>
        <p:grpSpPr bwMode="auto">
          <a:xfrm>
            <a:off x="632587" y="2815238"/>
            <a:ext cx="8014575" cy="783771"/>
            <a:chOff x="390779" y="2814827"/>
            <a:chExt cx="8506460" cy="784225"/>
          </a:xfrm>
        </p:grpSpPr>
        <p:sp>
          <p:nvSpPr>
            <p:cNvPr id="26650" name="object 15"/>
            <p:cNvSpPr>
              <a:spLocks/>
            </p:cNvSpPr>
            <p:nvPr/>
          </p:nvSpPr>
          <p:spPr bwMode="auto">
            <a:xfrm>
              <a:off x="395541" y="3114916"/>
              <a:ext cx="8496935" cy="479425"/>
            </a:xfrm>
            <a:custGeom>
              <a:avLst/>
              <a:gdLst>
                <a:gd name="T0" fmla="*/ 8496935 w 8496935"/>
                <a:gd name="T1" fmla="*/ 0 h 479425"/>
                <a:gd name="T2" fmla="*/ 0 w 8496935"/>
                <a:gd name="T3" fmla="*/ 0 h 479425"/>
                <a:gd name="T4" fmla="*/ 0 w 8496935"/>
                <a:gd name="T5" fmla="*/ 478802 h 479425"/>
                <a:gd name="T6" fmla="*/ 8496935 w 8496935"/>
                <a:gd name="T7" fmla="*/ 478802 h 479425"/>
                <a:gd name="T8" fmla="*/ 8496935 w 8496935"/>
                <a:gd name="T9" fmla="*/ 0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8496935" y="0"/>
                  </a:moveTo>
                  <a:lnTo>
                    <a:pt x="0" y="0"/>
                  </a:lnTo>
                  <a:lnTo>
                    <a:pt x="0" y="478802"/>
                  </a:lnTo>
                  <a:lnTo>
                    <a:pt x="8496935" y="478802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D0D7E8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651" name="object 16"/>
            <p:cNvSpPr>
              <a:spLocks/>
            </p:cNvSpPr>
            <p:nvPr/>
          </p:nvSpPr>
          <p:spPr bwMode="auto">
            <a:xfrm>
              <a:off x="395541" y="3114916"/>
              <a:ext cx="8496935" cy="479425"/>
            </a:xfrm>
            <a:custGeom>
              <a:avLst/>
              <a:gdLst>
                <a:gd name="T0" fmla="*/ 0 w 8496935"/>
                <a:gd name="T1" fmla="*/ 478802 h 479425"/>
                <a:gd name="T2" fmla="*/ 8496935 w 8496935"/>
                <a:gd name="T3" fmla="*/ 478802 h 479425"/>
                <a:gd name="T4" fmla="*/ 8496935 w 8496935"/>
                <a:gd name="T5" fmla="*/ 0 h 479425"/>
                <a:gd name="T6" fmla="*/ 0 w 8496935"/>
                <a:gd name="T7" fmla="*/ 0 h 479425"/>
                <a:gd name="T8" fmla="*/ 0 w 8496935"/>
                <a:gd name="T9" fmla="*/ 478802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0" y="478802"/>
                  </a:moveTo>
                  <a:lnTo>
                    <a:pt x="8496935" y="478802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478802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52" name="object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" y="2814827"/>
              <a:ext cx="6033516" cy="64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object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" y="2860547"/>
              <a:ext cx="3678935" cy="59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object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1" y="2834512"/>
              <a:ext cx="5947829" cy="56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9" name="object 20"/>
          <p:cNvGrpSpPr>
            <a:grpSpLocks/>
          </p:cNvGrpSpPr>
          <p:nvPr/>
        </p:nvGrpSpPr>
        <p:grpSpPr bwMode="auto">
          <a:xfrm>
            <a:off x="632587" y="3676810"/>
            <a:ext cx="8014575" cy="783771"/>
            <a:chOff x="390779" y="3677411"/>
            <a:chExt cx="8506460" cy="782955"/>
          </a:xfrm>
        </p:grpSpPr>
        <p:sp>
          <p:nvSpPr>
            <p:cNvPr id="26645" name="object 21"/>
            <p:cNvSpPr>
              <a:spLocks/>
            </p:cNvSpPr>
            <p:nvPr/>
          </p:nvSpPr>
          <p:spPr bwMode="auto">
            <a:xfrm>
              <a:off x="395541" y="3976738"/>
              <a:ext cx="8496935" cy="479425"/>
            </a:xfrm>
            <a:custGeom>
              <a:avLst/>
              <a:gdLst>
                <a:gd name="T0" fmla="*/ 8496935 w 8496935"/>
                <a:gd name="T1" fmla="*/ 0 h 479425"/>
                <a:gd name="T2" fmla="*/ 0 w 8496935"/>
                <a:gd name="T3" fmla="*/ 0 h 479425"/>
                <a:gd name="T4" fmla="*/ 0 w 8496935"/>
                <a:gd name="T5" fmla="*/ 478802 h 479425"/>
                <a:gd name="T6" fmla="*/ 8496935 w 8496935"/>
                <a:gd name="T7" fmla="*/ 478802 h 479425"/>
                <a:gd name="T8" fmla="*/ 8496935 w 8496935"/>
                <a:gd name="T9" fmla="*/ 0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8496935" y="0"/>
                  </a:moveTo>
                  <a:lnTo>
                    <a:pt x="0" y="0"/>
                  </a:lnTo>
                  <a:lnTo>
                    <a:pt x="0" y="478802"/>
                  </a:lnTo>
                  <a:lnTo>
                    <a:pt x="8496935" y="478802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D0D7E8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646" name="object 22"/>
            <p:cNvSpPr>
              <a:spLocks/>
            </p:cNvSpPr>
            <p:nvPr/>
          </p:nvSpPr>
          <p:spPr bwMode="auto">
            <a:xfrm>
              <a:off x="395541" y="3976738"/>
              <a:ext cx="8496935" cy="479425"/>
            </a:xfrm>
            <a:custGeom>
              <a:avLst/>
              <a:gdLst>
                <a:gd name="T0" fmla="*/ 0 w 8496935"/>
                <a:gd name="T1" fmla="*/ 478802 h 479425"/>
                <a:gd name="T2" fmla="*/ 8496935 w 8496935"/>
                <a:gd name="T3" fmla="*/ 478802 h 479425"/>
                <a:gd name="T4" fmla="*/ 8496935 w 8496935"/>
                <a:gd name="T5" fmla="*/ 0 h 479425"/>
                <a:gd name="T6" fmla="*/ 0 w 8496935"/>
                <a:gd name="T7" fmla="*/ 0 h 479425"/>
                <a:gd name="T8" fmla="*/ 0 w 8496935"/>
                <a:gd name="T9" fmla="*/ 478802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0" y="478802"/>
                  </a:moveTo>
                  <a:lnTo>
                    <a:pt x="8496935" y="478802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478802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7" name="object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" y="3677411"/>
              <a:ext cx="6033516" cy="64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object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" y="3723131"/>
              <a:ext cx="3328415" cy="59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object 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1" y="3696334"/>
              <a:ext cx="5947829" cy="56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0" name="object 26"/>
          <p:cNvGrpSpPr>
            <a:grpSpLocks/>
          </p:cNvGrpSpPr>
          <p:nvPr/>
        </p:nvGrpSpPr>
        <p:grpSpPr bwMode="auto">
          <a:xfrm>
            <a:off x="632587" y="4538383"/>
            <a:ext cx="8014575" cy="783771"/>
            <a:chOff x="390779" y="4538471"/>
            <a:chExt cx="8506460" cy="784225"/>
          </a:xfrm>
        </p:grpSpPr>
        <p:sp>
          <p:nvSpPr>
            <p:cNvPr id="26640" name="object 27"/>
            <p:cNvSpPr>
              <a:spLocks/>
            </p:cNvSpPr>
            <p:nvPr/>
          </p:nvSpPr>
          <p:spPr bwMode="auto">
            <a:xfrm>
              <a:off x="395541" y="4838560"/>
              <a:ext cx="8496935" cy="479425"/>
            </a:xfrm>
            <a:custGeom>
              <a:avLst/>
              <a:gdLst>
                <a:gd name="T0" fmla="*/ 8496935 w 8496935"/>
                <a:gd name="T1" fmla="*/ 0 h 479425"/>
                <a:gd name="T2" fmla="*/ 0 w 8496935"/>
                <a:gd name="T3" fmla="*/ 0 h 479425"/>
                <a:gd name="T4" fmla="*/ 0 w 8496935"/>
                <a:gd name="T5" fmla="*/ 478802 h 479425"/>
                <a:gd name="T6" fmla="*/ 8496935 w 8496935"/>
                <a:gd name="T7" fmla="*/ 478802 h 479425"/>
                <a:gd name="T8" fmla="*/ 8496935 w 8496935"/>
                <a:gd name="T9" fmla="*/ 0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8496935" y="0"/>
                  </a:moveTo>
                  <a:lnTo>
                    <a:pt x="0" y="0"/>
                  </a:lnTo>
                  <a:lnTo>
                    <a:pt x="0" y="478802"/>
                  </a:lnTo>
                  <a:lnTo>
                    <a:pt x="8496935" y="478802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D0D7E8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641" name="object 28"/>
            <p:cNvSpPr>
              <a:spLocks/>
            </p:cNvSpPr>
            <p:nvPr/>
          </p:nvSpPr>
          <p:spPr bwMode="auto">
            <a:xfrm>
              <a:off x="395541" y="4838560"/>
              <a:ext cx="8496935" cy="479425"/>
            </a:xfrm>
            <a:custGeom>
              <a:avLst/>
              <a:gdLst>
                <a:gd name="T0" fmla="*/ 0 w 8496935"/>
                <a:gd name="T1" fmla="*/ 478802 h 479425"/>
                <a:gd name="T2" fmla="*/ 8496935 w 8496935"/>
                <a:gd name="T3" fmla="*/ 478802 h 479425"/>
                <a:gd name="T4" fmla="*/ 8496935 w 8496935"/>
                <a:gd name="T5" fmla="*/ 0 h 479425"/>
                <a:gd name="T6" fmla="*/ 0 w 8496935"/>
                <a:gd name="T7" fmla="*/ 0 h 479425"/>
                <a:gd name="T8" fmla="*/ 0 w 8496935"/>
                <a:gd name="T9" fmla="*/ 478802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0" y="478802"/>
                  </a:moveTo>
                  <a:lnTo>
                    <a:pt x="8496935" y="478802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478802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2" name="object 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" y="4538471"/>
              <a:ext cx="6033516" cy="64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object 3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" y="4584191"/>
              <a:ext cx="3179063" cy="59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object 3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1" y="4558156"/>
              <a:ext cx="5947829" cy="56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1" name="object 32"/>
          <p:cNvGrpSpPr>
            <a:grpSpLocks/>
          </p:cNvGrpSpPr>
          <p:nvPr/>
        </p:nvGrpSpPr>
        <p:grpSpPr bwMode="auto">
          <a:xfrm>
            <a:off x="632587" y="5401396"/>
            <a:ext cx="8014575" cy="841402"/>
            <a:chOff x="390779" y="5401055"/>
            <a:chExt cx="8506460" cy="841375"/>
          </a:xfrm>
        </p:grpSpPr>
        <p:sp>
          <p:nvSpPr>
            <p:cNvPr id="26635" name="object 33"/>
            <p:cNvSpPr>
              <a:spLocks/>
            </p:cNvSpPr>
            <p:nvPr/>
          </p:nvSpPr>
          <p:spPr bwMode="auto">
            <a:xfrm>
              <a:off x="395541" y="5758510"/>
              <a:ext cx="8496935" cy="479425"/>
            </a:xfrm>
            <a:custGeom>
              <a:avLst/>
              <a:gdLst>
                <a:gd name="T0" fmla="*/ 8496935 w 8496935"/>
                <a:gd name="T1" fmla="*/ 0 h 479425"/>
                <a:gd name="T2" fmla="*/ 0 w 8496935"/>
                <a:gd name="T3" fmla="*/ 0 h 479425"/>
                <a:gd name="T4" fmla="*/ 0 w 8496935"/>
                <a:gd name="T5" fmla="*/ 478802 h 479425"/>
                <a:gd name="T6" fmla="*/ 8496935 w 8496935"/>
                <a:gd name="T7" fmla="*/ 478802 h 479425"/>
                <a:gd name="T8" fmla="*/ 8496935 w 8496935"/>
                <a:gd name="T9" fmla="*/ 0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8496935" y="0"/>
                  </a:moveTo>
                  <a:lnTo>
                    <a:pt x="0" y="0"/>
                  </a:lnTo>
                  <a:lnTo>
                    <a:pt x="0" y="478802"/>
                  </a:lnTo>
                  <a:lnTo>
                    <a:pt x="8496935" y="478802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D0D7E8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636" name="object 34"/>
            <p:cNvSpPr>
              <a:spLocks/>
            </p:cNvSpPr>
            <p:nvPr/>
          </p:nvSpPr>
          <p:spPr bwMode="auto">
            <a:xfrm>
              <a:off x="395541" y="5758510"/>
              <a:ext cx="8496935" cy="479425"/>
            </a:xfrm>
            <a:custGeom>
              <a:avLst/>
              <a:gdLst>
                <a:gd name="T0" fmla="*/ 0 w 8496935"/>
                <a:gd name="T1" fmla="*/ 478802 h 479425"/>
                <a:gd name="T2" fmla="*/ 8496935 w 8496935"/>
                <a:gd name="T3" fmla="*/ 478802 h 479425"/>
                <a:gd name="T4" fmla="*/ 8496935 w 8496935"/>
                <a:gd name="T5" fmla="*/ 0 h 479425"/>
                <a:gd name="T6" fmla="*/ 0 w 8496935"/>
                <a:gd name="T7" fmla="*/ 0 h 479425"/>
                <a:gd name="T8" fmla="*/ 0 w 8496935"/>
                <a:gd name="T9" fmla="*/ 478802 h 479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96935" h="479425">
                  <a:moveTo>
                    <a:pt x="0" y="478802"/>
                  </a:moveTo>
                  <a:lnTo>
                    <a:pt x="8496935" y="478802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478802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37" name="object 3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" y="5401055"/>
              <a:ext cx="6033516" cy="64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object 3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" y="5446775"/>
              <a:ext cx="5321808" cy="59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object 3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1" y="5419978"/>
              <a:ext cx="5947829" cy="56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2" name="object 38"/>
          <p:cNvSpPr txBox="1">
            <a:spLocks noChangeArrowheads="1"/>
          </p:cNvSpPr>
          <p:nvPr/>
        </p:nvSpPr>
        <p:spPr bwMode="auto">
          <a:xfrm>
            <a:off x="1037347" y="1322553"/>
            <a:ext cx="5406861" cy="44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1656" rIns="0" bIns="0">
            <a:spAutoFit/>
          </a:bodyPr>
          <a:lstStyle>
            <a:lvl1pPr marL="153988" indent="-141288"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88"/>
              </a:spcBef>
              <a:buFontTx/>
              <a:buChar char="-"/>
            </a:pP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мети і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очікуваних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заняття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2700" indent="0">
              <a:spcBef>
                <a:spcPts val="55"/>
              </a:spcBef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критеріїв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2700" indent="0">
              <a:spcBef>
                <a:spcPts val="44"/>
              </a:spcBef>
            </a:pPr>
            <a:endParaRPr lang="uk-UA" alt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2700" indent="0">
              <a:spcBef>
                <a:spcPts val="44"/>
              </a:spcBef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мети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alibri" pitchFamily="34" charset="0"/>
              <a:buChar char="-"/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44"/>
              </a:spcBef>
              <a:buFont typeface="Calibri" pitchFamily="34" charset="0"/>
              <a:buChar char="-"/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способу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alibri" pitchFamily="34" charset="0"/>
              <a:buChar char="-"/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55"/>
              </a:spcBef>
              <a:buFont typeface="Calibri" pitchFamily="34" charset="0"/>
              <a:buChar char="-"/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шкали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alibri" pitchFamily="34" charset="0"/>
              <a:buChar char="-"/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44"/>
              </a:spcBef>
              <a:buFont typeface="Calibri" pitchFamily="34" charset="0"/>
              <a:buChar char="-"/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шляхи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доведення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очікувань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учителя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33" name="object 39"/>
          <p:cNvSpPr>
            <a:spLocks noGrp="1"/>
          </p:cNvSpPr>
          <p:nvPr>
            <p:ph type="title"/>
          </p:nvPr>
        </p:nvSpPr>
        <p:spPr>
          <a:xfrm>
            <a:off x="205923" y="116632"/>
            <a:ext cx="8436752" cy="739108"/>
          </a:xfrm>
        </p:spPr>
        <p:txBody>
          <a:bodyPr tIns="12270">
            <a:normAutofit fontScale="90000"/>
          </a:bodyPr>
          <a:lstStyle/>
          <a:p>
            <a:pPr marL="57069">
              <a:spcBef>
                <a:spcPts val="99"/>
              </a:spcBef>
            </a:pPr>
            <a:r>
              <a:rPr lang="uk-UA" altLang="ru-RU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altLang="ru-RU" dirty="0" smtClean="0">
                <a:latin typeface="Courier New" pitchFamily="49" charset="0"/>
                <a:cs typeface="Courier New" pitchFamily="49" charset="0"/>
              </a:rPr>
            </a:b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3013B87-0F07-40EE-8BF3-96D861EB79E0}" type="slidenum">
              <a:rPr lang="ru-RU">
                <a:solidFill>
                  <a:srgbClr val="898989"/>
                </a:solidFill>
              </a:rPr>
              <a:pPr/>
              <a:t>3</a:t>
            </a:fld>
            <a:endParaRPr 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14"/>
          <p:cNvSpPr>
            <a:spLocks noGrp="1" noChangeArrowheads="1"/>
          </p:cNvSpPr>
          <p:nvPr>
            <p:ph type="title"/>
          </p:nvPr>
        </p:nvSpPr>
        <p:spPr>
          <a:xfrm>
            <a:off x="2682385" y="316966"/>
            <a:ext cx="5767942" cy="82987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Нестандартні прийоми оцінювання:</a:t>
            </a:r>
            <a:br>
              <a:rPr lang="uk-UA" alt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5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1365" y="2060282"/>
            <a:ext cx="8143535" cy="4521238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моніторингові дослідження;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прийоми оцінювання «Кредит довіри» та «Відстрочена оцінка»;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altLang="ru-RU" sz="1900" dirty="0" err="1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»;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колективне оцінювання методом «по колу»;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прийом «Своя валюта» 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техніка </a:t>
            </a:r>
            <a:r>
              <a:rPr lang="uk-UA" altLang="ru-RU" sz="1900" dirty="0" err="1">
                <a:latin typeface="Times New Roman" pitchFamily="18" charset="0"/>
                <a:cs typeface="Times New Roman" pitchFamily="18" charset="0"/>
              </a:rPr>
              <a:t>рівневого</a:t>
            </a:r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 оцінювання на кожному етапі уроку 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система накопичення балів;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принцип відкритих перспектив;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«обмін ролями»;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попереднє </a:t>
            </a:r>
            <a:r>
              <a:rPr lang="uk-UA" altLang="ru-RU" sz="1900" dirty="0" err="1">
                <a:latin typeface="Times New Roman" pitchFamily="18" charset="0"/>
                <a:cs typeface="Times New Roman" pitchFamily="18" charset="0"/>
              </a:rPr>
              <a:t>самопрогнозування</a:t>
            </a:r>
            <a:r>
              <a:rPr lang="uk-UA" altLang="ru-RU" sz="1900" dirty="0">
                <a:latin typeface="Times New Roman" pitchFamily="18" charset="0"/>
                <a:cs typeface="Times New Roman" pitchFamily="18" charset="0"/>
              </a:rPr>
              <a:t> балів за контрольну роботу, за тематичне оцінювання; формувальне оцінювання.</a:t>
            </a:r>
          </a:p>
          <a:p>
            <a:pPr eaLnBrk="1" hangingPunct="1">
              <a:lnSpc>
                <a:spcPct val="90000"/>
              </a:lnSpc>
            </a:pPr>
            <a:endParaRPr lang="uk-UA" altLang="ru-RU" sz="2300" dirty="0">
              <a:latin typeface="Times New Roman" pitchFamily="18" charset="0"/>
              <a:cs typeface="Times New Roman" pitchFamily="18" charset="0"/>
            </a:endParaRPr>
          </a:p>
          <a:p>
            <a:pPr marL="441239" lvl="1" indent="0" eaLnBrk="1" hangingPunct="1">
              <a:lnSpc>
                <a:spcPct val="90000"/>
              </a:lnSpc>
              <a:buNone/>
            </a:pPr>
            <a:endParaRPr lang="en-US" altLang="ru-RU" sz="2300" b="1" dirty="0">
              <a:latin typeface="Arial" charset="0"/>
              <a:cs typeface="Arial" charset="0"/>
            </a:endParaRPr>
          </a:p>
        </p:txBody>
      </p:sp>
      <p:pic>
        <p:nvPicPr>
          <p:cNvPr id="28676" name="Picture 0" descr="j01958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2" y="115261"/>
            <a:ext cx="1425356" cy="201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7519094" y="7028009"/>
            <a:ext cx="2315865" cy="2616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839" indent="-2756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3793" indent="-21992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5031" indent="-21992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7662" indent="-21992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88535" indent="-21992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89408" indent="-21992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0281" indent="-21992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591154" indent="-21992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01FD63-29C6-41DF-ADC2-62FF8CFF3E04}" type="slidenum">
              <a:rPr lang="ru-RU" altLang="ru-RU" sz="1700">
                <a:solidFill>
                  <a:srgbClr val="FFFFFF"/>
                </a:solidFill>
                <a:latin typeface="Arial" charset="0"/>
              </a:rPr>
              <a:pPr/>
              <a:t>4</a:t>
            </a:fld>
            <a:endParaRPr lang="ru-RU" altLang="ru-RU" sz="17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" y="1"/>
            <a:ext cx="2440753" cy="172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09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433393" y="188641"/>
          <a:ext cx="8277214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/>
          </p:cNvPr>
          <p:cNvSpPr/>
          <p:nvPr/>
        </p:nvSpPr>
        <p:spPr>
          <a:xfrm>
            <a:off x="705891" y="4124886"/>
            <a:ext cx="3052978" cy="11915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75" tIns="40087" rIns="80175" bIns="40087">
            <a:spAutoFit/>
          </a:bodyPr>
          <a:lstStyle/>
          <a:p>
            <a:pPr algn="ctr">
              <a:defRPr/>
            </a:pPr>
            <a:r>
              <a:rPr lang="uk-UA" altLang="en-US" sz="3500" dirty="0">
                <a:solidFill>
                  <a:srgbClr val="000000"/>
                </a:solidFill>
                <a:latin typeface="Times New Roman" pitchFamily="18" charset="0"/>
              </a:rPr>
              <a:t>Підсумкове оцінювання</a:t>
            </a:r>
            <a:endParaRPr lang="en-US" altLang="en-US" sz="35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3897332" y="3979369"/>
            <a:ext cx="4813632" cy="21769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75" tIns="40087" rIns="80175" bIns="40087">
            <a:spAutoFit/>
          </a:bodyPr>
          <a:lstStyle/>
          <a:p>
            <a:pPr algn="ctr">
              <a:defRPr/>
            </a:pPr>
            <a:r>
              <a:rPr lang="uk-UA" altLang="en-US" sz="3500" dirty="0">
                <a:solidFill>
                  <a:srgbClr val="000000"/>
                </a:solidFill>
                <a:latin typeface="Times New Roman" pitchFamily="18" charset="0"/>
              </a:rPr>
              <a:t>Формувальне </a:t>
            </a:r>
          </a:p>
          <a:p>
            <a:pPr algn="ctr">
              <a:defRPr/>
            </a:pPr>
            <a:r>
              <a:rPr lang="uk-UA" altLang="en-US" sz="3100" dirty="0">
                <a:solidFill>
                  <a:srgbClr val="000000"/>
                </a:solidFill>
                <a:latin typeface="Times New Roman" pitchFamily="18" charset="0"/>
              </a:rPr>
              <a:t>(формативне, формуюче, формаційне)</a:t>
            </a:r>
            <a:endParaRPr lang="en-US" altLang="en-US" sz="3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uk-UA" altLang="en-US" sz="3500" dirty="0">
                <a:solidFill>
                  <a:srgbClr val="000000"/>
                </a:solidFill>
                <a:latin typeface="Times New Roman" pitchFamily="18" charset="0"/>
              </a:rPr>
              <a:t>оцінювання</a:t>
            </a:r>
            <a:endParaRPr lang="en-US" altLang="en-US" sz="3500" dirty="0">
              <a:solidFill>
                <a:srgbClr val="000000"/>
              </a:solidFill>
            </a:endParaRPr>
          </a:p>
        </p:txBody>
      </p:sp>
      <p:sp>
        <p:nvSpPr>
          <p:cNvPr id="7" name="Выгнутая вправо стрелка 6">
            <a:extLst/>
          </p:cNvPr>
          <p:cNvSpPr/>
          <p:nvPr/>
        </p:nvSpPr>
        <p:spPr>
          <a:xfrm rot="11208461">
            <a:off x="502269" y="2681248"/>
            <a:ext cx="886436" cy="1263543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>
            <a:extLst/>
          </p:cNvPr>
          <p:cNvSpPr/>
          <p:nvPr/>
        </p:nvSpPr>
        <p:spPr>
          <a:xfrm rot="10343317" flipH="1">
            <a:off x="7730862" y="2665399"/>
            <a:ext cx="908155" cy="1273629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374666" y="5660733"/>
            <a:ext cx="4172900" cy="1069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75" tIns="40087" rIns="80175" bIns="40087">
            <a:spAutoFit/>
          </a:bodyPr>
          <a:lstStyle/>
          <a:p>
            <a:pPr algn="ctr">
              <a:defRPr/>
            </a:pPr>
            <a:r>
              <a:rPr lang="uk-UA" altLang="en-US" sz="3100" dirty="0">
                <a:solidFill>
                  <a:srgbClr val="000000"/>
                </a:solidFill>
                <a:latin typeface="Times New Roman" pitchFamily="18" charset="0"/>
              </a:rPr>
              <a:t>Оцінювання для поліпшення навчання</a:t>
            </a:r>
            <a:endParaRPr lang="en-US" altLang="en-US" sz="3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Штриховая стрелка вправо 11">
            <a:extLst/>
          </p:cNvPr>
          <p:cNvSpPr/>
          <p:nvPr/>
        </p:nvSpPr>
        <p:spPr>
          <a:xfrm rot="20083564">
            <a:off x="4168296" y="5325750"/>
            <a:ext cx="829251" cy="1095737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8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СЕНТЯБРЬ\05 Активная оценк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" y="349354"/>
            <a:ext cx="8901010" cy="600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44347" y="4346762"/>
            <a:ext cx="3096417" cy="16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75" tIns="40087" rIns="80175" bIns="400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uk-UA" altLang="ru-RU" sz="2300" b="1">
              <a:solidFill>
                <a:srgbClr val="7030A0"/>
              </a:solidFill>
              <a:latin typeface="Garamond" pitchFamily="18" charset="0"/>
              <a:cs typeface="Arial" charset="0"/>
            </a:endParaRPr>
          </a:p>
          <a:p>
            <a:pPr algn="ctr" eaLnBrk="1" hangingPunct="1"/>
            <a:r>
              <a:rPr lang="uk-UA" altLang="ru-RU" sz="2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 принципи формувального оцінювання</a:t>
            </a:r>
            <a:endParaRPr lang="ru-RU" altLang="ru-RU" sz="2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936" y="548680"/>
            <a:ext cx="3395063" cy="7888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80175" tIns="40087" rIns="80175" bIns="4008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ru-RU" sz="2300" dirty="0">
                <a:latin typeface="Times New Roman" pitchFamily="18" charset="0"/>
                <a:cs typeface="Times New Roman" pitchFamily="18" charset="0"/>
              </a:rPr>
              <a:t>Оцінка роботи учня, а не його особистості;</a:t>
            </a:r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7984" y="1412776"/>
            <a:ext cx="3677419" cy="1142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80175" tIns="40087" rIns="80175" bIns="4008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ru-RU" sz="2300" dirty="0">
                <a:latin typeface="Times New Roman" pitchFamily="18" charset="0"/>
                <a:cs typeface="Times New Roman" pitchFamily="18" charset="0"/>
              </a:rPr>
              <a:t>Пропонування чіткого алгоритму виведення оцінки</a:t>
            </a:r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60032" y="2708920"/>
            <a:ext cx="3518594" cy="15358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80175" tIns="40087" rIns="80175" bIns="4008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ru-RU" sz="2300" dirty="0">
                <a:latin typeface="Times New Roman" pitchFamily="18" charset="0"/>
                <a:cs typeface="Times New Roman" pitchFamily="18" charset="0"/>
              </a:rPr>
              <a:t>Акцент уваги на навчальних успіхах, на персональному прогресі, а не на оцінці;</a:t>
            </a:r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4437112"/>
            <a:ext cx="3518594" cy="1678481"/>
          </a:xfrm>
          <a:prstGeom prst="rect">
            <a:avLst/>
          </a:prstGeom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75" tIns="40087" rIns="80175" bIns="40087" anchor="ctr"/>
          <a:lstStyle/>
          <a:p>
            <a:pPr algn="ctr">
              <a:defRPr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лише того, чому навчають, критерії оцінювання співвідносяться з навчальними цілями.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4C5B999-A3B3-47F2-AED3-59C60B12F009}" type="slidenum">
              <a:rPr lang="es-ES" altLang="en-US">
                <a:solidFill>
                  <a:srgbClr val="898989"/>
                </a:solidFill>
              </a:rPr>
              <a:pPr/>
              <a:t>6</a:t>
            </a:fld>
            <a:endParaRPr lang="es-E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71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36656" y="-28814"/>
            <a:ext cx="8344443" cy="615203"/>
          </a:xfrm>
        </p:spPr>
        <p:txBody>
          <a:bodyPr>
            <a:normAutofit fontScale="90000"/>
          </a:bodyPr>
          <a:lstStyle/>
          <a:p>
            <a:r>
              <a:rPr lang="uk-UA" altLang="ru-RU" sz="3900">
                <a:latin typeface="Times New Roman" pitchFamily="18" charset="0"/>
                <a:cs typeface="Times New Roman" pitchFamily="18" charset="0"/>
              </a:rPr>
              <a:t>Види формувального оцінювання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57929" y="1008530"/>
          <a:ext cx="7680634" cy="5049852"/>
        </p:xfrm>
        <a:graphic>
          <a:graphicData uri="http://schemas.openxmlformats.org/drawingml/2006/table">
            <a:tbl>
              <a:tblPr/>
              <a:tblGrid>
                <a:gridCol w="180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 оцінювання</a:t>
                      </a: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486"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3" panose="05040102010807070707" pitchFamily="18" charset="2"/>
                        <a:buChar char=""/>
                        <a:tabLst/>
                      </a:pPr>
                      <a:r>
                        <a:rPr kumimoji="0" lang="uk-UA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Вхідне, попереднє оцінювання</a:t>
                      </a: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попереднього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досвіду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навчальної діяльності.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 учнів.  Оцінювання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рівня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попередньо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досягнених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результатів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інтересів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учнів.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</a:t>
                      </a:r>
                      <a:r>
                        <a:rPr kumimoji="0" lang="ru-RU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цілей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uk-UA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031"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3" panose="05040102010807070707" pitchFamily="18" charset="2"/>
                        <a:buChar char=""/>
                        <a:tabLst/>
                      </a:pPr>
                      <a:r>
                        <a:rPr kumimoji="0" lang="uk-UA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Поточне оцінювання </a:t>
                      </a: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мотивації, пізнавальній активності та </a:t>
                      </a:r>
                      <a:r>
                        <a:rPr kumimoji="0" lang="uk-UA" alt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самоспрямування</a:t>
                      </a: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учнів у навчальній взаємодії. 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Відслідковування прогресу в навчанні учнів. 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 процесу.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Заохочення учнів до самопізнання. </a:t>
                      </a: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340"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3" panose="05040102010807070707" pitchFamily="18" charset="2"/>
                        <a:buChar char=""/>
                        <a:tabLst/>
                      </a:pPr>
                      <a:r>
                        <a:rPr kumimoji="0" lang="uk-UA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Підсумкове оцінювання </a:t>
                      </a: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Вимірювання рівня здобутих учнями досягнень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Порівняння отриманих результатів з очікуваними</a:t>
                      </a:r>
                    </a:p>
                  </a:txBody>
                  <a:tcPr marL="64620" marR="64620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6229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49EAFF4-4A0F-4C3F-A9B4-C75CECD448C3}" type="slidenum">
              <a:rPr lang="ru-RU">
                <a:solidFill>
                  <a:srgbClr val="898989"/>
                </a:solidFill>
              </a:rPr>
              <a:pPr/>
              <a:t>8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33192"/>
            <a:ext cx="7689850" cy="39052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і способи формувального оцінювання</a:t>
            </a: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1350416"/>
              </p:ext>
            </p:extLst>
          </p:nvPr>
        </p:nvGraphicFramePr>
        <p:xfrm>
          <a:off x="323528" y="620688"/>
          <a:ext cx="8340371" cy="601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9953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3393" y="116633"/>
            <a:ext cx="8514197" cy="6284849"/>
          </a:xfrm>
          <a:prstGeom prst="rect">
            <a:avLst/>
          </a:prstGeom>
        </p:spPr>
        <p:txBody>
          <a:bodyPr lIns="80175" tIns="40087" rIns="80175" bIns="40087">
            <a:spAutoFit/>
          </a:bodyPr>
          <a:lstStyle/>
          <a:p>
            <a:pPr algn="ctr">
              <a:defRPr/>
            </a:pPr>
            <a:r>
              <a:rPr lang="uk-UA" sz="2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Критерії, за якими здійснюється оцінювання навчальних досягнень учнів на уроках трудового навчання мають комплексний характер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292" indent="-331292">
              <a:buFont typeface="Wingdings" panose="05000000000000000000" pitchFamily="2" charset="2"/>
              <a:buChar char="Ø"/>
              <a:defRPr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застосування знань та умінь в практичній роботі; </a:t>
            </a:r>
          </a:p>
          <a:p>
            <a:pPr marL="331292" indent="-331292">
              <a:buFont typeface="Wingdings" panose="05000000000000000000" pitchFamily="2" charset="2"/>
              <a:buChar char="Ø"/>
              <a:defRPr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користуватися різними видами конструкторсько-технологічної документації та іншими джерелами інформації;</a:t>
            </a:r>
          </a:p>
          <a:p>
            <a:pPr marL="331292" indent="-331292">
              <a:buFont typeface="Wingdings" panose="05000000000000000000" pitchFamily="2" charset="2"/>
              <a:buChar char="Ø"/>
              <a:defRPr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дотримання технічних вимог у процесі виконання робіт (якість виробу); </a:t>
            </a:r>
          </a:p>
          <a:p>
            <a:pPr marL="331292" indent="-331292">
              <a:buFont typeface="Wingdings" panose="05000000000000000000" pitchFamily="2" charset="2"/>
              <a:buChar char="Ø"/>
              <a:defRPr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організовувати робоче місце і підтримувати порядок на ньому в процесі роботи; рівень сформованості трудових прийомів і умінь виконувати технологічні операції; дотримання правил безпечної праці та санітарно-гігієнічних вимог; </a:t>
            </a:r>
          </a:p>
          <a:p>
            <a:pPr marL="331292" indent="-331292">
              <a:buFont typeface="Wingdings" panose="05000000000000000000" pitchFamily="2" charset="2"/>
              <a:buChar char="Ø"/>
              <a:defRPr/>
            </a:pP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норм часу на виготовлення виробу; </a:t>
            </a:r>
          </a:p>
          <a:p>
            <a:pPr marL="331292" indent="-331292">
              <a:buFont typeface="Wingdings" panose="05000000000000000000" pitchFamily="2" charset="2"/>
              <a:buChar char="Ø"/>
              <a:defRPr/>
            </a:pP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самостійності у процесі організації і </a:t>
            </a:r>
          </a:p>
          <a:p>
            <a:pPr>
              <a:defRPr/>
            </a:pP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 роботи (планування трудових процесів, самоконтроль і </a:t>
            </a:r>
            <a:r>
              <a:rPr lang="uk-UA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виявлення елементів творчості.</a:t>
            </a:r>
          </a:p>
          <a:p>
            <a:pPr marL="331292" indent="-331292">
              <a:buFont typeface="Wingdings" panose="05000000000000000000" pitchFamily="2" charset="2"/>
              <a:buChar char="Ø"/>
              <a:defRPr/>
            </a:pP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25" y="5179518"/>
            <a:ext cx="1897760" cy="16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51419" indent="-25054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02182" indent="-20043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03055" indent="-20043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03928" indent="-20043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04801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605674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006547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407420" indent="-2004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9D9948-0CDB-4E6D-AAE4-2B431919A98C}" type="slidenum">
              <a:rPr lang="ru-RU">
                <a:solidFill>
                  <a:srgbClr val="898989"/>
                </a:solidFill>
              </a:rPr>
              <a:pPr/>
              <a:t>9</a:t>
            </a:fld>
            <a:endParaRPr 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862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1452</Words>
  <Application>Microsoft Office PowerPoint</Application>
  <PresentationFormat>Екран (4:3)</PresentationFormat>
  <Paragraphs>237</Paragraphs>
  <Slides>26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Garamond</vt:lpstr>
      <vt:lpstr>Times New Roman</vt:lpstr>
      <vt:lpstr>Verdana</vt:lpstr>
      <vt:lpstr>Wingdings</vt:lpstr>
      <vt:lpstr>Wingdings 3</vt:lpstr>
      <vt:lpstr>Тема Office</vt:lpstr>
      <vt:lpstr>Підготувала: вчитель трудового навчання  Кисорицького ліцею Панько С.В. </vt:lpstr>
      <vt:lpstr>Презентація PowerPoint</vt:lpstr>
      <vt:lpstr> Основні етапи розробки процедури оцінювання:</vt:lpstr>
      <vt:lpstr> Нестандартні прийоми оцінювання:  </vt:lpstr>
      <vt:lpstr>Презентація PowerPoint</vt:lpstr>
      <vt:lpstr>Презентація PowerPoint</vt:lpstr>
      <vt:lpstr>Види формувального оцінювання</vt:lpstr>
      <vt:lpstr>Форми і способи формувального оцінювання</vt:lpstr>
      <vt:lpstr>Презентація PowerPoint</vt:lpstr>
      <vt:lpstr>Результатом проєктно-технологічної діяльності учнів має бути проєкт (спроектований і виготовлений виріб чи послуга).</vt:lpstr>
      <vt:lpstr>Організаційно-підготовчий етап</vt:lpstr>
      <vt:lpstr>Конструкторський етап </vt:lpstr>
      <vt:lpstr>Технологічний етап</vt:lpstr>
      <vt:lpstr>Цікаві прийоми (техніки, методи) формувального оцінювання:</vt:lpstr>
      <vt:lpstr>Презентація PowerPoint</vt:lpstr>
      <vt:lpstr>Презентація PowerPoint</vt:lpstr>
      <vt:lpstr>Презентація PowerPoint</vt:lpstr>
      <vt:lpstr>Презентація PowerPoint</vt:lpstr>
      <vt:lpstr>Заключний етап</vt:lpstr>
      <vt:lpstr> «Feedback» «подають» в кінці уроку, блоку, зустрічі, проєкту. «Зворотній зв'язок» - це не десерт. Це як дигести́в (те, що сприяє травленню після трапези).</vt:lpstr>
      <vt:lpstr>«Зворотній зв'язок» можна організовувати по-різному.  1 варіант</vt:lpstr>
      <vt:lpstr>«Зворотній зв'язок» можна організовувати по-різному.  2 варіант</vt:lpstr>
      <vt:lpstr>«5 слів»</vt:lpstr>
      <vt:lpstr>«Самооцінювання»</vt:lpstr>
      <vt:lpstr>«Взаємооцінювання»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ТРАНСФЕР-  МІСТЕЧКО</dc:title>
  <dc:creator>Пользователь</dc:creator>
  <cp:lastModifiedBy>Boss</cp:lastModifiedBy>
  <cp:revision>27</cp:revision>
  <dcterms:created xsi:type="dcterms:W3CDTF">2021-08-23T18:36:12Z</dcterms:created>
  <dcterms:modified xsi:type="dcterms:W3CDTF">2021-08-25T18:10:48Z</dcterms:modified>
</cp:coreProperties>
</file>