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6"/>
  </p:notesMasterIdLst>
  <p:sldIdLst>
    <p:sldId id="256" r:id="rId2"/>
    <p:sldId id="257" r:id="rId3"/>
    <p:sldId id="263" r:id="rId4"/>
    <p:sldId id="264" r:id="rId5"/>
    <p:sldId id="260" r:id="rId6"/>
    <p:sldId id="265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6" r:id="rId23"/>
    <p:sldId id="268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6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785F3-44E3-43C8-9E52-294E1D642814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C4FC39-1077-4DB9-B7B2-48331812A79C}">
      <dgm:prSet phldrT="[Текст]" custT="1"/>
      <dgm:spPr>
        <a:solidFill>
          <a:srgbClr val="FFC000"/>
        </a:solidFill>
        <a:ln>
          <a:noFill/>
        </a:ln>
        <a:effectLst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uk-UA" sz="1800" b="1" dirty="0" smtClean="0">
            <a:solidFill>
              <a:srgbClr val="FF0000"/>
            </a:solidFill>
          </a:endParaRPr>
        </a:p>
      </dgm:t>
    </dgm:pt>
    <dgm:pt modelId="{4493BC8C-7166-4823-A784-E2E389D4F161}" type="parTrans" cxnId="{083D35EF-6605-41E8-B21F-F9A91E1E3882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F8286A2A-2308-499C-B431-D7CA8505E4B7}" type="sibTrans" cxnId="{083D35EF-6605-41E8-B21F-F9A91E1E3882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C265549D-ABAF-4784-A917-A5FAD7944699}">
      <dgm:prSet phldrT="[Текст]" custT="1"/>
      <dgm:spPr>
        <a:solidFill>
          <a:srgbClr val="FFC000"/>
        </a:solidFill>
        <a:ln>
          <a:noFill/>
        </a:ln>
        <a:effectLst/>
      </dgm:spPr>
      <dgm:t>
        <a:bodyPr/>
        <a:lstStyle/>
        <a:p>
          <a:pPr algn="ctr"/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1A4D50-66A1-4B58-BA85-1C860202261B}" type="parTrans" cxnId="{05243079-6D94-4392-A60C-B9BD80DEA16D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23BDC88A-93EC-4CD1-ACCB-B099A1DFA57B}" type="sibTrans" cxnId="{05243079-6D94-4392-A60C-B9BD80DEA16D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832C6B78-7F83-4B96-BB83-AA34067B83E5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</dgm:spPr>
      <dgm:t>
        <a:bodyPr/>
        <a:lstStyle/>
        <a:p>
          <a:pPr algn="r"/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вимоги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F814E-5949-4E57-AEAC-D59DA4369958}" type="parTrans" cxnId="{0DBE090E-B852-474A-AB31-54716B137DA6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FEC867DC-61DB-48D4-B3C3-3ED8D885D82E}" type="sibTrans" cxnId="{0DBE090E-B852-474A-AB31-54716B137DA6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5722B18B-8E72-46C6-BECA-8B7F533AA0F1}">
      <dgm:prSet phldrT="[Текст]" custT="1"/>
      <dgm:spPr>
        <a:solidFill>
          <a:srgbClr val="FFC000"/>
        </a:solidFill>
        <a:ln>
          <a:noFill/>
        </a:ln>
        <a:effectLst/>
      </dgm:spPr>
      <dgm:t>
        <a:bodyPr/>
        <a:lstStyle/>
        <a:p>
          <a:pPr algn="ctr"/>
          <a:endParaRPr lang="uk-UA" sz="18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462EC0-9E91-4729-90AD-E9AD32B9F945}" type="parTrans" cxnId="{B5C8EE5D-BDD7-45DC-B519-33B55FE27BF0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05253CCE-B14C-47D1-B3D2-ED7D9391AFC4}" type="sibTrans" cxnId="{B5C8EE5D-BDD7-45DC-B519-33B55FE27BF0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463B9F42-6ED0-4BFD-80AA-315692A7CF51}">
      <dgm:prSet phldrT="[Текст]" custT="1"/>
      <dgm:spPr>
        <a:solidFill>
          <a:srgbClr val="FFC000"/>
        </a:solidFill>
        <a:ln>
          <a:noFill/>
        </a:ln>
        <a:effectLst/>
      </dgm:spPr>
      <dgm:t>
        <a:bodyPr/>
        <a:lstStyle/>
        <a:p>
          <a:endParaRPr lang="uk-UA" sz="18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554607-3F51-43A5-8C38-A443672A7801}" type="parTrans" cxnId="{6D65E417-145D-4094-86DF-56DAC600C7A4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96462985-8B95-4647-8AA9-D40C84E9A0E3}" type="sibTrans" cxnId="{6D65E417-145D-4094-86DF-56DAC600C7A4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9F798BA8-642F-4A4A-8391-9AD81DC3966C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ctr"/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E4414-53AC-4C66-BD44-2D32522FFCB1}" type="parTrans" cxnId="{D7022B84-81A9-4679-B39D-14536B2FC618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CC5B913D-D8E5-4B76-8895-13045639041A}" type="sibTrans" cxnId="{D7022B84-81A9-4679-B39D-14536B2FC618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86F93C18-A649-4583-AC5B-1EF4B809C542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l"/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8595ED-80D7-474A-B115-3544E49C2DAE}" type="parTrans" cxnId="{941EF47E-953C-4DBC-80D9-B2768443F870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143D1586-08E2-45A4-9E38-0008E511B826}" type="sibTrans" cxnId="{941EF47E-953C-4DBC-80D9-B2768443F870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F83091DC-8440-4B15-981C-C291FA4062F9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l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вимоги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148693-704B-40B3-8989-CC2A52BC1BAD}" type="parTrans" cxnId="{150612B5-50D8-4934-8B94-065B9C0A2F98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BB8E0DBD-C476-46C3-BC14-B057A9FBFADC}" type="sibTrans" cxnId="{150612B5-50D8-4934-8B94-065B9C0A2F98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3561BE0B-86F7-41E1-98CA-A042D506751C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</dgm:spPr>
      <dgm:t>
        <a:bodyPr/>
        <a:lstStyle/>
        <a:p>
          <a:pPr algn="l"/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58222-210A-451A-81E8-5D432123AC62}" type="parTrans" cxnId="{6F1C452D-2E99-4EBD-B4FD-BA00942F9A90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12DAB5BA-5009-465F-8017-CEEF1B8B88B9}" type="sibTrans" cxnId="{6F1C452D-2E99-4EBD-B4FD-BA00942F9A90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477D8BD7-7D5C-48C0-9075-8A940B02A9EF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r>
            <a:rPr lang="uk-UA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 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критеріїв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66B21C-E7D6-4712-900F-B4D3B513B02F}" type="parTrans" cxnId="{8198F02C-5BA9-4807-A17E-0CCF1F6E8262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0C7E995E-A4AC-4A7D-8787-9F938E303807}" type="sibTrans" cxnId="{8198F02C-5BA9-4807-A17E-0CCF1F6E8262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15DADD55-CB29-4E50-8EA6-E77CB2A8FC2B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368DB-F578-4390-ADB6-664C80739E48}" type="parTrans" cxnId="{F6868631-8365-4E1D-A82B-342849D2680B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C1877E2C-94FF-4E79-9EFD-8543FD663ECB}" type="sibTrans" cxnId="{F6868631-8365-4E1D-A82B-342849D2680B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658FDCF3-173A-41FA-960F-B14508B08C67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marL="0" indent="0" algn="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вимог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40E721-68AE-4E41-98E2-160715D41FF8}" type="parTrans" cxnId="{C52AC5AE-6B0E-4A39-A450-A3A7532A56FE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5934D23F-5056-488A-8EF7-F706CA07B0DD}" type="sibTrans" cxnId="{C52AC5AE-6B0E-4A39-A450-A3A7532A56FE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DBEAE11C-EE0B-4888-AECF-0C4BFCD2C168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uk-UA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вимоги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99E501-20AD-4D89-A3AC-0EF324B46A51}" type="parTrans" cxnId="{CE20BC9C-1A22-45FF-AD20-C7E9D5CAC41B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EA275F5A-1761-41E0-A621-CA2AEE0B4A2D}" type="sibTrans" cxnId="{CE20BC9C-1A22-45FF-AD20-C7E9D5CAC41B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714EA28B-8231-440F-BB7D-D71652A1068D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</dgm:spPr>
      <dgm:t>
        <a:bodyPr/>
        <a:lstStyle/>
        <a:p>
          <a:pPr algn="r"/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критеріїв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D55F9A-9D19-4EEB-BB97-F6D73EAF4898}" type="parTrans" cxnId="{B24A7012-0B1C-4AC4-8E2D-3CDA8B80D437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8294D2E1-1644-4FCC-BF94-E0AD0443A02A}" type="sibTrans" cxnId="{B24A7012-0B1C-4AC4-8E2D-3CDA8B80D437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1D401C5D-18AB-484D-965D-725D825D5638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</dgm:spPr>
      <dgm:t>
        <a:bodyPr/>
        <a:lstStyle/>
        <a:p>
          <a:pPr algn="l"/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8D5FA-3314-4B61-98E1-B5BF867057C2}" type="parTrans" cxnId="{8A27F04F-FB70-4F78-B15B-159653699BD9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AD3D6551-3CD8-4004-8755-174B211D437F}" type="sibTrans" cxnId="{8A27F04F-FB70-4F78-B15B-159653699BD9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90F34D1D-021A-420C-B263-669C141211A5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</dgm:spPr>
      <dgm:t>
        <a:bodyPr/>
        <a:lstStyle/>
        <a:p>
          <a:pPr algn="l"/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1000F-7140-4770-8FBA-17D7D224A225}" type="parTrans" cxnId="{908DC4BB-C3BB-4284-9926-89D66856679D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A80DAB03-9F4D-44FD-931C-39C6CACD71A1}" type="sibTrans" cxnId="{908DC4BB-C3BB-4284-9926-89D66856679D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CFA30B5A-BEEC-4680-96BA-7921D8975B52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</dgm:spPr>
      <dgm:t>
        <a:bodyPr/>
        <a:lstStyle/>
        <a:p>
          <a:pPr algn="l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BF5A2-4E92-4A6F-A165-D3FB104BBFE4}" type="parTrans" cxnId="{75AFE6D6-11B3-43E4-A405-4EE75DF23F74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8BCE0DA1-0E18-4B5C-AB06-8FA3EFFE0D83}" type="sibTrans" cxnId="{75AFE6D6-11B3-43E4-A405-4EE75DF23F74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586419B4-18CD-4AA6-A46A-AC0644CF4A9A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</dgm:spPr>
      <dgm:t>
        <a:bodyPr/>
        <a:lstStyle/>
        <a:p>
          <a:pPr algn="l"/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78B8B-4203-44DC-9074-47E6377BD6CC}" type="parTrans" cxnId="{BD05E5D0-AACE-497C-B505-C5D90D842FB0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20462CAD-B295-4E7F-BFD4-F42249F21930}" type="sibTrans" cxnId="{BD05E5D0-AACE-497C-B505-C5D90D842FB0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76AE7913-C118-41B6-A639-0D1D9E27CB41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l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C41DA-58DE-4676-9AF8-C318912A578D}" type="parTrans" cxnId="{1E7438EA-F22E-4A1D-ABA2-4222B0F75CA9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A95D8471-9847-41DF-974F-1B056571FCB4}" type="sibTrans" cxnId="{1E7438EA-F22E-4A1D-ABA2-4222B0F75CA9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9AFE44B6-2E2E-478A-8E01-07297BD636C0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l"/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AAF8A-3F32-49DB-BE3E-109E34FF9967}" type="parTrans" cxnId="{AB6EAFB1-754C-48B8-8F80-965162213996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B8406082-22A9-4636-92AA-393BA21976C9}" type="sibTrans" cxnId="{AB6EAFB1-754C-48B8-8F80-965162213996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E287015D-0674-4280-AB19-A771EF1A705C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pPr algn="l"/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AF32A-CEAF-4F1E-BA5F-885A7C654E60}" type="parTrans" cxnId="{BCDCBBF4-E760-4163-91F6-A000F7C1257A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A256DFFA-49F8-45C0-B14C-DD6C84643D02}" type="sibTrans" cxnId="{BCDCBBF4-E760-4163-91F6-A000F7C1257A}">
      <dgm:prSet/>
      <dgm:spPr/>
      <dgm:t>
        <a:bodyPr/>
        <a:lstStyle/>
        <a:p>
          <a:endParaRPr lang="ru-RU" sz="1800">
            <a:solidFill>
              <a:srgbClr val="FF0000"/>
            </a:solidFill>
          </a:endParaRPr>
        </a:p>
      </dgm:t>
    </dgm:pt>
    <dgm:pt modelId="{27C475A1-972B-4F1D-9DFC-D844ECB96D1C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</dgm:spPr>
      <dgm:t>
        <a:bodyPr/>
        <a:lstStyle/>
        <a:p>
          <a:pPr algn="r"/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D86D6B-AB34-4D6E-9416-FA9A4C1F8CE9}" type="parTrans" cxnId="{B8E37446-81F4-4845-9439-6A92AC7BC584}">
      <dgm:prSet/>
      <dgm:spPr/>
      <dgm:t>
        <a:bodyPr/>
        <a:lstStyle/>
        <a:p>
          <a:endParaRPr lang="ru-RU" sz="1800"/>
        </a:p>
      </dgm:t>
    </dgm:pt>
    <dgm:pt modelId="{B3E6E241-DAAF-4DC6-8812-23F85C68EBCA}" type="sibTrans" cxnId="{B8E37446-81F4-4845-9439-6A92AC7BC584}">
      <dgm:prSet/>
      <dgm:spPr/>
      <dgm:t>
        <a:bodyPr/>
        <a:lstStyle/>
        <a:p>
          <a:endParaRPr lang="ru-RU" sz="1800"/>
        </a:p>
      </dgm:t>
    </dgm:pt>
    <dgm:pt modelId="{B5106241-544D-4D97-BEDB-BB357CC1B6C0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</dgm:spPr>
      <dgm:t>
        <a:bodyPr/>
        <a:lstStyle/>
        <a:p>
          <a:pPr algn="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</a:t>
          </a:r>
          <a:r>
            <a:rPr lang="uk-UA" sz="16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індикаторів</a:t>
          </a:r>
          <a:endParaRPr lang="uk-UA" sz="16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A5219E-EC79-4BED-B649-9C453AB38A4E}" type="parTrans" cxnId="{FD1708D3-47DA-426E-A879-E8F3626B55E1}">
      <dgm:prSet/>
      <dgm:spPr/>
      <dgm:t>
        <a:bodyPr/>
        <a:lstStyle/>
        <a:p>
          <a:endParaRPr lang="ru-RU" sz="1800"/>
        </a:p>
      </dgm:t>
    </dgm:pt>
    <dgm:pt modelId="{7AB8EF83-DC7D-44AD-91B4-9C28A4C4C6DB}" type="sibTrans" cxnId="{FD1708D3-47DA-426E-A879-E8F3626B55E1}">
      <dgm:prSet/>
      <dgm:spPr/>
      <dgm:t>
        <a:bodyPr/>
        <a:lstStyle/>
        <a:p>
          <a:endParaRPr lang="ru-RU" sz="1800"/>
        </a:p>
      </dgm:t>
    </dgm:pt>
    <dgm:pt modelId="{B99F9C04-C22E-4B65-B9FE-BC5BDFFFBA32}">
      <dgm:prSet phldrT="[Текст]" custT="1"/>
      <dgm:spPr>
        <a:solidFill>
          <a:srgbClr val="51B4E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 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індикаторів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2E5036-6E65-416E-BB56-05EC68333EDF}" type="parTrans" cxnId="{C2CC2093-F503-4DE3-9F78-E3C9A3E6B364}">
      <dgm:prSet/>
      <dgm:spPr/>
      <dgm:t>
        <a:bodyPr/>
        <a:lstStyle/>
        <a:p>
          <a:endParaRPr lang="ru-RU" sz="1800"/>
        </a:p>
      </dgm:t>
    </dgm:pt>
    <dgm:pt modelId="{9184D690-0B37-46F4-96D5-554D5665E024}" type="sibTrans" cxnId="{C2CC2093-F503-4DE3-9F78-E3C9A3E6B364}">
      <dgm:prSet/>
      <dgm:spPr/>
      <dgm:t>
        <a:bodyPr/>
        <a:lstStyle/>
        <a:p>
          <a:endParaRPr lang="ru-RU" sz="1800"/>
        </a:p>
      </dgm:t>
    </dgm:pt>
    <dgm:pt modelId="{38985E43-785E-4FD9-9A7B-B28E8AC58222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 критеріїв</a:t>
          </a:r>
        </a:p>
      </dgm:t>
    </dgm:pt>
    <dgm:pt modelId="{48669B84-06FB-4F0C-B29B-E3ABDE89F4E4}" type="parTrans" cxnId="{29F32700-07B9-4BFD-845F-2A2C7BD7C90B}">
      <dgm:prSet/>
      <dgm:spPr/>
      <dgm:t>
        <a:bodyPr/>
        <a:lstStyle/>
        <a:p>
          <a:endParaRPr lang="ru-RU" sz="1800"/>
        </a:p>
      </dgm:t>
    </dgm:pt>
    <dgm:pt modelId="{9878EE2D-8F4D-4065-A698-95EF4A880F9F}" type="sibTrans" cxnId="{29F32700-07B9-4BFD-845F-2A2C7BD7C90B}">
      <dgm:prSet/>
      <dgm:spPr/>
      <dgm:t>
        <a:bodyPr/>
        <a:lstStyle/>
        <a:p>
          <a:endParaRPr lang="ru-RU" sz="1800"/>
        </a:p>
      </dgm:t>
    </dgm:pt>
    <dgm:pt modelId="{4ED77605-5A45-4A85-AAA2-468D143486A1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42 індикатори</a:t>
          </a:r>
        </a:p>
      </dgm:t>
    </dgm:pt>
    <dgm:pt modelId="{39AF8E48-02D7-44E2-9C46-8DA7E44AF793}" type="parTrans" cxnId="{9D78E47E-30D9-408D-AC72-64F3CA6CC769}">
      <dgm:prSet/>
      <dgm:spPr/>
      <dgm:t>
        <a:bodyPr/>
        <a:lstStyle/>
        <a:p>
          <a:endParaRPr lang="ru-RU" sz="1800"/>
        </a:p>
      </dgm:t>
    </dgm:pt>
    <dgm:pt modelId="{1DB3AB5E-92F8-4B3B-B24D-A5C781C62725}" type="sibTrans" cxnId="{9D78E47E-30D9-408D-AC72-64F3CA6CC769}">
      <dgm:prSet/>
      <dgm:spPr/>
      <dgm:t>
        <a:bodyPr/>
        <a:lstStyle/>
        <a:p>
          <a:endParaRPr lang="ru-RU" sz="1800"/>
        </a:p>
      </dgm:t>
    </dgm:pt>
    <dgm:pt modelId="{032CB6F8-D319-464D-BF4B-EC3FABEC2074}">
      <dgm:prSet custT="1"/>
      <dgm:spPr/>
      <dgm:t>
        <a:bodyPr/>
        <a:lstStyle/>
        <a:p>
          <a:pPr marL="0" indent="0" algn="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критеріїв</a:t>
          </a:r>
        </a:p>
      </dgm:t>
    </dgm:pt>
    <dgm:pt modelId="{9904E299-FD94-4498-8307-1D09AC329DA4}" type="parTrans" cxnId="{9948A63F-90FA-4909-AEB3-9DD48AE1E3E5}">
      <dgm:prSet/>
      <dgm:spPr/>
      <dgm:t>
        <a:bodyPr/>
        <a:lstStyle/>
        <a:p>
          <a:endParaRPr lang="ru-RU" sz="1800"/>
        </a:p>
      </dgm:t>
    </dgm:pt>
    <dgm:pt modelId="{7E53B2EC-73BC-446B-AF86-37F5243EEFDA}" type="sibTrans" cxnId="{9948A63F-90FA-4909-AEB3-9DD48AE1E3E5}">
      <dgm:prSet/>
      <dgm:spPr/>
      <dgm:t>
        <a:bodyPr/>
        <a:lstStyle/>
        <a:p>
          <a:endParaRPr lang="ru-RU" sz="1800"/>
        </a:p>
      </dgm:t>
    </dgm:pt>
    <dgm:pt modelId="{D6521E7A-ADF6-45B3-A2C8-62F30B341DD7}">
      <dgm:prSet custT="1"/>
      <dgm:spPr/>
      <dgm:t>
        <a:bodyPr/>
        <a:lstStyle/>
        <a:p>
          <a:pPr marL="0" indent="0" algn="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 індикаторів</a:t>
          </a:r>
        </a:p>
      </dgm:t>
    </dgm:pt>
    <dgm:pt modelId="{40146279-DD92-4CC3-86CB-4037370B6D9D}" type="parTrans" cxnId="{B6637DEF-53BD-46F5-A1EA-6D9744513B84}">
      <dgm:prSet/>
      <dgm:spPr/>
      <dgm:t>
        <a:bodyPr/>
        <a:lstStyle/>
        <a:p>
          <a:endParaRPr lang="ru-RU" sz="1800"/>
        </a:p>
      </dgm:t>
    </dgm:pt>
    <dgm:pt modelId="{2422A826-CBF5-4EF2-A6C1-1994134BFEC6}" type="sibTrans" cxnId="{B6637DEF-53BD-46F5-A1EA-6D9744513B84}">
      <dgm:prSet/>
      <dgm:spPr/>
      <dgm:t>
        <a:bodyPr/>
        <a:lstStyle/>
        <a:p>
          <a:endParaRPr lang="ru-RU" sz="1800"/>
        </a:p>
      </dgm:t>
    </dgm:pt>
    <dgm:pt modelId="{C327BD74-21C4-4276-972A-EB0CDF1B1B8B}" type="pres">
      <dgm:prSet presAssocID="{706785F3-44E3-43C8-9E52-294E1D64281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882A21-9A1E-4165-9BFD-63DEFA68439C}" type="pres">
      <dgm:prSet presAssocID="{706785F3-44E3-43C8-9E52-294E1D642814}" presName="children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E2760F06-404B-46FB-AD58-62688F82AF42}" type="pres">
      <dgm:prSet presAssocID="{706785F3-44E3-43C8-9E52-294E1D642814}" presName="child1group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21076DFD-82AA-4788-B31F-8B183DF88D9E}" type="pres">
      <dgm:prSet presAssocID="{706785F3-44E3-43C8-9E52-294E1D642814}" presName="child1" presStyleLbl="bgAcc1" presStyleIdx="0" presStyleCnt="4" custScaleX="108651" custLinFactNeighborX="-11002" custLinFactNeighborY="108"/>
      <dgm:spPr/>
      <dgm:t>
        <a:bodyPr/>
        <a:lstStyle/>
        <a:p>
          <a:endParaRPr lang="ru-RU"/>
        </a:p>
      </dgm:t>
    </dgm:pt>
    <dgm:pt modelId="{165D9D95-7082-4616-B518-CF0AA4CF1AF2}" type="pres">
      <dgm:prSet presAssocID="{706785F3-44E3-43C8-9E52-294E1D64281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1FD4E-7A8A-42E5-9C64-9FA40D95837D}" type="pres">
      <dgm:prSet presAssocID="{706785F3-44E3-43C8-9E52-294E1D642814}" presName="child2group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32F920F4-7579-46EE-9FC2-38C872556FCF}" type="pres">
      <dgm:prSet presAssocID="{706785F3-44E3-43C8-9E52-294E1D642814}" presName="child2" presStyleLbl="bgAcc1" presStyleIdx="1" presStyleCnt="4" custScaleX="112048" custLinFactNeighborX="14622" custLinFactNeighborY="61"/>
      <dgm:spPr/>
      <dgm:t>
        <a:bodyPr/>
        <a:lstStyle/>
        <a:p>
          <a:endParaRPr lang="ru-RU"/>
        </a:p>
      </dgm:t>
    </dgm:pt>
    <dgm:pt modelId="{7FDD0A02-315A-43B5-837C-3BE6062D1353}" type="pres">
      <dgm:prSet presAssocID="{706785F3-44E3-43C8-9E52-294E1D64281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D3622-691D-4D9E-B3A4-7FC842BBB4E5}" type="pres">
      <dgm:prSet presAssocID="{706785F3-44E3-43C8-9E52-294E1D642814}" presName="child3group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21F55657-2295-44CE-995B-703F62D68DDF}" type="pres">
      <dgm:prSet presAssocID="{706785F3-44E3-43C8-9E52-294E1D642814}" presName="child3" presStyleLbl="bgAcc1" presStyleIdx="2" presStyleCnt="4" custScaleX="118028" custLinFactNeighborX="11190" custLinFactNeighborY="-9426"/>
      <dgm:spPr/>
      <dgm:t>
        <a:bodyPr/>
        <a:lstStyle/>
        <a:p>
          <a:endParaRPr lang="ru-RU"/>
        </a:p>
      </dgm:t>
    </dgm:pt>
    <dgm:pt modelId="{46688B7F-37E5-44A3-8562-240590551A38}" type="pres">
      <dgm:prSet presAssocID="{706785F3-44E3-43C8-9E52-294E1D64281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7E00B-8293-406A-B736-333A0DEB50A5}" type="pres">
      <dgm:prSet presAssocID="{706785F3-44E3-43C8-9E52-294E1D642814}" presName="child4group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6E0989AD-60A9-4B31-8D6B-A6E3FE7E3A31}" type="pres">
      <dgm:prSet presAssocID="{706785F3-44E3-43C8-9E52-294E1D642814}" presName="child4" presStyleLbl="bgAcc1" presStyleIdx="3" presStyleCnt="4" custScaleX="115431" custLinFactNeighborX="-6227" custLinFactNeighborY="-12047"/>
      <dgm:spPr/>
      <dgm:t>
        <a:bodyPr/>
        <a:lstStyle/>
        <a:p>
          <a:endParaRPr lang="ru-RU"/>
        </a:p>
      </dgm:t>
    </dgm:pt>
    <dgm:pt modelId="{39453B89-1420-42EE-8E4B-CB863195099F}" type="pres">
      <dgm:prSet presAssocID="{706785F3-44E3-43C8-9E52-294E1D64281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01C04-D860-4B72-AB11-52EB6A9EC7A5}" type="pres">
      <dgm:prSet presAssocID="{706785F3-44E3-43C8-9E52-294E1D642814}" presName="childPlacehold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CBE9B335-2DFB-4175-B690-7EBA4E0510EB}" type="pres">
      <dgm:prSet presAssocID="{706785F3-44E3-43C8-9E52-294E1D642814}" presName="circl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9215BBD2-ABE3-4408-9390-C868D2E2E637}" type="pres">
      <dgm:prSet presAssocID="{706785F3-44E3-43C8-9E52-294E1D642814}" presName="quadrant1" presStyleLbl="node1" presStyleIdx="0" presStyleCnt="4" custLinFactNeighborX="1161" custLinFactNeighborY="-3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7BF8F-B0E6-4FF7-B411-5B4BEF454502}" type="pres">
      <dgm:prSet presAssocID="{706785F3-44E3-43C8-9E52-294E1D64281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7C3E6-C833-4A65-A67F-3145D0FE1B5A}" type="pres">
      <dgm:prSet presAssocID="{706785F3-44E3-43C8-9E52-294E1D642814}" presName="quadrant3" presStyleLbl="node1" presStyleIdx="2" presStyleCnt="4" custScaleY="100789" custLinFactNeighborX="-1213" custLinFactNeighborY="-2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7167B-3468-41BF-A4AA-F0649C7C3CE6}" type="pres">
      <dgm:prSet presAssocID="{706785F3-44E3-43C8-9E52-294E1D642814}" presName="quadrant4" presStyleLbl="node1" presStyleIdx="3" presStyleCnt="4" custLinFactNeighborX="555" custLinFactNeighborY="-20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ABB67-4FB9-449C-8EA5-1249C90908B1}" type="pres">
      <dgm:prSet presAssocID="{706785F3-44E3-43C8-9E52-294E1D642814}" presName="quadrantPlacehold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CCBF5535-DCB8-4C56-B574-EF29F7F28519}" type="pres">
      <dgm:prSet presAssocID="{706785F3-44E3-43C8-9E52-294E1D642814}" presName="center1" presStyleLbl="fgShp" presStyleIdx="0" presStyleCnt="2" custScaleY="101066" custLinFactNeighborY="10792"/>
      <dgm:spPr>
        <a:solidFill>
          <a:srgbClr val="7030A0"/>
        </a:solidFill>
        <a:ln>
          <a:solidFill>
            <a:schemeClr val="bg1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64487523-A7DE-459F-9669-126741A02190}" type="pres">
      <dgm:prSet presAssocID="{706785F3-44E3-43C8-9E52-294E1D642814}" presName="center2" presStyleLbl="fgShp" presStyleIdx="1" presStyleCnt="2" custScaleY="101066" custLinFactNeighborY="-8094"/>
      <dgm:spPr>
        <a:solidFill>
          <a:srgbClr val="7030A0"/>
        </a:solidFill>
        <a:ln>
          <a:solidFill>
            <a:schemeClr val="bg1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</dgm:ptLst>
  <dgm:cxnLst>
    <dgm:cxn modelId="{150612B5-50D8-4934-8B94-065B9C0A2F98}" srcId="{28C4FC39-1077-4DB9-B7B2-48331812A79C}" destId="{F83091DC-8440-4B15-981C-C291FA4062F9}" srcOrd="1" destOrd="0" parTransId="{25148693-704B-40B3-8989-CC2A52BC1BAD}" sibTransId="{BB8E0DBD-C476-46C3-BC14-B057A9FBFADC}"/>
    <dgm:cxn modelId="{26130705-3F41-4E0B-A2BF-74B03A2F6E06}" type="presOf" srcId="{832C6B78-7F83-4B96-BB83-AA34067B83E5}" destId="{32F920F4-7579-46EE-9FC2-38C872556FCF}" srcOrd="0" destOrd="1" presId="urn:microsoft.com/office/officeart/2005/8/layout/cycle4#1"/>
    <dgm:cxn modelId="{6F1C452D-2E99-4EBD-B4FD-BA00942F9A90}" srcId="{C265549D-ABAF-4784-A917-A5FAD7944699}" destId="{3561BE0B-86F7-41E1-98CA-A042D506751C}" srcOrd="0" destOrd="0" parTransId="{FAF58222-210A-451A-81E8-5D432123AC62}" sibTransId="{12DAB5BA-5009-465F-8017-CEEF1B8B88B9}"/>
    <dgm:cxn modelId="{BCDCBBF4-E760-4163-91F6-A000F7C1257A}" srcId="{28C4FC39-1077-4DB9-B7B2-48331812A79C}" destId="{E287015D-0674-4280-AB19-A771EF1A705C}" srcOrd="5" destOrd="0" parTransId="{D36AF32A-CEAF-4F1E-BA5F-885A7C654E60}" sibTransId="{A256DFFA-49F8-45C0-B14C-DD6C84643D02}"/>
    <dgm:cxn modelId="{B8E37446-81F4-4845-9439-6A92AC7BC584}" srcId="{C265549D-ABAF-4784-A917-A5FAD7944699}" destId="{27C475A1-972B-4F1D-9DFC-D844ECB96D1C}" srcOrd="4" destOrd="0" parTransId="{F9D86D6B-AB34-4D6E-9416-FA9A4C1F8CE9}" sibTransId="{B3E6E241-DAAF-4DC6-8812-23F85C68EBCA}"/>
    <dgm:cxn modelId="{A5F3DA71-8955-4655-B53B-3FBDCA3FF31D}" type="presOf" srcId="{B99F9C04-C22E-4B65-B9FE-BC5BDFFFBA32}" destId="{6E0989AD-60A9-4B31-8D6B-A6E3FE7E3A31}" srcOrd="0" destOrd="2" presId="urn:microsoft.com/office/officeart/2005/8/layout/cycle4#1"/>
    <dgm:cxn modelId="{A1EB71DA-DDAB-49F2-8ED7-6E0E27E14354}" type="presOf" srcId="{9F798BA8-642F-4A4A-8391-9AD81DC3966C}" destId="{165D9D95-7082-4616-B518-CF0AA4CF1AF2}" srcOrd="1" destOrd="7" presId="urn:microsoft.com/office/officeart/2005/8/layout/cycle4#1"/>
    <dgm:cxn modelId="{4660BC6D-9FEF-4967-9F8E-F6EF40C8324F}" type="presOf" srcId="{714EA28B-8231-440F-BB7D-D71652A1068D}" destId="{32F920F4-7579-46EE-9FC2-38C872556FCF}" srcOrd="0" destOrd="2" presId="urn:microsoft.com/office/officeart/2005/8/layout/cycle4#1"/>
    <dgm:cxn modelId="{46124F55-D4AD-4047-8658-3FC5F94502BC}" type="presOf" srcId="{F83091DC-8440-4B15-981C-C291FA4062F9}" destId="{21076DFD-82AA-4788-B31F-8B183DF88D9E}" srcOrd="0" destOrd="1" presId="urn:microsoft.com/office/officeart/2005/8/layout/cycle4#1"/>
    <dgm:cxn modelId="{7939C638-E128-4D36-8B61-6CF3F8FB4FF9}" type="presOf" srcId="{F83091DC-8440-4B15-981C-C291FA4062F9}" destId="{165D9D95-7082-4616-B518-CF0AA4CF1AF2}" srcOrd="1" destOrd="1" presId="urn:microsoft.com/office/officeart/2005/8/layout/cycle4#1"/>
    <dgm:cxn modelId="{4CEB1ED9-96F8-44E3-AE69-028EB1C9BBC6}" type="presOf" srcId="{B5106241-544D-4D97-BEDB-BB357CC1B6C0}" destId="{32F920F4-7579-46EE-9FC2-38C872556FCF}" srcOrd="0" destOrd="3" presId="urn:microsoft.com/office/officeart/2005/8/layout/cycle4#1"/>
    <dgm:cxn modelId="{1443BCFD-7235-40F9-A773-629D8A70AD5B}" type="presOf" srcId="{3561BE0B-86F7-41E1-98CA-A042D506751C}" destId="{7FDD0A02-315A-43B5-837C-3BE6062D1353}" srcOrd="1" destOrd="0" presId="urn:microsoft.com/office/officeart/2005/8/layout/cycle4#1"/>
    <dgm:cxn modelId="{FD1708D3-47DA-426E-A879-E8F3626B55E1}" srcId="{C265549D-ABAF-4784-A917-A5FAD7944699}" destId="{B5106241-544D-4D97-BEDB-BB357CC1B6C0}" srcOrd="3" destOrd="0" parTransId="{23A5219E-EC79-4BED-B649-9C453AB38A4E}" sibTransId="{7AB8EF83-DC7D-44AD-91B4-9C28A4C4C6DB}"/>
    <dgm:cxn modelId="{AB6EAFB1-754C-48B8-8F80-965162213996}" srcId="{28C4FC39-1077-4DB9-B7B2-48331812A79C}" destId="{9AFE44B6-2E2E-478A-8E01-07297BD636C0}" srcOrd="4" destOrd="0" parTransId="{5B0AAF8A-3F32-49DB-BE3E-109E34FF9967}" sibTransId="{B8406082-22A9-4636-92AA-393BA21976C9}"/>
    <dgm:cxn modelId="{FF15A70E-BC8B-45AD-BB0D-850983095862}" type="presOf" srcId="{9AFE44B6-2E2E-478A-8E01-07297BD636C0}" destId="{165D9D95-7082-4616-B518-CF0AA4CF1AF2}" srcOrd="1" destOrd="4" presId="urn:microsoft.com/office/officeart/2005/8/layout/cycle4#1"/>
    <dgm:cxn modelId="{E1D5B71A-437E-43D6-A222-9E1B8DE6B2AA}" type="presOf" srcId="{76AE7913-C118-41B6-A639-0D1D9E27CB41}" destId="{165D9D95-7082-4616-B518-CF0AA4CF1AF2}" srcOrd="1" destOrd="6" presId="urn:microsoft.com/office/officeart/2005/8/layout/cycle4#1"/>
    <dgm:cxn modelId="{A5A748DB-2EE6-48F6-B8CC-BC0502A0F9AB}" type="presOf" srcId="{DBEAE11C-EE0B-4888-AECF-0C4BFCD2C168}" destId="{39453B89-1420-42EE-8E4B-CB863195099F}" srcOrd="1" destOrd="0" presId="urn:microsoft.com/office/officeart/2005/8/layout/cycle4#1"/>
    <dgm:cxn modelId="{6540CDCA-B246-4498-A46A-FE4E4C60E5E7}" type="presOf" srcId="{4ED77605-5A45-4A85-AAA2-468D143486A1}" destId="{165D9D95-7082-4616-B518-CF0AA4CF1AF2}" srcOrd="1" destOrd="3" presId="urn:microsoft.com/office/officeart/2005/8/layout/cycle4#1"/>
    <dgm:cxn modelId="{38C62CB0-4496-40C1-A472-D9BEC714F382}" type="presOf" srcId="{832C6B78-7F83-4B96-BB83-AA34067B83E5}" destId="{7FDD0A02-315A-43B5-837C-3BE6062D1353}" srcOrd="1" destOrd="1" presId="urn:microsoft.com/office/officeart/2005/8/layout/cycle4#1"/>
    <dgm:cxn modelId="{613E0AF2-B87D-49B1-BDC3-2402AED7E27A}" type="presOf" srcId="{D6521E7A-ADF6-45B3-A2C8-62F30B341DD7}" destId="{21F55657-2295-44CE-995B-703F62D68DDF}" srcOrd="0" destOrd="2" presId="urn:microsoft.com/office/officeart/2005/8/layout/cycle4#1"/>
    <dgm:cxn modelId="{9D78E47E-30D9-408D-AC72-64F3CA6CC769}" srcId="{28C4FC39-1077-4DB9-B7B2-48331812A79C}" destId="{4ED77605-5A45-4A85-AAA2-468D143486A1}" srcOrd="3" destOrd="0" parTransId="{39AF8E48-02D7-44E2-9C46-8DA7E44AF793}" sibTransId="{1DB3AB5E-92F8-4B3B-B24D-A5C781C62725}"/>
    <dgm:cxn modelId="{5F1FFCEB-4B48-474F-9D83-50318230588C}" type="presOf" srcId="{032CB6F8-D319-464D-BF4B-EC3FABEC2074}" destId="{46688B7F-37E5-44A3-8562-240590551A38}" srcOrd="1" destOrd="1" presId="urn:microsoft.com/office/officeart/2005/8/layout/cycle4#1"/>
    <dgm:cxn modelId="{58E07C70-42FD-480C-B1CB-CDA53964ADB5}" type="presOf" srcId="{DBEAE11C-EE0B-4888-AECF-0C4BFCD2C168}" destId="{6E0989AD-60A9-4B31-8D6B-A6E3FE7E3A31}" srcOrd="0" destOrd="0" presId="urn:microsoft.com/office/officeart/2005/8/layout/cycle4#1"/>
    <dgm:cxn modelId="{180AC57E-1491-4AB2-9652-E7AAC582DFCF}" type="presOf" srcId="{86F93C18-A649-4583-AC5B-1EF4B809C542}" destId="{21076DFD-82AA-4788-B31F-8B183DF88D9E}" srcOrd="0" destOrd="0" presId="urn:microsoft.com/office/officeart/2005/8/layout/cycle4#1"/>
    <dgm:cxn modelId="{15FE98A4-3D09-4607-AB91-9092C9A449E4}" type="presOf" srcId="{463B9F42-6ED0-4BFD-80AA-315692A7CF51}" destId="{3177167B-3468-41BF-A4AA-F0649C7C3CE6}" srcOrd="0" destOrd="0" presId="urn:microsoft.com/office/officeart/2005/8/layout/cycle4#1"/>
    <dgm:cxn modelId="{29F32700-07B9-4BFD-845F-2A2C7BD7C90B}" srcId="{28C4FC39-1077-4DB9-B7B2-48331812A79C}" destId="{38985E43-785E-4FD9-9A7B-B28E8AC58222}" srcOrd="2" destOrd="0" parTransId="{48669B84-06FB-4F0C-B29B-E3ABDE89F4E4}" sibTransId="{9878EE2D-8F4D-4065-A698-95EF4A880F9F}"/>
    <dgm:cxn modelId="{083D35EF-6605-41E8-B21F-F9A91E1E3882}" srcId="{706785F3-44E3-43C8-9E52-294E1D642814}" destId="{28C4FC39-1077-4DB9-B7B2-48331812A79C}" srcOrd="0" destOrd="0" parTransId="{4493BC8C-7166-4823-A784-E2E389D4F161}" sibTransId="{F8286A2A-2308-499C-B431-D7CA8505E4B7}"/>
    <dgm:cxn modelId="{9B49362D-B895-4B38-8722-4E8B11E28E7B}" type="presOf" srcId="{CFA30B5A-BEEC-4680-96BA-7921D8975B52}" destId="{7FDD0A02-315A-43B5-837C-3BE6062D1353}" srcOrd="1" destOrd="6" presId="urn:microsoft.com/office/officeart/2005/8/layout/cycle4#1"/>
    <dgm:cxn modelId="{75AFE6D6-11B3-43E4-A405-4EE75DF23F74}" srcId="{C265549D-ABAF-4784-A917-A5FAD7944699}" destId="{CFA30B5A-BEEC-4680-96BA-7921D8975B52}" srcOrd="6" destOrd="0" parTransId="{142BF5A2-4E92-4A6F-A165-D3FB104BBFE4}" sibTransId="{8BCE0DA1-0E18-4B5C-AB06-8FA3EFFE0D83}"/>
    <dgm:cxn modelId="{C64CD296-5589-404B-A892-71A758458306}" type="presOf" srcId="{D6521E7A-ADF6-45B3-A2C8-62F30B341DD7}" destId="{46688B7F-37E5-44A3-8562-240590551A38}" srcOrd="1" destOrd="2" presId="urn:microsoft.com/office/officeart/2005/8/layout/cycle4#1"/>
    <dgm:cxn modelId="{F6868631-8365-4E1D-A82B-342849D2680B}" srcId="{463B9F42-6ED0-4BFD-80AA-315692A7CF51}" destId="{15DADD55-CB29-4E50-8EA6-E77CB2A8FC2B}" srcOrd="3" destOrd="0" parTransId="{33E368DB-F578-4390-ADB6-664C80739E48}" sibTransId="{C1877E2C-94FF-4E79-9EFD-8543FD663ECB}"/>
    <dgm:cxn modelId="{FB988742-83F7-41E1-A451-8B0813B4F8D8}" type="presOf" srcId="{27C475A1-972B-4F1D-9DFC-D844ECB96D1C}" destId="{32F920F4-7579-46EE-9FC2-38C872556FCF}" srcOrd="0" destOrd="4" presId="urn:microsoft.com/office/officeart/2005/8/layout/cycle4#1"/>
    <dgm:cxn modelId="{4B5515CF-90A3-45FE-99F3-CFE215D2C64B}" type="presOf" srcId="{E287015D-0674-4280-AB19-A771EF1A705C}" destId="{165D9D95-7082-4616-B518-CF0AA4CF1AF2}" srcOrd="1" destOrd="5" presId="urn:microsoft.com/office/officeart/2005/8/layout/cycle4#1"/>
    <dgm:cxn modelId="{A3DE708A-DADB-4EF8-A55D-4B1CEB60EAF8}" type="presOf" srcId="{658FDCF3-173A-41FA-960F-B14508B08C67}" destId="{21F55657-2295-44CE-995B-703F62D68DDF}" srcOrd="0" destOrd="0" presId="urn:microsoft.com/office/officeart/2005/8/layout/cycle4#1"/>
    <dgm:cxn modelId="{3D4D7B9F-2597-43A7-A7CC-DBBA4A2A9F1C}" type="presOf" srcId="{4ED77605-5A45-4A85-AAA2-468D143486A1}" destId="{21076DFD-82AA-4788-B31F-8B183DF88D9E}" srcOrd="0" destOrd="3" presId="urn:microsoft.com/office/officeart/2005/8/layout/cycle4#1"/>
    <dgm:cxn modelId="{9AD13690-05E5-4EEB-AEDC-D52B284B158F}" type="presOf" srcId="{15DADD55-CB29-4E50-8EA6-E77CB2A8FC2B}" destId="{6E0989AD-60A9-4B31-8D6B-A6E3FE7E3A31}" srcOrd="0" destOrd="3" presId="urn:microsoft.com/office/officeart/2005/8/layout/cycle4#1"/>
    <dgm:cxn modelId="{E9AE0DA6-345F-4CD2-92FD-A26A3ADAA48D}" type="presOf" srcId="{1D401C5D-18AB-484D-965D-725D825D5638}" destId="{32F920F4-7579-46EE-9FC2-38C872556FCF}" srcOrd="0" destOrd="8" presId="urn:microsoft.com/office/officeart/2005/8/layout/cycle4#1"/>
    <dgm:cxn modelId="{B5C8EE5D-BDD7-45DC-B519-33B55FE27BF0}" srcId="{706785F3-44E3-43C8-9E52-294E1D642814}" destId="{5722B18B-8E72-46C6-BECA-8B7F533AA0F1}" srcOrd="2" destOrd="0" parTransId="{07462EC0-9E91-4729-90AD-E9AD32B9F945}" sibTransId="{05253CCE-B14C-47D1-B3D2-ED7D9391AFC4}"/>
    <dgm:cxn modelId="{1A95DFC6-69E9-4B56-AD79-C2AEC1379003}" type="presOf" srcId="{E287015D-0674-4280-AB19-A771EF1A705C}" destId="{21076DFD-82AA-4788-B31F-8B183DF88D9E}" srcOrd="0" destOrd="5" presId="urn:microsoft.com/office/officeart/2005/8/layout/cycle4#1"/>
    <dgm:cxn modelId="{B24A7012-0B1C-4AC4-8E2D-3CDA8B80D437}" srcId="{C265549D-ABAF-4784-A917-A5FAD7944699}" destId="{714EA28B-8231-440F-BB7D-D71652A1068D}" srcOrd="2" destOrd="0" parTransId="{F3D55F9A-9D19-4EEB-BB97-F6D73EAF4898}" sibTransId="{8294D2E1-1644-4FCC-BF94-E0AD0443A02A}"/>
    <dgm:cxn modelId="{BD05E5D0-AACE-497C-B505-C5D90D842FB0}" srcId="{C265549D-ABAF-4784-A917-A5FAD7944699}" destId="{586419B4-18CD-4AA6-A46A-AC0644CF4A9A}" srcOrd="7" destOrd="0" parTransId="{D0D78B8B-4203-44DC-9074-47E6377BD6CC}" sibTransId="{20462CAD-B295-4E7F-BFD4-F42249F21930}"/>
    <dgm:cxn modelId="{68F91AED-66FF-4B6C-9F3C-B6B7EACE705B}" type="presOf" srcId="{28C4FC39-1077-4DB9-B7B2-48331812A79C}" destId="{9215BBD2-ABE3-4408-9390-C868D2E2E637}" srcOrd="0" destOrd="0" presId="urn:microsoft.com/office/officeart/2005/8/layout/cycle4#1"/>
    <dgm:cxn modelId="{9948A63F-90FA-4909-AEB3-9DD48AE1E3E5}" srcId="{5722B18B-8E72-46C6-BECA-8B7F533AA0F1}" destId="{032CB6F8-D319-464D-BF4B-EC3FABEC2074}" srcOrd="1" destOrd="0" parTransId="{9904E299-FD94-4498-8307-1D09AC329DA4}" sibTransId="{7E53B2EC-73BC-446B-AF86-37F5243EEFDA}"/>
    <dgm:cxn modelId="{8198F02C-5BA9-4807-A17E-0CCF1F6E8262}" srcId="{463B9F42-6ED0-4BFD-80AA-315692A7CF51}" destId="{477D8BD7-7D5C-48C0-9075-8A940B02A9EF}" srcOrd="1" destOrd="0" parTransId="{9B66B21C-E7D6-4712-900F-B4D3B513B02F}" sibTransId="{0C7E995E-A4AC-4A7D-8787-9F938E303807}"/>
    <dgm:cxn modelId="{024511A4-9A5C-4511-AD57-E84999DD4BAD}" type="presOf" srcId="{B99F9C04-C22E-4B65-B9FE-BC5BDFFFBA32}" destId="{39453B89-1420-42EE-8E4B-CB863195099F}" srcOrd="1" destOrd="2" presId="urn:microsoft.com/office/officeart/2005/8/layout/cycle4#1"/>
    <dgm:cxn modelId="{21321A92-302A-496F-AE1A-67929A6E99D3}" type="presOf" srcId="{714EA28B-8231-440F-BB7D-D71652A1068D}" destId="{7FDD0A02-315A-43B5-837C-3BE6062D1353}" srcOrd="1" destOrd="2" presId="urn:microsoft.com/office/officeart/2005/8/layout/cycle4#1"/>
    <dgm:cxn modelId="{0D12B79C-1EA6-47A8-B440-A314BAE0C0EA}" type="presOf" srcId="{1D401C5D-18AB-484D-965D-725D825D5638}" destId="{7FDD0A02-315A-43B5-837C-3BE6062D1353}" srcOrd="1" destOrd="8" presId="urn:microsoft.com/office/officeart/2005/8/layout/cycle4#1"/>
    <dgm:cxn modelId="{09CD5529-E31E-4D95-81AD-885C578C29AD}" type="presOf" srcId="{477D8BD7-7D5C-48C0-9075-8A940B02A9EF}" destId="{6E0989AD-60A9-4B31-8D6B-A6E3FE7E3A31}" srcOrd="0" destOrd="1" presId="urn:microsoft.com/office/officeart/2005/8/layout/cycle4#1"/>
    <dgm:cxn modelId="{05243079-6D94-4392-A60C-B9BD80DEA16D}" srcId="{706785F3-44E3-43C8-9E52-294E1D642814}" destId="{C265549D-ABAF-4784-A917-A5FAD7944699}" srcOrd="1" destOrd="0" parTransId="{571A4D50-66A1-4B58-BA85-1C860202261B}" sibTransId="{23BDC88A-93EC-4CD1-ACCB-B099A1DFA57B}"/>
    <dgm:cxn modelId="{2AD959DA-B51F-486B-AF02-B132DF478AD4}" type="presOf" srcId="{15DADD55-CB29-4E50-8EA6-E77CB2A8FC2B}" destId="{39453B89-1420-42EE-8E4B-CB863195099F}" srcOrd="1" destOrd="3" presId="urn:microsoft.com/office/officeart/2005/8/layout/cycle4#1"/>
    <dgm:cxn modelId="{97A3EE92-9223-47F3-B16B-6EE1979BDABE}" type="presOf" srcId="{90F34D1D-021A-420C-B263-669C141211A5}" destId="{7FDD0A02-315A-43B5-837C-3BE6062D1353}" srcOrd="1" destOrd="5" presId="urn:microsoft.com/office/officeart/2005/8/layout/cycle4#1"/>
    <dgm:cxn modelId="{ACDC8C17-E1AC-432C-AE06-8A5B38A13EAC}" type="presOf" srcId="{3561BE0B-86F7-41E1-98CA-A042D506751C}" destId="{32F920F4-7579-46EE-9FC2-38C872556FCF}" srcOrd="0" destOrd="0" presId="urn:microsoft.com/office/officeart/2005/8/layout/cycle4#1"/>
    <dgm:cxn modelId="{6D65E417-145D-4094-86DF-56DAC600C7A4}" srcId="{706785F3-44E3-43C8-9E52-294E1D642814}" destId="{463B9F42-6ED0-4BFD-80AA-315692A7CF51}" srcOrd="3" destOrd="0" parTransId="{51554607-3F51-43A5-8C38-A443672A7801}" sibTransId="{96462985-8B95-4647-8AA9-D40C84E9A0E3}"/>
    <dgm:cxn modelId="{86B6C291-4FB3-4C48-B77B-D5705BEEF624}" type="presOf" srcId="{90F34D1D-021A-420C-B263-669C141211A5}" destId="{32F920F4-7579-46EE-9FC2-38C872556FCF}" srcOrd="0" destOrd="5" presId="urn:microsoft.com/office/officeart/2005/8/layout/cycle4#1"/>
    <dgm:cxn modelId="{E4FBA384-A46C-42CA-BAA5-200A7A57E26E}" type="presOf" srcId="{27C475A1-972B-4F1D-9DFC-D844ECB96D1C}" destId="{7FDD0A02-315A-43B5-837C-3BE6062D1353}" srcOrd="1" destOrd="4" presId="urn:microsoft.com/office/officeart/2005/8/layout/cycle4#1"/>
    <dgm:cxn modelId="{65B2FA95-5A58-402B-9086-52D29E4711DC}" type="presOf" srcId="{5722B18B-8E72-46C6-BECA-8B7F533AA0F1}" destId="{5297C3E6-C833-4A65-A67F-3145D0FE1B5A}" srcOrd="0" destOrd="0" presId="urn:microsoft.com/office/officeart/2005/8/layout/cycle4#1"/>
    <dgm:cxn modelId="{908DC4BB-C3BB-4284-9926-89D66856679D}" srcId="{C265549D-ABAF-4784-A917-A5FAD7944699}" destId="{90F34D1D-021A-420C-B263-669C141211A5}" srcOrd="5" destOrd="0" parTransId="{1CB1000F-7140-4770-8FBA-17D7D224A225}" sibTransId="{A80DAB03-9F4D-44FD-931C-39C6CACD71A1}"/>
    <dgm:cxn modelId="{C52AC5AE-6B0E-4A39-A450-A3A7532A56FE}" srcId="{5722B18B-8E72-46C6-BECA-8B7F533AA0F1}" destId="{658FDCF3-173A-41FA-960F-B14508B08C67}" srcOrd="0" destOrd="0" parTransId="{A140E721-68AE-4E41-98E2-160715D41FF8}" sibTransId="{5934D23F-5056-488A-8EF7-F706CA07B0DD}"/>
    <dgm:cxn modelId="{CE20BC9C-1A22-45FF-AD20-C7E9D5CAC41B}" srcId="{463B9F42-6ED0-4BFD-80AA-315692A7CF51}" destId="{DBEAE11C-EE0B-4888-AECF-0C4BFCD2C168}" srcOrd="0" destOrd="0" parTransId="{4699E501-20AD-4D89-A3AC-0EF324B46A51}" sibTransId="{EA275F5A-1761-41E0-A621-CA2AEE0B4A2D}"/>
    <dgm:cxn modelId="{B8EB8A6E-234D-456B-9D5E-2B4254A6E55F}" type="presOf" srcId="{706785F3-44E3-43C8-9E52-294E1D642814}" destId="{C327BD74-21C4-4276-972A-EB0CDF1B1B8B}" srcOrd="0" destOrd="0" presId="urn:microsoft.com/office/officeart/2005/8/layout/cycle4#1"/>
    <dgm:cxn modelId="{00D63C16-9C93-4267-9131-2661DDC1276B}" type="presOf" srcId="{38985E43-785E-4FD9-9A7B-B28E8AC58222}" destId="{21076DFD-82AA-4788-B31F-8B183DF88D9E}" srcOrd="0" destOrd="2" presId="urn:microsoft.com/office/officeart/2005/8/layout/cycle4#1"/>
    <dgm:cxn modelId="{941EF47E-953C-4DBC-80D9-B2768443F870}" srcId="{28C4FC39-1077-4DB9-B7B2-48331812A79C}" destId="{86F93C18-A649-4583-AC5B-1EF4B809C542}" srcOrd="0" destOrd="0" parTransId="{E58595ED-80D7-474A-B115-3544E49C2DAE}" sibTransId="{143D1586-08E2-45A4-9E38-0008E511B826}"/>
    <dgm:cxn modelId="{C2CC2093-F503-4DE3-9F78-E3C9A3E6B364}" srcId="{463B9F42-6ED0-4BFD-80AA-315692A7CF51}" destId="{B99F9C04-C22E-4B65-B9FE-BC5BDFFFBA32}" srcOrd="2" destOrd="0" parTransId="{A92E5036-6E65-416E-BB56-05EC68333EDF}" sibTransId="{9184D690-0B37-46F4-96D5-554D5665E024}"/>
    <dgm:cxn modelId="{26E2A0F8-A197-4BEB-8317-0E006F61380F}" type="presOf" srcId="{586419B4-18CD-4AA6-A46A-AC0644CF4A9A}" destId="{7FDD0A02-315A-43B5-837C-3BE6062D1353}" srcOrd="1" destOrd="7" presId="urn:microsoft.com/office/officeart/2005/8/layout/cycle4#1"/>
    <dgm:cxn modelId="{44107D07-483B-43AB-B6E5-9B82FF78DC94}" type="presOf" srcId="{C265549D-ABAF-4784-A917-A5FAD7944699}" destId="{30C7BF8F-B0E6-4FF7-B411-5B4BEF454502}" srcOrd="0" destOrd="0" presId="urn:microsoft.com/office/officeart/2005/8/layout/cycle4#1"/>
    <dgm:cxn modelId="{1E7438EA-F22E-4A1D-ABA2-4222B0F75CA9}" srcId="{28C4FC39-1077-4DB9-B7B2-48331812A79C}" destId="{76AE7913-C118-41B6-A639-0D1D9E27CB41}" srcOrd="6" destOrd="0" parTransId="{EB7C41DA-58DE-4676-9AF8-C318912A578D}" sibTransId="{A95D8471-9847-41DF-974F-1B056571FCB4}"/>
    <dgm:cxn modelId="{AD98FF84-E387-4EE6-ACA3-06F9E2C514F9}" type="presOf" srcId="{B5106241-544D-4D97-BEDB-BB357CC1B6C0}" destId="{7FDD0A02-315A-43B5-837C-3BE6062D1353}" srcOrd="1" destOrd="3" presId="urn:microsoft.com/office/officeart/2005/8/layout/cycle4#1"/>
    <dgm:cxn modelId="{D7022B84-81A9-4679-B39D-14536B2FC618}" srcId="{28C4FC39-1077-4DB9-B7B2-48331812A79C}" destId="{9F798BA8-642F-4A4A-8391-9AD81DC3966C}" srcOrd="7" destOrd="0" parTransId="{3F9E4414-53AC-4C66-BD44-2D32522FFCB1}" sibTransId="{CC5B913D-D8E5-4B76-8895-13045639041A}"/>
    <dgm:cxn modelId="{8A27F04F-FB70-4F78-B15B-159653699BD9}" srcId="{C265549D-ABAF-4784-A917-A5FAD7944699}" destId="{1D401C5D-18AB-484D-965D-725D825D5638}" srcOrd="8" destOrd="0" parTransId="{D538D5FA-3314-4B61-98E1-B5BF867057C2}" sibTransId="{AD3D6551-3CD8-4004-8755-174B211D437F}"/>
    <dgm:cxn modelId="{5A73E3C9-C225-4F4C-A8A9-BB62F6C406DF}" type="presOf" srcId="{9F798BA8-642F-4A4A-8391-9AD81DC3966C}" destId="{21076DFD-82AA-4788-B31F-8B183DF88D9E}" srcOrd="0" destOrd="7" presId="urn:microsoft.com/office/officeart/2005/8/layout/cycle4#1"/>
    <dgm:cxn modelId="{08F8E101-8A01-4541-B72E-4091CA4F40FB}" type="presOf" srcId="{477D8BD7-7D5C-48C0-9075-8A940B02A9EF}" destId="{39453B89-1420-42EE-8E4B-CB863195099F}" srcOrd="1" destOrd="1" presId="urn:microsoft.com/office/officeart/2005/8/layout/cycle4#1"/>
    <dgm:cxn modelId="{A8D38DD4-BE47-4A91-B621-2889D344A191}" type="presOf" srcId="{586419B4-18CD-4AA6-A46A-AC0644CF4A9A}" destId="{32F920F4-7579-46EE-9FC2-38C872556FCF}" srcOrd="0" destOrd="7" presId="urn:microsoft.com/office/officeart/2005/8/layout/cycle4#1"/>
    <dgm:cxn modelId="{14E1813E-94CB-4D56-9C36-D9D381AFCFCE}" type="presOf" srcId="{658FDCF3-173A-41FA-960F-B14508B08C67}" destId="{46688B7F-37E5-44A3-8562-240590551A38}" srcOrd="1" destOrd="0" presId="urn:microsoft.com/office/officeart/2005/8/layout/cycle4#1"/>
    <dgm:cxn modelId="{B6637DEF-53BD-46F5-A1EA-6D9744513B84}" srcId="{5722B18B-8E72-46C6-BECA-8B7F533AA0F1}" destId="{D6521E7A-ADF6-45B3-A2C8-62F30B341DD7}" srcOrd="2" destOrd="0" parTransId="{40146279-DD92-4CC3-86CB-4037370B6D9D}" sibTransId="{2422A826-CBF5-4EF2-A6C1-1994134BFEC6}"/>
    <dgm:cxn modelId="{F9F7226D-02C7-408C-8216-3135B5A589DB}" type="presOf" srcId="{032CB6F8-D319-464D-BF4B-EC3FABEC2074}" destId="{21F55657-2295-44CE-995B-703F62D68DDF}" srcOrd="0" destOrd="1" presId="urn:microsoft.com/office/officeart/2005/8/layout/cycle4#1"/>
    <dgm:cxn modelId="{3B0495B9-968F-4479-878E-3343A561C6C7}" type="presOf" srcId="{38985E43-785E-4FD9-9A7B-B28E8AC58222}" destId="{165D9D95-7082-4616-B518-CF0AA4CF1AF2}" srcOrd="1" destOrd="2" presId="urn:microsoft.com/office/officeart/2005/8/layout/cycle4#1"/>
    <dgm:cxn modelId="{70A933E0-7E40-49EC-8EFF-025B18D9588E}" type="presOf" srcId="{CFA30B5A-BEEC-4680-96BA-7921D8975B52}" destId="{32F920F4-7579-46EE-9FC2-38C872556FCF}" srcOrd="0" destOrd="6" presId="urn:microsoft.com/office/officeart/2005/8/layout/cycle4#1"/>
    <dgm:cxn modelId="{2413AA3F-DE5A-48EC-B677-6F203068E9D6}" type="presOf" srcId="{76AE7913-C118-41B6-A639-0D1D9E27CB41}" destId="{21076DFD-82AA-4788-B31F-8B183DF88D9E}" srcOrd="0" destOrd="6" presId="urn:microsoft.com/office/officeart/2005/8/layout/cycle4#1"/>
    <dgm:cxn modelId="{0DBE090E-B852-474A-AB31-54716B137DA6}" srcId="{C265549D-ABAF-4784-A917-A5FAD7944699}" destId="{832C6B78-7F83-4B96-BB83-AA34067B83E5}" srcOrd="1" destOrd="0" parTransId="{9B8F814E-5949-4E57-AEAC-D59DA4369958}" sibTransId="{FEC867DC-61DB-48D4-B3C3-3ED8D885D82E}"/>
    <dgm:cxn modelId="{52CDD3E3-A4DC-48D1-A4C8-A959654E01F2}" type="presOf" srcId="{86F93C18-A649-4583-AC5B-1EF4B809C542}" destId="{165D9D95-7082-4616-B518-CF0AA4CF1AF2}" srcOrd="1" destOrd="0" presId="urn:microsoft.com/office/officeart/2005/8/layout/cycle4#1"/>
    <dgm:cxn modelId="{E730421F-FE7F-4B7A-A40F-E03C307D10A8}" type="presOf" srcId="{9AFE44B6-2E2E-478A-8E01-07297BD636C0}" destId="{21076DFD-82AA-4788-B31F-8B183DF88D9E}" srcOrd="0" destOrd="4" presId="urn:microsoft.com/office/officeart/2005/8/layout/cycle4#1"/>
    <dgm:cxn modelId="{6F71A33B-5851-4E78-A8DF-B8B1726D11FA}" type="presParOf" srcId="{C327BD74-21C4-4276-972A-EB0CDF1B1B8B}" destId="{49882A21-9A1E-4165-9BFD-63DEFA68439C}" srcOrd="0" destOrd="0" presId="urn:microsoft.com/office/officeart/2005/8/layout/cycle4#1"/>
    <dgm:cxn modelId="{5744E19F-8D3C-4D2D-B8A6-013BE2596774}" type="presParOf" srcId="{49882A21-9A1E-4165-9BFD-63DEFA68439C}" destId="{E2760F06-404B-46FB-AD58-62688F82AF42}" srcOrd="0" destOrd="0" presId="urn:microsoft.com/office/officeart/2005/8/layout/cycle4#1"/>
    <dgm:cxn modelId="{66E7D9CA-DCDB-439D-8516-305910047011}" type="presParOf" srcId="{E2760F06-404B-46FB-AD58-62688F82AF42}" destId="{21076DFD-82AA-4788-B31F-8B183DF88D9E}" srcOrd="0" destOrd="0" presId="urn:microsoft.com/office/officeart/2005/8/layout/cycle4#1"/>
    <dgm:cxn modelId="{952706C7-B548-46BA-B019-7A8F6F9A56FF}" type="presParOf" srcId="{E2760F06-404B-46FB-AD58-62688F82AF42}" destId="{165D9D95-7082-4616-B518-CF0AA4CF1AF2}" srcOrd="1" destOrd="0" presId="urn:microsoft.com/office/officeart/2005/8/layout/cycle4#1"/>
    <dgm:cxn modelId="{A19C7D09-7553-42C0-936E-4F110A7D8F16}" type="presParOf" srcId="{49882A21-9A1E-4165-9BFD-63DEFA68439C}" destId="{9BB1FD4E-7A8A-42E5-9C64-9FA40D95837D}" srcOrd="1" destOrd="0" presId="urn:microsoft.com/office/officeart/2005/8/layout/cycle4#1"/>
    <dgm:cxn modelId="{3DE67609-EE25-4759-A656-4D5E276388A7}" type="presParOf" srcId="{9BB1FD4E-7A8A-42E5-9C64-9FA40D95837D}" destId="{32F920F4-7579-46EE-9FC2-38C872556FCF}" srcOrd="0" destOrd="0" presId="urn:microsoft.com/office/officeart/2005/8/layout/cycle4#1"/>
    <dgm:cxn modelId="{6B619F25-51E2-4DC8-96DE-6AEC59B50288}" type="presParOf" srcId="{9BB1FD4E-7A8A-42E5-9C64-9FA40D95837D}" destId="{7FDD0A02-315A-43B5-837C-3BE6062D1353}" srcOrd="1" destOrd="0" presId="urn:microsoft.com/office/officeart/2005/8/layout/cycle4#1"/>
    <dgm:cxn modelId="{B617DF63-3668-4EC7-8F62-710BB7F34391}" type="presParOf" srcId="{49882A21-9A1E-4165-9BFD-63DEFA68439C}" destId="{3EDD3622-691D-4D9E-B3A4-7FC842BBB4E5}" srcOrd="2" destOrd="0" presId="urn:microsoft.com/office/officeart/2005/8/layout/cycle4#1"/>
    <dgm:cxn modelId="{91C3BC1A-A6CE-43D0-AC13-491AAD2E3324}" type="presParOf" srcId="{3EDD3622-691D-4D9E-B3A4-7FC842BBB4E5}" destId="{21F55657-2295-44CE-995B-703F62D68DDF}" srcOrd="0" destOrd="0" presId="urn:microsoft.com/office/officeart/2005/8/layout/cycle4#1"/>
    <dgm:cxn modelId="{EF64B3CD-A65B-4A07-AD2D-EBAAF412E3F3}" type="presParOf" srcId="{3EDD3622-691D-4D9E-B3A4-7FC842BBB4E5}" destId="{46688B7F-37E5-44A3-8562-240590551A38}" srcOrd="1" destOrd="0" presId="urn:microsoft.com/office/officeart/2005/8/layout/cycle4#1"/>
    <dgm:cxn modelId="{C86A3478-8A6C-482C-A7A6-E84CAF284D55}" type="presParOf" srcId="{49882A21-9A1E-4165-9BFD-63DEFA68439C}" destId="{AD07E00B-8293-406A-B736-333A0DEB50A5}" srcOrd="3" destOrd="0" presId="urn:microsoft.com/office/officeart/2005/8/layout/cycle4#1"/>
    <dgm:cxn modelId="{9C43F78C-E0E2-42B5-8A0B-ED331D73344F}" type="presParOf" srcId="{AD07E00B-8293-406A-B736-333A0DEB50A5}" destId="{6E0989AD-60A9-4B31-8D6B-A6E3FE7E3A31}" srcOrd="0" destOrd="0" presId="urn:microsoft.com/office/officeart/2005/8/layout/cycle4#1"/>
    <dgm:cxn modelId="{ECB63345-7388-4963-9622-81AD55C0AED8}" type="presParOf" srcId="{AD07E00B-8293-406A-B736-333A0DEB50A5}" destId="{39453B89-1420-42EE-8E4B-CB863195099F}" srcOrd="1" destOrd="0" presId="urn:microsoft.com/office/officeart/2005/8/layout/cycle4#1"/>
    <dgm:cxn modelId="{93C76984-47A4-4FC2-A80B-F894122FEFA2}" type="presParOf" srcId="{49882A21-9A1E-4165-9BFD-63DEFA68439C}" destId="{22701C04-D860-4B72-AB11-52EB6A9EC7A5}" srcOrd="4" destOrd="0" presId="urn:microsoft.com/office/officeart/2005/8/layout/cycle4#1"/>
    <dgm:cxn modelId="{7EFF9656-80A3-40DB-A9AD-D2E14B7DD4ED}" type="presParOf" srcId="{C327BD74-21C4-4276-972A-EB0CDF1B1B8B}" destId="{CBE9B335-2DFB-4175-B690-7EBA4E0510EB}" srcOrd="1" destOrd="0" presId="urn:microsoft.com/office/officeart/2005/8/layout/cycle4#1"/>
    <dgm:cxn modelId="{3C3F81FB-ADDE-48CD-8066-73C9A26B6A47}" type="presParOf" srcId="{CBE9B335-2DFB-4175-B690-7EBA4E0510EB}" destId="{9215BBD2-ABE3-4408-9390-C868D2E2E637}" srcOrd="0" destOrd="0" presId="urn:microsoft.com/office/officeart/2005/8/layout/cycle4#1"/>
    <dgm:cxn modelId="{8FFC4A64-5489-46FD-974F-E774A59C27EF}" type="presParOf" srcId="{CBE9B335-2DFB-4175-B690-7EBA4E0510EB}" destId="{30C7BF8F-B0E6-4FF7-B411-5B4BEF454502}" srcOrd="1" destOrd="0" presId="urn:microsoft.com/office/officeart/2005/8/layout/cycle4#1"/>
    <dgm:cxn modelId="{458A3820-43ED-4637-84E4-1BF16E437231}" type="presParOf" srcId="{CBE9B335-2DFB-4175-B690-7EBA4E0510EB}" destId="{5297C3E6-C833-4A65-A67F-3145D0FE1B5A}" srcOrd="2" destOrd="0" presId="urn:microsoft.com/office/officeart/2005/8/layout/cycle4#1"/>
    <dgm:cxn modelId="{7DCA464B-4FD1-4615-AB56-6CCE6BC8C5D5}" type="presParOf" srcId="{CBE9B335-2DFB-4175-B690-7EBA4E0510EB}" destId="{3177167B-3468-41BF-A4AA-F0649C7C3CE6}" srcOrd="3" destOrd="0" presId="urn:microsoft.com/office/officeart/2005/8/layout/cycle4#1"/>
    <dgm:cxn modelId="{0B5660CB-4FF3-499C-BAB1-5D3EE908F61D}" type="presParOf" srcId="{CBE9B335-2DFB-4175-B690-7EBA4E0510EB}" destId="{D12ABB67-4FB9-449C-8EA5-1249C90908B1}" srcOrd="4" destOrd="0" presId="urn:microsoft.com/office/officeart/2005/8/layout/cycle4#1"/>
    <dgm:cxn modelId="{50C8A6D0-C7D1-4E4A-9A8B-E65AD2AF7A4B}" type="presParOf" srcId="{C327BD74-21C4-4276-972A-EB0CDF1B1B8B}" destId="{CCBF5535-DCB8-4C56-B574-EF29F7F28519}" srcOrd="2" destOrd="0" presId="urn:microsoft.com/office/officeart/2005/8/layout/cycle4#1"/>
    <dgm:cxn modelId="{AEFF5DDB-0FD8-4884-84EA-438324413D57}" type="presParOf" srcId="{C327BD74-21C4-4276-972A-EB0CDF1B1B8B}" destId="{64487523-A7DE-459F-9669-126741A0219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6DCD1-57F8-4DB1-AD76-9DC1CFE6D15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D55B0F7-A6C0-4CCB-A17C-6D7258EB07C9}">
      <dgm:prSet phldrT="[Текст]" custT="1"/>
      <dgm:spPr>
        <a:solidFill>
          <a:srgbClr val="7030A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 вимог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827A15-552D-4DD8-89C8-62F29390AEAB}" type="parTrans" cxnId="{705B914D-D2BA-4CE4-89E5-2AC1DEA5138E}">
      <dgm:prSet/>
      <dgm:spPr/>
      <dgm:t>
        <a:bodyPr/>
        <a:lstStyle/>
        <a:p>
          <a:endParaRPr lang="ru-RU" sz="2400"/>
        </a:p>
      </dgm:t>
    </dgm:pt>
    <dgm:pt modelId="{AEA510E0-AF5E-4E8A-ABAE-FEF6185150B8}" type="sibTrans" cxnId="{705B914D-D2BA-4CE4-89E5-2AC1DEA5138E}">
      <dgm:prSet custT="1"/>
      <dgm:spPr>
        <a:solidFill>
          <a:srgbClr val="00B050"/>
        </a:solidFill>
      </dgm:spPr>
      <dgm:t>
        <a:bodyPr/>
        <a:lstStyle/>
        <a:p>
          <a:endParaRPr lang="ru-RU" sz="2400">
            <a:solidFill>
              <a:srgbClr val="FFFF00"/>
            </a:solidFill>
          </a:endParaRPr>
        </a:p>
      </dgm:t>
    </dgm:pt>
    <dgm:pt modelId="{650CFFD3-F225-464F-86E6-861C0BF291CA}">
      <dgm:prSet phldrT="[Текст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 критеріїв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5D79F5-1C6E-40F5-97D8-713E923948E8}" type="parTrans" cxnId="{A58D1135-158D-4680-8237-17E8009891B8}">
      <dgm:prSet/>
      <dgm:spPr/>
      <dgm:t>
        <a:bodyPr/>
        <a:lstStyle/>
        <a:p>
          <a:endParaRPr lang="ru-RU" sz="2400"/>
        </a:p>
      </dgm:t>
    </dgm:pt>
    <dgm:pt modelId="{66964652-D6DA-4289-86BE-E125F3D564C3}" type="sibTrans" cxnId="{A58D1135-158D-4680-8237-17E8009891B8}">
      <dgm:prSet custT="1"/>
      <dgm:spPr>
        <a:solidFill>
          <a:srgbClr val="00B050"/>
        </a:solidFill>
      </dgm:spPr>
      <dgm:t>
        <a:bodyPr/>
        <a:lstStyle/>
        <a:p>
          <a:endParaRPr lang="ru-RU" sz="2400"/>
        </a:p>
      </dgm:t>
    </dgm:pt>
    <dgm:pt modelId="{112B0BDA-6E92-4D8B-8EC6-0E5450E47F00}">
      <dgm:prSet phldrT="[Текст]" custT="1"/>
      <dgm:spPr>
        <a:solidFill>
          <a:srgbClr val="3333C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96 </a:t>
          </a:r>
          <a:r>
            <a:rPr lang="ru-RU" sz="20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індикаторів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8F0DC0-A4CB-4BF5-81CE-8FCA90559399}" type="parTrans" cxnId="{6B463040-2351-4A45-ACAF-75C0EB436B17}">
      <dgm:prSet/>
      <dgm:spPr/>
      <dgm:t>
        <a:bodyPr/>
        <a:lstStyle/>
        <a:p>
          <a:endParaRPr lang="ru-RU" sz="2400"/>
        </a:p>
      </dgm:t>
    </dgm:pt>
    <dgm:pt modelId="{5E81EA36-ECCD-45C7-A031-4F49A7D3D1D6}" type="sibTrans" cxnId="{6B463040-2351-4A45-ACAF-75C0EB436B17}">
      <dgm:prSet/>
      <dgm:spPr/>
      <dgm:t>
        <a:bodyPr/>
        <a:lstStyle/>
        <a:p>
          <a:endParaRPr lang="ru-RU" sz="2400"/>
        </a:p>
      </dgm:t>
    </dgm:pt>
    <dgm:pt modelId="{AB01B912-59CB-4206-9B89-38B0BB1FDD8E}" type="pres">
      <dgm:prSet presAssocID="{4E96DCD1-57F8-4DB1-AD76-9DC1CFE6D155}" presName="linearFlow" presStyleCnt="0">
        <dgm:presLayoutVars>
          <dgm:resizeHandles val="exact"/>
        </dgm:presLayoutVars>
      </dgm:prSet>
      <dgm:spPr/>
    </dgm:pt>
    <dgm:pt modelId="{15C51AF2-A5FC-4F5F-BEEA-78C74A8FC368}" type="pres">
      <dgm:prSet presAssocID="{ED55B0F7-A6C0-4CCB-A17C-6D7258EB07C9}" presName="node" presStyleLbl="node1" presStyleIdx="0" presStyleCnt="3" custLinFactNeighborX="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5548D-5B4C-4E07-98B3-DB90A03214B2}" type="pres">
      <dgm:prSet presAssocID="{AEA510E0-AF5E-4E8A-ABAE-FEF6185150B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B6DF4C7-6EFF-456F-8E34-FF446E5F3B1F}" type="pres">
      <dgm:prSet presAssocID="{AEA510E0-AF5E-4E8A-ABAE-FEF6185150B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6DDDF9E-854E-402E-917D-F5DE8A76D2E8}" type="pres">
      <dgm:prSet presAssocID="{650CFFD3-F225-464F-86E6-861C0BF291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5D897-BFFE-49A5-BE60-A11FC72AEDE9}" type="pres">
      <dgm:prSet presAssocID="{66964652-D6DA-4289-86BE-E125F3D564C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19982B4-67B4-467A-ABD1-B751B9A9B396}" type="pres">
      <dgm:prSet presAssocID="{66964652-D6DA-4289-86BE-E125F3D564C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E4849AC-A743-4A71-9371-89AE6B559E1D}" type="pres">
      <dgm:prSet presAssocID="{112B0BDA-6E92-4D8B-8EC6-0E5450E47F00}" presName="node" presStyleLbl="node1" presStyleIdx="2" presStyleCnt="3" custLinFactNeighborX="-803" custLinFactNeighborY="-1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5DC80-759E-4288-BE64-CEF6F0BD1A61}" type="presOf" srcId="{AEA510E0-AF5E-4E8A-ABAE-FEF6185150B8}" destId="{2EC5548D-5B4C-4E07-98B3-DB90A03214B2}" srcOrd="0" destOrd="0" presId="urn:microsoft.com/office/officeart/2005/8/layout/process2"/>
    <dgm:cxn modelId="{8CF8C8C4-C9E8-4C3B-A208-47B9606CB0E1}" type="presOf" srcId="{AEA510E0-AF5E-4E8A-ABAE-FEF6185150B8}" destId="{7B6DF4C7-6EFF-456F-8E34-FF446E5F3B1F}" srcOrd="1" destOrd="0" presId="urn:microsoft.com/office/officeart/2005/8/layout/process2"/>
    <dgm:cxn modelId="{B1636E8A-8BB5-4546-A90D-FB7BE378707C}" type="presOf" srcId="{ED55B0F7-A6C0-4CCB-A17C-6D7258EB07C9}" destId="{15C51AF2-A5FC-4F5F-BEEA-78C74A8FC368}" srcOrd="0" destOrd="0" presId="urn:microsoft.com/office/officeart/2005/8/layout/process2"/>
    <dgm:cxn modelId="{080DA4C3-26A1-405E-8182-BC896F5534AA}" type="presOf" srcId="{4E96DCD1-57F8-4DB1-AD76-9DC1CFE6D155}" destId="{AB01B912-59CB-4206-9B89-38B0BB1FDD8E}" srcOrd="0" destOrd="0" presId="urn:microsoft.com/office/officeart/2005/8/layout/process2"/>
    <dgm:cxn modelId="{705B914D-D2BA-4CE4-89E5-2AC1DEA5138E}" srcId="{4E96DCD1-57F8-4DB1-AD76-9DC1CFE6D155}" destId="{ED55B0F7-A6C0-4CCB-A17C-6D7258EB07C9}" srcOrd="0" destOrd="0" parTransId="{DF827A15-552D-4DD8-89C8-62F29390AEAB}" sibTransId="{AEA510E0-AF5E-4E8A-ABAE-FEF6185150B8}"/>
    <dgm:cxn modelId="{C644B94E-1E85-4A5A-9A3E-935FDCDDDBB0}" type="presOf" srcId="{66964652-D6DA-4289-86BE-E125F3D564C3}" destId="{519982B4-67B4-467A-ABD1-B751B9A9B396}" srcOrd="1" destOrd="0" presId="urn:microsoft.com/office/officeart/2005/8/layout/process2"/>
    <dgm:cxn modelId="{099A514F-E441-4D34-A3D5-5E810DB568C3}" type="presOf" srcId="{112B0BDA-6E92-4D8B-8EC6-0E5450E47F00}" destId="{FE4849AC-A743-4A71-9371-89AE6B559E1D}" srcOrd="0" destOrd="0" presId="urn:microsoft.com/office/officeart/2005/8/layout/process2"/>
    <dgm:cxn modelId="{E660419F-9219-4754-B1F6-C5251C89DB42}" type="presOf" srcId="{66964652-D6DA-4289-86BE-E125F3D564C3}" destId="{3125D897-BFFE-49A5-BE60-A11FC72AEDE9}" srcOrd="0" destOrd="0" presId="urn:microsoft.com/office/officeart/2005/8/layout/process2"/>
    <dgm:cxn modelId="{6B463040-2351-4A45-ACAF-75C0EB436B17}" srcId="{4E96DCD1-57F8-4DB1-AD76-9DC1CFE6D155}" destId="{112B0BDA-6E92-4D8B-8EC6-0E5450E47F00}" srcOrd="2" destOrd="0" parTransId="{128F0DC0-A4CB-4BF5-81CE-8FCA90559399}" sibTransId="{5E81EA36-ECCD-45C7-A031-4F49A7D3D1D6}"/>
    <dgm:cxn modelId="{A58D1135-158D-4680-8237-17E8009891B8}" srcId="{4E96DCD1-57F8-4DB1-AD76-9DC1CFE6D155}" destId="{650CFFD3-F225-464F-86E6-861C0BF291CA}" srcOrd="1" destOrd="0" parTransId="{0C5D79F5-1C6E-40F5-97D8-713E923948E8}" sibTransId="{66964652-D6DA-4289-86BE-E125F3D564C3}"/>
    <dgm:cxn modelId="{E7CA0563-DDB3-472F-8DC4-C46013A74CC3}" type="presOf" srcId="{650CFFD3-F225-464F-86E6-861C0BF291CA}" destId="{A6DDDF9E-854E-402E-917D-F5DE8A76D2E8}" srcOrd="0" destOrd="0" presId="urn:microsoft.com/office/officeart/2005/8/layout/process2"/>
    <dgm:cxn modelId="{2EB7FCA0-5071-443E-9334-DA5368B241AE}" type="presParOf" srcId="{AB01B912-59CB-4206-9B89-38B0BB1FDD8E}" destId="{15C51AF2-A5FC-4F5F-BEEA-78C74A8FC368}" srcOrd="0" destOrd="0" presId="urn:microsoft.com/office/officeart/2005/8/layout/process2"/>
    <dgm:cxn modelId="{7698DF08-B891-4A00-9835-849B57878AF9}" type="presParOf" srcId="{AB01B912-59CB-4206-9B89-38B0BB1FDD8E}" destId="{2EC5548D-5B4C-4E07-98B3-DB90A03214B2}" srcOrd="1" destOrd="0" presId="urn:microsoft.com/office/officeart/2005/8/layout/process2"/>
    <dgm:cxn modelId="{FD1274D1-34BA-4497-A753-A7A89C8BD725}" type="presParOf" srcId="{2EC5548D-5B4C-4E07-98B3-DB90A03214B2}" destId="{7B6DF4C7-6EFF-456F-8E34-FF446E5F3B1F}" srcOrd="0" destOrd="0" presId="urn:microsoft.com/office/officeart/2005/8/layout/process2"/>
    <dgm:cxn modelId="{4CC0E069-30E2-4789-8259-32D53070B1F5}" type="presParOf" srcId="{AB01B912-59CB-4206-9B89-38B0BB1FDD8E}" destId="{A6DDDF9E-854E-402E-917D-F5DE8A76D2E8}" srcOrd="2" destOrd="0" presId="urn:microsoft.com/office/officeart/2005/8/layout/process2"/>
    <dgm:cxn modelId="{A5DEA853-A31F-4A87-84AC-33E8066DE7B5}" type="presParOf" srcId="{AB01B912-59CB-4206-9B89-38B0BB1FDD8E}" destId="{3125D897-BFFE-49A5-BE60-A11FC72AEDE9}" srcOrd="3" destOrd="0" presId="urn:microsoft.com/office/officeart/2005/8/layout/process2"/>
    <dgm:cxn modelId="{46D6A5D5-1535-4F93-99E8-EBB2EB6FD933}" type="presParOf" srcId="{3125D897-BFFE-49A5-BE60-A11FC72AEDE9}" destId="{519982B4-67B4-467A-ABD1-B751B9A9B396}" srcOrd="0" destOrd="0" presId="urn:microsoft.com/office/officeart/2005/8/layout/process2"/>
    <dgm:cxn modelId="{9B6D56F2-3A9E-4CD5-841C-DA86CE0DB43C}" type="presParOf" srcId="{AB01B912-59CB-4206-9B89-38B0BB1FDD8E}" destId="{FE4849AC-A743-4A71-9371-89AE6B559E1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55657-2295-44CE-995B-703F62D68DDF}">
      <dsp:nvSpPr>
        <dsp:cNvPr id="0" name=""/>
        <dsp:cNvSpPr/>
      </dsp:nvSpPr>
      <dsp:spPr>
        <a:xfrm>
          <a:off x="4337499" y="3669480"/>
          <a:ext cx="3292397" cy="1806967"/>
        </a:xfrm>
        <a:prstGeom prst="roundRect">
          <a:avLst>
            <a:gd name="adj" fmla="val 10000"/>
          </a:avLst>
        </a:prstGeom>
        <a:solidFill>
          <a:srgbClr val="51B4E1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1" indent="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вимог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1" indent="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 критеріїв</a:t>
          </a:r>
        </a:p>
        <a:p>
          <a:pPr marL="0" lvl="1" indent="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 індикаторів</a:t>
          </a:r>
        </a:p>
      </dsp:txBody>
      <dsp:txXfrm>
        <a:off x="5364912" y="4160915"/>
        <a:ext cx="2225292" cy="1275839"/>
      </dsp:txXfrm>
    </dsp:sp>
    <dsp:sp modelId="{6E0989AD-60A9-4B31-8D6B-A6E3FE7E3A31}">
      <dsp:nvSpPr>
        <dsp:cNvPr id="0" name=""/>
        <dsp:cNvSpPr/>
      </dsp:nvSpPr>
      <dsp:spPr>
        <a:xfrm>
          <a:off x="-177577" y="3622120"/>
          <a:ext cx="3219954" cy="1806967"/>
        </a:xfrm>
        <a:prstGeom prst="roundRect">
          <a:avLst>
            <a:gd name="adj" fmla="val 10000"/>
          </a:avLst>
        </a:prstGeom>
        <a:solidFill>
          <a:srgbClr val="51B4E1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uk-UA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вимоги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 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критеріїв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індикаторів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7884" y="4113555"/>
        <a:ext cx="2174582" cy="1275839"/>
      </dsp:txXfrm>
    </dsp:sp>
    <dsp:sp modelId="{32F920F4-7579-46EE-9FC2-38C872556FCF}">
      <dsp:nvSpPr>
        <dsp:cNvPr id="0" name=""/>
        <dsp:cNvSpPr/>
      </dsp:nvSpPr>
      <dsp:spPr>
        <a:xfrm>
          <a:off x="4420905" y="1102"/>
          <a:ext cx="3125585" cy="1806967"/>
        </a:xfrm>
        <a:prstGeom prst="roundRect">
          <a:avLst>
            <a:gd name="adj" fmla="val 10000"/>
          </a:avLst>
        </a:prstGeom>
        <a:solidFill>
          <a:srgbClr val="51B4E1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вимоги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критеріїв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</a:t>
          </a:r>
          <a:r>
            <a:rPr lang="uk-UA" sz="1600" b="1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індикаторів</a:t>
          </a:r>
          <a:endParaRPr lang="uk-UA" sz="16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8274" y="40795"/>
        <a:ext cx="2108523" cy="1275839"/>
      </dsp:txXfrm>
    </dsp:sp>
    <dsp:sp modelId="{21076DFD-82AA-4788-B31F-8B183DF88D9E}">
      <dsp:nvSpPr>
        <dsp:cNvPr id="0" name=""/>
        <dsp:cNvSpPr/>
      </dsp:nvSpPr>
      <dsp:spPr>
        <a:xfrm>
          <a:off x="-83013" y="1951"/>
          <a:ext cx="3030826" cy="1806967"/>
        </a:xfrm>
        <a:prstGeom prst="roundRect">
          <a:avLst>
            <a:gd name="adj" fmla="val 10000"/>
          </a:avLst>
        </a:prstGeom>
        <a:solidFill>
          <a:srgbClr val="51B4E1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вимоги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 критеріїв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42 індикатори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43320" y="41644"/>
        <a:ext cx="2042192" cy="1275839"/>
      </dsp:txXfrm>
    </dsp:sp>
    <dsp:sp modelId="{9215BBD2-ABE3-4408-9390-C868D2E2E637}">
      <dsp:nvSpPr>
        <dsp:cNvPr id="0" name=""/>
        <dsp:cNvSpPr/>
      </dsp:nvSpPr>
      <dsp:spPr>
        <a:xfrm>
          <a:off x="1253026" y="314041"/>
          <a:ext cx="2445052" cy="2445052"/>
        </a:xfrm>
        <a:prstGeom prst="pieWedg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 smtClean="0">
            <a:solidFill>
              <a:srgbClr val="FF0000"/>
            </a:solidFill>
          </a:endParaRPr>
        </a:p>
      </dsp:txBody>
      <dsp:txXfrm>
        <a:off x="1969165" y="1030180"/>
        <a:ext cx="1728913" cy="1728913"/>
      </dsp:txXfrm>
    </dsp:sp>
    <dsp:sp modelId="{30C7BF8F-B0E6-4FF7-B411-5B4BEF454502}">
      <dsp:nvSpPr>
        <dsp:cNvPr id="0" name=""/>
        <dsp:cNvSpPr/>
      </dsp:nvSpPr>
      <dsp:spPr>
        <a:xfrm rot="5400000">
          <a:off x="3782627" y="321866"/>
          <a:ext cx="2445052" cy="2445052"/>
        </a:xfrm>
        <a:prstGeom prst="pieWedg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782627" y="1038005"/>
        <a:ext cx="1728913" cy="1728913"/>
      </dsp:txXfrm>
    </dsp:sp>
    <dsp:sp modelId="{5297C3E6-C833-4A65-A67F-3145D0FE1B5A}">
      <dsp:nvSpPr>
        <dsp:cNvPr id="0" name=""/>
        <dsp:cNvSpPr/>
      </dsp:nvSpPr>
      <dsp:spPr>
        <a:xfrm rot="10800000">
          <a:off x="3752969" y="2814436"/>
          <a:ext cx="2445052" cy="2464344"/>
        </a:xfrm>
        <a:prstGeom prst="pieWedg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752969" y="2814436"/>
        <a:ext cx="1728913" cy="1742554"/>
      </dsp:txXfrm>
    </dsp:sp>
    <dsp:sp modelId="{3177167B-3468-41BF-A4AA-F0649C7C3CE6}">
      <dsp:nvSpPr>
        <dsp:cNvPr id="0" name=""/>
        <dsp:cNvSpPr/>
      </dsp:nvSpPr>
      <dsp:spPr>
        <a:xfrm rot="16200000">
          <a:off x="1238209" y="2829143"/>
          <a:ext cx="2445052" cy="2445052"/>
        </a:xfrm>
        <a:prstGeom prst="pieWedg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1954348" y="2829143"/>
        <a:ext cx="1728913" cy="1728913"/>
      </dsp:txXfrm>
    </dsp:sp>
    <dsp:sp modelId="{CCBF5535-DCB8-4C56-B574-EF29F7F28519}">
      <dsp:nvSpPr>
        <dsp:cNvPr id="0" name=""/>
        <dsp:cNvSpPr/>
      </dsp:nvSpPr>
      <dsp:spPr>
        <a:xfrm>
          <a:off x="3304063" y="2390486"/>
          <a:ext cx="844192" cy="741905"/>
        </a:xfrm>
        <a:prstGeom prst="circularArrow">
          <a:avLst/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87523-A7DE-459F-9669-126741A02190}">
      <dsp:nvSpPr>
        <dsp:cNvPr id="0" name=""/>
        <dsp:cNvSpPr/>
      </dsp:nvSpPr>
      <dsp:spPr>
        <a:xfrm rot="10800000">
          <a:off x="3304063" y="2534186"/>
          <a:ext cx="844192" cy="741905"/>
        </a:xfrm>
        <a:prstGeom prst="circularArrow">
          <a:avLst/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51AF2-A5FC-4F5F-BEEA-78C74A8FC368}">
      <dsp:nvSpPr>
        <dsp:cNvPr id="0" name=""/>
        <dsp:cNvSpPr/>
      </dsp:nvSpPr>
      <dsp:spPr>
        <a:xfrm>
          <a:off x="0" y="1919"/>
          <a:ext cx="1321565" cy="98195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 вимог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60" y="30679"/>
        <a:ext cx="1264045" cy="924430"/>
      </dsp:txXfrm>
    </dsp:sp>
    <dsp:sp modelId="{2EC5548D-5B4C-4E07-98B3-DB90A03214B2}">
      <dsp:nvSpPr>
        <dsp:cNvPr id="0" name=""/>
        <dsp:cNvSpPr/>
      </dsp:nvSpPr>
      <dsp:spPr>
        <a:xfrm rot="5400000">
          <a:off x="476667" y="1008419"/>
          <a:ext cx="368231" cy="44187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FFFF00"/>
            </a:solidFill>
          </a:endParaRPr>
        </a:p>
      </dsp:txBody>
      <dsp:txXfrm rot="-5400000">
        <a:off x="528220" y="1045242"/>
        <a:ext cx="265127" cy="257762"/>
      </dsp:txXfrm>
    </dsp:sp>
    <dsp:sp modelId="{A6DDDF9E-854E-402E-917D-F5DE8A76D2E8}">
      <dsp:nvSpPr>
        <dsp:cNvPr id="0" name=""/>
        <dsp:cNvSpPr/>
      </dsp:nvSpPr>
      <dsp:spPr>
        <a:xfrm>
          <a:off x="0" y="1474846"/>
          <a:ext cx="1321565" cy="98195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 критеріїв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60" y="1503606"/>
        <a:ext cx="1264045" cy="924430"/>
      </dsp:txXfrm>
    </dsp:sp>
    <dsp:sp modelId="{3125D897-BFFE-49A5-BE60-A11FC72AEDE9}">
      <dsp:nvSpPr>
        <dsp:cNvPr id="0" name=""/>
        <dsp:cNvSpPr/>
      </dsp:nvSpPr>
      <dsp:spPr>
        <a:xfrm rot="5400000">
          <a:off x="479425" y="2477668"/>
          <a:ext cx="362715" cy="44187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528219" y="2517249"/>
        <a:ext cx="265127" cy="253901"/>
      </dsp:txXfrm>
    </dsp:sp>
    <dsp:sp modelId="{FE4849AC-A743-4A71-9371-89AE6B559E1D}">
      <dsp:nvSpPr>
        <dsp:cNvPr id="0" name=""/>
        <dsp:cNvSpPr/>
      </dsp:nvSpPr>
      <dsp:spPr>
        <a:xfrm>
          <a:off x="0" y="2940417"/>
          <a:ext cx="1321565" cy="981950"/>
        </a:xfrm>
        <a:prstGeom prst="roundRect">
          <a:avLst>
            <a:gd name="adj" fmla="val 10000"/>
          </a:avLst>
        </a:prstGeom>
        <a:solidFill>
          <a:srgbClr val="3333CC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96 </a:t>
          </a:r>
          <a:r>
            <a:rPr lang="ru-RU" sz="20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індикаторів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60" y="2969177"/>
        <a:ext cx="1264045" cy="924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AB42C-4EEE-4C44-874D-4E1932247B1F}" type="datetimeFigureOut">
              <a:rPr lang="uk-UA" smtClean="0"/>
              <a:t>24.08.2021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4B576-E932-432F-9F5B-679D62DA6F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30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39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1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19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7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5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3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1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7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7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79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7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5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3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1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79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7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5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3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831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981326" y="552450"/>
            <a:ext cx="6472238" cy="5753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19125" y="476250"/>
            <a:ext cx="3833813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9125" y="3263900"/>
            <a:ext cx="3833813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2750" hangingPunct="0"/>
              <a:t>‹#›</a:t>
            </a:fld>
            <a:endParaRPr lang="uk-UA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5961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2750" hangingPunct="0"/>
              <a:t>‹#›</a:t>
            </a:fld>
            <a:endParaRPr lang="uk-UA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463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utt.ly/yQzPNSB" TargetMode="External"/><Relationship Id="rId3" Type="http://schemas.openxmlformats.org/officeDocument/2006/relationships/hyperlink" Target="https://cutt.ly/6QleVfK" TargetMode="External"/><Relationship Id="rId7" Type="http://schemas.openxmlformats.org/officeDocument/2006/relationships/hyperlink" Target="https://cutt.ly/lQzOCX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qualityeducation.org.ua/" TargetMode="External"/><Relationship Id="rId5" Type="http://schemas.openxmlformats.org/officeDocument/2006/relationships/hyperlink" Target="https://cutt.ly/jQleTD5" TargetMode="External"/><Relationship Id="rId4" Type="http://schemas.openxmlformats.org/officeDocument/2006/relationships/hyperlink" Target="https://cutt.ly/6Q2le2C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136904" cy="417646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Пріоритетні напрями діяльності </a:t>
            </a:r>
            <a:br>
              <a:rPr lang="uk-UA" sz="4000" dirty="0" smtClean="0"/>
            </a:br>
            <a:r>
              <a:rPr lang="uk-UA" sz="4000" dirty="0" smtClean="0"/>
              <a:t>КЗ «</a:t>
            </a:r>
            <a:r>
              <a:rPr lang="uk-UA" sz="4000" dirty="0" err="1" smtClean="0"/>
              <a:t>Рокитнівський</a:t>
            </a:r>
            <a:r>
              <a:rPr lang="uk-UA" sz="4000" dirty="0" smtClean="0"/>
              <a:t> ЦПРПП». Партнерська взаємодія центру з освітніми закладами та установами для забезпечення якісної освіти в громадах </a:t>
            </a:r>
            <a:r>
              <a:rPr lang="uk-UA" sz="4000" dirty="0" err="1" smtClean="0"/>
              <a:t>Рокитнівщини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373216"/>
            <a:ext cx="6048344" cy="1152128"/>
          </a:xfrm>
        </p:spPr>
        <p:txBody>
          <a:bodyPr/>
          <a:lstStyle/>
          <a:p>
            <a:r>
              <a:rPr lang="uk-UA" dirty="0" err="1" smtClean="0"/>
              <a:t>Сулковська</a:t>
            </a:r>
            <a:r>
              <a:rPr lang="uk-UA" dirty="0" smtClean="0"/>
              <a:t> Людмила Володимирівна, директор КЗ «</a:t>
            </a:r>
            <a:r>
              <a:rPr lang="uk-UA" dirty="0" err="1" smtClean="0"/>
              <a:t>Рокитнівський</a:t>
            </a:r>
            <a:r>
              <a:rPr lang="uk-UA" dirty="0" smtClean="0"/>
              <a:t> ЦПРПП»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1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346325" y="-4763"/>
            <a:ext cx="508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en-US" sz="2400" b="1" dirty="0">
                <a:solidFill>
                  <a:schemeClr val="tx2"/>
                </a:solidFill>
                <a:latin typeface="Candara" pitchFamily="34" charset="0"/>
              </a:rPr>
              <a:t>ПОВНА ЗАГАЛЬНА СЕРЕДНЯ ОСВІТА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107504" y="457200"/>
            <a:ext cx="8993634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Державний стандарт базової середньої освіти (постанова КМУ від 30.09.2020 №898).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 затвердження методичних рекомендацій з питань формування внутрішньої системи забезпечення якості освіти у закладах загальної середньої освіти (наказ МОН від 30.11.2020 № 1480 ).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Професійний стандарт «Вчитель початкових класів ЗЗСО", «Вчитель ЗЗСО", «Вчитель з початкової освіти (наказ Мінекономіки від 23.12.2020 № 2736).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 затвердження типової освітньої програми для 5-9 класів закладів загальної середньої освіти (наказ МОН від 19.02.2021 № 235 ).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 реалізацію інноваційного освітнього </a:t>
            </a: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проєкту</a:t>
            </a: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 всеукраїнського рівня «Розроблення і впровадження навчально-методичного забезпечення для ЗЗСО в умовах реалізації Державного стандарту базової середньої освіти» (наказ МОН від 02.04.2021 № 406 ).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Щодо освітніх програм (лист МОН від 07.04.21 № 1/9-188 ).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Деякі питання здійснення державного нагляду (контролю) у сфері загальної середньої освіти (наказ МОН від 30.04.2021 №493): зміни до порядку проведення інституційного аудиту закладів загальної середньої освіти, затвердженого наказом МОН від 09.01.2019 №.17).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 надання грифа «Рекомендовано Міністерством освіти і науки України» 75 модельним навчальним програмам для закладів загальної середньої освіти (наказ МОН від 12.07.2021 № 795 ).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 затвердження методичних рекомендацій щодо оцінювання результатів навчання учнів 1-4 класів ЗЗСО (наказ МОН від 13.07.2021 № 813 ).</a:t>
            </a:r>
          </a:p>
        </p:txBody>
      </p:sp>
    </p:spTree>
    <p:extLst>
      <p:ext uri="{BB962C8B-B14F-4D97-AF65-F5344CB8AC3E}">
        <p14:creationId xmlns:p14="http://schemas.microsoft.com/office/powerpoint/2010/main" val="276735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9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21510" name="Прямоугольник 1"/>
          <p:cNvSpPr>
            <a:spLocks noChangeArrowheads="1"/>
          </p:cNvSpPr>
          <p:nvPr/>
        </p:nvSpPr>
        <p:spPr bwMode="auto">
          <a:xfrm>
            <a:off x="857250" y="50800"/>
            <a:ext cx="82438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altLang="en-US" sz="2200" b="1" dirty="0">
                <a:solidFill>
                  <a:schemeClr val="tx2"/>
                </a:solidFill>
                <a:latin typeface="Candara" pitchFamily="34" charset="0"/>
              </a:rPr>
              <a:t>ПРОФЕСІЙНИЙ СТАНДАРТ ЗА ПРОФЕСІЯМИ </a:t>
            </a:r>
          </a:p>
          <a:p>
            <a:pPr algn="ctr" eaLnBrk="1" hangingPunct="1"/>
            <a:r>
              <a:rPr lang="uk-UA" altLang="en-US" sz="2200" b="1" dirty="0">
                <a:solidFill>
                  <a:schemeClr val="tx2"/>
                </a:solidFill>
                <a:latin typeface="Candara" pitchFamily="34" charset="0"/>
              </a:rPr>
              <a:t>«ВЧИТЕЛЬ ПОЧАТКОВИХ КЛАСІВ ЗЗСО», «ВЧИТЕЛЬ ЗЗСО», «ВЧИТЕЛЬ З ПОЧАТКОВОЇ ОСВІТИ»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11560" y="1397954"/>
            <a:ext cx="1993527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0" dirty="0" smtClean="0">
                <a:solidFill>
                  <a:srgbClr val="A50021"/>
                </a:solidFill>
                <a:latin typeface="Arial" panose="020B0604020202020204" pitchFamily="34" charset="0"/>
                <a:cs typeface="Arial" pitchFamily="34" charset="0"/>
              </a:rPr>
              <a:t>Адміністрація </a:t>
            </a:r>
            <a:r>
              <a:rPr lang="uk-UA" b="1" kern="0" dirty="0">
                <a:solidFill>
                  <a:srgbClr val="A50021"/>
                </a:solidFill>
                <a:latin typeface="Arial" panose="020B0604020202020204" pitchFamily="34" charset="0"/>
                <a:cs typeface="Arial" pitchFamily="34" charset="0"/>
              </a:rPr>
              <a:t>ЗО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11560" y="3423127"/>
            <a:ext cx="1974217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0" dirty="0">
                <a:solidFill>
                  <a:srgbClr val="A50021"/>
                </a:solidFill>
                <a:latin typeface="Arial" panose="020B0604020202020204" pitchFamily="34" charset="0"/>
                <a:cs typeface="Arial" pitchFamily="34" charset="0"/>
              </a:rPr>
              <a:t>ВЧИТЕЛІ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98775" y="1370013"/>
            <a:ext cx="6115050" cy="1712912"/>
          </a:xfrm>
          <a:prstGeom prst="rect">
            <a:avLst/>
          </a:prstGeom>
          <a:solidFill>
            <a:srgbClr val="E4E9EF">
              <a:lumMod val="90000"/>
            </a:srgb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Встановлення відповідності вчителя займаній посаді. 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Розроблення посадових інструкцій учителів.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Планування підвищення кваліфікації.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 Організація педагогічної інтернатури.</a:t>
            </a:r>
          </a:p>
          <a:p>
            <a:pPr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 </a:t>
            </a:r>
            <a:r>
              <a:rPr lang="uk-UA" sz="1600" kern="0" dirty="0">
                <a:solidFill>
                  <a:srgbClr val="C00000"/>
                </a:solidFill>
              </a:rPr>
              <a:t>!!!</a:t>
            </a: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 </a:t>
            </a:r>
            <a:r>
              <a:rPr lang="uk-UA" sz="1600" kern="0" noProof="1">
                <a:solidFill>
                  <a:srgbClr val="2F5897">
                    <a:lumMod val="50000"/>
                  </a:srgbClr>
                </a:solidFill>
              </a:rPr>
              <a:t>Педагогічна рада, круглі столи, </a:t>
            </a: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семінари, наради.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74975" y="3371850"/>
            <a:ext cx="6038850" cy="1509713"/>
          </a:xfrm>
          <a:prstGeom prst="rect">
            <a:avLst/>
          </a:prstGeom>
          <a:solidFill>
            <a:srgbClr val="E4E9EF">
              <a:lumMod val="90000"/>
            </a:srgb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noProof="1">
                <a:solidFill>
                  <a:srgbClr val="2F5897">
                    <a:lumMod val="50000"/>
                  </a:srgbClr>
                </a:solidFill>
              </a:rPr>
              <a:t>Самооцінювання</a:t>
            </a: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 власної професійної діяльності.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Планування та визначення траєкторії професійного розвитку вчителя.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 Планування підвищення кваліфікації.</a:t>
            </a:r>
          </a:p>
          <a:p>
            <a:pPr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uk-UA" sz="1600" kern="0" dirty="0">
                <a:solidFill>
                  <a:srgbClr val="C00000"/>
                </a:solidFill>
              </a:rPr>
              <a:t>!!! </a:t>
            </a: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Педагогічна рада, професійні спільноти.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11561" y="5185630"/>
            <a:ext cx="1974216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0" dirty="0">
                <a:solidFill>
                  <a:srgbClr val="A50021"/>
                </a:solidFill>
                <a:latin typeface="Arial" panose="020B0604020202020204" pitchFamily="34" charset="0"/>
                <a:cs typeface="Arial" pitchFamily="34" charset="0"/>
              </a:rPr>
              <a:t>СУПЕРВІЗІЯ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98775" y="5168900"/>
            <a:ext cx="6048375" cy="1214438"/>
          </a:xfrm>
          <a:prstGeom prst="rect">
            <a:avLst/>
          </a:prstGeom>
          <a:solidFill>
            <a:srgbClr val="E4E9EF">
              <a:lumMod val="90000"/>
            </a:srgb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noProof="1">
                <a:solidFill>
                  <a:srgbClr val="2F5897">
                    <a:lumMod val="50000"/>
                  </a:srgbClr>
                </a:solidFill>
              </a:rPr>
              <a:t>Самооцінювання</a:t>
            </a: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 вчителем власної професійної діяльності.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 Створення плану професійного розвитку вчителя.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 Розвиток культури і практики партнерської взаємодії.</a:t>
            </a:r>
          </a:p>
        </p:txBody>
      </p:sp>
    </p:spTree>
    <p:extLst>
      <p:ext uri="{BB962C8B-B14F-4D97-AF65-F5344CB8AC3E}">
        <p14:creationId xmlns:p14="http://schemas.microsoft.com/office/powerpoint/2010/main" val="319193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67544" y="1130767"/>
            <a:ext cx="2042829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kern="0" dirty="0">
                <a:solidFill>
                  <a:srgbClr val="A50021"/>
                </a:solidFill>
                <a:latin typeface="Arial" panose="020B0604020202020204" pitchFamily="34" charset="0"/>
                <a:cs typeface="Arial" pitchFamily="34" charset="0"/>
              </a:rPr>
              <a:t>ЦПРПП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67544" y="4102966"/>
            <a:ext cx="2172409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0" dirty="0">
                <a:solidFill>
                  <a:srgbClr val="A50021"/>
                </a:solidFill>
                <a:latin typeface="Arial" panose="020B0604020202020204" pitchFamily="34" charset="0"/>
                <a:cs typeface="Arial" pitchFamily="34" charset="0"/>
              </a:rPr>
              <a:t>ПРОФЕСІЙНІ СПІЛЬНОТИ ВЧИТЕЛІВ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70188" y="741363"/>
            <a:ext cx="6267450" cy="2344737"/>
          </a:xfrm>
          <a:prstGeom prst="rect">
            <a:avLst/>
          </a:prstGeom>
          <a:solidFill>
            <a:srgbClr val="E4E9EF">
              <a:lumMod val="90000"/>
            </a:srgb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Розроблення інструментарію для проведення вчителями </a:t>
            </a:r>
            <a:r>
              <a:rPr lang="uk-UA" sz="1600" kern="0" noProof="1">
                <a:solidFill>
                  <a:srgbClr val="2F5897">
                    <a:lumMod val="50000"/>
                  </a:srgbClr>
                </a:solidFill>
              </a:rPr>
              <a:t>самооцінювання.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Допомога вчителям у плануванні та визначенні траєкторії професійного розвитку. 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Формування бази даних програм підвищення кваліфікації, інших джерел інформації </a:t>
            </a:r>
            <a:r>
              <a:rPr lang="uk-UA" sz="1600" kern="0" noProof="1">
                <a:solidFill>
                  <a:srgbClr val="2F5897">
                    <a:lumMod val="50000"/>
                  </a:srgbClr>
                </a:solidFill>
              </a:rPr>
              <a:t>(веб-ресурси), </a:t>
            </a: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необхідних для професійного розвитку вчителів. 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C00000"/>
                </a:solidFill>
              </a:rPr>
              <a:t>!!! </a:t>
            </a:r>
            <a:r>
              <a:rPr lang="uk-UA" sz="1600" kern="0" dirty="0">
                <a:solidFill>
                  <a:srgbClr val="002060"/>
                </a:solidFill>
              </a:rPr>
              <a:t>Врахувати під час розроблення стратегії розвитку </a:t>
            </a:r>
            <a:r>
              <a:rPr lang="ru-RU" sz="1600" kern="0" dirty="0">
                <a:solidFill>
                  <a:srgbClr val="002060"/>
                </a:solidFill>
              </a:rPr>
              <a:t>і плану </a:t>
            </a:r>
            <a:r>
              <a:rPr lang="uk-UA" sz="1600" kern="0" dirty="0">
                <a:solidFill>
                  <a:srgbClr val="002060"/>
                </a:solidFill>
              </a:rPr>
              <a:t>діяльності</a:t>
            </a:r>
            <a:r>
              <a:rPr lang="ru-RU" sz="1600" kern="0" dirty="0">
                <a:solidFill>
                  <a:srgbClr val="002060"/>
                </a:solidFill>
              </a:rPr>
              <a:t> центру.</a:t>
            </a:r>
            <a:endParaRPr lang="uk-UA" sz="1600" kern="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2900" y="3711575"/>
            <a:ext cx="6192838" cy="2760663"/>
          </a:xfrm>
          <a:prstGeom prst="rect">
            <a:avLst/>
          </a:prstGeom>
          <a:solidFill>
            <a:srgbClr val="E4E9EF">
              <a:lumMod val="90000"/>
            </a:srgb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Визначення тем зустрічей.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Розроблення програм зустрічей і рекомендацій за їх результатами.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Об’єднання створювати як на рівні закладу освіти, в якому працюють вчителі, так і територіальної громади.</a:t>
            </a:r>
          </a:p>
          <a:p>
            <a:pPr marL="34290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Дотримання принципу добровільності.</a:t>
            </a:r>
          </a:p>
          <a:p>
            <a:pPr marL="285750" indent="-28575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1600" kern="0" dirty="0">
                <a:solidFill>
                  <a:srgbClr val="FF0000"/>
                </a:solidFill>
              </a:rPr>
              <a:t>!!! </a:t>
            </a:r>
            <a:r>
              <a:rPr lang="uk-UA" sz="1600" kern="0" dirty="0">
                <a:solidFill>
                  <a:srgbClr val="2F5897">
                    <a:lumMod val="50000"/>
                  </a:srgbClr>
                </a:solidFill>
              </a:rPr>
              <a:t>Вироблення єдиних підходів ЦПРПП і закладами освіти до проведення засідань професійних спільнот, оскільки їх діяльність нормативно не регламентовано.</a:t>
            </a:r>
          </a:p>
        </p:txBody>
      </p:sp>
      <p:sp>
        <p:nvSpPr>
          <p:cNvPr id="23566" name="Прямоугольник 2"/>
          <p:cNvSpPr>
            <a:spLocks noChangeArrowheads="1"/>
          </p:cNvSpPr>
          <p:nvPr/>
        </p:nvSpPr>
        <p:spPr bwMode="auto">
          <a:xfrm>
            <a:off x="3392488" y="57150"/>
            <a:ext cx="3506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altLang="en-US" sz="2200" b="1" dirty="0">
                <a:solidFill>
                  <a:schemeClr val="tx2"/>
                </a:solidFill>
                <a:latin typeface="Candara" pitchFamily="34" charset="0"/>
              </a:rPr>
              <a:t>ПРОФЕСІЙНИЙ СТАНДАРТ 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4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25606" name="Прямоугольник 1"/>
          <p:cNvSpPr>
            <a:spLocks noChangeArrowheads="1"/>
          </p:cNvSpPr>
          <p:nvPr/>
        </p:nvSpPr>
        <p:spPr bwMode="auto">
          <a:xfrm>
            <a:off x="1890713" y="276225"/>
            <a:ext cx="414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altLang="en-US" sz="2400" b="1" dirty="0">
                <a:solidFill>
                  <a:schemeClr val="tx2"/>
                </a:solidFill>
                <a:latin typeface="Candara" pitchFamily="34" charset="0"/>
              </a:rPr>
              <a:t>ОСВІТНІ ПРОГРАМИ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00213"/>
            <a:ext cx="866331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uk-UA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«Світ чекає крилатих» </a:t>
            </a:r>
            <a:r>
              <a:rPr lang="uk-UA" i="1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(науковий керівник Цимбалару А. Д.); лист ДСЯО від 22.09.2020 № 01/01-23/1115.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uk-UA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Освітня програма початкової освіти за Вальдорфською педагогікою </a:t>
            </a:r>
            <a:r>
              <a:rPr lang="uk-UA" i="1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(автори Косенко Д. Ю., Мезенцева О. І.); лист ДСЯО від 11.09.2020 № 01/01-23/1044.</a:t>
            </a:r>
            <a:endParaRPr lang="uk-UA" noProof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uk-UA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Освітня програма за педагогічною технологією «Росток» </a:t>
            </a:r>
            <a:r>
              <a:rPr lang="uk-UA" i="1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(науковий керівник Пушкарьова Т. О.); лист ДСЯО від 11.09.2020             №01/01-23/1045.</a:t>
            </a:r>
            <a:endParaRPr lang="uk-UA" noProof="1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uk-UA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«Інтелект України» </a:t>
            </a:r>
            <a:r>
              <a:rPr lang="uk-UA" i="1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(науковий керівник     Гавриш І. В.); лист ДСЯО від 06.08.2020 № 01/01-23/929.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uk-UA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Освітня програма за системою розвивального навчання Д.Б.Ельконіна, В. В. Давидова та ін. </a:t>
            </a:r>
            <a:r>
              <a:rPr lang="uk-UA" i="1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(автори Старагіна І. П.,        Захарова Г. М. та ін.);</a:t>
            </a:r>
            <a:r>
              <a:rPr lang="uk-UA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i="1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лист ДСЯО від 11.09.2020 № 01/01-23/1043</a:t>
            </a:r>
            <a:r>
              <a:rPr lang="uk-UA" noProof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60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-28575"/>
            <a:ext cx="2016126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Рисунок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0"/>
            <a:ext cx="28844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0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3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27654" name="Прямоугольник 1"/>
          <p:cNvSpPr>
            <a:spLocks noChangeArrowheads="1"/>
          </p:cNvSpPr>
          <p:nvPr/>
        </p:nvSpPr>
        <p:spPr bwMode="auto">
          <a:xfrm>
            <a:off x="3667125" y="222250"/>
            <a:ext cx="511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altLang="en-US" sz="2400" b="1" dirty="0">
                <a:solidFill>
                  <a:schemeClr val="tx2"/>
                </a:solidFill>
                <a:latin typeface="Candara" pitchFamily="34" charset="0"/>
              </a:rPr>
              <a:t>НАВЧАЛЬНІ ПРОГРАМИ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84288"/>
            <a:ext cx="8747001" cy="3993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SzPts val="1000"/>
              <a:tabLst>
                <a:tab pos="457200" algn="l"/>
              </a:tabLst>
              <a:defRPr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uk-UA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Закон України «Про повну загальну середню освіту»</a:t>
            </a: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SzPts val="1000"/>
              <a:tabLst>
                <a:tab pos="457200" algn="l"/>
              </a:tabLst>
              <a:defRPr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Стаття 1. Основні терміни та їх визначення</a:t>
            </a:r>
          </a:p>
          <a:p>
            <a:pPr lvl="1" algn="just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SzPts val="1000"/>
              <a:tabLst>
                <a:tab pos="457200" algn="l"/>
              </a:tabLst>
              <a:defRPr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8) Навчальна програма - документ, що визначає послідовність досягнення результатів навчання учнів з навчального предмета (інтегрованого курсу), опис його змісту та видів навчальної діяльності учнів із зазначенням орієнтовної кількості годин, необхідних на їх провадження, та </a:t>
            </a:r>
            <a:r>
              <a:rPr lang="uk-UA" u="sng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затверджується педагогічною радою закладу освіти.</a:t>
            </a:r>
          </a:p>
          <a:p>
            <a:pPr lvl="1" algn="just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SzPts val="1000"/>
              <a:tabLst>
                <a:tab pos="457200" algn="l"/>
              </a:tabLst>
              <a:defRPr/>
            </a:pPr>
            <a:endParaRPr lang="uk-UA" dirty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SzPts val="1000"/>
              <a:tabLst>
                <a:tab pos="457200" algn="l"/>
              </a:tabLst>
              <a:defRPr/>
            </a:pPr>
            <a:r>
              <a:rPr lang="uk-UA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Порядок надання грифів навчальній літературі та навчальним програмам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(наказ Міністерства освіти і науки України від 20.07.2020   № 931).</a:t>
            </a:r>
          </a:p>
          <a:p>
            <a:pPr marL="285750" indent="-285750" algn="just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4288"/>
            <a:ext cx="201453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5033963"/>
            <a:ext cx="29972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34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1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29702" name="Прямоугольник 1"/>
          <p:cNvSpPr>
            <a:spLocks noChangeArrowheads="1"/>
          </p:cNvSpPr>
          <p:nvPr/>
        </p:nvSpPr>
        <p:spPr bwMode="auto">
          <a:xfrm>
            <a:off x="831850" y="146050"/>
            <a:ext cx="824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en-US" sz="2400" b="1" dirty="0">
                <a:solidFill>
                  <a:schemeClr val="tx2"/>
                </a:solidFill>
                <a:latin typeface="Candara" pitchFamily="34" charset="0"/>
              </a:rPr>
              <a:t>ОЦІНЮВАННЯ </a:t>
            </a:r>
          </a:p>
          <a:p>
            <a:pPr algn="ctr" eaLnBrk="1" hangingPunct="1"/>
            <a:r>
              <a:rPr lang="ru-RU" altLang="en-US" sz="2400" b="1" dirty="0">
                <a:solidFill>
                  <a:schemeClr val="tx2"/>
                </a:solidFill>
                <a:latin typeface="Candara" pitchFamily="34" charset="0"/>
              </a:rPr>
              <a:t>ОСОБИСТІСНИХ НАДБАНЬ УЧНІВ У 1–4 КЛАСАХ </a:t>
            </a:r>
            <a:endParaRPr lang="uk-UA" altLang="en-US" sz="2400" b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29703" name="Прямоугольник 4"/>
          <p:cNvSpPr>
            <a:spLocks noChangeArrowheads="1"/>
          </p:cNvSpPr>
          <p:nvPr/>
        </p:nvSpPr>
        <p:spPr bwMode="auto">
          <a:xfrm>
            <a:off x="977900" y="4921250"/>
            <a:ext cx="2479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125"/>
              </a:spcAft>
            </a:pPr>
            <a:r>
              <a:rPr lang="uk-UA" altLang="en-US" sz="2400" i="1">
                <a:solidFill>
                  <a:srgbClr val="002060"/>
                </a:solidFill>
                <a:cs typeface="Times New Roman" pitchFamily="18" charset="0"/>
              </a:rPr>
              <a:t>П - початковий </a:t>
            </a:r>
          </a:p>
          <a:p>
            <a:pPr>
              <a:spcAft>
                <a:spcPts val="1125"/>
              </a:spcAft>
            </a:pPr>
            <a:r>
              <a:rPr lang="uk-UA" altLang="en-US" sz="2400" i="1">
                <a:solidFill>
                  <a:srgbClr val="002060"/>
                </a:solidFill>
                <a:cs typeface="Times New Roman" pitchFamily="18" charset="0"/>
              </a:rPr>
              <a:t>С  - середній</a:t>
            </a:r>
          </a:p>
        </p:txBody>
      </p:sp>
      <p:sp>
        <p:nvSpPr>
          <p:cNvPr id="29704" name="Прямоугольник 1"/>
          <p:cNvSpPr>
            <a:spLocks noChangeArrowheads="1"/>
          </p:cNvSpPr>
          <p:nvPr/>
        </p:nvSpPr>
        <p:spPr bwMode="auto">
          <a:xfrm>
            <a:off x="755650" y="1601788"/>
            <a:ext cx="8218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uk-UA" altLang="en-US" sz="1600" b="1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en-US" altLang="en-US" sz="1600" b="1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55650" y="1177193"/>
            <a:ext cx="2554068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kern="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1 - 2 класи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55650" y="2593251"/>
            <a:ext cx="2554068" cy="945504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kern="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3 - 4 класи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41713" y="1192213"/>
            <a:ext cx="5335587" cy="952500"/>
          </a:xfrm>
          <a:prstGeom prst="rect">
            <a:avLst/>
          </a:prstGeom>
          <a:solidFill>
            <a:srgbClr val="E4E9EF">
              <a:lumMod val="90000"/>
            </a:srgb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uk-UA" sz="2000" kern="0" dirty="0">
                <a:solidFill>
                  <a:srgbClr val="2F5897">
                    <a:lumMod val="50000"/>
                  </a:srgbClr>
                </a:solidFill>
              </a:rPr>
              <a:t>ВЕРБАЛЬНА ОЦІНКА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41713" y="2586038"/>
            <a:ext cx="5322887" cy="952500"/>
          </a:xfrm>
          <a:prstGeom prst="rect">
            <a:avLst/>
          </a:prstGeom>
          <a:solidFill>
            <a:srgbClr val="E4E9EF">
              <a:lumMod val="90000"/>
            </a:srgb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2F5897">
                    <a:lumMod val="50000"/>
                  </a:srgbClr>
                </a:solidFill>
              </a:rPr>
              <a:t>ВЕРБАЛЬНА АБО РІВНЕВА ОЦІНКА </a:t>
            </a:r>
          </a:p>
          <a:p>
            <a:pPr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2F5897">
                    <a:lumMod val="50000"/>
                  </a:srgbClr>
                </a:solidFill>
              </a:rPr>
              <a:t>ЗА ВИБОРОМ ЗАКЛАДУ ОСВІТИ</a:t>
            </a:r>
            <a:endParaRPr lang="uk-UA" sz="2000" kern="0" dirty="0">
              <a:solidFill>
                <a:srgbClr val="2F5897">
                  <a:lumMod val="50000"/>
                </a:srgbClr>
              </a:solidFill>
            </a:endParaRPr>
          </a:p>
        </p:txBody>
      </p:sp>
      <p:sp>
        <p:nvSpPr>
          <p:cNvPr id="29713" name="Прямоугольник 5"/>
          <p:cNvSpPr>
            <a:spLocks noChangeArrowheads="1"/>
          </p:cNvSpPr>
          <p:nvPr/>
        </p:nvSpPr>
        <p:spPr bwMode="auto">
          <a:xfrm>
            <a:off x="977900" y="4519613"/>
            <a:ext cx="44497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altLang="en-US" sz="2000" b="1" dirty="0">
                <a:solidFill>
                  <a:schemeClr val="tx2"/>
                </a:solidFill>
              </a:rPr>
              <a:t>РІВЕНЬ РЕЗУЛЬТАТУ НАВЧАННЯ 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  <p:sp>
        <p:nvSpPr>
          <p:cNvPr id="29714" name="Прямоугольник 6"/>
          <p:cNvSpPr>
            <a:spLocks noChangeArrowheads="1"/>
          </p:cNvSpPr>
          <p:nvPr/>
        </p:nvSpPr>
        <p:spPr bwMode="auto">
          <a:xfrm>
            <a:off x="3641725" y="4921250"/>
            <a:ext cx="2352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125"/>
              </a:spcAft>
            </a:pPr>
            <a:r>
              <a:rPr lang="uk-UA" altLang="en-US" sz="2400" i="1">
                <a:solidFill>
                  <a:srgbClr val="002060"/>
                </a:solidFill>
                <a:cs typeface="Times New Roman" pitchFamily="18" charset="0"/>
              </a:rPr>
              <a:t>Д – достатній</a:t>
            </a:r>
          </a:p>
          <a:p>
            <a:pPr>
              <a:spcAft>
                <a:spcPts val="1125"/>
              </a:spcAft>
            </a:pPr>
            <a:r>
              <a:rPr lang="uk-UA" altLang="en-US" sz="2400" i="1">
                <a:solidFill>
                  <a:srgbClr val="002060"/>
                </a:solidFill>
                <a:cs typeface="Times New Roman" pitchFamily="18" charset="0"/>
              </a:rPr>
              <a:t> В - високий</a:t>
            </a:r>
          </a:p>
        </p:txBody>
      </p:sp>
      <p:pic>
        <p:nvPicPr>
          <p:cNvPr id="2971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552950"/>
            <a:ext cx="2867025" cy="1371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9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31750" name="Прямоугольник 10"/>
          <p:cNvSpPr>
            <a:spLocks noChangeArrowheads="1"/>
          </p:cNvSpPr>
          <p:nvPr/>
        </p:nvSpPr>
        <p:spPr bwMode="auto">
          <a:xfrm>
            <a:off x="922338" y="523875"/>
            <a:ext cx="81788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1125"/>
              </a:spcAft>
              <a:buFont typeface="Wingdings" pitchFamily="2" charset="2"/>
              <a:buChar char="q"/>
            </a:pPr>
            <a:endParaRPr lang="uk-UA" altLang="en-US" sz="1400" b="1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Aft>
                <a:spcPts val="1125"/>
              </a:spcAft>
              <a:buFont typeface="Wingdings" pitchFamily="2" charset="2"/>
              <a:buChar char="q"/>
            </a:pPr>
            <a:endParaRPr lang="en-US" altLang="en-US" sz="140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9463" name="Прямоугольник 3"/>
          <p:cNvSpPr>
            <a:spLocks noChangeArrowheads="1"/>
          </p:cNvSpPr>
          <p:nvPr/>
        </p:nvSpPr>
        <p:spPr bwMode="auto">
          <a:xfrm>
            <a:off x="0" y="1128713"/>
            <a:ext cx="9075738" cy="491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uk-UA" altLang="en-US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Про затвердження плану заходів щодо реалізації Концепції розвитку природничо-математичної освіти (</a:t>
            </a:r>
            <a:r>
              <a:rPr lang="uk-UA" altLang="en-US" noProof="1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STEM-освіти</a:t>
            </a:r>
            <a:r>
              <a:rPr lang="uk-UA" altLang="en-US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) до 2027 року </a:t>
            </a:r>
          </a:p>
          <a:p>
            <a:pPr algn="ctr">
              <a:spcAft>
                <a:spcPts val="600"/>
              </a:spcAft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(розпорядження КМУ від 13.01.2021 № 131-р)</a:t>
            </a:r>
          </a:p>
          <a:p>
            <a:pPr marL="538163" lvl="1" indent="-358775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Проведення для керівників закладів освіти нарад, навчальних семінарів із питань організації впровадження природничо-математичної освіти (</a:t>
            </a:r>
            <a:r>
              <a:rPr lang="uk-UA" altLang="en-US" sz="1600" noProof="1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STEM-освіти).</a:t>
            </a:r>
          </a:p>
          <a:p>
            <a:pPr marL="742950" lvl="1" indent="-285750" algn="just">
              <a:buFont typeface="Wingdings" pitchFamily="2" charset="2"/>
              <a:buChar char="§"/>
              <a:defRPr/>
            </a:pPr>
            <a:endParaRPr lang="uk-UA" altLang="en-US" sz="800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itchFamily="34" charset="0"/>
            </a:endParaRPr>
          </a:p>
          <a:p>
            <a:pPr marL="447675" lvl="1" indent="-268288" algn="just"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Проведення</a:t>
            </a: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семінарів, навчальних тренінгів із питань використання новітніх методик природничо-математичної освіти </a:t>
            </a:r>
            <a:r>
              <a:rPr lang="uk-UA" altLang="en-US" sz="1600" noProof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(STEM-освіти) для вчителів-предметників.</a:t>
            </a:r>
          </a:p>
          <a:p>
            <a:pPr marL="742950" lvl="1" indent="-285750" algn="just">
              <a:buFont typeface="Wingdings" pitchFamily="2" charset="2"/>
              <a:buChar char="§"/>
              <a:defRPr/>
            </a:pPr>
            <a:endParaRPr lang="uk-UA" altLang="en-US" sz="800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47675" lvl="1" indent="-268288" algn="just">
              <a:spcAft>
                <a:spcPts val="1125"/>
              </a:spcAft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Створення нових STEM-центрів та STEM-лабораторій, розширення напрямів їх діяльності, оснащення обладнанням природничо-математичних кабінетів у закладах освіти.</a:t>
            </a:r>
          </a:p>
          <a:p>
            <a:pPr marL="447675" lvl="1" indent="-268288" algn="just">
              <a:spcAft>
                <a:spcPts val="1125"/>
              </a:spcAft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Створення баз даних або інтерактивних карт закладів освіти, які впроваджують природничо-математичну освіту (</a:t>
            </a:r>
            <a:r>
              <a:rPr lang="uk-UA" altLang="en-US" sz="1600" noProof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STEM-освіту), </a:t>
            </a: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та їх постійне оновлення.</a:t>
            </a:r>
          </a:p>
          <a:p>
            <a:pPr marL="447675" lvl="1" indent="-268288" algn="just">
              <a:spcAft>
                <a:spcPts val="1125"/>
              </a:spcAft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Проведення конкурсів, турнірів, олімпіад, інших інтелектуальних змагань, літніх шкіл, фестивалів для здобувачів освіти, педагогічних працівників.</a:t>
            </a:r>
          </a:p>
          <a:p>
            <a:pPr marL="447675" lvl="1" indent="-268288" algn="just">
              <a:spcAft>
                <a:spcPts val="1125"/>
              </a:spcAft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Проведення профорієнтаційних заходів для здобувачів освіти у форматі </a:t>
            </a:r>
            <a:r>
              <a:rPr lang="uk-UA" altLang="en-US" sz="1600" noProof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проєктів</a:t>
            </a: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«Професії майбутнього», тижнів із популяризації STEM-освіти.</a:t>
            </a:r>
            <a:endParaRPr lang="uk-UA" altLang="en-US" sz="16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175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30163"/>
            <a:ext cx="33035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70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7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33798" name="Прямоугольник 1"/>
          <p:cNvSpPr>
            <a:spLocks noChangeArrowheads="1"/>
          </p:cNvSpPr>
          <p:nvPr/>
        </p:nvSpPr>
        <p:spPr bwMode="auto">
          <a:xfrm>
            <a:off x="1490663" y="474663"/>
            <a:ext cx="3087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en-US" sz="2400" b="1" dirty="0">
                <a:solidFill>
                  <a:schemeClr val="tx2"/>
                </a:solidFill>
                <a:latin typeface="Candara" pitchFamily="34" charset="0"/>
              </a:rPr>
              <a:t>ЧОМУ </a:t>
            </a:r>
            <a:r>
              <a:rPr lang="en-US" altLang="en-US" sz="2400" b="1" dirty="0">
                <a:solidFill>
                  <a:schemeClr val="tx2"/>
                </a:solidFill>
                <a:latin typeface="Candara" pitchFamily="34" charset="0"/>
              </a:rPr>
              <a:t>STEM-</a:t>
            </a:r>
            <a:r>
              <a:rPr lang="uk-UA" altLang="en-US" sz="2400" b="1" dirty="0">
                <a:solidFill>
                  <a:schemeClr val="tx2"/>
                </a:solidFill>
                <a:latin typeface="Candara" pitchFamily="34" charset="0"/>
              </a:rPr>
              <a:t>ОСВІТА ?</a:t>
            </a:r>
          </a:p>
        </p:txBody>
      </p:sp>
      <p:sp>
        <p:nvSpPr>
          <p:cNvPr id="33799" name="Прямоугольник 10"/>
          <p:cNvSpPr>
            <a:spLocks noChangeArrowheads="1"/>
          </p:cNvSpPr>
          <p:nvPr/>
        </p:nvSpPr>
        <p:spPr bwMode="auto">
          <a:xfrm>
            <a:off x="460375" y="1792288"/>
            <a:ext cx="850741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Низька пріоритетність математичної освіти.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Лише третина абітурієнтів здає ЗНО з математики. </a:t>
            </a:r>
          </a:p>
          <a:p>
            <a:pPr marL="285750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Лише чверть випускників, які складають ЗНО з математики, отримують достатній рівень для продовження навчання. 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Значний розрив у результатах ЗНО з математики в містах і селах: низька якість освіти в сільській місцевості та мала кількість опорних закладів освіти.</a:t>
            </a:r>
          </a:p>
          <a:p>
            <a:pPr marL="285750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Якісне викладання </a:t>
            </a:r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STEM-</a:t>
            </a: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дисциплін сприятиме розвитку інших ланок освіти. </a:t>
            </a:r>
          </a:p>
          <a:p>
            <a:pPr marL="285750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Збільшення кількості вчителів, які використовуватимуть сучасні  технології  й методи навчання.</a:t>
            </a:r>
          </a:p>
          <a:p>
            <a:pPr marL="285750" indent="-285750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 Можливість поглиблено вивчати природничо-математичні предмети.</a:t>
            </a:r>
          </a:p>
          <a:p>
            <a:pPr marL="285750" indent="-285750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Збільшення кількості фахівців у сфері  ІТ. 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3800" name="AutoShape 2" descr="osvitaua.com | Через терни до зірок. STEM-освіта для вчителів та учн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3380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9525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3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35845" name="Прямоугольник 1"/>
          <p:cNvSpPr>
            <a:spLocks noChangeArrowheads="1"/>
          </p:cNvSpPr>
          <p:nvPr/>
        </p:nvSpPr>
        <p:spPr bwMode="auto">
          <a:xfrm>
            <a:off x="3071813" y="0"/>
            <a:ext cx="294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en-US" sz="2400" b="1" dirty="0">
                <a:solidFill>
                  <a:schemeClr val="tx2"/>
                </a:solidFill>
                <a:latin typeface="Candara" pitchFamily="34" charset="0"/>
              </a:rPr>
              <a:t>ВИХОВНИЙ ПРОЦЕС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7" name="Прямоугольник 7"/>
          <p:cNvSpPr>
            <a:spLocks noChangeArrowheads="1"/>
          </p:cNvSpPr>
          <p:nvPr/>
        </p:nvSpPr>
        <p:spPr bwMode="auto">
          <a:xfrm>
            <a:off x="1665288" y="4198938"/>
            <a:ext cx="724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en-US" sz="140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5848" name="Прямоугольник 5"/>
          <p:cNvSpPr>
            <a:spLocks noChangeArrowheads="1"/>
          </p:cNvSpPr>
          <p:nvPr/>
        </p:nvSpPr>
        <p:spPr bwMode="auto">
          <a:xfrm>
            <a:off x="323528" y="623888"/>
            <a:ext cx="854107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 затвердження плану дій щодо  реалізації Стратегії національно-патріотичного виховання на 2020-2025 роки (Постанова КМУ від 09.10.2020 № 932).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uk-UA" altLang="en-US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Програма національного виховання у закладах освіти Рівненщини на 2020–2025 роки.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uk-UA" altLang="en-US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 затвердження державної цільової соціальної програми національно-патріотичного виховання на період до 2025 (Постанова КМУ від 30.06. 2021 № 673).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uk-UA" altLang="en-US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Деякі питання організації виховного процесу у 2021/2022 н. р. щодо  формування в дітей та учнівської молоді ціннісних життєвих навичок (лист МОН від 16.07.21 № 1/9-362).</a:t>
            </a:r>
          </a:p>
        </p:txBody>
      </p:sp>
      <p:pic>
        <p:nvPicPr>
          <p:cNvPr id="3584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855244"/>
            <a:ext cx="19494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8165" y="3668712"/>
            <a:ext cx="58769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C00000"/>
                </a:solidFill>
                <a:latin typeface="Arial" panose="020B0604020202020204" pitchFamily="34" charset="0"/>
              </a:rPr>
              <a:t>Напрями: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</a:rPr>
              <a:t> формування в дітей та  учнівської молоді ціннісних життєвих навичок;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</a:rPr>
              <a:t> національно-патріотичне виховання;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</a:rPr>
              <a:t>профілактика </a:t>
            </a:r>
            <a:r>
              <a:rPr lang="uk-UA" sz="1600" noProof="1">
                <a:solidFill>
                  <a:srgbClr val="002060"/>
                </a:solidFill>
                <a:latin typeface="Arial" panose="020B0604020202020204" pitchFamily="34" charset="0"/>
              </a:rPr>
              <a:t>булінгу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</a:rPr>
              <a:t> (цькування), кримінальних правопорушень,  вживання наркотичних і психотропних речовин;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</a:rPr>
              <a:t>запобігання домашньому  насильству, торгівлі людьми тощо.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1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37893" name="Прямоугольник 1"/>
          <p:cNvSpPr>
            <a:spLocks noChangeArrowheads="1"/>
          </p:cNvSpPr>
          <p:nvPr/>
        </p:nvSpPr>
        <p:spPr bwMode="auto">
          <a:xfrm>
            <a:off x="2073275" y="446088"/>
            <a:ext cx="2949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en-US" sz="2400" b="1" dirty="0">
                <a:solidFill>
                  <a:schemeClr val="tx2"/>
                </a:solidFill>
                <a:latin typeface="Candara" pitchFamily="34" charset="0"/>
              </a:rPr>
              <a:t>ВИХОВНИЙ ПРОЦЕС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5" name="Прямоугольник 7"/>
          <p:cNvSpPr>
            <a:spLocks noChangeArrowheads="1"/>
          </p:cNvSpPr>
          <p:nvPr/>
        </p:nvSpPr>
        <p:spPr bwMode="auto">
          <a:xfrm>
            <a:off x="1665288" y="4198938"/>
            <a:ext cx="724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en-US" sz="140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71613"/>
            <a:ext cx="8570094" cy="420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uk-UA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Пріоритетні завдання</a:t>
            </a:r>
            <a:r>
              <a:rPr lang="uk-UA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defRPr/>
            </a:pP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Формування української громадянської ідентичності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– здійснення заходів,  спрямованих на впровадження та утвердження суспільно-державних  (національних) цінностей, розвитку громадянської ідентичності населення  України.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Військово-патріотичне виховання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– здійснення заходів, спрямованих на  формування у громадян готовності до захисту України, громадського сприяння безпеці та обороні України та підвищення престижу військової й спеціальної  державної служби.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Формування науково-методологічних і методичних засад національно- патріотичного виховання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– здійснення заходів, спрямованих на розвиток цілісної  загальнодержавної політики національно-патріотичного виховання.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Підтримка та співпраця органів державної влади та органів місцевого самоврядування з інститутами громадянського суспільства щодо національно- патріотичного виховання.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90525"/>
            <a:ext cx="22987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31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4" y="307744"/>
            <a:ext cx="3548617" cy="6242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55" y="350132"/>
            <a:ext cx="3501250" cy="620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048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39941" name="Прямоугольник 1"/>
          <p:cNvSpPr>
            <a:spLocks noChangeArrowheads="1"/>
          </p:cNvSpPr>
          <p:nvPr/>
        </p:nvSpPr>
        <p:spPr bwMode="auto">
          <a:xfrm>
            <a:off x="2749550" y="0"/>
            <a:ext cx="3592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en-US" sz="2400" b="1" dirty="0">
                <a:solidFill>
                  <a:schemeClr val="tx2"/>
                </a:solidFill>
                <a:latin typeface="Candara" pitchFamily="34" charset="0"/>
              </a:rPr>
              <a:t>ПСИХОЛОГІЧНА СЛУЖБА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3" name="Прямоугольник 10"/>
          <p:cNvSpPr>
            <a:spLocks noChangeArrowheads="1"/>
          </p:cNvSpPr>
          <p:nvPr/>
        </p:nvSpPr>
        <p:spPr bwMode="auto">
          <a:xfrm>
            <a:off x="251520" y="523875"/>
            <a:ext cx="754151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125"/>
              </a:spcAft>
              <a:buFont typeface="Wingdings" pitchFamily="2" charset="2"/>
              <a:buChar char="q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 затвердження професійного стандарту «Практичний психолог закладу освіти» (лист МОН від 30.11.20 № 6/1427). </a:t>
            </a:r>
          </a:p>
          <a:p>
            <a:pPr marL="285750" indent="-285750">
              <a:spcAft>
                <a:spcPts val="1125"/>
              </a:spcAft>
              <a:buFont typeface="Wingdings" pitchFamily="2" charset="2"/>
              <a:buChar char="q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 пріоритетні напрями роботи психологічної служби у системі  освіти у 2021/2022 н. р.(лист МОН від 16.07.21 № 1/9-363).</a:t>
            </a:r>
          </a:p>
        </p:txBody>
      </p:sp>
      <p:sp>
        <p:nvSpPr>
          <p:cNvPr id="47112" name="Прямоугольник 2"/>
          <p:cNvSpPr>
            <a:spLocks noChangeArrowheads="1"/>
          </p:cNvSpPr>
          <p:nvPr/>
        </p:nvSpPr>
        <p:spPr bwMode="auto">
          <a:xfrm>
            <a:off x="251520" y="1717675"/>
            <a:ext cx="875913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uk-UA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Пріоритетні завдання:</a:t>
            </a:r>
            <a:endParaRPr lang="uk-UA" altLang="en-US" sz="18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с</a:t>
            </a:r>
            <a:r>
              <a:rPr lang="uk-UA" alt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прияння забезпеченню ставками практичного психолога та соціального педагога у закладах освіти відповідно до нормативної потреби;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з</a:t>
            </a:r>
            <a:r>
              <a:rPr lang="uk-UA" alt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абезпечення фахівців психологічної служби окремими робочими кабінетами, сучасною технікою, підключенням до мережі </a:t>
            </a: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І</a:t>
            </a:r>
            <a:r>
              <a:rPr lang="uk-UA" alt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нтернет;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з</a:t>
            </a:r>
            <a:r>
              <a:rPr lang="uk-UA" alt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апровадження на сайті закладу освіти сторінки «Кабінет психолога / соціального педагога» та </a:t>
            </a:r>
            <a:r>
              <a:rPr lang="uk-UA" altLang="en-US" sz="1600" noProof="1" smtClean="0">
                <a:solidFill>
                  <a:srgbClr val="002060"/>
                </a:solidFill>
                <a:latin typeface="Arial" panose="020B0604020202020204" pitchFamily="34" charset="0"/>
              </a:rPr>
              <a:t>онлайн-консультування;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з</a:t>
            </a:r>
            <a:r>
              <a:rPr lang="uk-UA" alt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дійснення профілактичних заходів щодо зниження рівня вживання алкоголю та </a:t>
            </a:r>
            <a:r>
              <a:rPr lang="uk-UA" altLang="en-US" sz="1600" noProof="1" smtClean="0">
                <a:solidFill>
                  <a:srgbClr val="002060"/>
                </a:solidFill>
                <a:latin typeface="Arial" panose="020B0604020202020204" pitchFamily="34" charset="0"/>
              </a:rPr>
              <a:t>психоактивних, </a:t>
            </a:r>
            <a:r>
              <a:rPr lang="uk-UA" alt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наркотичних речовин підлітками;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п</a:t>
            </a:r>
            <a:r>
              <a:rPr lang="uk-UA" alt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осилення профілактичної роботи з подолання правопорушень, злочинності серед неповнолітніх;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с</a:t>
            </a:r>
            <a:r>
              <a:rPr lang="uk-UA" alt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творення безпечного середовища (запобігання насильству в закладі освіти та домашньому насильству);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п</a:t>
            </a:r>
            <a:r>
              <a:rPr lang="uk-UA" alt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роведення заходів щодо підвищення рівня знань із питань сексуальності людини, статевого виховання, ВІЛ/СНІДУ тощо;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uk-UA" alt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п</a:t>
            </a:r>
            <a:r>
              <a:rPr lang="uk-UA" alt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роведення заходів щодо </a:t>
            </a:r>
            <a:r>
              <a:rPr lang="uk-UA" altLang="en-US" sz="1600" noProof="1" smtClean="0">
                <a:solidFill>
                  <a:srgbClr val="002060"/>
                </a:solidFill>
                <a:latin typeface="Arial" panose="020B0604020202020204" pitchFamily="34" charset="0"/>
              </a:rPr>
              <a:t>медіаграмотності, медіазахисту </a:t>
            </a:r>
            <a:r>
              <a:rPr lang="uk-UA" altLang="en-US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та цифрової гігієни.</a:t>
            </a:r>
          </a:p>
        </p:txBody>
      </p:sp>
      <p:pic>
        <p:nvPicPr>
          <p:cNvPr id="3994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42925"/>
            <a:ext cx="11398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65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9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41990" name="Прямоугольник 1"/>
          <p:cNvSpPr>
            <a:spLocks noChangeArrowheads="1"/>
          </p:cNvSpPr>
          <p:nvPr/>
        </p:nvSpPr>
        <p:spPr bwMode="auto">
          <a:xfrm>
            <a:off x="2881313" y="0"/>
            <a:ext cx="332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en-US" sz="2400" b="1" dirty="0">
                <a:solidFill>
                  <a:schemeClr val="tx2"/>
                </a:solidFill>
                <a:latin typeface="Candara" pitchFamily="34" charset="0"/>
              </a:rPr>
              <a:t>ПОЗАШКІЛЬНА ОСВІТА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7263" y="3429000"/>
            <a:ext cx="7720012" cy="318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92" name="Прямоугольник 1"/>
          <p:cNvSpPr>
            <a:spLocks noChangeArrowheads="1"/>
          </p:cNvSpPr>
          <p:nvPr/>
        </p:nvSpPr>
        <p:spPr bwMode="auto">
          <a:xfrm>
            <a:off x="179512" y="654050"/>
            <a:ext cx="8685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125"/>
              </a:spcAft>
              <a:buFont typeface="Wingdings" pitchFamily="2" charset="2"/>
              <a:buChar char="q"/>
            </a:pPr>
            <a:r>
              <a:rPr lang="uk-UA" altLang="en-US" sz="160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Про затвердження методичних рекомендацій з питань формування внутрішньої системи забезпечення якості освіти у закладах позашкільної освіти (наказ ДСЯОУ від 07.12.2020 № 01-11/78).</a:t>
            </a:r>
            <a:endParaRPr lang="en-US" altLang="en-US" sz="160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1993" name="Прямоугольник 3"/>
          <p:cNvSpPr>
            <a:spLocks noChangeArrowheads="1"/>
          </p:cNvSpPr>
          <p:nvPr/>
        </p:nvSpPr>
        <p:spPr bwMode="auto">
          <a:xfrm>
            <a:off x="323528" y="2981325"/>
            <a:ext cx="8579172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за  типовими навчальними планами і програмами;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 за навчальними планами і програмами, затвердженими відповідними місцевими органами виконавчої влади;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можуть використовувати навчальні програми з позашкільної освіти, що затверджені закладами освіти, іншими суб'єктами освітньої діяльності та науковими установами відповідно до порядку, визначеному законодавством;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мають право використовувати самостійно розроблені навчальні програми з позашкільної освіти, які схвалюються педагогічною радою ЗПО, іншого суб'єкта освітньої діяльності (у разі наявності педагогічної ради) та затверджуються керівником ЗПО або керівником іншого суб'єкта освітньої діяльності.</a:t>
            </a:r>
            <a:endParaRPr lang="en-US" altLang="en-US" sz="16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1994" name="Прямоугольник 5"/>
          <p:cNvSpPr>
            <a:spLocks noChangeArrowheads="1"/>
          </p:cNvSpPr>
          <p:nvPr/>
        </p:nvSpPr>
        <p:spPr bwMode="auto">
          <a:xfrm>
            <a:off x="179512" y="1438275"/>
            <a:ext cx="864222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125"/>
              </a:spcAft>
              <a:buFont typeface="Wingdings" pitchFamily="2" charset="2"/>
              <a:buChar char="q"/>
            </a:pPr>
            <a:r>
              <a:rPr lang="uk-UA" altLang="en-US" sz="1600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Про затвердження Типової освітньої програми закладу позашкільної освіти (наказ МОН від 05.01.2021 № 17).</a:t>
            </a:r>
          </a:p>
        </p:txBody>
      </p:sp>
      <p:pic>
        <p:nvPicPr>
          <p:cNvPr id="4199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0438"/>
            <a:ext cx="195103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Прямоугольник 7"/>
          <p:cNvSpPr>
            <a:spLocks noChangeArrowheads="1"/>
          </p:cNvSpPr>
          <p:nvPr/>
        </p:nvSpPr>
        <p:spPr bwMode="auto">
          <a:xfrm>
            <a:off x="2881313" y="2520950"/>
            <a:ext cx="608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1600" dirty="0">
                <a:solidFill>
                  <a:schemeClr val="tx2"/>
                </a:solidFill>
              </a:rPr>
              <a:t>ОСВІТНІЙ ПРОЦЕС У ЗПО ЗДІЙСНЮЄТЬСЯ: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9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4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51205" name="Прямоугольник 1"/>
          <p:cNvSpPr>
            <a:spLocks noChangeArrowheads="1"/>
          </p:cNvSpPr>
          <p:nvPr/>
        </p:nvSpPr>
        <p:spPr bwMode="auto">
          <a:xfrm>
            <a:off x="2406650" y="234950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en-US" sz="2400" b="1">
                <a:solidFill>
                  <a:srgbClr val="AC0000"/>
                </a:solidFill>
                <a:latin typeface="Candara" pitchFamily="34" charset="0"/>
              </a:rPr>
              <a:t>МЕТОДИЧНІ РЕКОМЕНДАЦІЇ</a:t>
            </a:r>
          </a:p>
        </p:txBody>
      </p:sp>
      <p:pic>
        <p:nvPicPr>
          <p:cNvPr id="5120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350"/>
            <a:ext cx="857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66725" y="992188"/>
            <a:ext cx="2952750" cy="1093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kern="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ПРОГРАМИ, В Т.Ч. КУРСІВ ЗА ВИБОРОМ, ПІДРУЧНИКИ, ПОСІБНИКИ</a:t>
            </a:r>
          </a:p>
        </p:txBody>
      </p:sp>
      <p:sp>
        <p:nvSpPr>
          <p:cNvPr id="51208" name="Прямоугольник 10"/>
          <p:cNvSpPr>
            <a:spLocks noChangeArrowheads="1"/>
          </p:cNvSpPr>
          <p:nvPr/>
        </p:nvSpPr>
        <p:spPr bwMode="auto">
          <a:xfrm>
            <a:off x="3516313" y="1054100"/>
            <a:ext cx="53165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altLang="en-US" noProof="1">
                <a:solidFill>
                  <a:srgbClr val="002060"/>
                </a:solidFill>
                <a:ea typeface="Calibri" pitchFamily="34" charset="0"/>
                <a:cs typeface="Arial" charset="0"/>
              </a:rPr>
              <a:t>Із переліку, рекомендованого МОН для використання у закладах загальної середньої освіти.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6725" y="5297488"/>
            <a:ext cx="2947988" cy="92233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kern="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АКАДЕМІЧНА СВОБОДА ВЧИТЕЛЯ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2913" y="2522538"/>
            <a:ext cx="2946400" cy="92233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600" kern="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КАЛЕНДАРНО-ТЕМАТИЧНЕ ПЛАНУВАННЯ</a:t>
            </a:r>
            <a:endParaRPr lang="ru-RU" sz="1600" kern="0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4500" y="3908425"/>
            <a:ext cx="2944813" cy="92233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600" kern="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ПОУРОЧНІ ПЛАНИ</a:t>
            </a:r>
            <a:endParaRPr lang="uk-UA" sz="1600" kern="0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1212" name="Прямоугольник 10"/>
          <p:cNvSpPr>
            <a:spLocks noChangeArrowheads="1"/>
          </p:cNvSpPr>
          <p:nvPr/>
        </p:nvSpPr>
        <p:spPr bwMode="auto">
          <a:xfrm>
            <a:off x="3532188" y="5045075"/>
            <a:ext cx="5199062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44600">
              <a:lnSpc>
                <a:spcPct val="90000"/>
              </a:lnSpc>
              <a:spcAft>
                <a:spcPct val="35000"/>
              </a:spcAft>
              <a:buFont typeface="Arial" charset="0"/>
              <a:buNone/>
            </a:pPr>
            <a:r>
              <a:rPr lang="uk-UA" altLang="en-US" noProof="1">
                <a:solidFill>
                  <a:srgbClr val="002060"/>
                </a:solidFill>
                <a:ea typeface="Calibri" pitchFamily="34" charset="0"/>
                <a:cs typeface="Arial" charset="0"/>
              </a:rPr>
              <a:t>Вільний вибір форм, методів і засобів навчання, розроблення та впровадження авторських навчальних програм, проєктів, освітніх методик і технологій, методів і засобів, насамперед методик компетентнісного навчання.</a:t>
            </a:r>
          </a:p>
        </p:txBody>
      </p:sp>
      <p:sp>
        <p:nvSpPr>
          <p:cNvPr id="51213" name="Прямоугольник 10"/>
          <p:cNvSpPr>
            <a:spLocks noChangeArrowheads="1"/>
          </p:cNvSpPr>
          <p:nvPr/>
        </p:nvSpPr>
        <p:spPr bwMode="auto">
          <a:xfrm>
            <a:off x="3581400" y="2085975"/>
            <a:ext cx="51498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44600">
              <a:lnSpc>
                <a:spcPct val="90000"/>
              </a:lnSpc>
              <a:spcAft>
                <a:spcPct val="35000"/>
              </a:spcAft>
              <a:buFont typeface="Arial" charset="0"/>
              <a:buNone/>
            </a:pPr>
            <a:r>
              <a:rPr lang="uk-UA" altLang="en-US" noProof="1">
                <a:solidFill>
                  <a:srgbClr val="002060"/>
                </a:solidFill>
                <a:ea typeface="Calibri" pitchFamily="34" charset="0"/>
                <a:cs typeface="Arial" charset="0"/>
              </a:rPr>
              <a:t>На основі модельної та/або затвердженої педагогічною радою навчальної програми предмета (інтегрованого курсу); </a:t>
            </a:r>
            <a:r>
              <a:rPr lang="uk-UA" altLang="en-US">
                <a:solidFill>
                  <a:srgbClr val="002060"/>
                </a:solidFill>
                <a:ea typeface="Calibri" pitchFamily="34" charset="0"/>
                <a:cs typeface="Arial" charset="0"/>
              </a:rPr>
              <a:t>формат, обсяг, структура, зміст та оформлення - індивідуальна справа вчителя;  рекомендації - </a:t>
            </a:r>
            <a:r>
              <a:rPr lang="uk-UA" altLang="en-US" noProof="1">
                <a:solidFill>
                  <a:srgbClr val="002060"/>
                </a:solidFill>
                <a:ea typeface="Calibri" pitchFamily="34" charset="0"/>
                <a:cs typeface="Arial" charset="0"/>
              </a:rPr>
              <a:t>«Абетка для директора» , 2020.</a:t>
            </a:r>
          </a:p>
        </p:txBody>
      </p:sp>
      <p:sp>
        <p:nvSpPr>
          <p:cNvPr id="51214" name="Прямоугольник 10"/>
          <p:cNvSpPr>
            <a:spLocks noChangeArrowheads="1"/>
          </p:cNvSpPr>
          <p:nvPr/>
        </p:nvSpPr>
        <p:spPr bwMode="auto">
          <a:xfrm>
            <a:off x="3581400" y="3925888"/>
            <a:ext cx="50831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44600">
              <a:lnSpc>
                <a:spcPct val="90000"/>
              </a:lnSpc>
              <a:spcAft>
                <a:spcPct val="35000"/>
              </a:spcAft>
              <a:buFont typeface="Arial" charset="0"/>
              <a:buNone/>
            </a:pPr>
            <a:r>
              <a:rPr lang="uk-UA" altLang="en-US" noProof="1">
                <a:solidFill>
                  <a:srgbClr val="002060"/>
                </a:solidFill>
                <a:ea typeface="Calibri" pitchFamily="34" charset="0"/>
                <a:cs typeface="Arial" charset="0"/>
              </a:rPr>
              <a:t>Довільна форма; формат, обсяг, структура, зміст та оформлення - індивідуальна справа вчителя.</a:t>
            </a:r>
          </a:p>
        </p:txBody>
      </p:sp>
    </p:spTree>
    <p:extLst>
      <p:ext uri="{BB962C8B-B14F-4D97-AF65-F5344CB8AC3E}">
        <p14:creationId xmlns:p14="http://schemas.microsoft.com/office/powerpoint/2010/main" val="294395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124744"/>
            <a:ext cx="59766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3200" dirty="0">
                <a:solidFill>
                  <a:srgbClr val="C00000"/>
                </a:solidFill>
                <a:cs typeface="Arial" charset="0"/>
              </a:rPr>
              <a:t>НОМІНАЦІЇ КОНКУРСУ «УЧИТЕЛЬ РОКУ - 2022»:</a:t>
            </a:r>
          </a:p>
          <a:p>
            <a:pPr algn="ctr"/>
            <a:r>
              <a:rPr lang="ru-RU" altLang="en-US" sz="3200" dirty="0">
                <a:solidFill>
                  <a:srgbClr val="002060"/>
                </a:solidFill>
                <a:cs typeface="Arial" charset="0"/>
              </a:rPr>
              <a:t> «ОСНОВИ ПРАВОЗНАВСТВА»,</a:t>
            </a:r>
          </a:p>
          <a:p>
            <a:pPr algn="ctr"/>
            <a:r>
              <a:rPr lang="ru-RU" altLang="en-US" sz="3200" dirty="0">
                <a:solidFill>
                  <a:srgbClr val="002060"/>
                </a:solidFill>
                <a:cs typeface="Arial" charset="0"/>
              </a:rPr>
              <a:t> «БІОЛОГІЯ»,</a:t>
            </a:r>
          </a:p>
          <a:p>
            <a:pPr algn="ctr"/>
            <a:r>
              <a:rPr lang="ru-RU" altLang="en-US" sz="3200" dirty="0">
                <a:solidFill>
                  <a:srgbClr val="002060"/>
                </a:solidFill>
                <a:cs typeface="Arial" charset="0"/>
              </a:rPr>
              <a:t> «ІНФОРМАТИКА»,</a:t>
            </a:r>
          </a:p>
          <a:p>
            <a:pPr algn="ctr"/>
            <a:r>
              <a:rPr lang="ru-RU" altLang="en-US" sz="3200" dirty="0">
                <a:solidFill>
                  <a:srgbClr val="002060"/>
                </a:solidFill>
                <a:cs typeface="Arial" charset="0"/>
              </a:rPr>
              <a:t> «МУЗИЧНЕ МИСТЕЦТВО» </a:t>
            </a:r>
            <a:endParaRPr lang="ru-RU" altLang="en-US" sz="3200" dirty="0" smtClean="0">
              <a:solidFill>
                <a:srgbClr val="002060"/>
              </a:solidFill>
              <a:cs typeface="Arial" charset="0"/>
            </a:endParaRPr>
          </a:p>
          <a:p>
            <a:pPr algn="ctr"/>
            <a:endParaRPr lang="ru-RU" dirty="0">
              <a:solidFill>
                <a:srgbClr val="002060"/>
              </a:solidFill>
              <a:cs typeface="Arial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cs typeface="Arial" charset="0"/>
            </a:endParaRPr>
          </a:p>
          <a:p>
            <a:pPr algn="ctr"/>
            <a:endParaRPr lang="ru-RU" dirty="0">
              <a:solidFill>
                <a:srgbClr val="002060"/>
              </a:solidFill>
              <a:cs typeface="Arial" charset="0"/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597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86919"/>
            <a:ext cx="9144000" cy="1371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17" y="1926056"/>
            <a:ext cx="1724579" cy="2108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856797"/>
            <a:ext cx="2180633" cy="564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Керівник </a:t>
            </a:r>
            <a:endParaRPr kumimoji="0" lang="uk-UA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536268"/>
            <a:ext cx="2180633" cy="1949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Педагогічні працівники</a:t>
            </a:r>
            <a:r>
              <a:rPr kumimoji="0" lang="uk-UA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uk-UA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3521577"/>
            <a:ext cx="2180633" cy="1025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Здобувачі освіти </a:t>
            </a:r>
            <a:endParaRPr kumimoji="0" lang="uk-UA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4744996"/>
            <a:ext cx="2180633" cy="564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Батьки  </a:t>
            </a:r>
            <a:endParaRPr kumimoji="0" lang="uk-UA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833956">
            <a:off x="2383335" y="1017579"/>
            <a:ext cx="846034" cy="97821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9838244">
            <a:off x="2308688" y="4358205"/>
            <a:ext cx="916013" cy="97821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371870" y="2141865"/>
            <a:ext cx="846034" cy="97821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371870" y="3407466"/>
            <a:ext cx="846034" cy="97821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525680" y="2691008"/>
            <a:ext cx="770063" cy="97821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0118" y="1990046"/>
            <a:ext cx="2224043" cy="23801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ЯКІСТЬ ОСВІТИ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21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6692908"/>
            <a:ext cx="9144000" cy="1926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Calibri"/>
              <a:sym typeface="Helvetica Neue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881511141"/>
              </p:ext>
            </p:extLst>
          </p:nvPr>
        </p:nvGraphicFramePr>
        <p:xfrm>
          <a:off x="1691680" y="1238752"/>
          <a:ext cx="7452320" cy="564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72975787"/>
              </p:ext>
            </p:extLst>
          </p:nvPr>
        </p:nvGraphicFramePr>
        <p:xfrm>
          <a:off x="179512" y="1942848"/>
          <a:ext cx="1321566" cy="393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57782" y="2636912"/>
            <a:ext cx="1994537" cy="1077216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2. Система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оцінювання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здобувачів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освіти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 закладу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освіти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3320" y="4293096"/>
            <a:ext cx="1808244" cy="1077216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114294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4. Управлінські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процеси закладу </a:t>
            </a:r>
          </a:p>
          <a:p>
            <a:pPr marL="114294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освіти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9" y="4149674"/>
            <a:ext cx="1877214" cy="15696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3. Педагогічна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діяльність педагогічних працівників закладу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освіти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90" y="2711363"/>
            <a:ext cx="1728190" cy="1077216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1. Освітнє </a:t>
            </a:r>
            <a:endParaRPr lang="uk-UA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Helvetica Neue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середовище закладу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освіти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77660" y="650934"/>
            <a:ext cx="6599106" cy="5878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06" tIns="23706" rIns="23706" bIns="23706" numCol="1" spcCol="1693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defRPr/>
            </a:pPr>
            <a:r>
              <a:rPr lang="uk-UA" sz="2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ОЦІНЮВАННЯ </a:t>
            </a:r>
            <a:r>
              <a:rPr lang="uk-UA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ЯКОСТІ ОСВІТНЬОЇ ДІЯЛЬНОСТІ У ЗАКЛАДІ ЗАГАЛЬНОЇ СЕРЕДНЬОЇ ОСВІТИ</a:t>
            </a:r>
          </a:p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uk-UA" sz="2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182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703505" y="332970"/>
            <a:ext cx="4239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e-Ukraine Bold"/>
              </a:rPr>
              <a:t>ДОСТАТНІЙ  РІВЕНЬ</a:t>
            </a:r>
          </a:p>
        </p:txBody>
      </p:sp>
      <p:pic>
        <p:nvPicPr>
          <p:cNvPr id="27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5500850"/>
            <a:ext cx="9144000" cy="14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323498" y="2447114"/>
            <a:ext cx="657539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>
              <a:lnSpc>
                <a:spcPct val="80000"/>
              </a:lnSpc>
              <a:spcAft>
                <a:spcPts val="0"/>
              </a:spcAft>
              <a:tabLst>
                <a:tab pos="85725" algn="l"/>
                <a:tab pos="623888" algn="l"/>
                <a:tab pos="630238" algn="l"/>
                <a:tab pos="4410075" algn="l"/>
                <a:tab pos="4500563" algn="l"/>
              </a:tabLs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3.3. Налагодження співпраці зі здобувачами освіти, їх батьками, працівниками закладу освіти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3498" y="4366181"/>
            <a:ext cx="611391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>
              <a:lnSpc>
                <a:spcPct val="80000"/>
              </a:lnSpc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4.2. Формування відносин довіри, прозорості, дотримання етичних норм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17088" y="5230449"/>
            <a:ext cx="678048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>
              <a:lnSpc>
                <a:spcPct val="80000"/>
              </a:lnSpc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4.3. Ефективність кадрової політики та забезпечення можливостей для професійного розвитку педагогічних працівників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23498" y="1533299"/>
            <a:ext cx="627876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algn="ctr">
              <a:lnSpc>
                <a:spcPct val="80000"/>
              </a:lnSpc>
              <a:spcAft>
                <a:spcPts val="0"/>
              </a:spcAft>
              <a:tabLst>
                <a:tab pos="85725" algn="l"/>
                <a:tab pos="623888" algn="l"/>
                <a:tab pos="630238" algn="l"/>
                <a:tab pos="4410075" algn="l"/>
                <a:tab pos="4500563" algn="l"/>
              </a:tabLst>
            </a:pPr>
            <a:r>
              <a:rPr lang="uk-UA" sz="22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3. ПЕДАГОГІЧНА ДІЯЛЬНІСТЬ ПЕДАГОГІЧНИХ ПРАЦІВНИКІВ ЗАКЛАДУ ОСВІТИ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17525" y="3655964"/>
            <a:ext cx="672586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algn="ctr">
              <a:lnSpc>
                <a:spcPct val="80000"/>
              </a:lnSpc>
            </a:pPr>
            <a:r>
              <a:rPr lang="uk-UA" sz="22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4. УПРАВЛІНСЬКІ ПРОЦЕСИ </a:t>
            </a:r>
            <a:endParaRPr lang="uk-UA" sz="2200" b="1" dirty="0" smtClean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388" algn="ctr">
              <a:lnSpc>
                <a:spcPct val="80000"/>
              </a:lnSpc>
            </a:pPr>
            <a:r>
              <a:rPr lang="uk-UA" sz="22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ЗАКЛАДУ </a:t>
            </a:r>
            <a:r>
              <a:rPr lang="uk-UA" sz="22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34021" y="4426873"/>
            <a:ext cx="164645" cy="203258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34021" y="2508946"/>
            <a:ext cx="164645" cy="203258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134021" y="5297591"/>
            <a:ext cx="164645" cy="203258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48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5500850"/>
            <a:ext cx="9144000" cy="14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рямоугольник 10"/>
          <p:cNvSpPr/>
          <p:nvPr/>
        </p:nvSpPr>
        <p:spPr>
          <a:xfrm>
            <a:off x="1130281" y="3582949"/>
            <a:ext cx="672586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algn="ctr">
              <a:lnSpc>
                <a:spcPct val="80000"/>
              </a:lnSpc>
            </a:pPr>
            <a:r>
              <a:rPr lang="uk-UA" sz="22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4. УПРАВЛІНСЬКІ ПРОЦЕСИ </a:t>
            </a:r>
            <a:endParaRPr lang="uk-UA" sz="2200" b="1" dirty="0" smtClean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388" algn="ctr">
              <a:lnSpc>
                <a:spcPct val="80000"/>
              </a:lnSpc>
            </a:pPr>
            <a:r>
              <a:rPr lang="uk-UA" sz="22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ЗАКЛАДУ </a:t>
            </a:r>
            <a:r>
              <a:rPr lang="uk-UA" sz="22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76283" y="335439"/>
            <a:ext cx="2949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e-Ukraine Bold"/>
              </a:rPr>
              <a:t>50 / 50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59733" y="2110277"/>
            <a:ext cx="680832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Вимога 1.2. Створення освітнього середовища, вільного від будь-яких форм насильства та дискримінації</a:t>
            </a:r>
            <a:endParaRPr lang="uk-UA" sz="2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547751" y="1407369"/>
            <a:ext cx="561618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algn="ctr">
              <a:lnSpc>
                <a:spcPct val="80000"/>
              </a:lnSpc>
            </a:pPr>
            <a:r>
              <a:rPr lang="uk-UA" sz="22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</a:t>
            </a:r>
            <a:r>
              <a:rPr lang="uk-UA" sz="22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ОСВІТНЄ </a:t>
            </a:r>
          </a:p>
          <a:p>
            <a:pPr marL="179388" algn="ctr">
              <a:lnSpc>
                <a:spcPct val="80000"/>
              </a:lnSpc>
            </a:pPr>
            <a:r>
              <a:rPr lang="uk-UA" sz="22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СЕРЕДОВИЩЕ ЗАКЛАДУ ОСВІТИ</a:t>
            </a:r>
            <a:endParaRPr lang="uk-UA" sz="2200" b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59733" y="4367810"/>
            <a:ext cx="7301843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Вимога </a:t>
            </a: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4.4. Організація освітнього процесу на засадах </a:t>
            </a:r>
            <a:r>
              <a:rPr lang="uk-UA" sz="2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людиноцентризму</a:t>
            </a: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прийняття управлінських рішень на основі конструктивної співпраці учасників освітнього процесу, взаємодії закладу освіти з місцевою громадою</a:t>
            </a:r>
            <a:r>
              <a:rPr lang="uk-UA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uk-UA" sz="2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85130" y="2164369"/>
            <a:ext cx="164645" cy="203258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81" y="4400402"/>
            <a:ext cx="274344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5562544"/>
            <a:ext cx="9144000" cy="14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2040442" y="0"/>
            <a:ext cx="4743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e-Ukraine Bold"/>
              </a:rPr>
              <a:t>ВИМАГАЄ ПОКРАЩЕННЯ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055" y="1035729"/>
            <a:ext cx="33510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algn="ctr">
              <a:lnSpc>
                <a:spcPct val="80000"/>
              </a:lnSpc>
            </a:pPr>
            <a:r>
              <a:rPr lang="uk-UA" sz="17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</a:t>
            </a:r>
            <a:r>
              <a:rPr lang="uk-UA" sz="17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ОСВІТНЄ СЕРЕДОВИЩЕ ЗАКЛАДУ ОСВІТИ</a:t>
            </a:r>
            <a:endParaRPr lang="uk-UA" sz="1700" b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230" y="1686508"/>
            <a:ext cx="3981509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Вимога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1.1.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комфортних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безпечних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умов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праці</a:t>
            </a:r>
            <a:endParaRPr lang="uk-UA" sz="17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7909" y="2197746"/>
            <a:ext cx="3986834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Вимога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1.3.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інклюзивного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розвивального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мотивуючого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освітнього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простору</a:t>
            </a:r>
            <a:endParaRPr lang="uk-UA" sz="17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586" y="1640143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3234" y="3652347"/>
            <a:ext cx="401913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7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Вимога </a:t>
            </a:r>
            <a:r>
              <a:rPr lang="uk-UA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2.1. Наявність відкритої, прозорої і зрозумілої для здобувачів освіти системи оцінювання їх навчальних досягнень</a:t>
            </a:r>
            <a:endParaRPr lang="uk-UA" sz="17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1488" y="3114797"/>
            <a:ext cx="362123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algn="ctr">
              <a:lnSpc>
                <a:spcPct val="80000"/>
              </a:lnSpc>
            </a:pPr>
            <a:r>
              <a:rPr lang="uk-UA" sz="17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</a:t>
            </a:r>
            <a:r>
              <a:rPr lang="uk-UA" sz="17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СИСТЕМА ОЦІНЮВАННЯ ЗДОБУВАЧІВ ОСВІТИ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7909" y="4524883"/>
            <a:ext cx="3986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Вимога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2.2.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Застосування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внутрішнього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моніторингу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передбачає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систематичне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відстеження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коригування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результатів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кожного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здобувача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освіти</a:t>
            </a:r>
            <a:endParaRPr lang="uk-UA" sz="17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3234" y="5590791"/>
            <a:ext cx="39955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Вимога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2.3.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Спрямованість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оцінювання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здобувачів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відповідальності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результати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свого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здатності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самооцінювання</a:t>
            </a:r>
            <a:endParaRPr lang="uk-UA" sz="17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66893" y="1592430"/>
            <a:ext cx="4131287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Вимога 3.1. Ефективність планування педагогічними працівниками своєї діяльності, використання сучасних освітніх підходів до організації освітнього процесу з метою формування ключових </a:t>
            </a:r>
            <a:r>
              <a:rPr lang="uk-UA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компетентностей</a:t>
            </a:r>
            <a:r>
              <a:rPr lang="uk-UA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здобувачів освіти</a:t>
            </a:r>
            <a:endParaRPr lang="uk-UA" sz="17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39965" y="3198906"/>
            <a:ext cx="415821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Вимога 3.2. Постійне підвищення професійного рівня і педагогічної майстерності педагогічних працівників</a:t>
            </a:r>
            <a:endParaRPr lang="uk-UA" sz="17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57779" y="3916817"/>
            <a:ext cx="4140402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Вимога 3.4. Організація педагогічної діяльності та навчання здобувачів освіти на засадах академічної доброчесності</a:t>
            </a:r>
            <a:endParaRPr lang="uk-UA" sz="17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93905" y="5370095"/>
            <a:ext cx="358963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Вимога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4.5.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реалізації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політики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академічної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доброчесності</a:t>
            </a:r>
            <a:endParaRPr lang="uk-UA" sz="17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74743" y="1016680"/>
            <a:ext cx="4685975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algn="ctr">
              <a:lnSpc>
                <a:spcPct val="80000"/>
              </a:lnSpc>
              <a:spcAft>
                <a:spcPts val="0"/>
              </a:spcAft>
              <a:tabLst>
                <a:tab pos="85725" algn="l"/>
                <a:tab pos="623888" algn="l"/>
                <a:tab pos="630238" algn="l"/>
                <a:tab pos="4410075" algn="l"/>
                <a:tab pos="4500563" algn="l"/>
              </a:tabLst>
            </a:pPr>
            <a:r>
              <a:rPr lang="uk-UA" sz="17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3. ПЕДАГОГІЧНА ДІЯЛЬНІСТЬ ПЕДАГОГІЧНИХ ПРАЦІВНИКІВ ЗАКЛАДУ ОСВІТИ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66693" y="4852773"/>
            <a:ext cx="3882347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algn="ctr">
              <a:lnSpc>
                <a:spcPct val="80000"/>
              </a:lnSpc>
            </a:pPr>
            <a:r>
              <a:rPr lang="uk-UA" sz="17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4. УПРАВЛІНСЬКІ ПРОЦЕСИ ЗАКЛАДУ ОСВІТИ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2586" y="2302519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69203" y="3659950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69204" y="4524883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2173" y="5694737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42032" y="5415747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547378" y="3302633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617290" y="1660299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47378" y="4031981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02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5500850"/>
            <a:ext cx="9144000" cy="14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995354" y="2467450"/>
            <a:ext cx="3975236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Вимога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4.1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Наявність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стратегії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планування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закладу, 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моніторинг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виконання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поставлених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цілей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завдань</a:t>
            </a:r>
            <a:endParaRPr lang="uk-UA" sz="2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023" y="1621123"/>
            <a:ext cx="8159097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algn="ctr">
              <a:lnSpc>
                <a:spcPct val="80000"/>
              </a:lnSpc>
            </a:pPr>
            <a:r>
              <a:rPr lang="uk-UA" sz="2800" b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4. УПРАВЛІНСЬКІ ПРОЦЕСИ ЗАКЛАДУ ОСВІТИ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2615" y="260648"/>
            <a:ext cx="59470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e-Ukraine Bold"/>
              </a:rPr>
              <a:t>НИЗЬКИЙ РІВЕНЬ / ПРОБЛЕМНИЙ</a:t>
            </a:r>
          </a:p>
        </p:txBody>
      </p:sp>
      <p:sp>
        <p:nvSpPr>
          <p:cNvPr id="14" name="Шеврон 4"/>
          <p:cNvSpPr txBox="1"/>
          <p:nvPr/>
        </p:nvSpPr>
        <p:spPr>
          <a:xfrm>
            <a:off x="995354" y="5060774"/>
            <a:ext cx="3952408" cy="1351171"/>
          </a:xfrm>
          <a:prstGeom prst="rect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документів закладу освіти </a:t>
            </a:r>
            <a:r>
              <a:rPr lang="uk-UA" sz="2200" b="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(Стратегія розвитку, Річний план, Інструкція з ведення ділової документації, номенклатура справ…)</a:t>
            </a:r>
            <a:endParaRPr lang="ru-RU" sz="2200" b="0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9336" y="2463435"/>
            <a:ext cx="3095713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ВНУТРІШНЯ СИСТЕМА ЗАБЕЗПЕЧЕННЯ ЯКОСТІ ОСВІТИ</a:t>
            </a:r>
            <a:endParaRPr lang="uk-UA" sz="2400" b="1" i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771491" y="4482606"/>
            <a:ext cx="237146" cy="5686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19050" cap="flat">
            <a:solidFill>
              <a:srgbClr val="3333C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7388" y="2556482"/>
            <a:ext cx="163631" cy="235642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6894588" y="4482606"/>
            <a:ext cx="348244" cy="57816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19050" cap="flat">
            <a:solidFill>
              <a:srgbClr val="3333C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9952" y="2556482"/>
            <a:ext cx="163631" cy="235642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28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30456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Основними завданнями центру є сприяння професійному розвитку педагогічних працівників, їх психологічна підтримка та консультування</a:t>
            </a:r>
            <a:r>
              <a:rPr lang="uk-UA" sz="3200" dirty="0" smtClean="0"/>
              <a:t>.</a:t>
            </a:r>
            <a:endParaRPr lang="uk-UA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solidFill>
                  <a:srgbClr val="002060"/>
                </a:solidFill>
              </a:rPr>
              <a:t>узагальнює та поширює інформацію з питань професійного розвитку педагогічних працівників;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координує </a:t>
            </a:r>
            <a:r>
              <a:rPr lang="uk-UA" dirty="0">
                <a:solidFill>
                  <a:srgbClr val="002060"/>
                </a:solidFill>
              </a:rPr>
              <a:t>діяльність професійних спільнот педагогічних працівників;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формує </a:t>
            </a:r>
            <a:r>
              <a:rPr lang="uk-UA" dirty="0">
                <a:solidFill>
                  <a:srgbClr val="002060"/>
                </a:solidFill>
              </a:rPr>
              <a:t>та оприлюднює на власному веб-сайті бази даних програм підвищення кваліфікації педагогічних працівників, інші джерела інформації (</a:t>
            </a:r>
            <a:r>
              <a:rPr lang="uk-UA" dirty="0" err="1">
                <a:solidFill>
                  <a:srgbClr val="002060"/>
                </a:solidFill>
              </a:rPr>
              <a:t>веб-ресурси</a:t>
            </a:r>
            <a:r>
              <a:rPr lang="uk-UA" dirty="0">
                <a:solidFill>
                  <a:srgbClr val="002060"/>
                </a:solidFill>
              </a:rPr>
              <a:t>), необхідні для професійного розвитку педагогічних працівників;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забезпечує </a:t>
            </a:r>
            <a:r>
              <a:rPr lang="uk-UA" dirty="0">
                <a:solidFill>
                  <a:srgbClr val="002060"/>
                </a:solidFill>
              </a:rPr>
              <a:t>надання психологічної підтримки педагогічним працівникам;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організовує </a:t>
            </a:r>
            <a:r>
              <a:rPr lang="uk-UA" dirty="0">
                <a:solidFill>
                  <a:srgbClr val="002060"/>
                </a:solidFill>
              </a:rPr>
              <a:t>та проводить консультування педагогічних працівників, зокрема з питань: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планування та визначення траєкторії їх професійного розвитку;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проведення </a:t>
            </a:r>
            <a:r>
              <a:rPr lang="uk-UA" dirty="0" err="1">
                <a:solidFill>
                  <a:srgbClr val="002060"/>
                </a:solidFill>
              </a:rPr>
              <a:t>супервізії</a:t>
            </a:r>
            <a:r>
              <a:rPr lang="uk-UA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розроблення документів закладу освіти;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особливостей організації освітнього процесу за різними формами здобуття освіти, у тому числі з використанням технологій дистанційного навчання;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впровадження </a:t>
            </a:r>
            <a:r>
              <a:rPr lang="uk-UA" dirty="0" err="1">
                <a:solidFill>
                  <a:srgbClr val="002060"/>
                </a:solidFill>
              </a:rPr>
              <a:t>компетентнісного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dirty="0" err="1">
                <a:solidFill>
                  <a:srgbClr val="002060"/>
                </a:solidFill>
              </a:rPr>
              <a:t>особистісно</a:t>
            </a:r>
            <a:r>
              <a:rPr lang="uk-UA" dirty="0">
                <a:solidFill>
                  <a:srgbClr val="002060"/>
                </a:solidFill>
              </a:rPr>
              <a:t> орієнтованого, </a:t>
            </a:r>
            <a:r>
              <a:rPr lang="uk-UA" dirty="0" err="1">
                <a:solidFill>
                  <a:srgbClr val="002060"/>
                </a:solidFill>
              </a:rPr>
              <a:t>діяльнісного</a:t>
            </a:r>
            <a:r>
              <a:rPr lang="uk-UA" dirty="0">
                <a:solidFill>
                  <a:srgbClr val="002060"/>
                </a:solidFill>
              </a:rPr>
              <a:t>, інклюзивного підходів до навчання здобувачів освіти і нових освітніх технологій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2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"/>
          <p:cNvSpPr/>
          <p:nvPr/>
        </p:nvSpPr>
        <p:spPr>
          <a:xfrm rot="20700000">
            <a:off x="1328440" y="2056559"/>
            <a:ext cx="2499153" cy="2240660"/>
          </a:xfrm>
          <a:prstGeom prst="gear6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Shape 12"/>
          <p:cNvSpPr/>
          <p:nvPr/>
        </p:nvSpPr>
        <p:spPr>
          <a:xfrm>
            <a:off x="1670314" y="3825197"/>
            <a:ext cx="2478965" cy="2657284"/>
          </a:xfrm>
          <a:prstGeom prst="gear9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Группа 3"/>
          <p:cNvGrpSpPr/>
          <p:nvPr/>
        </p:nvGrpSpPr>
        <p:grpSpPr>
          <a:xfrm>
            <a:off x="0" y="2583481"/>
            <a:ext cx="3419872" cy="3330210"/>
            <a:chOff x="542164" y="63219"/>
            <a:chExt cx="3267782" cy="2713353"/>
          </a:xfrm>
        </p:grpSpPr>
        <p:sp>
          <p:nvSpPr>
            <p:cNvPr id="11" name="Shape 10"/>
            <p:cNvSpPr/>
            <p:nvPr/>
          </p:nvSpPr>
          <p:spPr>
            <a:xfrm>
              <a:off x="542164" y="726291"/>
              <a:ext cx="2194853" cy="2050281"/>
            </a:xfrm>
            <a:prstGeom prst="gear6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6"/>
            <p:cNvSpPr txBox="1"/>
            <p:nvPr/>
          </p:nvSpPr>
          <p:spPr>
            <a:xfrm>
              <a:off x="2289926" y="63219"/>
              <a:ext cx="1520020" cy="1011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ЕФЕКТИВНА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Стратегія</a:t>
              </a: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розвитку ЗО</a:t>
              </a:r>
              <a:endPara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42841" y="4118457"/>
            <a:ext cx="20830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500" hangingPunct="0">
              <a:lnSpc>
                <a:spcPct val="80000"/>
              </a:lnSpc>
            </a:pPr>
            <a:r>
              <a:rPr lang="uk-UA" sz="19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ОБ’ЄКТИВНЕ</a:t>
            </a:r>
            <a:r>
              <a:rPr lang="uk-UA" sz="1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  <a:r>
              <a:rPr lang="uk-UA" sz="19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самооцінювання</a:t>
            </a:r>
            <a:r>
              <a:rPr lang="uk-UA" sz="1900" b="1" dirty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освітніх і управлінських процесів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87454" y="4390664"/>
            <a:ext cx="1898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500" hangingPunct="0">
              <a:lnSpc>
                <a:spcPct val="80000"/>
              </a:lnSpc>
            </a:pPr>
            <a:r>
              <a:rPr lang="uk-UA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ЯКІСНА</a:t>
            </a: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розбудова внутрішньої системи забезпечення якості освіти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42" y="536939"/>
            <a:ext cx="3628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>
                  <a:solidFill>
                    <a:srgbClr val="3333FF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e-Ukraine Bold"/>
              </a:rPr>
              <a:t>КЛЮЧОВЕ ЗАВДАННЯ ШКОЛИ</a:t>
            </a:r>
            <a:endParaRPr lang="ru-RU" sz="2400" b="1" dirty="0">
              <a:ln>
                <a:solidFill>
                  <a:srgbClr val="3333FF"/>
                </a:solidFill>
              </a:ln>
              <a:solidFill>
                <a:schemeClr val="accent3">
                  <a:lumMod val="75000"/>
                </a:schemeClr>
              </a:solidFill>
              <a:latin typeface="e-Ukraine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41" y="1415094"/>
            <a:ext cx="3774038" cy="841256"/>
          </a:xfrm>
          <a:prstGeom prst="rect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ЗАБЕЗПЕЧИТИ ЯКІСТЬ ОСВІТИ</a:t>
            </a:r>
            <a:endParaRPr kumimoji="0" lang="uk-UA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947516" y="984756"/>
            <a:ext cx="279876" cy="55911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28575" cap="flat">
            <a:solidFill>
              <a:srgbClr val="3333C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2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5467227"/>
            <a:ext cx="9144000" cy="140485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extBox 27"/>
          <p:cNvSpPr txBox="1"/>
          <p:nvPr/>
        </p:nvSpPr>
        <p:spPr>
          <a:xfrm>
            <a:off x="3603669" y="2512451"/>
            <a:ext cx="10912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Як     </a:t>
            </a:r>
          </a:p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85660" y="5731674"/>
            <a:ext cx="2849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50" b="1" dirty="0" smtClean="0"/>
              <a:t>ВІДЕОРОЛИКИ </a:t>
            </a:r>
            <a:r>
              <a:rPr lang="en-US" sz="1750" dirty="0">
                <a:hlinkClick r:id="rId3"/>
              </a:rPr>
              <a:t>https://</a:t>
            </a:r>
            <a:r>
              <a:rPr lang="en-US" sz="1750" dirty="0" smtClean="0">
                <a:hlinkClick r:id="rId3"/>
              </a:rPr>
              <a:t>cutt.ly/6QleVfK</a:t>
            </a:r>
            <a:r>
              <a:rPr lang="uk-UA" sz="1750" dirty="0" smtClean="0"/>
              <a:t> </a:t>
            </a:r>
            <a:endParaRPr lang="uk-UA" sz="175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99154" y="980475"/>
            <a:ext cx="333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50" b="1" dirty="0"/>
              <a:t>АБЕТКА ДЛЯ </a:t>
            </a:r>
            <a:r>
              <a:rPr lang="uk-UA" sz="1750" b="1" dirty="0" smtClean="0"/>
              <a:t>ДИРЕКТОРА</a:t>
            </a:r>
          </a:p>
          <a:p>
            <a:r>
              <a:rPr lang="en-US" dirty="0">
                <a:hlinkClick r:id="rId4"/>
              </a:rPr>
              <a:t>https://cutt.ly/6Q2le2C</a:t>
            </a:r>
            <a:endParaRPr lang="uk-UA" sz="1750" dirty="0" smtClean="0"/>
          </a:p>
        </p:txBody>
      </p:sp>
      <p:sp>
        <p:nvSpPr>
          <p:cNvPr id="40" name="Прямоугольник 39"/>
          <p:cNvSpPr/>
          <p:nvPr/>
        </p:nvSpPr>
        <p:spPr>
          <a:xfrm>
            <a:off x="4879178" y="3320365"/>
            <a:ext cx="43048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 smtClean="0"/>
              <a:t>МЕТОДИЧНІ РЕКОМЕНДАЦІЇ З ПИТАНЬ ФОРМУВАННЯ ВНУТРІШНЬОЇ СИСТЕМИ ЗАБЕЗПЕЧЕННЯ ЯКОСТІ ОСВІТИ для </a:t>
            </a:r>
            <a:r>
              <a:rPr lang="ru-RU" sz="1750" b="1" dirty="0" err="1" smtClean="0"/>
              <a:t>закладів</a:t>
            </a:r>
            <a:r>
              <a:rPr lang="en-US" sz="1750" b="1" dirty="0"/>
              <a:t> </a:t>
            </a:r>
            <a:r>
              <a:rPr lang="uk-UA" sz="1750" b="1" dirty="0" smtClean="0"/>
              <a:t>загальної середньої освіти </a:t>
            </a:r>
            <a:endParaRPr lang="en-US" sz="1750" b="1" dirty="0" smtClean="0"/>
          </a:p>
          <a:p>
            <a:r>
              <a:rPr lang="en-US" sz="1750" dirty="0" smtClean="0">
                <a:hlinkClick r:id="rId5"/>
              </a:rPr>
              <a:t>https</a:t>
            </a:r>
            <a:r>
              <a:rPr lang="en-US" sz="1750" dirty="0">
                <a:hlinkClick r:id="rId5"/>
              </a:rPr>
              <a:t>://</a:t>
            </a:r>
            <a:r>
              <a:rPr lang="en-US" sz="1750" dirty="0" smtClean="0">
                <a:hlinkClick r:id="rId5"/>
              </a:rPr>
              <a:t>cutt.ly/jQleTD5</a:t>
            </a:r>
            <a:endParaRPr lang="uk-UA" sz="175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4879178" y="4796532"/>
            <a:ext cx="36589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000000"/>
                </a:solidFill>
                <a:latin typeface="Raleway"/>
              </a:rPr>
              <a:t>ІНФОРМАЦІЙНИЙ РЕСУРС. </a:t>
            </a:r>
            <a:r>
              <a:rPr lang="ru-RU" sz="1750" b="1" dirty="0" err="1" smtClean="0">
                <a:solidFill>
                  <a:srgbClr val="000000"/>
                </a:solidFill>
                <a:latin typeface="Raleway"/>
              </a:rPr>
              <a:t>Якісна</a:t>
            </a:r>
            <a:r>
              <a:rPr lang="ru-RU" sz="1750" b="1" dirty="0" smtClean="0">
                <a:solidFill>
                  <a:srgbClr val="000000"/>
                </a:solidFill>
                <a:latin typeface="Raleway"/>
              </a:rPr>
              <a:t> </a:t>
            </a:r>
            <a:r>
              <a:rPr lang="ru-RU" sz="1750" b="1" dirty="0">
                <a:solidFill>
                  <a:srgbClr val="000000"/>
                </a:solidFill>
                <a:latin typeface="Raleway"/>
              </a:rPr>
              <a:t>школа </a:t>
            </a:r>
            <a:r>
              <a:rPr lang="ru-RU" sz="1750" b="1" dirty="0" smtClean="0">
                <a:solidFill>
                  <a:srgbClr val="000000"/>
                </a:solidFill>
                <a:latin typeface="Raleway"/>
              </a:rPr>
              <a:t>– </a:t>
            </a:r>
            <a:r>
              <a:rPr lang="ru-RU" sz="1750" b="1" dirty="0" err="1" smtClean="0">
                <a:solidFill>
                  <a:srgbClr val="000000"/>
                </a:solidFill>
                <a:latin typeface="Raleway"/>
              </a:rPr>
              <a:t>це</a:t>
            </a:r>
            <a:r>
              <a:rPr lang="ru-RU" sz="1750" b="1" dirty="0" smtClean="0">
                <a:solidFill>
                  <a:srgbClr val="000000"/>
                </a:solidFill>
                <a:latin typeface="Raleway"/>
              </a:rPr>
              <a:t> </a:t>
            </a:r>
            <a:r>
              <a:rPr lang="ru-RU" sz="1750" b="1" dirty="0" err="1">
                <a:solidFill>
                  <a:srgbClr val="000000"/>
                </a:solidFill>
                <a:latin typeface="Raleway"/>
              </a:rPr>
              <a:t>середовище</a:t>
            </a:r>
            <a:r>
              <a:rPr lang="ru-RU" sz="1750" b="1" dirty="0">
                <a:solidFill>
                  <a:srgbClr val="000000"/>
                </a:solidFill>
                <a:latin typeface="Raleway"/>
              </a:rPr>
              <a:t>, </a:t>
            </a:r>
            <a:r>
              <a:rPr lang="ru-RU" sz="1750" b="1" dirty="0" smtClean="0">
                <a:solidFill>
                  <a:srgbClr val="000000"/>
                </a:solidFill>
                <a:latin typeface="Raleway"/>
              </a:rPr>
              <a:t>в </a:t>
            </a:r>
            <a:r>
              <a:rPr lang="ru-RU" sz="1750" b="1" dirty="0" err="1" smtClean="0">
                <a:solidFill>
                  <a:srgbClr val="000000"/>
                </a:solidFill>
                <a:latin typeface="Raleway"/>
              </a:rPr>
              <a:t>якому</a:t>
            </a:r>
            <a:r>
              <a:rPr lang="ru-RU" sz="1750" b="1" dirty="0" smtClean="0">
                <a:solidFill>
                  <a:srgbClr val="000000"/>
                </a:solidFill>
                <a:latin typeface="Raleway"/>
              </a:rPr>
              <a:t> </a:t>
            </a:r>
            <a:r>
              <a:rPr lang="ru-RU" sz="1750" b="1" dirty="0" err="1" smtClean="0">
                <a:solidFill>
                  <a:srgbClr val="000000"/>
                </a:solidFill>
                <a:latin typeface="Raleway"/>
              </a:rPr>
              <a:t>дитина</a:t>
            </a:r>
            <a:r>
              <a:rPr lang="ru-RU" sz="1750" b="1" dirty="0" smtClean="0">
                <a:solidFill>
                  <a:srgbClr val="000000"/>
                </a:solidFill>
                <a:latin typeface="Raleway"/>
              </a:rPr>
              <a:t> щаслива </a:t>
            </a:r>
            <a:r>
              <a:rPr lang="en-US" sz="1750" dirty="0" smtClean="0">
                <a:solidFill>
                  <a:srgbClr val="000000"/>
                </a:solidFill>
                <a:latin typeface="Raleway"/>
                <a:hlinkClick r:id="rId6"/>
              </a:rPr>
              <a:t>https</a:t>
            </a:r>
            <a:r>
              <a:rPr lang="en-US" sz="1750" dirty="0">
                <a:solidFill>
                  <a:srgbClr val="000000"/>
                </a:solidFill>
                <a:latin typeface="Raleway"/>
                <a:hlinkClick r:id="rId6"/>
              </a:rPr>
              <a:t>://qualityeducation.org.ua</a:t>
            </a:r>
            <a:r>
              <a:rPr lang="en-US" sz="1750" dirty="0" smtClean="0">
                <a:solidFill>
                  <a:srgbClr val="000000"/>
                </a:solidFill>
                <a:latin typeface="Raleway"/>
                <a:hlinkClick r:id="rId6"/>
              </a:rPr>
              <a:t>/</a:t>
            </a:r>
            <a:r>
              <a:rPr lang="uk-UA" sz="1750" dirty="0" smtClean="0">
                <a:solidFill>
                  <a:srgbClr val="000000"/>
                </a:solidFill>
                <a:latin typeface="Raleway"/>
              </a:rPr>
              <a:t> </a:t>
            </a:r>
            <a:endParaRPr lang="ru-RU" sz="1750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23196" y="1082209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732062" y="3413672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32062" y="4893246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732062" y="5808023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899154" y="1668105"/>
            <a:ext cx="4111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1D1D1B"/>
                </a:solidFill>
                <a:latin typeface="e-Ukraine"/>
              </a:rPr>
              <a:t>ЯК РОЗРОБИТИ СТРАТЕГІЮ РОЗВИТКУ ШКОЛИ: план </a:t>
            </a:r>
            <a:r>
              <a:rPr lang="ru-RU" sz="1750" b="1" dirty="0">
                <a:solidFill>
                  <a:srgbClr val="1D1D1B"/>
                </a:solidFill>
                <a:latin typeface="e-Ukraine"/>
              </a:rPr>
              <a:t>для </a:t>
            </a:r>
            <a:r>
              <a:rPr lang="ru-RU" sz="1750" b="1" dirty="0" smtClean="0">
                <a:solidFill>
                  <a:srgbClr val="1D1D1B"/>
                </a:solidFill>
                <a:latin typeface="e-Ukraine"/>
              </a:rPr>
              <a:t>директора </a:t>
            </a:r>
            <a:r>
              <a:rPr lang="en-US" sz="1750" dirty="0">
                <a:solidFill>
                  <a:srgbClr val="1D1D1B"/>
                </a:solidFill>
                <a:latin typeface="e-Ukraine"/>
                <a:hlinkClick r:id="rId7"/>
              </a:rPr>
              <a:t>https://</a:t>
            </a:r>
            <a:r>
              <a:rPr lang="en-US" sz="1750" dirty="0" smtClean="0">
                <a:solidFill>
                  <a:srgbClr val="1D1D1B"/>
                </a:solidFill>
                <a:latin typeface="e-Ukraine"/>
                <a:hlinkClick r:id="rId7"/>
              </a:rPr>
              <a:t>cutt.ly/lQzOCXs</a:t>
            </a:r>
            <a:r>
              <a:rPr lang="uk-UA" sz="1750" dirty="0" smtClean="0">
                <a:solidFill>
                  <a:srgbClr val="1D1D1B"/>
                </a:solidFill>
                <a:latin typeface="e-Ukraine"/>
              </a:rPr>
              <a:t> </a:t>
            </a:r>
            <a:endParaRPr lang="ru-RU" sz="1750" i="0" dirty="0">
              <a:solidFill>
                <a:srgbClr val="1D1D1B"/>
              </a:solidFill>
              <a:effectLst/>
              <a:latin typeface="e-Ukraine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723196" y="1774083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899154" y="2624196"/>
            <a:ext cx="411162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1D1D1B"/>
                </a:solidFill>
                <a:latin typeface="e-Ukraine"/>
              </a:rPr>
              <a:t>РІЧНИЙ ПЛАН РОБОТИ ШКОЛИ як </a:t>
            </a:r>
            <a:r>
              <a:rPr lang="ru-RU" sz="1750" b="1" dirty="0" err="1">
                <a:solidFill>
                  <a:srgbClr val="1D1D1B"/>
                </a:solidFill>
                <a:latin typeface="e-Ukraine"/>
              </a:rPr>
              <a:t>частина</a:t>
            </a:r>
            <a:r>
              <a:rPr lang="ru-RU" sz="1750" b="1" dirty="0">
                <a:solidFill>
                  <a:srgbClr val="1D1D1B"/>
                </a:solidFill>
                <a:latin typeface="e-Ukraine"/>
              </a:rPr>
              <a:t> </a:t>
            </a:r>
            <a:r>
              <a:rPr lang="ru-RU" sz="1750" b="1" dirty="0" err="1">
                <a:solidFill>
                  <a:srgbClr val="1D1D1B"/>
                </a:solidFill>
                <a:latin typeface="e-Ukraine"/>
              </a:rPr>
              <a:t>стратегії</a:t>
            </a:r>
            <a:r>
              <a:rPr lang="ru-RU" sz="1750" b="1" dirty="0">
                <a:solidFill>
                  <a:srgbClr val="1D1D1B"/>
                </a:solidFill>
                <a:latin typeface="e-Ukraine"/>
              </a:rPr>
              <a:t> </a:t>
            </a:r>
            <a:r>
              <a:rPr lang="ru-RU" sz="1750" b="1" dirty="0" smtClean="0">
                <a:solidFill>
                  <a:srgbClr val="1D1D1B"/>
                </a:solidFill>
                <a:latin typeface="e-Ukraine"/>
              </a:rPr>
              <a:t>розвитку </a:t>
            </a:r>
            <a:r>
              <a:rPr lang="en-US" sz="1750" dirty="0" smtClean="0">
                <a:solidFill>
                  <a:srgbClr val="1D1D1B"/>
                </a:solidFill>
                <a:latin typeface="e-Ukraine"/>
                <a:hlinkClick r:id="rId8"/>
              </a:rPr>
              <a:t>https</a:t>
            </a:r>
            <a:r>
              <a:rPr lang="en-US" sz="1750" dirty="0">
                <a:solidFill>
                  <a:srgbClr val="1D1D1B"/>
                </a:solidFill>
                <a:latin typeface="e-Ukraine"/>
                <a:hlinkClick r:id="rId8"/>
              </a:rPr>
              <a:t>://</a:t>
            </a:r>
            <a:r>
              <a:rPr lang="en-US" sz="1750" dirty="0" smtClean="0">
                <a:solidFill>
                  <a:srgbClr val="1D1D1B"/>
                </a:solidFill>
                <a:latin typeface="e-Ukraine"/>
                <a:hlinkClick r:id="rId8"/>
              </a:rPr>
              <a:t>cutt.ly/yQzPNSB</a:t>
            </a:r>
            <a:r>
              <a:rPr lang="uk-UA" sz="1750" dirty="0" smtClean="0">
                <a:solidFill>
                  <a:srgbClr val="1D1D1B"/>
                </a:solidFill>
                <a:latin typeface="e-Ukraine"/>
              </a:rPr>
              <a:t> </a:t>
            </a:r>
            <a:endParaRPr lang="ru-RU" sz="1750" i="0" dirty="0">
              <a:solidFill>
                <a:srgbClr val="1D1D1B"/>
              </a:solidFill>
              <a:effectLst/>
              <a:latin typeface="e-Ukraine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25371" y="2746905"/>
            <a:ext cx="119315" cy="175044"/>
          </a:xfrm>
          <a:prstGeom prst="rect">
            <a:avLst/>
          </a:prstGeom>
          <a:solidFill>
            <a:schemeClr val="accent4"/>
          </a:solidFill>
          <a:ln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16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Прямоугольник 8"/>
          <p:cNvSpPr>
            <a:spLocks noChangeArrowheads="1"/>
          </p:cNvSpPr>
          <p:nvPr/>
        </p:nvSpPr>
        <p:spPr bwMode="auto">
          <a:xfrm>
            <a:off x="857250" y="881063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46085" name="Прямоугольник 1"/>
          <p:cNvSpPr>
            <a:spLocks noChangeArrowheads="1"/>
          </p:cNvSpPr>
          <p:nvPr/>
        </p:nvSpPr>
        <p:spPr bwMode="auto">
          <a:xfrm>
            <a:off x="857250" y="171450"/>
            <a:ext cx="791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altLang="en-US" sz="2400" b="1" dirty="0" smtClean="0">
                <a:solidFill>
                  <a:schemeClr val="tx2"/>
                </a:solidFill>
                <a:latin typeface="Candara" pitchFamily="34" charset="0"/>
              </a:rPr>
              <a:t>ВАЖЛИВІ ПИТАННЯ нового 2021-2022 навчального року </a:t>
            </a:r>
            <a:endParaRPr lang="uk-UA" altLang="en-US" sz="2400" b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46086" name="Прямоугольник 10"/>
          <p:cNvSpPr>
            <a:spLocks noChangeArrowheads="1"/>
          </p:cNvSpPr>
          <p:nvPr/>
        </p:nvSpPr>
        <p:spPr bwMode="auto">
          <a:xfrm>
            <a:off x="251520" y="874713"/>
            <a:ext cx="878453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altLang="en-US" b="1" dirty="0">
                <a:solidFill>
                  <a:schemeClr val="tx2"/>
                </a:solidFill>
                <a:cs typeface="Times New Roman" pitchFamily="18" charset="0"/>
              </a:rPr>
              <a:t>Керівники закладів освіти: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система планування закладу освіти;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внутрішня система забезпечення якості освіти;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прозорість та інформаційна відкритість;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 освітні програми;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моніторинг якості освітнього процесу;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професійний розвиток педагогічних працівників;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індивідуальні освітні траєкторії здобувачів освіти.</a:t>
            </a:r>
          </a:p>
        </p:txBody>
      </p:sp>
      <p:sp>
        <p:nvSpPr>
          <p:cNvPr id="46087" name="Прямоугольник 3"/>
          <p:cNvSpPr>
            <a:spLocks noChangeArrowheads="1"/>
          </p:cNvSpPr>
          <p:nvPr/>
        </p:nvSpPr>
        <p:spPr bwMode="auto">
          <a:xfrm>
            <a:off x="251520" y="3856038"/>
            <a:ext cx="874801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altLang="en-US" b="1" dirty="0">
                <a:solidFill>
                  <a:schemeClr val="tx2"/>
                </a:solidFill>
                <a:cs typeface="Times New Roman" pitchFamily="18" charset="0"/>
              </a:rPr>
              <a:t>Учителі закладів освіти: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Освітні технології, спрямовані на набуття здобувачами освіти  ключових </a:t>
            </a: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компетентностей</a:t>
            </a: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, форми роботи на уроці;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ІКТ, електронні освітні ресурси, мережа Інтернет; 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система оцінювання, формувальне оцінювання;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власні освітні ресурси;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інноваційна освітня діяльність; 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принципи академічної доброчесності.</a:t>
            </a:r>
          </a:p>
        </p:txBody>
      </p:sp>
      <p:pic>
        <p:nvPicPr>
          <p:cNvPr id="4608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818063"/>
            <a:ext cx="2043113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42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70025"/>
            <a:ext cx="10287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2" descr="STATE SERVICE OF EDUCATION QUALITY OF UKR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429000"/>
            <a:ext cx="9747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228600"/>
            <a:ext cx="8424862" cy="850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C00000"/>
                </a:solidFill>
              </a:rPr>
              <a:t/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dirty="0">
                <a:latin typeface="Candara" panose="020E0502030303020204" pitchFamily="34" charset="0"/>
                <a:ea typeface="+mn-ea"/>
                <a:cs typeface="+mn-cs"/>
              </a:rPr>
              <a:t>СИСТЕМА ПЛАНУВАННЯ ЗАКЛАДУ ОСВІТИ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endParaRPr lang="uk-UA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30450" y="1387475"/>
            <a:ext cx="6442075" cy="3832225"/>
          </a:xfrm>
        </p:spPr>
        <p:txBody>
          <a:bodyPr rtlCol="0"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Стратегія розвитку закладу освіти.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Річний план роботи закладу освіти.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підвищення кваліфікації </a:t>
            </a:r>
            <a:r>
              <a:rPr lang="uk-UA" sz="1800" noProof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педпрацівників.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заходів, спрямованих на запобігання та протидію </a:t>
            </a:r>
            <a:r>
              <a:rPr lang="uk-UA" sz="1800" noProof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булінгу.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Освітня програма закладу освіти.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Навчальний план закладу освіти.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 роботи гуртків, секцій…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 роботи класних керівників та вихователів.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 роботи педагогічних спільнот.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Календарно-тематичні плани та поурочні плани.</a:t>
            </a:r>
          </a:p>
        </p:txBody>
      </p:sp>
    </p:spTree>
    <p:extLst>
      <p:ext uri="{BB962C8B-B14F-4D97-AF65-F5344CB8AC3E}">
        <p14:creationId xmlns:p14="http://schemas.microsoft.com/office/powerpoint/2010/main" val="360206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Прямоугольник 8"/>
          <p:cNvSpPr>
            <a:spLocks noChangeArrowheads="1"/>
          </p:cNvSpPr>
          <p:nvPr/>
        </p:nvSpPr>
        <p:spPr bwMode="auto">
          <a:xfrm>
            <a:off x="323528" y="895350"/>
            <a:ext cx="8615685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Розбудова внутрішньої системи забезпечення якості освіти.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Формування системи прозорості та інформаційної відкритості.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Сучасний урок в умовах компетентнісної освіти.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Оцінювання в умовах компетентнісної освіти.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Формування наскрізних навичок</a:t>
            </a:r>
            <a:r>
              <a:rPr lang="en-US" altLang="en-US" sz="1600" noProof="1">
                <a:solidFill>
                  <a:srgbClr val="002060"/>
                </a:solidFill>
                <a:cs typeface="Times New Roman" pitchFamily="18" charset="0"/>
              </a:rPr>
              <a:t> XXI </a:t>
            </a: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століття.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Нові освітні технології, методики, інтерактивні форми навчання.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Наскрізний процес виховання; формування цінностей.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Професійний розвиток педагогічних працівників.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Інноваційні освітні платформи.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Особливості інклюзивного навчання.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Розбудова безпечного і здорового освітнього середовища.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 Педагогіка партнерства.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Сучасне програмно-методичне забезпечення.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Сучасні підходи до навчання.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Медіаграмотність в освіті.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  <a:tabLst>
                <a:tab pos="990600" algn="l"/>
                <a:tab pos="6210300" algn="l"/>
                <a:tab pos="6478588" algn="l"/>
              </a:tabLst>
            </a:pPr>
            <a:r>
              <a:rPr lang="en-US" altLang="en-US" sz="1600" noProof="1">
                <a:solidFill>
                  <a:srgbClr val="002060"/>
                </a:solidFill>
                <a:cs typeface="Times New Roman" pitchFamily="18" charset="0"/>
              </a:rPr>
              <a:t>STEM-</a:t>
            </a: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освіта.</a:t>
            </a:r>
          </a:p>
        </p:txBody>
      </p:sp>
      <p:sp>
        <p:nvSpPr>
          <p:cNvPr id="49157" name="Прямоугольник 1"/>
          <p:cNvSpPr>
            <a:spLocks noChangeArrowheads="1"/>
          </p:cNvSpPr>
          <p:nvPr/>
        </p:nvSpPr>
        <p:spPr bwMode="auto">
          <a:xfrm>
            <a:off x="1851025" y="171450"/>
            <a:ext cx="6538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en-US" sz="2400" b="1" dirty="0">
                <a:solidFill>
                  <a:schemeClr val="tx2"/>
                </a:solidFill>
                <a:latin typeface="Candara" pitchFamily="34" charset="0"/>
              </a:rPr>
              <a:t>ПЕДАГОГІЧНА РАДА \ ПРОФЕСІЙНІ СПІЛЬНОТИ</a:t>
            </a:r>
          </a:p>
        </p:txBody>
      </p:sp>
      <p:pic>
        <p:nvPicPr>
          <p:cNvPr id="4915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5127625"/>
            <a:ext cx="23193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00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 on Дизайн упаков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6435" y="346929"/>
            <a:ext cx="65093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ПРАГНЕМО ДОСКОНАЛОСТІ!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7300" y="5103674"/>
            <a:ext cx="65093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ВІДКРИТІ ДО СПІВПРАЦІ!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5" y="2420888"/>
            <a:ext cx="3123028" cy="259228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99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23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141"/>
    </mc:Choice>
    <mc:Fallback>
      <p:transition advTm="81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Сайт центру як дієвий інструмент співпраці з педагогічними працівниками</a:t>
            </a:r>
            <a:endParaRPr lang="uk-U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4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67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екрет успеха: 7 книг для блестящей карье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689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63887" y="227897"/>
            <a:ext cx="558011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СТАРТУЄ  </a:t>
            </a:r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НОВИЙ </a:t>
            </a:r>
          </a:p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НАВЧАЛЬНИЙ РІК</a:t>
            </a:r>
            <a:r>
              <a:rPr lang="uk-UA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 rot="20944209">
            <a:off x="2447812" y="473914"/>
            <a:ext cx="13908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i="1" cap="none" spc="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Успіх</a:t>
            </a:r>
            <a:r>
              <a:rPr lang="ru-RU" sz="3600" b="0" i="1" cap="none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3600" b="0" i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00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141"/>
    </mc:Choice>
    <mc:Fallback>
      <p:transition advTm="814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57175" y="2097088"/>
            <a:ext cx="2590800" cy="404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ct val="0"/>
              </a:spcBef>
              <a:buClr>
                <a:srgbClr val="4F81BD"/>
              </a:buClr>
              <a:buFont typeface="Wingdings 2"/>
              <a:buNone/>
              <a:defRPr/>
            </a:pP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ОСВІТУ»</a:t>
            </a:r>
          </a:p>
        </p:txBody>
      </p:sp>
      <p:sp>
        <p:nvSpPr>
          <p:cNvPr id="11267" name="AutoShape 2" descr="Ð ÐµÐ·ÑÐ»ÑÑÐ°Ñ Ð¿Ð¾ÑÑÐºÑ Ð·Ð¾Ð±ÑÐ°Ð¶ÐµÐ½Ñ Ð·Ð° Ð·Ð°Ð¿Ð¸ÑÐ¾Ð¼ &quot;ÑÐ½ÑÑÑÑÐºÑÑÑ Ð· Ð´ÑÐ»Ð¾Ð²Ð¾Ð´ÑÑÐ²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8" name="AutoShape 4" descr="Ð ÐµÐ·ÑÐ»ÑÑÐ°Ñ Ð¿Ð¾ÑÑÐºÑ Ð·Ð¾Ð±ÑÐ°Ð¶ÐµÐ½Ñ Ð·Ð° Ð·Ð°Ð¿Ð¸ÑÐ¾Ð¼ &quot;ÑÐ½ÑÑÑÑÐºÑÑÑ Ð· Ð´ÑÐ»Ð¾Ð²Ð¾Ð´ÑÑÐ²Ð°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9" name="AutoShape 6" descr="Ð ÐµÐ·ÑÐ»ÑÑÐ°Ñ Ð¿Ð¾ÑÑÐºÑ Ð·Ð¾Ð±ÑÐ°Ð¶ÐµÐ½Ñ Ð·Ð° Ð·Ð°Ð¿Ð¸ÑÐ¾Ð¼ &quot;ÑÐ½ÑÑÑÑÐºÑÑÑ Ð· Ð´ÑÐ»Ð¾Ð²Ð¾Ð´ÑÑÐ²Ð°&quot;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42925"/>
            <a:ext cx="15748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25425"/>
            <a:ext cx="1579562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Прямоугольник 12"/>
          <p:cNvSpPr>
            <a:spLocks noChangeArrowheads="1"/>
          </p:cNvSpPr>
          <p:nvPr/>
        </p:nvSpPr>
        <p:spPr bwMode="auto">
          <a:xfrm>
            <a:off x="3271838" y="1787525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en-US" sz="1200" b="1">
                <a:solidFill>
                  <a:srgbClr val="002060"/>
                </a:solidFill>
                <a:cs typeface="Arial" charset="0"/>
              </a:rPr>
              <a:t>КОНЦЕПЦІЯ «НОВА УКРАЇНСЬКА ШКОЛА»</a:t>
            </a:r>
            <a:endParaRPr lang="uk-UA" altLang="en-US" sz="1200" b="1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1273" name="Picture 2" descr="STATE SERVICE OF EDUCATION QUALITY OF UKRA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542925"/>
            <a:ext cx="160496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Прямоугольник 2"/>
          <p:cNvSpPr>
            <a:spLocks noChangeArrowheads="1"/>
          </p:cNvSpPr>
          <p:nvPr/>
        </p:nvSpPr>
        <p:spPr bwMode="auto">
          <a:xfrm>
            <a:off x="6254750" y="2009775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just" eaLnBrk="1" hangingPunct="1"/>
            <a:r>
              <a:rPr lang="uk-UA" altLang="en-US" sz="1200" b="1">
                <a:solidFill>
                  <a:srgbClr val="002060"/>
                </a:solidFill>
                <a:cs typeface="Arial" charset="0"/>
              </a:rPr>
              <a:t>ЗАКОН УКРАЇНИ «ПРО ПОВНУ </a:t>
            </a:r>
            <a:endParaRPr lang="en-US" altLang="en-US" sz="1200" b="1">
              <a:solidFill>
                <a:srgbClr val="002060"/>
              </a:solidFill>
              <a:cs typeface="Arial" charset="0"/>
            </a:endParaRPr>
          </a:p>
          <a:p>
            <a:pPr marL="0" lvl="1" algn="just" eaLnBrk="1" hangingPunct="1"/>
            <a:r>
              <a:rPr lang="uk-UA" altLang="en-US" sz="1200" b="1">
                <a:solidFill>
                  <a:srgbClr val="002060"/>
                </a:solidFill>
                <a:cs typeface="Arial" charset="0"/>
              </a:rPr>
              <a:t>ЗАГАЛЬНУ СЕРЕДНЮ ОСВІТУ»</a:t>
            </a:r>
          </a:p>
        </p:txBody>
      </p:sp>
      <p:pic>
        <p:nvPicPr>
          <p:cNvPr id="11275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13038"/>
            <a:ext cx="16033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Прямоугольник 4"/>
          <p:cNvSpPr>
            <a:spLocks noChangeArrowheads="1"/>
          </p:cNvSpPr>
          <p:nvPr/>
        </p:nvSpPr>
        <p:spPr bwMode="auto">
          <a:xfrm>
            <a:off x="11113" y="3960813"/>
            <a:ext cx="2205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ctr" eaLnBrk="1" hangingPunct="1"/>
            <a:r>
              <a:rPr lang="uk-UA" altLang="en-US" sz="1200" b="1">
                <a:solidFill>
                  <a:srgbClr val="002060"/>
                </a:solidFill>
                <a:cs typeface="Arial" charset="0"/>
              </a:rPr>
              <a:t>ДЕРЖАВНИЙ СТАНДАРТ </a:t>
            </a:r>
            <a:endParaRPr lang="en-US" altLang="en-US" sz="1200" b="1">
              <a:solidFill>
                <a:srgbClr val="002060"/>
              </a:solidFill>
              <a:cs typeface="Arial" charset="0"/>
            </a:endParaRPr>
          </a:p>
          <a:p>
            <a:pPr marL="0" lvl="1" algn="ctr" eaLnBrk="1" hangingPunct="1"/>
            <a:r>
              <a:rPr lang="uk-UA" altLang="en-US" sz="1200" b="1">
                <a:solidFill>
                  <a:srgbClr val="002060"/>
                </a:solidFill>
                <a:cs typeface="Arial" charset="0"/>
              </a:rPr>
              <a:t>ПОЧАТКОВОЇ ОСВІТИ</a:t>
            </a:r>
          </a:p>
        </p:txBody>
      </p:sp>
      <p:pic>
        <p:nvPicPr>
          <p:cNvPr id="11277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719388"/>
            <a:ext cx="16764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Прямоугольник 2"/>
          <p:cNvSpPr>
            <a:spLocks noChangeArrowheads="1"/>
          </p:cNvSpPr>
          <p:nvPr/>
        </p:nvSpPr>
        <p:spPr bwMode="auto">
          <a:xfrm>
            <a:off x="6802438" y="3967163"/>
            <a:ext cx="2341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ctr" eaLnBrk="1" hangingPunct="1"/>
            <a:r>
              <a:rPr lang="ru-RU" altLang="en-US" sz="1200" b="1">
                <a:solidFill>
                  <a:srgbClr val="002060"/>
                </a:solidFill>
                <a:cs typeface="Arial" charset="0"/>
              </a:rPr>
              <a:t>ДЕРЖАВНИЙ СТАНДАРТ</a:t>
            </a:r>
            <a:endParaRPr lang="en-US" altLang="en-US" sz="1200" b="1">
              <a:solidFill>
                <a:srgbClr val="002060"/>
              </a:solidFill>
              <a:cs typeface="Arial" charset="0"/>
            </a:endParaRPr>
          </a:p>
          <a:p>
            <a:pPr marL="0" lvl="1" algn="ctr" eaLnBrk="1" hangingPunct="1"/>
            <a:r>
              <a:rPr lang="ru-RU" altLang="en-US" sz="1200" b="1">
                <a:solidFill>
                  <a:srgbClr val="002060"/>
                </a:solidFill>
                <a:cs typeface="Arial" charset="0"/>
              </a:rPr>
              <a:t> БАЗОВОЇ СЕРЕДНЬОЇ ОСВІТИ</a:t>
            </a:r>
          </a:p>
        </p:txBody>
      </p:sp>
      <p:pic>
        <p:nvPicPr>
          <p:cNvPr id="11279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613275"/>
            <a:ext cx="15335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Прямоугольник 4"/>
          <p:cNvSpPr>
            <a:spLocks noChangeArrowheads="1"/>
          </p:cNvSpPr>
          <p:nvPr/>
        </p:nvSpPr>
        <p:spPr bwMode="auto">
          <a:xfrm>
            <a:off x="80963" y="5840413"/>
            <a:ext cx="4205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ctr" eaLnBrk="1" hangingPunct="1"/>
            <a:r>
              <a:rPr lang="ru-RU" altLang="en-US" sz="1200" b="1">
                <a:solidFill>
                  <a:srgbClr val="002060"/>
                </a:solidFill>
                <a:cs typeface="Arial" charset="0"/>
              </a:rPr>
              <a:t>ПРОФЕСІЙНИЙ СТАНДАРТ "ВЧИТЕЛЬ ПОЧАТКОВИХ КЛАСІВ ЗЗСО", "ВЧИТЕЛЬ ЗЗСО", "ВЧИТЕЛЬ З ПОЧАТКОВОЇ ОСВІТИ</a:t>
            </a:r>
            <a:r>
              <a:rPr lang="uk-UA" altLang="en-US" sz="1200" b="1">
                <a:solidFill>
                  <a:srgbClr val="002060"/>
                </a:solidFill>
                <a:cs typeface="Arial" charset="0"/>
              </a:rPr>
              <a:t>»</a:t>
            </a:r>
            <a:r>
              <a:rPr lang="ru-RU" altLang="en-US" sz="1200" b="1">
                <a:solidFill>
                  <a:srgbClr val="002060"/>
                </a:solidFill>
                <a:cs typeface="Arial" charset="0"/>
              </a:rPr>
              <a:t>)</a:t>
            </a:r>
          </a:p>
        </p:txBody>
      </p:sp>
      <p:pic>
        <p:nvPicPr>
          <p:cNvPr id="11281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4767263"/>
            <a:ext cx="17653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Прямоугольник 5"/>
          <p:cNvSpPr>
            <a:spLocks noChangeArrowheads="1"/>
          </p:cNvSpPr>
          <p:nvPr/>
        </p:nvSpPr>
        <p:spPr bwMode="auto">
          <a:xfrm>
            <a:off x="6332538" y="6026150"/>
            <a:ext cx="2782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indent="-285750" algn="ctr" eaLnBrk="1" hangingPunct="1">
              <a:buFont typeface="Arial" charset="0"/>
              <a:buNone/>
            </a:pPr>
            <a:r>
              <a:rPr lang="uk-UA" altLang="en-US" sz="1200" b="1">
                <a:solidFill>
                  <a:srgbClr val="002060"/>
                </a:solidFill>
                <a:cs typeface="Arial" charset="0"/>
              </a:rPr>
              <a:t>ПОРЯДОК ПРОВЕДЕННЯ</a:t>
            </a:r>
          </a:p>
          <a:p>
            <a:pPr marL="0" lvl="1" indent="-285750" algn="ctr" eaLnBrk="1" hangingPunct="1">
              <a:buFont typeface="Arial" charset="0"/>
              <a:buNone/>
            </a:pPr>
            <a:r>
              <a:rPr lang="uk-UA" altLang="en-US" sz="1200" b="1">
                <a:solidFill>
                  <a:srgbClr val="002060"/>
                </a:solidFill>
                <a:cs typeface="Arial" charset="0"/>
              </a:rPr>
              <a:t> ІНСТИТУЦІЙНОГО АУДИТУ ЗЗСО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1160" y="3213100"/>
            <a:ext cx="44550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en-US" sz="3200" b="1" kern="0" dirty="0" smtClean="0">
                <a:solidFill>
                  <a:schemeClr val="tx2"/>
                </a:solidFill>
                <a:latin typeface="Candara" panose="020E0502030303020204" pitchFamily="34" charset="0"/>
              </a:rPr>
              <a:t>Організація освітнього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en-US" sz="3200" b="1" kern="0" dirty="0" smtClean="0">
                <a:solidFill>
                  <a:schemeClr val="tx2"/>
                </a:solidFill>
                <a:latin typeface="Candara" panose="020E0502030303020204" pitchFamily="34" charset="0"/>
              </a:rPr>
              <a:t>процесу за сучасними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en-US" sz="3200" b="1" kern="0" dirty="0" smtClean="0">
                <a:solidFill>
                  <a:schemeClr val="tx2"/>
                </a:solidFill>
                <a:latin typeface="Candara" panose="020E0502030303020204" pitchFamily="34" charset="0"/>
              </a:rPr>
              <a:t>вимогами</a:t>
            </a:r>
            <a:endParaRPr lang="en-US" sz="3200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09550"/>
            <a:ext cx="1579562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44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7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2824163" y="0"/>
            <a:ext cx="344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en-US" sz="2800" b="1" dirty="0">
                <a:solidFill>
                  <a:schemeClr val="tx2"/>
                </a:solidFill>
                <a:latin typeface="Candara" pitchFamily="34" charset="0"/>
              </a:rPr>
              <a:t>ДОШКІЛЬНА ОСВІТА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0" name="Прямоугольник 7"/>
          <p:cNvSpPr>
            <a:spLocks noChangeArrowheads="1"/>
          </p:cNvSpPr>
          <p:nvPr/>
        </p:nvSpPr>
        <p:spPr bwMode="auto">
          <a:xfrm>
            <a:off x="1665288" y="4198938"/>
            <a:ext cx="724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en-US" sz="140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3321" name="Прямоугольник 10"/>
          <p:cNvSpPr>
            <a:spLocks noChangeArrowheads="1"/>
          </p:cNvSpPr>
          <p:nvPr/>
        </p:nvSpPr>
        <p:spPr bwMode="auto">
          <a:xfrm>
            <a:off x="323528" y="523875"/>
            <a:ext cx="8777610" cy="56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 затвердження методичних рекомендацій із питань формування внутрішньої системи забезпечення якості освіти у ЗДО (</a:t>
            </a:r>
            <a:r>
              <a:rPr lang="uk-UA" altLang="en-US" sz="1600" i="1" dirty="0">
                <a:solidFill>
                  <a:srgbClr val="002060"/>
                </a:solidFill>
                <a:cs typeface="Times New Roman" pitchFamily="18" charset="0"/>
              </a:rPr>
              <a:t>наказ ДСЯОУ від 30.11.2020</a:t>
            </a:r>
            <a:r>
              <a:rPr lang="en-US" altLang="en-US" sz="1600" i="1" dirty="0">
                <a:solidFill>
                  <a:srgbClr val="002060"/>
                </a:solidFill>
                <a:cs typeface="Times New Roman" pitchFamily="18" charset="0"/>
              </a:rPr>
              <a:t>                </a:t>
            </a:r>
            <a:r>
              <a:rPr lang="uk-UA" altLang="en-US" sz="1600" i="1" dirty="0">
                <a:solidFill>
                  <a:srgbClr val="002060"/>
                </a:solidFill>
                <a:cs typeface="Times New Roman" pitchFamily="18" charset="0"/>
              </a:rPr>
              <a:t>№ 01-11/71).</a:t>
            </a:r>
          </a:p>
          <a:p>
            <a:pPr marL="285750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 затвердження Базового компонента дошкільної  освіти </a:t>
            </a:r>
            <a:r>
              <a:rPr lang="uk-UA" altLang="en-US" sz="1600" i="1" dirty="0">
                <a:solidFill>
                  <a:srgbClr val="002060"/>
                </a:solidFill>
                <a:cs typeface="Times New Roman" pitchFamily="18" charset="0"/>
              </a:rPr>
              <a:t>(наказ МОН  від 12.01.2021</a:t>
            </a:r>
            <a:r>
              <a:rPr lang="en-US" alt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altLang="en-US" sz="1600" i="1" dirty="0">
                <a:solidFill>
                  <a:srgbClr val="002060"/>
                </a:solidFill>
                <a:cs typeface="Times New Roman" pitchFamily="18" charset="0"/>
              </a:rPr>
              <a:t>№ 33).</a:t>
            </a:r>
          </a:p>
          <a:p>
            <a:pPr marL="285750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Щодо методичних рекомендацій до оновленого Базового компонента дошкільної освіти (</a:t>
            </a:r>
            <a:r>
              <a:rPr lang="uk-UA" altLang="en-US" sz="1600" i="1" dirty="0">
                <a:solidFill>
                  <a:srgbClr val="002060"/>
                </a:solidFill>
                <a:cs typeface="Times New Roman" pitchFamily="18" charset="0"/>
              </a:rPr>
              <a:t>лист МОН від 16.03.21</a:t>
            </a:r>
            <a:r>
              <a:rPr lang="en-US" alt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altLang="en-US" sz="1600" i="1" dirty="0">
                <a:solidFill>
                  <a:srgbClr val="002060"/>
                </a:solidFill>
                <a:cs typeface="Times New Roman" pitchFamily="18" charset="0"/>
              </a:rPr>
              <a:t>№ 1/9-148).</a:t>
            </a:r>
          </a:p>
          <a:p>
            <a:pPr marL="285750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Зміни до Положення про заклад  дошкільної освіти </a:t>
            </a:r>
            <a:r>
              <a:rPr lang="uk-UA" altLang="en-US" sz="1600" i="1" dirty="0">
                <a:solidFill>
                  <a:srgbClr val="002060"/>
                </a:solidFill>
                <a:cs typeface="Times New Roman" pitchFamily="18" charset="0"/>
              </a:rPr>
              <a:t>(постанова КМУ від 27.01.2021 №86).</a:t>
            </a:r>
          </a:p>
          <a:p>
            <a:pPr marL="285750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Планування роботи закладу ​</a:t>
            </a: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дошкільної</a:t>
            </a: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 освіти на рік (</a:t>
            </a:r>
            <a:r>
              <a:rPr lang="uk-UA" altLang="en-US" sz="1600" i="1" dirty="0">
                <a:solidFill>
                  <a:srgbClr val="002060"/>
                </a:solidFill>
                <a:cs typeface="Times New Roman" pitchFamily="18" charset="0"/>
              </a:rPr>
              <a:t>лист МОН від 07.07.21</a:t>
            </a:r>
            <a:r>
              <a:rPr lang="en-US" altLang="en-US" sz="1600" i="1" dirty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uk-UA" altLang="en-US" sz="1600" i="1" dirty="0">
                <a:solidFill>
                  <a:srgbClr val="002060"/>
                </a:solidFill>
                <a:cs typeface="Times New Roman" pitchFamily="18" charset="0"/>
              </a:rPr>
              <a:t>№ 1/9-344).</a:t>
            </a:r>
          </a:p>
          <a:p>
            <a:pPr marL="285750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Щодо окремих питань діяльності закладів дошкільної освіти у 2021/2022 навчальному році (</a:t>
            </a:r>
            <a:r>
              <a:rPr lang="uk-UA" altLang="en-US" sz="1600" i="1" dirty="0">
                <a:solidFill>
                  <a:srgbClr val="002060"/>
                </a:solidFill>
                <a:cs typeface="Times New Roman" pitchFamily="18" charset="0"/>
              </a:rPr>
              <a:t>лист МОН</a:t>
            </a:r>
            <a:r>
              <a:rPr lang="en-US" altLang="en-US" sz="1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altLang="en-US" sz="1600" i="1" dirty="0">
                <a:solidFill>
                  <a:srgbClr val="002060"/>
                </a:solidFill>
                <a:cs typeface="Times New Roman" pitchFamily="18" charset="0"/>
              </a:rPr>
              <a:t>від 10.08.21 № 1/9-406).</a:t>
            </a:r>
          </a:p>
          <a:p>
            <a:pPr marL="285750" indent="-285750" algn="just">
              <a:spcAft>
                <a:spcPts val="1125"/>
              </a:spcAft>
            </a:pPr>
            <a:r>
              <a:rPr lang="uk-UA" altLang="en-US" sz="1600" b="1" i="1" noProof="1">
                <a:solidFill>
                  <a:schemeClr val="tx2"/>
                </a:solidFill>
                <a:cs typeface="Arial" charset="0"/>
              </a:rPr>
              <a:t>Перспективи: </a:t>
            </a:r>
          </a:p>
          <a:p>
            <a:pPr marL="285750" indent="-285750" algn="just">
              <a:spcAft>
                <a:spcPts val="1125"/>
              </a:spcAft>
            </a:pPr>
            <a:r>
              <a:rPr lang="uk-UA" altLang="en-US" sz="1600" noProof="1">
                <a:solidFill>
                  <a:srgbClr val="002060"/>
                </a:solidFill>
                <a:cs typeface="Arial" charset="0"/>
              </a:rPr>
              <a:t>Закон України «Про </a:t>
            </a: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дошкільну</a:t>
            </a:r>
            <a:r>
              <a:rPr lang="uk-UA" altLang="en-US" sz="1600" noProof="1">
                <a:solidFill>
                  <a:srgbClr val="002060"/>
                </a:solidFill>
                <a:cs typeface="Arial" charset="0"/>
              </a:rPr>
              <a:t> освіту»; </a:t>
            </a: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професійний стандарт «Вихователь закладу дошкільної освіти»</a:t>
            </a:r>
            <a:r>
              <a:rPr lang="uk-UA" altLang="en-US" sz="1600" dirty="0">
                <a:solidFill>
                  <a:srgbClr val="2B2B2B"/>
                </a:solidFill>
                <a:cs typeface="Times New Roman" pitchFamily="18" charset="0"/>
              </a:rPr>
              <a:t> </a:t>
            </a: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та «Директор закладу дошкільної освіти».</a:t>
            </a:r>
          </a:p>
          <a:p>
            <a:pPr marL="285750" indent="-285750" algn="just">
              <a:spcAft>
                <a:spcPts val="1125"/>
              </a:spcAft>
              <a:buFont typeface="Arial" charset="0"/>
              <a:buNone/>
            </a:pPr>
            <a:r>
              <a:rPr lang="uk-UA" altLang="en-US" sz="1600" b="1" dirty="0">
                <a:solidFill>
                  <a:srgbClr val="002060"/>
                </a:solidFill>
                <a:cs typeface="Times New Roman" pitchFamily="18" charset="0"/>
              </a:rPr>
              <a:t>Компетентність </a:t>
            </a: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є результатом освіти, відображає систему взаємопов’язаних компонентів фізичного, психічного, соціального, духовного розвитку особистості дитини, а саме: емоційно-ціннісне ставлення; сформованість знань; здатність до активного, творчого впровадження набутого досвіду та відповідні навички.</a:t>
            </a:r>
          </a:p>
        </p:txBody>
      </p:sp>
    </p:spTree>
    <p:extLst>
      <p:ext uri="{BB962C8B-B14F-4D97-AF65-F5344CB8AC3E}">
        <p14:creationId xmlns:p14="http://schemas.microsoft.com/office/powerpoint/2010/main" val="69969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15366" name="Прямоугольник 1"/>
          <p:cNvSpPr>
            <a:spLocks noChangeArrowheads="1"/>
          </p:cNvSpPr>
          <p:nvPr/>
        </p:nvSpPr>
        <p:spPr bwMode="auto">
          <a:xfrm>
            <a:off x="3227388" y="1588"/>
            <a:ext cx="297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en-US" sz="2400" b="1" dirty="0">
                <a:solidFill>
                  <a:schemeClr val="tx2"/>
                </a:solidFill>
                <a:latin typeface="Candara" pitchFamily="34" charset="0"/>
              </a:rPr>
              <a:t>ДОШКІЛЬНА ОСВІТА</a:t>
            </a:r>
          </a:p>
        </p:txBody>
      </p:sp>
      <p:sp>
        <p:nvSpPr>
          <p:cNvPr id="15367" name="Прямоугольник 4"/>
          <p:cNvSpPr>
            <a:spLocks noChangeArrowheads="1"/>
          </p:cNvSpPr>
          <p:nvPr/>
        </p:nvSpPr>
        <p:spPr bwMode="auto">
          <a:xfrm>
            <a:off x="2915816" y="5410200"/>
            <a:ext cx="59916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Заклад дошкільної освіти може обрати програму для організації освітнього процесу з дітьми з переліку комплексних, парціальних освітніх програм, рекомендованих МОН, і може самостійно розробити власну програму.</a:t>
            </a: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1665288" y="4198938"/>
            <a:ext cx="724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en-US" sz="140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5369" name="Прямоугольник 10"/>
          <p:cNvSpPr>
            <a:spLocks noChangeArrowheads="1"/>
          </p:cNvSpPr>
          <p:nvPr/>
        </p:nvSpPr>
        <p:spPr bwMode="auto">
          <a:xfrm>
            <a:off x="251520" y="493713"/>
            <a:ext cx="8655943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1125"/>
              </a:spcAft>
            </a:pPr>
            <a:r>
              <a:rPr lang="ru-RU" altLang="en-US" sz="1400" b="1" dirty="0">
                <a:solidFill>
                  <a:schemeClr val="tx2"/>
                </a:solidFill>
                <a:cs typeface="Times New Roman" pitchFamily="18" charset="0"/>
              </a:rPr>
              <a:t>ЗАВДАННЯ:</a:t>
            </a:r>
          </a:p>
          <a:p>
            <a:pPr marL="742950" lvl="1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підвищення якості освітньої діяльності ЗДО, формування внутрішньої системи забезпечення якості освіти в ЗДО;</a:t>
            </a:r>
          </a:p>
          <a:p>
            <a:pPr marL="742950" lvl="1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запровадження внутрішнього оцінювання освітніх і управлінських процесів у ЗДО на основі критеріїв якості дошкільної освіти (ECERS-3);</a:t>
            </a:r>
            <a:endParaRPr lang="uk-UA" alt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забезпечення наступності між </a:t>
            </a: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дошкіллям</a:t>
            </a: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 та початковою школою;</a:t>
            </a:r>
          </a:p>
          <a:p>
            <a:pPr marL="742950" lvl="1" indent="-285750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розбудова безпечного і здорового освітнього середовища ЗДО; </a:t>
            </a:r>
          </a:p>
          <a:p>
            <a:pPr marL="742950" lvl="1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створення безбар’єрного </a:t>
            </a: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простору та організація роботи з дітьми з особливими освітніми потребами;</a:t>
            </a:r>
          </a:p>
          <a:p>
            <a:pPr marL="742950" lvl="1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створення у закладі освіти безпечного освітнього середовища, вільного від насильства та </a:t>
            </a:r>
            <a:r>
              <a:rPr lang="uk-UA" altLang="en-US" sz="1600" noProof="1">
                <a:solidFill>
                  <a:srgbClr val="002060"/>
                </a:solidFill>
                <a:cs typeface="Times New Roman" pitchFamily="18" charset="0"/>
              </a:rPr>
              <a:t>булінгу</a:t>
            </a: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 (цькування</a:t>
            </a:r>
            <a:r>
              <a:rPr lang="uk-UA" alt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742950" lvl="1" indent="-285750" algn="just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формування системи управління охороною праці та безпекою життєдіяльності в ЗДО;</a:t>
            </a:r>
          </a:p>
          <a:p>
            <a:pPr marL="742950" lvl="1" indent="-285750">
              <a:spcAft>
                <a:spcPts val="1125"/>
              </a:spcAft>
              <a:buFont typeface="Wingdings" pitchFamily="2" charset="2"/>
              <a:buChar char="§"/>
            </a:pPr>
            <a:r>
              <a:rPr lang="uk-UA" altLang="en-US" sz="1600" dirty="0">
                <a:solidFill>
                  <a:srgbClr val="002060"/>
                </a:solidFill>
                <a:cs typeface="Times New Roman" pitchFamily="18" charset="0"/>
              </a:rPr>
              <a:t>підвищення професіоналізму педагогічних працівників.</a:t>
            </a:r>
          </a:p>
        </p:txBody>
      </p:sp>
      <p:pic>
        <p:nvPicPr>
          <p:cNvPr id="1537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394324"/>
            <a:ext cx="2017713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39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uk-UA" altLang="en-US" sz="2000" b="1">
              <a:solidFill>
                <a:srgbClr val="B8580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990600" algn="l"/>
                <a:tab pos="6210300" algn="l"/>
                <a:tab pos="6478588" algn="l"/>
              </a:tabLst>
            </a:pPr>
            <a:r>
              <a:rPr lang="uk-UA" altLang="en-US" noProof="1">
                <a:solidFill>
                  <a:srgbClr val="002060"/>
                </a:solidFill>
              </a:rPr>
              <a:t> </a:t>
            </a:r>
            <a:endParaRPr lang="uk-UA" altLang="en-US" b="1">
              <a:solidFill>
                <a:srgbClr val="002060"/>
              </a:solidFill>
            </a:endParaRPr>
          </a:p>
        </p:txBody>
      </p: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746125" y="636588"/>
            <a:ext cx="4684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altLang="en-US" sz="2800" b="1" dirty="0">
                <a:solidFill>
                  <a:schemeClr val="tx2"/>
                </a:solidFill>
                <a:latin typeface="Candara" pitchFamily="34" charset="0"/>
              </a:rPr>
              <a:t>ДОШКІЛЬНА ОСВІТА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uk-UA" sz="105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1665288" y="4198938"/>
            <a:ext cx="724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en-US" sz="140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7417" name="Прямоугольник 10"/>
          <p:cNvSpPr>
            <a:spLocks noChangeArrowheads="1"/>
          </p:cNvSpPr>
          <p:nvPr/>
        </p:nvSpPr>
        <p:spPr bwMode="auto">
          <a:xfrm>
            <a:off x="251520" y="1816100"/>
            <a:ext cx="8755955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Підвищення соціального статусу вихователів закладів дошкільної освіти шляхом збільшення оплати праці, моральне заохочення та підвищення престижності праці.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Сприяння розвитку та розширенню мережі закладів дошкільної освіти шляхом запровадження альтернативних джерел фінансування, зокрема на засадах державно-приватного партнерства.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Забезпечення закладів освіти доступом до </a:t>
            </a:r>
            <a:r>
              <a:rPr lang="uk-UA" altLang="en-US" noProof="1">
                <a:solidFill>
                  <a:srgbClr val="002060"/>
                </a:solidFill>
                <a:cs typeface="Times New Roman" pitchFamily="18" charset="0"/>
              </a:rPr>
              <a:t>інтернету</a:t>
            </a: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 із швидкістю від 100 </a:t>
            </a:r>
            <a:r>
              <a:rPr lang="uk-UA" altLang="en-US" dirty="0" err="1">
                <a:solidFill>
                  <a:srgbClr val="002060"/>
                </a:solidFill>
                <a:cs typeface="Times New Roman" pitchFamily="18" charset="0"/>
              </a:rPr>
              <a:t>мбіт</a:t>
            </a: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/с та облаштування відкритих </a:t>
            </a:r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W</a:t>
            </a: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і</a:t>
            </a:r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-F</a:t>
            </a: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і</a:t>
            </a:r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зон.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Створення реєстрів здобувачів освіти з використанням інтерфейсу прикладного програмування для зовнішніх інформаційних систем.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Підвищення рівня цифрової грамотності педагогічних працівників.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uk-UA" altLang="en-US" dirty="0">
                <a:solidFill>
                  <a:srgbClr val="002060"/>
                </a:solidFill>
                <a:cs typeface="Times New Roman" pitchFamily="18" charset="0"/>
              </a:rPr>
              <a:t>Упровадження системи електронних черг до закладів дошкільної освіти.</a:t>
            </a:r>
            <a:endParaRPr lang="en-US" alt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74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r="9547"/>
          <a:stretch>
            <a:fillRect/>
          </a:stretch>
        </p:blipFill>
        <p:spPr bwMode="auto">
          <a:xfrm>
            <a:off x="6122988" y="50800"/>
            <a:ext cx="26558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7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2908</Words>
  <Application>Microsoft Office PowerPoint</Application>
  <PresentationFormat>Экран (4:3)</PresentationFormat>
  <Paragraphs>442</Paragraphs>
  <Slides>34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Пріоритетні напрями діяльності  КЗ «Рокитнівський ЦПРПП». Партнерська взаємодія центру з освітніми закладами та установами для забезпечення якісної освіти в громадах Рокитнівщини</vt:lpstr>
      <vt:lpstr>Презентация PowerPoint</vt:lpstr>
      <vt:lpstr>Основними завданнями центру є сприяння професійному розвитку педагогічних працівників, їх психологічна підтримка та консультування.</vt:lpstr>
      <vt:lpstr>Сайт центру як дієвий інструмент співпраці з педагогічними працівниками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СИСТЕМА ПЛАНУВАННЯ ЗАКЛАДУ ОСВІТИ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Пріоритетні напрями діяльності КЗ «Рокитнівський ЦПРПП». Партнерська взаємодія центру з освітніми закладами та установами для забезпечення якісної освіти в громадах Рокитнівщини</dc:title>
  <dc:creator>Ludmila</dc:creator>
  <cp:lastModifiedBy>Ludmila</cp:lastModifiedBy>
  <cp:revision>7</cp:revision>
  <dcterms:created xsi:type="dcterms:W3CDTF">2021-08-24T15:20:39Z</dcterms:created>
  <dcterms:modified xsi:type="dcterms:W3CDTF">2021-08-24T16:32:10Z</dcterms:modified>
</cp:coreProperties>
</file>