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90" r:id="rId3"/>
    <p:sldId id="291" r:id="rId4"/>
    <p:sldId id="272" r:id="rId5"/>
    <p:sldId id="279" r:id="rId6"/>
    <p:sldId id="278" r:id="rId7"/>
    <p:sldId id="284" r:id="rId8"/>
    <p:sldId id="277" r:id="rId9"/>
    <p:sldId id="285" r:id="rId10"/>
    <p:sldId id="286" r:id="rId11"/>
    <p:sldId id="296" r:id="rId12"/>
    <p:sldId id="294" r:id="rId13"/>
    <p:sldId id="293" r:id="rId14"/>
    <p:sldId id="28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100" d="100"/>
          <a:sy n="100" d="100"/>
        </p:scale>
        <p:origin x="-426" y="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https://wordwall.net/uk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https://wordwall.net/uk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F997EC-D29D-4A7D-9046-4D68F8A38CE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D9DD69F-B3D0-4935-BA23-DE698310FFBE}">
      <dgm:prSet phldrT="[Текст]" custT="1"/>
      <dgm:spPr/>
      <dgm:t>
        <a:bodyPr/>
        <a:lstStyle/>
        <a:p>
          <a:r>
            <a:rPr lang="uk-UA" sz="2500" b="1" i="1" dirty="0" smtClean="0"/>
            <a:t>Засідання 2021-2022</a:t>
          </a:r>
          <a:endParaRPr lang="uk-UA" sz="2500" b="1" i="1" dirty="0"/>
        </a:p>
      </dgm:t>
    </dgm:pt>
    <dgm:pt modelId="{CF1F08F3-3101-4629-8E33-34B9706B4857}" type="parTrans" cxnId="{D62EAFAB-F873-4AB7-A2D9-C0853BA87FB6}">
      <dgm:prSet/>
      <dgm:spPr/>
      <dgm:t>
        <a:bodyPr/>
        <a:lstStyle/>
        <a:p>
          <a:endParaRPr lang="uk-UA"/>
        </a:p>
      </dgm:t>
    </dgm:pt>
    <dgm:pt modelId="{FE01C52F-C92E-4DB0-B1AF-3B2E8576354D}" type="sibTrans" cxnId="{D62EAFAB-F873-4AB7-A2D9-C0853BA87FB6}">
      <dgm:prSet/>
      <dgm:spPr/>
      <dgm:t>
        <a:bodyPr/>
        <a:lstStyle/>
        <a:p>
          <a:endParaRPr lang="uk-UA"/>
        </a:p>
      </dgm:t>
    </dgm:pt>
    <dgm:pt modelId="{3766E4B6-0B5D-40C2-988B-861B6F2A030C}">
      <dgm:prSet phldrT="[Текст]" custT="1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sz="1800" b="1" dirty="0" smtClean="0"/>
            <a:t>24.09.2021</a:t>
          </a:r>
          <a:r>
            <a:rPr lang="uk-UA" sz="1800" dirty="0" smtClean="0"/>
            <a:t> майстер-клас з теми  </a:t>
          </a:r>
          <a:r>
            <a:rPr lang="uk-UA" sz="1800" b="1" i="1" dirty="0" smtClean="0"/>
            <a:t>“Робота на платформі journal.iea.gov.ua”</a:t>
          </a:r>
          <a:r>
            <a:rPr lang="uk-UA" sz="1800" dirty="0" smtClean="0"/>
            <a:t> </a:t>
          </a:r>
          <a:endParaRPr lang="uk-UA" sz="1800" dirty="0"/>
        </a:p>
      </dgm:t>
    </dgm:pt>
    <dgm:pt modelId="{C09BEBF6-451B-4A36-86C1-37DF2516309F}" type="parTrans" cxnId="{5C6D6DE2-9B52-404B-98CF-8EB1BD02EA42}">
      <dgm:prSet/>
      <dgm:spPr/>
      <dgm:t>
        <a:bodyPr/>
        <a:lstStyle/>
        <a:p>
          <a:endParaRPr lang="uk-UA"/>
        </a:p>
      </dgm:t>
    </dgm:pt>
    <dgm:pt modelId="{0E6F3DD9-C74F-489A-BFC9-A3D2A4888B6B}" type="sibTrans" cxnId="{5C6D6DE2-9B52-404B-98CF-8EB1BD02EA42}">
      <dgm:prSet/>
      <dgm:spPr/>
      <dgm:t>
        <a:bodyPr/>
        <a:lstStyle/>
        <a:p>
          <a:endParaRPr lang="uk-UA"/>
        </a:p>
      </dgm:t>
    </dgm:pt>
    <dgm:pt modelId="{540815EF-7A34-4ED1-9F7D-E502B1D15B2A}">
      <dgm:prSet phldrT="[Текст]" custT="1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sz="1800" dirty="0" smtClean="0"/>
            <a:t>29.10.2021 відбувся  семінар-практикум</a:t>
          </a:r>
          <a:r>
            <a:rPr lang="uk-UA" sz="1800" b="1" i="1" dirty="0" smtClean="0"/>
            <a:t> «Розв’язування </a:t>
          </a:r>
          <a:r>
            <a:rPr lang="uk-UA" sz="1800" b="1" i="1" dirty="0" err="1" smtClean="0"/>
            <a:t>олімпіадних</a:t>
          </a:r>
          <a:r>
            <a:rPr lang="uk-UA" sz="1800" b="1" i="1" dirty="0" smtClean="0"/>
            <a:t> задач з інформатики»</a:t>
          </a:r>
          <a:endParaRPr lang="uk-UA" sz="2000" dirty="0"/>
        </a:p>
      </dgm:t>
    </dgm:pt>
    <dgm:pt modelId="{497D1521-8F2B-4A03-B65D-410A675ACAC1}" type="parTrans" cxnId="{E7DE24EA-4BD0-4E33-80EE-298471E016F0}">
      <dgm:prSet/>
      <dgm:spPr/>
      <dgm:t>
        <a:bodyPr/>
        <a:lstStyle/>
        <a:p>
          <a:endParaRPr lang="uk-UA"/>
        </a:p>
      </dgm:t>
    </dgm:pt>
    <dgm:pt modelId="{87765C5B-1FCB-464C-947D-DC3C686447E4}" type="sibTrans" cxnId="{E7DE24EA-4BD0-4E33-80EE-298471E016F0}">
      <dgm:prSet/>
      <dgm:spPr/>
      <dgm:t>
        <a:bodyPr/>
        <a:lstStyle/>
        <a:p>
          <a:endParaRPr lang="uk-UA"/>
        </a:p>
      </dgm:t>
    </dgm:pt>
    <dgm:pt modelId="{52776E73-9EB9-4617-9D05-C5A9B66DCA72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uk-UA" sz="2500" b="1" i="1" dirty="0" smtClean="0"/>
            <a:t>Засідання 2022-2023</a:t>
          </a:r>
          <a:endParaRPr lang="uk-UA" sz="2500" b="1" i="1" dirty="0"/>
        </a:p>
      </dgm:t>
    </dgm:pt>
    <dgm:pt modelId="{3B2FDD61-F697-4F49-B251-A1EDCE997F0D}" type="parTrans" cxnId="{A14D25D9-2901-44E0-9A99-AAFA9980EC09}">
      <dgm:prSet/>
      <dgm:spPr/>
      <dgm:t>
        <a:bodyPr/>
        <a:lstStyle/>
        <a:p>
          <a:endParaRPr lang="uk-UA"/>
        </a:p>
      </dgm:t>
    </dgm:pt>
    <dgm:pt modelId="{F3A54278-6A8F-4ED4-8A39-7297715CCF8E}" type="sibTrans" cxnId="{A14D25D9-2901-44E0-9A99-AAFA9980EC09}">
      <dgm:prSet/>
      <dgm:spPr/>
      <dgm:t>
        <a:bodyPr/>
        <a:lstStyle/>
        <a:p>
          <a:endParaRPr lang="uk-UA"/>
        </a:p>
      </dgm:t>
    </dgm:pt>
    <dgm:pt modelId="{9E17CA19-BB9F-4FBD-92C1-C7A9C39D9B4F}">
      <dgm:prSet phldrT="[Текст]"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sz="2000" dirty="0" smtClean="0"/>
            <a:t>Особливості структури уроку НУШ</a:t>
          </a:r>
          <a:endParaRPr lang="uk-UA" sz="2000" dirty="0"/>
        </a:p>
      </dgm:t>
    </dgm:pt>
    <dgm:pt modelId="{6E024FCD-812D-40E3-ACD1-7E31761F40F0}" type="parTrans" cxnId="{C9FA1B77-60C1-4872-9F38-8BF6D3339184}">
      <dgm:prSet/>
      <dgm:spPr/>
      <dgm:t>
        <a:bodyPr/>
        <a:lstStyle/>
        <a:p>
          <a:endParaRPr lang="uk-UA"/>
        </a:p>
      </dgm:t>
    </dgm:pt>
    <dgm:pt modelId="{36718232-ABF4-46D8-B07F-6AF3FFB7FD3A}" type="sibTrans" cxnId="{C9FA1B77-60C1-4872-9F38-8BF6D3339184}">
      <dgm:prSet/>
      <dgm:spPr/>
      <dgm:t>
        <a:bodyPr/>
        <a:lstStyle/>
        <a:p>
          <a:endParaRPr lang="uk-UA"/>
        </a:p>
      </dgm:t>
    </dgm:pt>
    <dgm:pt modelId="{23E4663A-486F-417B-A77D-B128DA5DF33D}">
      <dgm:prSet phldrT="[Текст]" custT="1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sz="1800" dirty="0" smtClean="0"/>
            <a:t>23 березня 2022 року </a:t>
          </a:r>
          <a:r>
            <a:rPr lang="uk-UA" sz="1800" dirty="0" err="1" smtClean="0"/>
            <a:t>вебінар</a:t>
          </a:r>
          <a:r>
            <a:rPr lang="uk-UA" sz="1800" dirty="0" smtClean="0"/>
            <a:t>  з теми </a:t>
          </a:r>
          <a:r>
            <a:rPr lang="uk-UA" sz="1800" b="1" i="1" dirty="0" smtClean="0"/>
            <a:t>«Особливості вивчення мови програмування </a:t>
          </a:r>
          <a:r>
            <a:rPr lang="uk-UA" sz="1800" b="1" i="1" dirty="0" err="1" smtClean="0"/>
            <a:t>Python</a:t>
          </a:r>
          <a:r>
            <a:rPr lang="uk-UA" sz="1800" b="1" i="1" dirty="0" smtClean="0"/>
            <a:t> у курсі викладання інформатики у 7-9 </a:t>
          </a:r>
          <a:r>
            <a:rPr lang="uk-UA" sz="2000" b="1" i="1" dirty="0" smtClean="0"/>
            <a:t>класах»</a:t>
          </a:r>
          <a:r>
            <a:rPr lang="uk-UA" sz="2000" dirty="0" smtClean="0"/>
            <a:t>. </a:t>
          </a:r>
          <a:endParaRPr lang="uk-UA" sz="2000" dirty="0"/>
        </a:p>
      </dgm:t>
    </dgm:pt>
    <dgm:pt modelId="{BA29749C-FE15-4BC3-B60E-7D2F8CCE0A7B}" type="parTrans" cxnId="{AD5F3F84-A2E5-467D-9F84-A4C66C062589}">
      <dgm:prSet/>
      <dgm:spPr/>
    </dgm:pt>
    <dgm:pt modelId="{D5B9B989-FF9C-4B7E-AED3-62761F3EA7CD}" type="sibTrans" cxnId="{AD5F3F84-A2E5-467D-9F84-A4C66C062589}">
      <dgm:prSet/>
      <dgm:spPr/>
    </dgm:pt>
    <dgm:pt modelId="{14428D38-767E-47C2-9A13-D305167D032C}">
      <dgm:prSet custT="1"/>
      <dgm:spPr/>
      <dgm:t>
        <a:bodyPr/>
        <a:lstStyle/>
        <a:p>
          <a:r>
            <a:rPr lang="uk-UA" sz="2000" dirty="0" smtClean="0"/>
            <a:t>Оцінювання. Формувальне оцінювання.</a:t>
          </a:r>
          <a:endParaRPr lang="uk-UA" sz="2000" dirty="0"/>
        </a:p>
      </dgm:t>
    </dgm:pt>
    <dgm:pt modelId="{421EF9E6-32CB-4C0D-9CE4-71D15475AA30}" type="parTrans" cxnId="{54B5AD97-9316-4EEE-B69F-01D42B1531D9}">
      <dgm:prSet/>
      <dgm:spPr/>
      <dgm:t>
        <a:bodyPr/>
        <a:lstStyle/>
        <a:p>
          <a:endParaRPr lang="uk-UA"/>
        </a:p>
      </dgm:t>
    </dgm:pt>
    <dgm:pt modelId="{DE521F2C-6CCD-4275-A361-F00BA270EE01}" type="sibTrans" cxnId="{54B5AD97-9316-4EEE-B69F-01D42B1531D9}">
      <dgm:prSet/>
      <dgm:spPr/>
      <dgm:t>
        <a:bodyPr/>
        <a:lstStyle/>
        <a:p>
          <a:endParaRPr lang="uk-UA"/>
        </a:p>
      </dgm:t>
    </dgm:pt>
    <dgm:pt modelId="{96EA003D-6E0E-498B-B200-80E3D19D479C}">
      <dgm:prSet custT="1"/>
      <dgm:spPr/>
      <dgm:t>
        <a:bodyPr/>
        <a:lstStyle/>
        <a:p>
          <a:r>
            <a:rPr lang="uk-UA" sz="2000" dirty="0" smtClean="0"/>
            <a:t>Особливості інклюзивного навчання</a:t>
          </a:r>
          <a:endParaRPr lang="uk-UA" sz="2000" dirty="0"/>
        </a:p>
      </dgm:t>
    </dgm:pt>
    <dgm:pt modelId="{B4329E7A-5AB9-41CF-9625-CB3DD2367146}" type="parTrans" cxnId="{BEF33A66-2168-4F17-84E5-679E7C09D819}">
      <dgm:prSet/>
      <dgm:spPr/>
      <dgm:t>
        <a:bodyPr/>
        <a:lstStyle/>
        <a:p>
          <a:endParaRPr lang="uk-UA"/>
        </a:p>
      </dgm:t>
    </dgm:pt>
    <dgm:pt modelId="{B8030F13-1327-4039-AD94-DE7352D0EC79}" type="sibTrans" cxnId="{BEF33A66-2168-4F17-84E5-679E7C09D819}">
      <dgm:prSet/>
      <dgm:spPr/>
      <dgm:t>
        <a:bodyPr/>
        <a:lstStyle/>
        <a:p>
          <a:endParaRPr lang="uk-UA"/>
        </a:p>
      </dgm:t>
    </dgm:pt>
    <dgm:pt modelId="{20DCDA70-3C84-4452-A328-85B8C3EB67FA}" type="pres">
      <dgm:prSet presAssocID="{A9F997EC-D29D-4A7D-9046-4D68F8A38CE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09359A0-C511-4B7A-9CA1-82AC8C710327}" type="pres">
      <dgm:prSet presAssocID="{8D9DD69F-B3D0-4935-BA23-DE698310FFBE}" presName="composite" presStyleCnt="0"/>
      <dgm:spPr/>
    </dgm:pt>
    <dgm:pt modelId="{176D7B3C-4387-4E6A-A9B7-2D93B4C4E1B9}" type="pres">
      <dgm:prSet presAssocID="{8D9DD69F-B3D0-4935-BA23-DE698310FFB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CB09C5A-1884-4AEC-8895-66FAF084F860}" type="pres">
      <dgm:prSet presAssocID="{8D9DD69F-B3D0-4935-BA23-DE698310FFB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0B7D496-3039-4BE9-A785-18C99DFD36E9}" type="pres">
      <dgm:prSet presAssocID="{FE01C52F-C92E-4DB0-B1AF-3B2E8576354D}" presName="space" presStyleCnt="0"/>
      <dgm:spPr/>
    </dgm:pt>
    <dgm:pt modelId="{567498FE-AFA4-424E-929F-DF11C0CAF41D}" type="pres">
      <dgm:prSet presAssocID="{52776E73-9EB9-4617-9D05-C5A9B66DCA72}" presName="composite" presStyleCnt="0"/>
      <dgm:spPr/>
    </dgm:pt>
    <dgm:pt modelId="{4C552E72-934C-46E9-B649-973F261D2835}" type="pres">
      <dgm:prSet presAssocID="{52776E73-9EB9-4617-9D05-C5A9B66DCA7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5D48E26-3318-4C4D-92D5-481E8FE59FCF}" type="pres">
      <dgm:prSet presAssocID="{52776E73-9EB9-4617-9D05-C5A9B66DCA72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58DE288-816E-458E-9FFB-839FD6905327}" type="presOf" srcId="{96EA003D-6E0E-498B-B200-80E3D19D479C}" destId="{C5D48E26-3318-4C4D-92D5-481E8FE59FCF}" srcOrd="0" destOrd="2" presId="urn:microsoft.com/office/officeart/2005/8/layout/hList1"/>
    <dgm:cxn modelId="{DC8BF6EC-CEF0-4695-B8A4-D68092143B5B}" type="presOf" srcId="{540815EF-7A34-4ED1-9F7D-E502B1D15B2A}" destId="{6CB09C5A-1884-4AEC-8895-66FAF084F860}" srcOrd="0" destOrd="1" presId="urn:microsoft.com/office/officeart/2005/8/layout/hList1"/>
    <dgm:cxn modelId="{34D7B55D-9C22-4B1E-A53D-E1ECC39712F9}" type="presOf" srcId="{52776E73-9EB9-4617-9D05-C5A9B66DCA72}" destId="{4C552E72-934C-46E9-B649-973F261D2835}" srcOrd="0" destOrd="0" presId="urn:microsoft.com/office/officeart/2005/8/layout/hList1"/>
    <dgm:cxn modelId="{CE5645F5-1109-451C-B6AC-56C62DF2750A}" type="presOf" srcId="{3766E4B6-0B5D-40C2-988B-861B6F2A030C}" destId="{6CB09C5A-1884-4AEC-8895-66FAF084F860}" srcOrd="0" destOrd="0" presId="urn:microsoft.com/office/officeart/2005/8/layout/hList1"/>
    <dgm:cxn modelId="{5C6D6DE2-9B52-404B-98CF-8EB1BD02EA42}" srcId="{8D9DD69F-B3D0-4935-BA23-DE698310FFBE}" destId="{3766E4B6-0B5D-40C2-988B-861B6F2A030C}" srcOrd="0" destOrd="0" parTransId="{C09BEBF6-451B-4A36-86C1-37DF2516309F}" sibTransId="{0E6F3DD9-C74F-489A-BFC9-A3D2A4888B6B}"/>
    <dgm:cxn modelId="{4E978FBE-B6C0-4F97-B264-15E214BFE33D}" type="presOf" srcId="{14428D38-767E-47C2-9A13-D305167D032C}" destId="{C5D48E26-3318-4C4D-92D5-481E8FE59FCF}" srcOrd="0" destOrd="1" presId="urn:microsoft.com/office/officeart/2005/8/layout/hList1"/>
    <dgm:cxn modelId="{D62EAFAB-F873-4AB7-A2D9-C0853BA87FB6}" srcId="{A9F997EC-D29D-4A7D-9046-4D68F8A38CE7}" destId="{8D9DD69F-B3D0-4935-BA23-DE698310FFBE}" srcOrd="0" destOrd="0" parTransId="{CF1F08F3-3101-4629-8E33-34B9706B4857}" sibTransId="{FE01C52F-C92E-4DB0-B1AF-3B2E8576354D}"/>
    <dgm:cxn modelId="{C9FA1B77-60C1-4872-9F38-8BF6D3339184}" srcId="{52776E73-9EB9-4617-9D05-C5A9B66DCA72}" destId="{9E17CA19-BB9F-4FBD-92C1-C7A9C39D9B4F}" srcOrd="0" destOrd="0" parTransId="{6E024FCD-812D-40E3-ACD1-7E31761F40F0}" sibTransId="{36718232-ABF4-46D8-B07F-6AF3FFB7FD3A}"/>
    <dgm:cxn modelId="{E7DE24EA-4BD0-4E33-80EE-298471E016F0}" srcId="{8D9DD69F-B3D0-4935-BA23-DE698310FFBE}" destId="{540815EF-7A34-4ED1-9F7D-E502B1D15B2A}" srcOrd="1" destOrd="0" parTransId="{497D1521-8F2B-4A03-B65D-410A675ACAC1}" sibTransId="{87765C5B-1FCB-464C-947D-DC3C686447E4}"/>
    <dgm:cxn modelId="{BD4760C2-1972-47CE-94F2-20C7B41C37F7}" type="presOf" srcId="{9E17CA19-BB9F-4FBD-92C1-C7A9C39D9B4F}" destId="{C5D48E26-3318-4C4D-92D5-481E8FE59FCF}" srcOrd="0" destOrd="0" presId="urn:microsoft.com/office/officeart/2005/8/layout/hList1"/>
    <dgm:cxn modelId="{A14D25D9-2901-44E0-9A99-AAFA9980EC09}" srcId="{A9F997EC-D29D-4A7D-9046-4D68F8A38CE7}" destId="{52776E73-9EB9-4617-9D05-C5A9B66DCA72}" srcOrd="1" destOrd="0" parTransId="{3B2FDD61-F697-4F49-B251-A1EDCE997F0D}" sibTransId="{F3A54278-6A8F-4ED4-8A39-7297715CCF8E}"/>
    <dgm:cxn modelId="{6AE7A062-A273-4F0D-95E6-AD730F950AFE}" type="presOf" srcId="{23E4663A-486F-417B-A77D-B128DA5DF33D}" destId="{6CB09C5A-1884-4AEC-8895-66FAF084F860}" srcOrd="0" destOrd="2" presId="urn:microsoft.com/office/officeart/2005/8/layout/hList1"/>
    <dgm:cxn modelId="{54B5AD97-9316-4EEE-B69F-01D42B1531D9}" srcId="{52776E73-9EB9-4617-9D05-C5A9B66DCA72}" destId="{14428D38-767E-47C2-9A13-D305167D032C}" srcOrd="1" destOrd="0" parTransId="{421EF9E6-32CB-4C0D-9CE4-71D15475AA30}" sibTransId="{DE521F2C-6CCD-4275-A361-F00BA270EE01}"/>
    <dgm:cxn modelId="{03EDFBA6-389A-4F10-B8F1-42C1D5FDE8FC}" type="presOf" srcId="{A9F997EC-D29D-4A7D-9046-4D68F8A38CE7}" destId="{20DCDA70-3C84-4452-A328-85B8C3EB67FA}" srcOrd="0" destOrd="0" presId="urn:microsoft.com/office/officeart/2005/8/layout/hList1"/>
    <dgm:cxn modelId="{AD5F3F84-A2E5-467D-9F84-A4C66C062589}" srcId="{8D9DD69F-B3D0-4935-BA23-DE698310FFBE}" destId="{23E4663A-486F-417B-A77D-B128DA5DF33D}" srcOrd="2" destOrd="0" parTransId="{BA29749C-FE15-4BC3-B60E-7D2F8CCE0A7B}" sibTransId="{D5B9B989-FF9C-4B7E-AED3-62761F3EA7CD}"/>
    <dgm:cxn modelId="{BEF33A66-2168-4F17-84E5-679E7C09D819}" srcId="{52776E73-9EB9-4617-9D05-C5A9B66DCA72}" destId="{96EA003D-6E0E-498B-B200-80E3D19D479C}" srcOrd="2" destOrd="0" parTransId="{B4329E7A-5AB9-41CF-9625-CB3DD2367146}" sibTransId="{B8030F13-1327-4039-AD94-DE7352D0EC79}"/>
    <dgm:cxn modelId="{4E238364-5065-4FAD-ADA9-89B6D57915C4}" type="presOf" srcId="{8D9DD69F-B3D0-4935-BA23-DE698310FFBE}" destId="{176D7B3C-4387-4E6A-A9B7-2D93B4C4E1B9}" srcOrd="0" destOrd="0" presId="urn:microsoft.com/office/officeart/2005/8/layout/hList1"/>
    <dgm:cxn modelId="{48DC43DC-BD6A-4029-A466-D9D148995054}" type="presParOf" srcId="{20DCDA70-3C84-4452-A328-85B8C3EB67FA}" destId="{B09359A0-C511-4B7A-9CA1-82AC8C710327}" srcOrd="0" destOrd="0" presId="urn:microsoft.com/office/officeart/2005/8/layout/hList1"/>
    <dgm:cxn modelId="{8D3B643C-3967-456E-8E85-EA5C88BB955B}" type="presParOf" srcId="{B09359A0-C511-4B7A-9CA1-82AC8C710327}" destId="{176D7B3C-4387-4E6A-A9B7-2D93B4C4E1B9}" srcOrd="0" destOrd="0" presId="urn:microsoft.com/office/officeart/2005/8/layout/hList1"/>
    <dgm:cxn modelId="{0AE5E1EC-90FB-45C3-ADED-D4C966026496}" type="presParOf" srcId="{B09359A0-C511-4B7A-9CA1-82AC8C710327}" destId="{6CB09C5A-1884-4AEC-8895-66FAF084F860}" srcOrd="1" destOrd="0" presId="urn:microsoft.com/office/officeart/2005/8/layout/hList1"/>
    <dgm:cxn modelId="{14708816-EF33-4EED-9D12-19DE166D9CBC}" type="presParOf" srcId="{20DCDA70-3C84-4452-A328-85B8C3EB67FA}" destId="{F0B7D496-3039-4BE9-A785-18C99DFD36E9}" srcOrd="1" destOrd="0" presId="urn:microsoft.com/office/officeart/2005/8/layout/hList1"/>
    <dgm:cxn modelId="{F5F4D475-00E2-482E-8E84-E0B73D177181}" type="presParOf" srcId="{20DCDA70-3C84-4452-A328-85B8C3EB67FA}" destId="{567498FE-AFA4-424E-929F-DF11C0CAF41D}" srcOrd="2" destOrd="0" presId="urn:microsoft.com/office/officeart/2005/8/layout/hList1"/>
    <dgm:cxn modelId="{27C0B947-8783-4EE6-A910-C24FA50C86BF}" type="presParOf" srcId="{567498FE-AFA4-424E-929F-DF11C0CAF41D}" destId="{4C552E72-934C-46E9-B649-973F261D2835}" srcOrd="0" destOrd="0" presId="urn:microsoft.com/office/officeart/2005/8/layout/hList1"/>
    <dgm:cxn modelId="{B1A0C074-59D5-458B-9DDD-C76D15DBC71B}" type="presParOf" srcId="{567498FE-AFA4-424E-929F-DF11C0CAF41D}" destId="{C5D48E26-3318-4C4D-92D5-481E8FE59FC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0081A5-A6E4-4FA1-8336-E16E85EE0A0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E9C96A7-F934-475F-9C1A-71708C8C3D86}">
      <dgm:prSet custT="1"/>
      <dgm:spPr/>
      <dgm:t>
        <a:bodyPr/>
        <a:lstStyle/>
        <a:p>
          <a:pPr rtl="0"/>
          <a:r>
            <a:rPr lang="uk-UA" sz="3600" dirty="0" smtClean="0"/>
            <a:t>Державний стандарт початкової загальної освіти </a:t>
          </a:r>
          <a:r>
            <a:rPr lang="uk-UA" sz="2000" dirty="0" smtClean="0"/>
            <a:t>(наведені обов’язкові результати навчання)</a:t>
          </a:r>
          <a:endParaRPr lang="uk-UA" sz="2000" dirty="0"/>
        </a:p>
      </dgm:t>
    </dgm:pt>
    <dgm:pt modelId="{9E343955-599D-4F7C-98EC-67811084CD1A}" type="parTrans" cxnId="{ED101A49-9E0A-40B5-8EDD-D8A2A0DC0CCC}">
      <dgm:prSet/>
      <dgm:spPr/>
      <dgm:t>
        <a:bodyPr/>
        <a:lstStyle/>
        <a:p>
          <a:endParaRPr lang="uk-UA"/>
        </a:p>
      </dgm:t>
    </dgm:pt>
    <dgm:pt modelId="{3E5C2D99-47B9-4471-8EBA-A44995C7756C}" type="sibTrans" cxnId="{ED101A49-9E0A-40B5-8EDD-D8A2A0DC0CCC}">
      <dgm:prSet/>
      <dgm:spPr/>
      <dgm:t>
        <a:bodyPr/>
        <a:lstStyle/>
        <a:p>
          <a:endParaRPr lang="uk-UA"/>
        </a:p>
      </dgm:t>
    </dgm:pt>
    <dgm:pt modelId="{8CEA10FC-F2F0-478A-99BF-A6950B0E0BC8}">
      <dgm:prSet custT="1"/>
      <dgm:spPr/>
      <dgm:t>
        <a:bodyPr/>
        <a:lstStyle/>
        <a:p>
          <a:pPr rtl="0"/>
          <a:r>
            <a:rPr lang="uk-UA" sz="3200" dirty="0" smtClean="0"/>
            <a:t>Освітня програма закладу освіти </a:t>
          </a:r>
          <a:r>
            <a:rPr lang="uk-UA" sz="2000" dirty="0" smtClean="0"/>
            <a:t>(складена на основі Стандарту). ЗО формує свою освітню програму на основі типової або укладає власну</a:t>
          </a:r>
          <a:endParaRPr lang="uk-UA" sz="2000" dirty="0"/>
        </a:p>
      </dgm:t>
    </dgm:pt>
    <dgm:pt modelId="{89C848AA-561A-46A3-9079-D314A270BEB9}" type="parTrans" cxnId="{5C9D7C7E-CB6D-48D3-8B3E-44720B7283F2}">
      <dgm:prSet/>
      <dgm:spPr/>
      <dgm:t>
        <a:bodyPr/>
        <a:lstStyle/>
        <a:p>
          <a:endParaRPr lang="uk-UA"/>
        </a:p>
      </dgm:t>
    </dgm:pt>
    <dgm:pt modelId="{01DC1C5A-76A9-49A6-BDB3-10AE19C1B362}" type="sibTrans" cxnId="{5C9D7C7E-CB6D-48D3-8B3E-44720B7283F2}">
      <dgm:prSet/>
      <dgm:spPr/>
      <dgm:t>
        <a:bodyPr/>
        <a:lstStyle/>
        <a:p>
          <a:endParaRPr lang="uk-UA"/>
        </a:p>
      </dgm:t>
    </dgm:pt>
    <dgm:pt modelId="{710674A2-1E3A-47C8-8CB5-A44E72839E24}">
      <dgm:prSet/>
      <dgm:spPr/>
      <dgm:t>
        <a:bodyPr/>
        <a:lstStyle/>
        <a:p>
          <a:pPr rtl="0"/>
          <a:r>
            <a:rPr lang="uk-UA" dirty="0" smtClean="0"/>
            <a:t>Навчальна програма предмету (створюється педагогами, авторськими колективами, відповідно до освітньої програми. Інформатика – частина інтегрованого курсу (ЯДС, Дизайн та технологій , або ні)</a:t>
          </a:r>
          <a:endParaRPr lang="uk-UA" dirty="0"/>
        </a:p>
      </dgm:t>
    </dgm:pt>
    <dgm:pt modelId="{FE0E920B-75C3-411A-8DAD-16FB9BC0C986}" type="parTrans" cxnId="{8F2E2814-4687-49F4-B337-E2D42C8D6C23}">
      <dgm:prSet/>
      <dgm:spPr/>
      <dgm:t>
        <a:bodyPr/>
        <a:lstStyle/>
        <a:p>
          <a:endParaRPr lang="uk-UA"/>
        </a:p>
      </dgm:t>
    </dgm:pt>
    <dgm:pt modelId="{DD4C5777-2C03-4E4A-915F-023904ACE23A}" type="sibTrans" cxnId="{8F2E2814-4687-49F4-B337-E2D42C8D6C23}">
      <dgm:prSet/>
      <dgm:spPr/>
      <dgm:t>
        <a:bodyPr/>
        <a:lstStyle/>
        <a:p>
          <a:endParaRPr lang="uk-UA"/>
        </a:p>
      </dgm:t>
    </dgm:pt>
    <dgm:pt modelId="{A2936E39-772C-42C7-BF19-5E7A7B4360CC}">
      <dgm:prSet custT="1"/>
      <dgm:spPr/>
      <dgm:t>
        <a:bodyPr/>
        <a:lstStyle/>
        <a:p>
          <a:pPr rtl="0"/>
          <a:r>
            <a:rPr lang="uk-UA" sz="3200" dirty="0" smtClean="0"/>
            <a:t>Навчальні матеріали (підручники, презентації, робочі зошити тощо)</a:t>
          </a:r>
          <a:endParaRPr lang="uk-UA" sz="3200" dirty="0"/>
        </a:p>
      </dgm:t>
    </dgm:pt>
    <dgm:pt modelId="{1324585F-50F4-4FBC-8941-EE5D567EB78C}" type="parTrans" cxnId="{9D257C20-F978-4A04-B54F-C9A2696C73CB}">
      <dgm:prSet/>
      <dgm:spPr/>
      <dgm:t>
        <a:bodyPr/>
        <a:lstStyle/>
        <a:p>
          <a:endParaRPr lang="uk-UA"/>
        </a:p>
      </dgm:t>
    </dgm:pt>
    <dgm:pt modelId="{A05BB407-F8ED-4E31-BAE7-9C6CE2120D07}" type="sibTrans" cxnId="{9D257C20-F978-4A04-B54F-C9A2696C73CB}">
      <dgm:prSet/>
      <dgm:spPr/>
      <dgm:t>
        <a:bodyPr/>
        <a:lstStyle/>
        <a:p>
          <a:endParaRPr lang="uk-UA"/>
        </a:p>
      </dgm:t>
    </dgm:pt>
    <dgm:pt modelId="{23B695A4-70F9-41F5-887B-B1342252D477}" type="pres">
      <dgm:prSet presAssocID="{9C0081A5-A6E4-4FA1-8336-E16E85EE0A0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39B0F1B4-9778-4DF8-868E-B107BF6FD19D}" type="pres">
      <dgm:prSet presAssocID="{3E9C96A7-F934-475F-9C1A-71708C8C3D86}" presName="thickLine" presStyleLbl="alignNode1" presStyleIdx="0" presStyleCnt="4"/>
      <dgm:spPr/>
    </dgm:pt>
    <dgm:pt modelId="{50C6DEED-FCB4-42DD-AB0B-2C5A1AE0C31A}" type="pres">
      <dgm:prSet presAssocID="{3E9C96A7-F934-475F-9C1A-71708C8C3D86}" presName="horz1" presStyleCnt="0"/>
      <dgm:spPr/>
    </dgm:pt>
    <dgm:pt modelId="{0454CC79-6748-4F62-A9C9-BF709CED7C36}" type="pres">
      <dgm:prSet presAssocID="{3E9C96A7-F934-475F-9C1A-71708C8C3D86}" presName="tx1" presStyleLbl="revTx" presStyleIdx="0" presStyleCnt="4"/>
      <dgm:spPr/>
      <dgm:t>
        <a:bodyPr/>
        <a:lstStyle/>
        <a:p>
          <a:endParaRPr lang="uk-UA"/>
        </a:p>
      </dgm:t>
    </dgm:pt>
    <dgm:pt modelId="{F99094B6-5965-49AE-BFEB-F5A53737B629}" type="pres">
      <dgm:prSet presAssocID="{3E9C96A7-F934-475F-9C1A-71708C8C3D86}" presName="vert1" presStyleCnt="0"/>
      <dgm:spPr/>
    </dgm:pt>
    <dgm:pt modelId="{F7F6AFC0-2DFD-4528-8A3F-EBC30B7C4CB1}" type="pres">
      <dgm:prSet presAssocID="{8CEA10FC-F2F0-478A-99BF-A6950B0E0BC8}" presName="thickLine" presStyleLbl="alignNode1" presStyleIdx="1" presStyleCnt="4"/>
      <dgm:spPr/>
    </dgm:pt>
    <dgm:pt modelId="{8B2996B0-A5B9-4153-A0D4-3A4E348F0714}" type="pres">
      <dgm:prSet presAssocID="{8CEA10FC-F2F0-478A-99BF-A6950B0E0BC8}" presName="horz1" presStyleCnt="0"/>
      <dgm:spPr/>
    </dgm:pt>
    <dgm:pt modelId="{A9662D79-3B6E-4D19-8B6D-71EB6184281A}" type="pres">
      <dgm:prSet presAssocID="{8CEA10FC-F2F0-478A-99BF-A6950B0E0BC8}" presName="tx1" presStyleLbl="revTx" presStyleIdx="1" presStyleCnt="4"/>
      <dgm:spPr/>
      <dgm:t>
        <a:bodyPr/>
        <a:lstStyle/>
        <a:p>
          <a:endParaRPr lang="uk-UA"/>
        </a:p>
      </dgm:t>
    </dgm:pt>
    <dgm:pt modelId="{74C58EBE-E410-4EE7-A5D0-4D6798FF56DD}" type="pres">
      <dgm:prSet presAssocID="{8CEA10FC-F2F0-478A-99BF-A6950B0E0BC8}" presName="vert1" presStyleCnt="0"/>
      <dgm:spPr/>
    </dgm:pt>
    <dgm:pt modelId="{8675C171-354A-41D0-BEDA-98F52ACBC16C}" type="pres">
      <dgm:prSet presAssocID="{710674A2-1E3A-47C8-8CB5-A44E72839E24}" presName="thickLine" presStyleLbl="alignNode1" presStyleIdx="2" presStyleCnt="4"/>
      <dgm:spPr/>
    </dgm:pt>
    <dgm:pt modelId="{648F97B9-DC67-47DB-B4C7-281F20959197}" type="pres">
      <dgm:prSet presAssocID="{710674A2-1E3A-47C8-8CB5-A44E72839E24}" presName="horz1" presStyleCnt="0"/>
      <dgm:spPr/>
    </dgm:pt>
    <dgm:pt modelId="{E532E838-2C2D-4BE3-9F8D-9C8C59CC0884}" type="pres">
      <dgm:prSet presAssocID="{710674A2-1E3A-47C8-8CB5-A44E72839E24}" presName="tx1" presStyleLbl="revTx" presStyleIdx="2" presStyleCnt="4"/>
      <dgm:spPr/>
      <dgm:t>
        <a:bodyPr/>
        <a:lstStyle/>
        <a:p>
          <a:endParaRPr lang="uk-UA"/>
        </a:p>
      </dgm:t>
    </dgm:pt>
    <dgm:pt modelId="{9544380B-4B48-45E3-9E24-4988F287EB4B}" type="pres">
      <dgm:prSet presAssocID="{710674A2-1E3A-47C8-8CB5-A44E72839E24}" presName="vert1" presStyleCnt="0"/>
      <dgm:spPr/>
    </dgm:pt>
    <dgm:pt modelId="{533D0B9A-6F8A-4077-BDD1-71410B2211D0}" type="pres">
      <dgm:prSet presAssocID="{A2936E39-772C-42C7-BF19-5E7A7B4360CC}" presName="thickLine" presStyleLbl="alignNode1" presStyleIdx="3" presStyleCnt="4"/>
      <dgm:spPr/>
    </dgm:pt>
    <dgm:pt modelId="{8E64E2D2-9251-4485-9373-73AD519FF73F}" type="pres">
      <dgm:prSet presAssocID="{A2936E39-772C-42C7-BF19-5E7A7B4360CC}" presName="horz1" presStyleCnt="0"/>
      <dgm:spPr/>
    </dgm:pt>
    <dgm:pt modelId="{B0E39585-837B-4835-9335-2F325B3B0CE6}" type="pres">
      <dgm:prSet presAssocID="{A2936E39-772C-42C7-BF19-5E7A7B4360CC}" presName="tx1" presStyleLbl="revTx" presStyleIdx="3" presStyleCnt="4"/>
      <dgm:spPr/>
      <dgm:t>
        <a:bodyPr/>
        <a:lstStyle/>
        <a:p>
          <a:endParaRPr lang="uk-UA"/>
        </a:p>
      </dgm:t>
    </dgm:pt>
    <dgm:pt modelId="{EE07F61B-B7DA-48A2-9614-47725ECDC386}" type="pres">
      <dgm:prSet presAssocID="{A2936E39-772C-42C7-BF19-5E7A7B4360CC}" presName="vert1" presStyleCnt="0"/>
      <dgm:spPr/>
    </dgm:pt>
  </dgm:ptLst>
  <dgm:cxnLst>
    <dgm:cxn modelId="{9D257C20-F978-4A04-B54F-C9A2696C73CB}" srcId="{9C0081A5-A6E4-4FA1-8336-E16E85EE0A04}" destId="{A2936E39-772C-42C7-BF19-5E7A7B4360CC}" srcOrd="3" destOrd="0" parTransId="{1324585F-50F4-4FBC-8941-EE5D567EB78C}" sibTransId="{A05BB407-F8ED-4E31-BAE7-9C6CE2120D07}"/>
    <dgm:cxn modelId="{8F2E2814-4687-49F4-B337-E2D42C8D6C23}" srcId="{9C0081A5-A6E4-4FA1-8336-E16E85EE0A04}" destId="{710674A2-1E3A-47C8-8CB5-A44E72839E24}" srcOrd="2" destOrd="0" parTransId="{FE0E920B-75C3-411A-8DAD-16FB9BC0C986}" sibTransId="{DD4C5777-2C03-4E4A-915F-023904ACE23A}"/>
    <dgm:cxn modelId="{62C75760-A6A1-48E1-950F-1C247BB537AA}" type="presOf" srcId="{A2936E39-772C-42C7-BF19-5E7A7B4360CC}" destId="{B0E39585-837B-4835-9335-2F325B3B0CE6}" srcOrd="0" destOrd="0" presId="urn:microsoft.com/office/officeart/2008/layout/LinedList"/>
    <dgm:cxn modelId="{598F305B-79E4-4378-8555-8A8A8F625E4A}" type="presOf" srcId="{3E9C96A7-F934-475F-9C1A-71708C8C3D86}" destId="{0454CC79-6748-4F62-A9C9-BF709CED7C36}" srcOrd="0" destOrd="0" presId="urn:microsoft.com/office/officeart/2008/layout/LinedList"/>
    <dgm:cxn modelId="{5C9D7C7E-CB6D-48D3-8B3E-44720B7283F2}" srcId="{9C0081A5-A6E4-4FA1-8336-E16E85EE0A04}" destId="{8CEA10FC-F2F0-478A-99BF-A6950B0E0BC8}" srcOrd="1" destOrd="0" parTransId="{89C848AA-561A-46A3-9079-D314A270BEB9}" sibTransId="{01DC1C5A-76A9-49A6-BDB3-10AE19C1B362}"/>
    <dgm:cxn modelId="{FBEBF322-1242-4052-B00D-A4B3661910FF}" type="presOf" srcId="{9C0081A5-A6E4-4FA1-8336-E16E85EE0A04}" destId="{23B695A4-70F9-41F5-887B-B1342252D477}" srcOrd="0" destOrd="0" presId="urn:microsoft.com/office/officeart/2008/layout/LinedList"/>
    <dgm:cxn modelId="{AF679C7C-4622-4CBA-9DBB-AFA5C17B1947}" type="presOf" srcId="{8CEA10FC-F2F0-478A-99BF-A6950B0E0BC8}" destId="{A9662D79-3B6E-4D19-8B6D-71EB6184281A}" srcOrd="0" destOrd="0" presId="urn:microsoft.com/office/officeart/2008/layout/LinedList"/>
    <dgm:cxn modelId="{8F3258A8-482D-473B-96E7-E3F89786E05F}" type="presOf" srcId="{710674A2-1E3A-47C8-8CB5-A44E72839E24}" destId="{E532E838-2C2D-4BE3-9F8D-9C8C59CC0884}" srcOrd="0" destOrd="0" presId="urn:microsoft.com/office/officeart/2008/layout/LinedList"/>
    <dgm:cxn modelId="{ED101A49-9E0A-40B5-8EDD-D8A2A0DC0CCC}" srcId="{9C0081A5-A6E4-4FA1-8336-E16E85EE0A04}" destId="{3E9C96A7-F934-475F-9C1A-71708C8C3D86}" srcOrd="0" destOrd="0" parTransId="{9E343955-599D-4F7C-98EC-67811084CD1A}" sibTransId="{3E5C2D99-47B9-4471-8EBA-A44995C7756C}"/>
    <dgm:cxn modelId="{D59EEAB0-6381-4F0C-9828-3CB601C9F69A}" type="presParOf" srcId="{23B695A4-70F9-41F5-887B-B1342252D477}" destId="{39B0F1B4-9778-4DF8-868E-B107BF6FD19D}" srcOrd="0" destOrd="0" presId="urn:microsoft.com/office/officeart/2008/layout/LinedList"/>
    <dgm:cxn modelId="{BBE694E6-C87B-48C2-A014-10230754A2A2}" type="presParOf" srcId="{23B695A4-70F9-41F5-887B-B1342252D477}" destId="{50C6DEED-FCB4-42DD-AB0B-2C5A1AE0C31A}" srcOrd="1" destOrd="0" presId="urn:microsoft.com/office/officeart/2008/layout/LinedList"/>
    <dgm:cxn modelId="{6D659E96-AF58-4AEB-AF39-98BDB15BB1FD}" type="presParOf" srcId="{50C6DEED-FCB4-42DD-AB0B-2C5A1AE0C31A}" destId="{0454CC79-6748-4F62-A9C9-BF709CED7C36}" srcOrd="0" destOrd="0" presId="urn:microsoft.com/office/officeart/2008/layout/LinedList"/>
    <dgm:cxn modelId="{D6B9DADF-93C8-44CF-A0A4-27B9EB0574E4}" type="presParOf" srcId="{50C6DEED-FCB4-42DD-AB0B-2C5A1AE0C31A}" destId="{F99094B6-5965-49AE-BFEB-F5A53737B629}" srcOrd="1" destOrd="0" presId="urn:microsoft.com/office/officeart/2008/layout/LinedList"/>
    <dgm:cxn modelId="{4290A06F-7CB5-40B0-BB46-536FB4F70609}" type="presParOf" srcId="{23B695A4-70F9-41F5-887B-B1342252D477}" destId="{F7F6AFC0-2DFD-4528-8A3F-EBC30B7C4CB1}" srcOrd="2" destOrd="0" presId="urn:microsoft.com/office/officeart/2008/layout/LinedList"/>
    <dgm:cxn modelId="{B641139E-82C5-4A3F-83DB-D522BE1B30A9}" type="presParOf" srcId="{23B695A4-70F9-41F5-887B-B1342252D477}" destId="{8B2996B0-A5B9-4153-A0D4-3A4E348F0714}" srcOrd="3" destOrd="0" presId="urn:microsoft.com/office/officeart/2008/layout/LinedList"/>
    <dgm:cxn modelId="{8105D4ED-9FA0-4504-82AA-75E9CFFA76B4}" type="presParOf" srcId="{8B2996B0-A5B9-4153-A0D4-3A4E348F0714}" destId="{A9662D79-3B6E-4D19-8B6D-71EB6184281A}" srcOrd="0" destOrd="0" presId="urn:microsoft.com/office/officeart/2008/layout/LinedList"/>
    <dgm:cxn modelId="{C75A18B2-9264-475D-82BA-E290055A0FEF}" type="presParOf" srcId="{8B2996B0-A5B9-4153-A0D4-3A4E348F0714}" destId="{74C58EBE-E410-4EE7-A5D0-4D6798FF56DD}" srcOrd="1" destOrd="0" presId="urn:microsoft.com/office/officeart/2008/layout/LinedList"/>
    <dgm:cxn modelId="{78B8705E-164B-4FC9-998F-BD909F4B242D}" type="presParOf" srcId="{23B695A4-70F9-41F5-887B-B1342252D477}" destId="{8675C171-354A-41D0-BEDA-98F52ACBC16C}" srcOrd="4" destOrd="0" presId="urn:microsoft.com/office/officeart/2008/layout/LinedList"/>
    <dgm:cxn modelId="{CF9A03D2-4ED7-4CC3-B8D6-DFE3C2CFFED7}" type="presParOf" srcId="{23B695A4-70F9-41F5-887B-B1342252D477}" destId="{648F97B9-DC67-47DB-B4C7-281F20959197}" srcOrd="5" destOrd="0" presId="urn:microsoft.com/office/officeart/2008/layout/LinedList"/>
    <dgm:cxn modelId="{1E9CEEA2-D3C4-4121-A749-4158EF3CA5AF}" type="presParOf" srcId="{648F97B9-DC67-47DB-B4C7-281F20959197}" destId="{E532E838-2C2D-4BE3-9F8D-9C8C59CC0884}" srcOrd="0" destOrd="0" presId="urn:microsoft.com/office/officeart/2008/layout/LinedList"/>
    <dgm:cxn modelId="{70957B4D-2643-4EBF-856B-5A85D0695D1A}" type="presParOf" srcId="{648F97B9-DC67-47DB-B4C7-281F20959197}" destId="{9544380B-4B48-45E3-9E24-4988F287EB4B}" srcOrd="1" destOrd="0" presId="urn:microsoft.com/office/officeart/2008/layout/LinedList"/>
    <dgm:cxn modelId="{796D0C6C-C508-4919-A64D-176CEAB1B358}" type="presParOf" srcId="{23B695A4-70F9-41F5-887B-B1342252D477}" destId="{533D0B9A-6F8A-4077-BDD1-71410B2211D0}" srcOrd="6" destOrd="0" presId="urn:microsoft.com/office/officeart/2008/layout/LinedList"/>
    <dgm:cxn modelId="{F0497591-6A21-43A3-BF08-819B0E587F1A}" type="presParOf" srcId="{23B695A4-70F9-41F5-887B-B1342252D477}" destId="{8E64E2D2-9251-4485-9373-73AD519FF73F}" srcOrd="7" destOrd="0" presId="urn:microsoft.com/office/officeart/2008/layout/LinedList"/>
    <dgm:cxn modelId="{47D827B4-BABB-44C4-8BC2-7636E64C89C3}" type="presParOf" srcId="{8E64E2D2-9251-4485-9373-73AD519FF73F}" destId="{B0E39585-837B-4835-9335-2F325B3B0CE6}" srcOrd="0" destOrd="0" presId="urn:microsoft.com/office/officeart/2008/layout/LinedList"/>
    <dgm:cxn modelId="{AF4DFD7B-0156-477E-A8CE-52B48C531735}" type="presParOf" srcId="{8E64E2D2-9251-4485-9373-73AD519FF73F}" destId="{EE07F61B-B7DA-48A2-9614-47725ECDC38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35DD3E-C4E9-427C-86DA-215D545DA3DA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uk-UA"/>
        </a:p>
      </dgm:t>
    </dgm:pt>
    <dgm:pt modelId="{50648EEC-013E-4B66-9C54-03EA210FBF01}">
      <dgm:prSet custT="1"/>
      <dgm:spPr/>
      <dgm:t>
        <a:bodyPr/>
        <a:lstStyle/>
        <a:p>
          <a:pPr rtl="0"/>
          <a:r>
            <a:rPr lang="uk-UA" sz="2400" dirty="0" smtClean="0"/>
            <a:t>формування інформаційно-комунікаційної (цифрової) компетентності та інших ключових </a:t>
          </a:r>
          <a:r>
            <a:rPr lang="uk-UA" sz="2400" dirty="0" err="1" smtClean="0"/>
            <a:t>компетентностей</a:t>
          </a:r>
          <a:endParaRPr lang="uk-UA" sz="2400" dirty="0"/>
        </a:p>
      </dgm:t>
    </dgm:pt>
    <dgm:pt modelId="{3ED9DB57-212E-4DEF-93A9-0FD53C40ED68}" type="parTrans" cxnId="{261CE3C7-E8BA-4F21-900E-7729A1638995}">
      <dgm:prSet/>
      <dgm:spPr/>
      <dgm:t>
        <a:bodyPr/>
        <a:lstStyle/>
        <a:p>
          <a:endParaRPr lang="uk-UA"/>
        </a:p>
      </dgm:t>
    </dgm:pt>
    <dgm:pt modelId="{86A418F6-9106-4832-B48D-4BDD46F2F181}" type="sibTrans" cxnId="{261CE3C7-E8BA-4F21-900E-7729A1638995}">
      <dgm:prSet/>
      <dgm:spPr/>
      <dgm:t>
        <a:bodyPr/>
        <a:lstStyle/>
        <a:p>
          <a:endParaRPr lang="uk-UA"/>
        </a:p>
      </dgm:t>
    </dgm:pt>
    <dgm:pt modelId="{B6D07638-A290-44AF-8B7E-1C882D25C748}" type="pres">
      <dgm:prSet presAssocID="{2D35DD3E-C4E9-427C-86DA-215D545DA3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F07E80C-4BF5-45A5-89C0-81D877E0ACB3}" type="pres">
      <dgm:prSet presAssocID="{50648EEC-013E-4B66-9C54-03EA210FBF01}" presName="parentText" presStyleLbl="node1" presStyleIdx="0" presStyleCnt="1" custScaleX="92947" custScaleY="120205" custLinFactNeighborX="2082" custLinFactNeighborY="-3676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61CE3C7-E8BA-4F21-900E-7729A1638995}" srcId="{2D35DD3E-C4E9-427C-86DA-215D545DA3DA}" destId="{50648EEC-013E-4B66-9C54-03EA210FBF01}" srcOrd="0" destOrd="0" parTransId="{3ED9DB57-212E-4DEF-93A9-0FD53C40ED68}" sibTransId="{86A418F6-9106-4832-B48D-4BDD46F2F181}"/>
    <dgm:cxn modelId="{B136352E-872E-44A5-9627-82F086EED2FC}" type="presOf" srcId="{50648EEC-013E-4B66-9C54-03EA210FBF01}" destId="{CF07E80C-4BF5-45A5-89C0-81D877E0ACB3}" srcOrd="0" destOrd="0" presId="urn:microsoft.com/office/officeart/2005/8/layout/vList2"/>
    <dgm:cxn modelId="{9AA908CB-333A-408B-B074-BC74A9C8C954}" type="presOf" srcId="{2D35DD3E-C4E9-427C-86DA-215D545DA3DA}" destId="{B6D07638-A290-44AF-8B7E-1C882D25C748}" srcOrd="0" destOrd="0" presId="urn:microsoft.com/office/officeart/2005/8/layout/vList2"/>
    <dgm:cxn modelId="{DE41CE7F-97A4-4335-BA9E-F4387F640ED2}" type="presParOf" srcId="{B6D07638-A290-44AF-8B7E-1C882D25C748}" destId="{CF07E80C-4BF5-45A5-89C0-81D877E0AC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078022-21E6-433E-8DB0-BF820071EA1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4AA3DBD-3DF8-4A05-8610-3093FA560100}">
      <dgm:prSet/>
      <dgm:spPr/>
      <dgm:t>
        <a:bodyPr/>
        <a:lstStyle/>
        <a:p>
          <a:pPr rtl="0"/>
          <a:r>
            <a:rPr lang="uk-UA" dirty="0" smtClean="0"/>
            <a:t>розв’язання проблем із використанням цифрових пристроїв та технологій для розвитку, творчого самовираження, власного та суспільного добробуту, навичок безпечної та відповідальної діяльності в інформаційному суспільстві із застосуванням критичного мислення</a:t>
          </a:r>
          <a:endParaRPr lang="uk-UA" dirty="0"/>
        </a:p>
      </dgm:t>
    </dgm:pt>
    <dgm:pt modelId="{8835CB41-1D0E-48C9-96E7-DE10CE29BF0F}" type="parTrans" cxnId="{80215594-BFD6-4E1B-AF6D-9D6CAB273E35}">
      <dgm:prSet/>
      <dgm:spPr/>
      <dgm:t>
        <a:bodyPr/>
        <a:lstStyle/>
        <a:p>
          <a:endParaRPr lang="uk-UA"/>
        </a:p>
      </dgm:t>
    </dgm:pt>
    <dgm:pt modelId="{73ED23D0-A3ED-4F5A-8C45-64E070D24BB3}" type="sibTrans" cxnId="{80215594-BFD6-4E1B-AF6D-9D6CAB273E35}">
      <dgm:prSet/>
      <dgm:spPr/>
      <dgm:t>
        <a:bodyPr/>
        <a:lstStyle/>
        <a:p>
          <a:endParaRPr lang="uk-UA"/>
        </a:p>
      </dgm:t>
    </dgm:pt>
    <dgm:pt modelId="{ECC072B0-A753-48A9-BD0F-A4F96A55CCE1}" type="pres">
      <dgm:prSet presAssocID="{0E078022-21E6-433E-8DB0-BF820071E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24503EB-BBB5-4C6F-8BC5-5BEC10CF3E93}" type="pres">
      <dgm:prSet presAssocID="{F4AA3DBD-3DF8-4A05-8610-3093FA560100}" presName="parentText" presStyleLbl="node1" presStyleIdx="0" presStyleCnt="1" custScaleY="101907" custLinFactNeighborY="3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0215594-BFD6-4E1B-AF6D-9D6CAB273E35}" srcId="{0E078022-21E6-433E-8DB0-BF820071EA13}" destId="{F4AA3DBD-3DF8-4A05-8610-3093FA560100}" srcOrd="0" destOrd="0" parTransId="{8835CB41-1D0E-48C9-96E7-DE10CE29BF0F}" sibTransId="{73ED23D0-A3ED-4F5A-8C45-64E070D24BB3}"/>
    <dgm:cxn modelId="{7EBB5114-A248-40E7-9A0B-39602CA83480}" type="presOf" srcId="{F4AA3DBD-3DF8-4A05-8610-3093FA560100}" destId="{224503EB-BBB5-4C6F-8BC5-5BEC10CF3E93}" srcOrd="0" destOrd="0" presId="urn:microsoft.com/office/officeart/2005/8/layout/vList2"/>
    <dgm:cxn modelId="{2DD349C0-4D45-41ED-AD44-25AB4F476BD8}" type="presOf" srcId="{0E078022-21E6-433E-8DB0-BF820071EA13}" destId="{ECC072B0-A753-48A9-BD0F-A4F96A55CCE1}" srcOrd="0" destOrd="0" presId="urn:microsoft.com/office/officeart/2005/8/layout/vList2"/>
    <dgm:cxn modelId="{C3A03A6E-CF90-4741-BA93-2CD2CAF6DEE8}" type="presParOf" srcId="{ECC072B0-A753-48A9-BD0F-A4F96A55CCE1}" destId="{224503EB-BBB5-4C6F-8BC5-5BEC10CF3E9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68396B-8109-495A-8AD3-1EE81C1F5A4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uk-UA"/>
        </a:p>
      </dgm:t>
    </dgm:pt>
    <dgm:pt modelId="{000DA86E-8BB7-44C7-AA1D-65CCCDE2FB9D}">
      <dgm:prSet/>
      <dgm:spPr/>
      <dgm:t>
        <a:bodyPr/>
        <a:lstStyle/>
        <a:p>
          <a:pPr rtl="0"/>
          <a:r>
            <a:rPr lang="uk-UA" b="1" smtClean="0"/>
            <a:t>Три спільні речі</a:t>
          </a:r>
          <a:endParaRPr lang="uk-UA"/>
        </a:p>
      </dgm:t>
    </dgm:pt>
    <dgm:pt modelId="{898F04F6-4031-49C6-A9A0-368DB034A76F}" type="parTrans" cxnId="{0B8EA79B-A6D7-4EF8-81C9-9FE7F387D06C}">
      <dgm:prSet/>
      <dgm:spPr/>
      <dgm:t>
        <a:bodyPr/>
        <a:lstStyle/>
        <a:p>
          <a:endParaRPr lang="uk-UA"/>
        </a:p>
      </dgm:t>
    </dgm:pt>
    <dgm:pt modelId="{19055BAD-BD3C-4859-9C7F-8AEB79A76BE4}" type="sibTrans" cxnId="{0B8EA79B-A6D7-4EF8-81C9-9FE7F387D06C}">
      <dgm:prSet/>
      <dgm:spPr/>
      <dgm:t>
        <a:bodyPr/>
        <a:lstStyle/>
        <a:p>
          <a:endParaRPr lang="uk-UA"/>
        </a:p>
      </dgm:t>
    </dgm:pt>
    <dgm:pt modelId="{5C16DB56-769F-4F63-ABA7-10C05AF49661}">
      <dgm:prSet/>
      <dgm:spPr/>
      <dgm:t>
        <a:bodyPr/>
        <a:lstStyle/>
        <a:p>
          <a:pPr rtl="0"/>
          <a:r>
            <a:rPr lang="uk-UA" b="1" smtClean="0"/>
            <a:t>Троянда чи терен</a:t>
          </a:r>
          <a:endParaRPr lang="uk-UA"/>
        </a:p>
      </dgm:t>
    </dgm:pt>
    <dgm:pt modelId="{A7DA4E39-E6D6-4FB2-8CF9-7539792779A5}" type="parTrans" cxnId="{F02A3EB5-CE2E-4686-AEE4-12A248C06C4F}">
      <dgm:prSet/>
      <dgm:spPr/>
      <dgm:t>
        <a:bodyPr/>
        <a:lstStyle/>
        <a:p>
          <a:endParaRPr lang="uk-UA"/>
        </a:p>
      </dgm:t>
    </dgm:pt>
    <dgm:pt modelId="{CCC20FDD-A754-488C-ABFC-77A9193BFE14}" type="sibTrans" cxnId="{F02A3EB5-CE2E-4686-AEE4-12A248C06C4F}">
      <dgm:prSet/>
      <dgm:spPr/>
      <dgm:t>
        <a:bodyPr/>
        <a:lstStyle/>
        <a:p>
          <a:endParaRPr lang="uk-UA"/>
        </a:p>
      </dgm:t>
    </dgm:pt>
    <dgm:pt modelId="{D2EEEFAB-A0B5-4F89-9980-5546F2A01C5F}">
      <dgm:prSet/>
      <dgm:spPr/>
      <dgm:t>
        <a:bodyPr/>
        <a:lstStyle/>
        <a:p>
          <a:pPr rtl="0"/>
          <a:r>
            <a:rPr lang="uk-UA" b="1" smtClean="0"/>
            <a:t>Зашифрована пісня чи мультфільм</a:t>
          </a:r>
          <a:endParaRPr lang="uk-UA"/>
        </a:p>
      </dgm:t>
    </dgm:pt>
    <dgm:pt modelId="{955BEA82-2E13-4CD3-84F6-035E4E9B63AE}" type="parTrans" cxnId="{4874E27D-C78C-4747-A9B5-1C51626AF3DD}">
      <dgm:prSet/>
      <dgm:spPr/>
      <dgm:t>
        <a:bodyPr/>
        <a:lstStyle/>
        <a:p>
          <a:endParaRPr lang="uk-UA"/>
        </a:p>
      </dgm:t>
    </dgm:pt>
    <dgm:pt modelId="{D5209A11-A9A5-4081-BB26-43F486EEC040}" type="sibTrans" cxnId="{4874E27D-C78C-4747-A9B5-1C51626AF3DD}">
      <dgm:prSet/>
      <dgm:spPr/>
      <dgm:t>
        <a:bodyPr/>
        <a:lstStyle/>
        <a:p>
          <a:endParaRPr lang="uk-UA"/>
        </a:p>
      </dgm:t>
    </dgm:pt>
    <dgm:pt modelId="{539E7DA2-0B7F-4076-A565-B43B458A8EE2}">
      <dgm:prSet/>
      <dgm:spPr/>
      <dgm:t>
        <a:bodyPr/>
        <a:lstStyle/>
        <a:p>
          <a:pPr rtl="0"/>
          <a:r>
            <a:rPr lang="uk-UA" b="1" smtClean="0"/>
            <a:t>Беземоційне обличчя</a:t>
          </a:r>
          <a:endParaRPr lang="uk-UA"/>
        </a:p>
      </dgm:t>
    </dgm:pt>
    <dgm:pt modelId="{AE4C1CBF-66AD-47B0-9AA0-C39839F1B52C}" type="parTrans" cxnId="{DF90EE71-FDD8-48A6-A8F6-0C850DD31EE2}">
      <dgm:prSet/>
      <dgm:spPr/>
      <dgm:t>
        <a:bodyPr/>
        <a:lstStyle/>
        <a:p>
          <a:endParaRPr lang="uk-UA"/>
        </a:p>
      </dgm:t>
    </dgm:pt>
    <dgm:pt modelId="{3AD19A2E-E12C-4D6B-A722-ED968568EA8A}" type="sibTrans" cxnId="{DF90EE71-FDD8-48A6-A8F6-0C850DD31EE2}">
      <dgm:prSet/>
      <dgm:spPr/>
      <dgm:t>
        <a:bodyPr/>
        <a:lstStyle/>
        <a:p>
          <a:endParaRPr lang="uk-UA"/>
        </a:p>
      </dgm:t>
    </dgm:pt>
    <dgm:pt modelId="{0651AECA-458E-4B4D-B32B-E61ABB9A0BA1}">
      <dgm:prSet/>
      <dgm:spPr/>
      <dgm:t>
        <a:bodyPr/>
        <a:lstStyle/>
        <a:p>
          <a:pPr rtl="0"/>
          <a:r>
            <a:rPr lang="uk-UA" b="1" smtClean="0"/>
            <a:t>Швидкий ескіз</a:t>
          </a:r>
          <a:endParaRPr lang="uk-UA"/>
        </a:p>
      </dgm:t>
    </dgm:pt>
    <dgm:pt modelId="{EA19E2FD-2E3C-406F-9F3B-9474C8402BA1}" type="parTrans" cxnId="{A683BDBE-072C-47B5-A84E-3E6B7BEE32FC}">
      <dgm:prSet/>
      <dgm:spPr/>
      <dgm:t>
        <a:bodyPr/>
        <a:lstStyle/>
        <a:p>
          <a:endParaRPr lang="uk-UA"/>
        </a:p>
      </dgm:t>
    </dgm:pt>
    <dgm:pt modelId="{CE08F313-DEC6-4C10-B6F4-A126ED84C2BC}" type="sibTrans" cxnId="{A683BDBE-072C-47B5-A84E-3E6B7BEE32FC}">
      <dgm:prSet/>
      <dgm:spPr/>
      <dgm:t>
        <a:bodyPr/>
        <a:lstStyle/>
        <a:p>
          <a:endParaRPr lang="uk-UA"/>
        </a:p>
      </dgm:t>
    </dgm:pt>
    <dgm:pt modelId="{8453FCF4-05C9-462F-A3B3-6CB925844378}">
      <dgm:prSet/>
      <dgm:spPr/>
      <dgm:t>
        <a:bodyPr/>
        <a:lstStyle/>
        <a:p>
          <a:pPr rtl="0"/>
          <a:r>
            <a:rPr lang="uk-UA" b="1" smtClean="0"/>
            <a:t>Віртуальна коричнева валіза</a:t>
          </a:r>
          <a:endParaRPr lang="uk-UA"/>
        </a:p>
      </dgm:t>
    </dgm:pt>
    <dgm:pt modelId="{B98921B4-1A15-4D0D-AAF8-596A7CA22A44}" type="parTrans" cxnId="{E53D4424-24E8-4539-AC85-05C9CFCC3D62}">
      <dgm:prSet/>
      <dgm:spPr/>
      <dgm:t>
        <a:bodyPr/>
        <a:lstStyle/>
        <a:p>
          <a:endParaRPr lang="uk-UA"/>
        </a:p>
      </dgm:t>
    </dgm:pt>
    <dgm:pt modelId="{EC93E471-D1F4-4805-AEEC-371D07651AB2}" type="sibTrans" cxnId="{E53D4424-24E8-4539-AC85-05C9CFCC3D62}">
      <dgm:prSet/>
      <dgm:spPr/>
      <dgm:t>
        <a:bodyPr/>
        <a:lstStyle/>
        <a:p>
          <a:endParaRPr lang="uk-UA"/>
        </a:p>
      </dgm:t>
    </dgm:pt>
    <dgm:pt modelId="{BE0D38E9-1414-45B3-9178-D1A8F3D84BAB}">
      <dgm:prSet/>
      <dgm:spPr/>
      <dgm:t>
        <a:bodyPr/>
        <a:lstStyle/>
        <a:p>
          <a:pPr rtl="0"/>
          <a:r>
            <a:rPr lang="uk-UA" b="1" smtClean="0"/>
            <a:t>Знайомство за іграшкою</a:t>
          </a:r>
          <a:endParaRPr lang="uk-UA"/>
        </a:p>
      </dgm:t>
    </dgm:pt>
    <dgm:pt modelId="{5A3328EB-D935-4758-AF35-A3715047245B}" type="parTrans" cxnId="{622FC7E7-879C-4AF6-B269-2ECB6210A40D}">
      <dgm:prSet/>
      <dgm:spPr/>
      <dgm:t>
        <a:bodyPr/>
        <a:lstStyle/>
        <a:p>
          <a:endParaRPr lang="uk-UA"/>
        </a:p>
      </dgm:t>
    </dgm:pt>
    <dgm:pt modelId="{D2805A55-5DED-4296-A037-8AA2411DD958}" type="sibTrans" cxnId="{622FC7E7-879C-4AF6-B269-2ECB6210A40D}">
      <dgm:prSet/>
      <dgm:spPr/>
      <dgm:t>
        <a:bodyPr/>
        <a:lstStyle/>
        <a:p>
          <a:endParaRPr lang="uk-UA"/>
        </a:p>
      </dgm:t>
    </dgm:pt>
    <dgm:pt modelId="{59815775-94DD-44A8-9AD1-41E13482853E}">
      <dgm:prSet/>
      <dgm:spPr/>
      <dgm:t>
        <a:bodyPr/>
        <a:lstStyle/>
        <a:p>
          <a:pPr rtl="0"/>
          <a:r>
            <a:rPr lang="uk-UA" b="1" smtClean="0"/>
            <a:t>Загадковий учень</a:t>
          </a:r>
          <a:endParaRPr lang="uk-UA"/>
        </a:p>
      </dgm:t>
    </dgm:pt>
    <dgm:pt modelId="{AEA12F0D-3F80-428F-BDF7-5C92CAFA60D8}" type="parTrans" cxnId="{05CA1F26-A3F0-40A3-9A24-56B02D01DA0E}">
      <dgm:prSet/>
      <dgm:spPr/>
      <dgm:t>
        <a:bodyPr/>
        <a:lstStyle/>
        <a:p>
          <a:endParaRPr lang="uk-UA"/>
        </a:p>
      </dgm:t>
    </dgm:pt>
    <dgm:pt modelId="{3469533C-36E1-473B-A12B-5F1BC53DA7CB}" type="sibTrans" cxnId="{05CA1F26-A3F0-40A3-9A24-56B02D01DA0E}">
      <dgm:prSet/>
      <dgm:spPr/>
      <dgm:t>
        <a:bodyPr/>
        <a:lstStyle/>
        <a:p>
          <a:endParaRPr lang="uk-UA"/>
        </a:p>
      </dgm:t>
    </dgm:pt>
    <dgm:pt modelId="{8DDF3638-EA53-4B8E-BC0A-BBB0C531D0BE}" type="pres">
      <dgm:prSet presAssocID="{3468396B-8109-495A-8AD3-1EE81C1F5A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B21E7DA-B895-4E35-A40A-DA849AFD1001}" type="pres">
      <dgm:prSet presAssocID="{000DA86E-8BB7-44C7-AA1D-65CCCDE2FB9D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BFD5823-061C-4795-8C77-B5EFD206A607}" type="pres">
      <dgm:prSet presAssocID="{19055BAD-BD3C-4859-9C7F-8AEB79A76BE4}" presName="spacer" presStyleCnt="0"/>
      <dgm:spPr/>
    </dgm:pt>
    <dgm:pt modelId="{4BF2954F-CD2E-4218-A291-35519EAA48F6}" type="pres">
      <dgm:prSet presAssocID="{5C16DB56-769F-4F63-ABA7-10C05AF49661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624379E-0D25-434D-9290-2805442B4F08}" type="pres">
      <dgm:prSet presAssocID="{CCC20FDD-A754-488C-ABFC-77A9193BFE14}" presName="spacer" presStyleCnt="0"/>
      <dgm:spPr/>
    </dgm:pt>
    <dgm:pt modelId="{51BAE4CD-0EA1-4954-A6A7-3D938B893412}" type="pres">
      <dgm:prSet presAssocID="{D2EEEFAB-A0B5-4F89-9980-5546F2A01C5F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328AAE-B5F3-49AE-BE2C-97A2BC3C3612}" type="pres">
      <dgm:prSet presAssocID="{D5209A11-A9A5-4081-BB26-43F486EEC040}" presName="spacer" presStyleCnt="0"/>
      <dgm:spPr/>
    </dgm:pt>
    <dgm:pt modelId="{1F0F25B9-DCDF-4027-82DA-8763B1BBA529}" type="pres">
      <dgm:prSet presAssocID="{539E7DA2-0B7F-4076-A565-B43B458A8EE2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704F0AF-F815-40BF-BA42-231C0E3E998B}" type="pres">
      <dgm:prSet presAssocID="{3AD19A2E-E12C-4D6B-A722-ED968568EA8A}" presName="spacer" presStyleCnt="0"/>
      <dgm:spPr/>
    </dgm:pt>
    <dgm:pt modelId="{EC5E8974-AD34-4695-8DD9-45978D4D7884}" type="pres">
      <dgm:prSet presAssocID="{0651AECA-458E-4B4D-B32B-E61ABB9A0BA1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E74FAA6-5BA0-4E94-8B04-512A884C286C}" type="pres">
      <dgm:prSet presAssocID="{CE08F313-DEC6-4C10-B6F4-A126ED84C2BC}" presName="spacer" presStyleCnt="0"/>
      <dgm:spPr/>
    </dgm:pt>
    <dgm:pt modelId="{8196A350-5DC5-4B33-B26F-78D4A5AAFF72}" type="pres">
      <dgm:prSet presAssocID="{8453FCF4-05C9-462F-A3B3-6CB925844378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045B42C-22E0-412E-A7A5-7A27E522B3A8}" type="pres">
      <dgm:prSet presAssocID="{EC93E471-D1F4-4805-AEEC-371D07651AB2}" presName="spacer" presStyleCnt="0"/>
      <dgm:spPr/>
    </dgm:pt>
    <dgm:pt modelId="{D3530756-B63A-4D0C-B314-C4FE74F6885C}" type="pres">
      <dgm:prSet presAssocID="{BE0D38E9-1414-45B3-9178-D1A8F3D84BAB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7773709-654E-470E-97E6-7A6CAB80EDDF}" type="pres">
      <dgm:prSet presAssocID="{D2805A55-5DED-4296-A037-8AA2411DD958}" presName="spacer" presStyleCnt="0"/>
      <dgm:spPr/>
    </dgm:pt>
    <dgm:pt modelId="{EAAA8460-AA5A-423D-BF5B-D53FC2FC18D4}" type="pres">
      <dgm:prSet presAssocID="{59815775-94DD-44A8-9AD1-41E13482853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1EB19E9-5D1A-4283-8DE5-8C0D420C15B7}" type="presOf" srcId="{59815775-94DD-44A8-9AD1-41E13482853E}" destId="{EAAA8460-AA5A-423D-BF5B-D53FC2FC18D4}" srcOrd="0" destOrd="0" presId="urn:microsoft.com/office/officeart/2005/8/layout/vList2"/>
    <dgm:cxn modelId="{0B8EA79B-A6D7-4EF8-81C9-9FE7F387D06C}" srcId="{3468396B-8109-495A-8AD3-1EE81C1F5A49}" destId="{000DA86E-8BB7-44C7-AA1D-65CCCDE2FB9D}" srcOrd="0" destOrd="0" parTransId="{898F04F6-4031-49C6-A9A0-368DB034A76F}" sibTransId="{19055BAD-BD3C-4859-9C7F-8AEB79A76BE4}"/>
    <dgm:cxn modelId="{D7CCDF68-4773-4379-ACFE-5049D97F19A9}" type="presOf" srcId="{5C16DB56-769F-4F63-ABA7-10C05AF49661}" destId="{4BF2954F-CD2E-4218-A291-35519EAA48F6}" srcOrd="0" destOrd="0" presId="urn:microsoft.com/office/officeart/2005/8/layout/vList2"/>
    <dgm:cxn modelId="{5581F2E0-C0EA-41DA-AB4C-BC41B6AF5BEC}" type="presOf" srcId="{D2EEEFAB-A0B5-4F89-9980-5546F2A01C5F}" destId="{51BAE4CD-0EA1-4954-A6A7-3D938B893412}" srcOrd="0" destOrd="0" presId="urn:microsoft.com/office/officeart/2005/8/layout/vList2"/>
    <dgm:cxn modelId="{83A9529D-FFCA-4C3C-ABF9-152A7BD27CDB}" type="presOf" srcId="{8453FCF4-05C9-462F-A3B3-6CB925844378}" destId="{8196A350-5DC5-4B33-B26F-78D4A5AAFF72}" srcOrd="0" destOrd="0" presId="urn:microsoft.com/office/officeart/2005/8/layout/vList2"/>
    <dgm:cxn modelId="{622FC7E7-879C-4AF6-B269-2ECB6210A40D}" srcId="{3468396B-8109-495A-8AD3-1EE81C1F5A49}" destId="{BE0D38E9-1414-45B3-9178-D1A8F3D84BAB}" srcOrd="6" destOrd="0" parTransId="{5A3328EB-D935-4758-AF35-A3715047245B}" sibTransId="{D2805A55-5DED-4296-A037-8AA2411DD958}"/>
    <dgm:cxn modelId="{05CA1F26-A3F0-40A3-9A24-56B02D01DA0E}" srcId="{3468396B-8109-495A-8AD3-1EE81C1F5A49}" destId="{59815775-94DD-44A8-9AD1-41E13482853E}" srcOrd="7" destOrd="0" parTransId="{AEA12F0D-3F80-428F-BDF7-5C92CAFA60D8}" sibTransId="{3469533C-36E1-473B-A12B-5F1BC53DA7CB}"/>
    <dgm:cxn modelId="{621F0AE0-B114-4C6A-900B-A937E212F4E9}" type="presOf" srcId="{0651AECA-458E-4B4D-B32B-E61ABB9A0BA1}" destId="{EC5E8974-AD34-4695-8DD9-45978D4D7884}" srcOrd="0" destOrd="0" presId="urn:microsoft.com/office/officeart/2005/8/layout/vList2"/>
    <dgm:cxn modelId="{DF90EE71-FDD8-48A6-A8F6-0C850DD31EE2}" srcId="{3468396B-8109-495A-8AD3-1EE81C1F5A49}" destId="{539E7DA2-0B7F-4076-A565-B43B458A8EE2}" srcOrd="3" destOrd="0" parTransId="{AE4C1CBF-66AD-47B0-9AA0-C39839F1B52C}" sibTransId="{3AD19A2E-E12C-4D6B-A722-ED968568EA8A}"/>
    <dgm:cxn modelId="{6DF5F33A-93FF-412A-BFB0-933F64DC5D00}" type="presOf" srcId="{000DA86E-8BB7-44C7-AA1D-65CCCDE2FB9D}" destId="{8B21E7DA-B895-4E35-A40A-DA849AFD1001}" srcOrd="0" destOrd="0" presId="urn:microsoft.com/office/officeart/2005/8/layout/vList2"/>
    <dgm:cxn modelId="{F02A3EB5-CE2E-4686-AEE4-12A248C06C4F}" srcId="{3468396B-8109-495A-8AD3-1EE81C1F5A49}" destId="{5C16DB56-769F-4F63-ABA7-10C05AF49661}" srcOrd="1" destOrd="0" parTransId="{A7DA4E39-E6D6-4FB2-8CF9-7539792779A5}" sibTransId="{CCC20FDD-A754-488C-ABFC-77A9193BFE14}"/>
    <dgm:cxn modelId="{A34AB819-3E6A-4A84-AEE7-F0512DA29362}" type="presOf" srcId="{3468396B-8109-495A-8AD3-1EE81C1F5A49}" destId="{8DDF3638-EA53-4B8E-BC0A-BBB0C531D0BE}" srcOrd="0" destOrd="0" presId="urn:microsoft.com/office/officeart/2005/8/layout/vList2"/>
    <dgm:cxn modelId="{1A80C9AC-C56A-4BF0-B8C8-856142066EED}" type="presOf" srcId="{539E7DA2-0B7F-4076-A565-B43B458A8EE2}" destId="{1F0F25B9-DCDF-4027-82DA-8763B1BBA529}" srcOrd="0" destOrd="0" presId="urn:microsoft.com/office/officeart/2005/8/layout/vList2"/>
    <dgm:cxn modelId="{E53D4424-24E8-4539-AC85-05C9CFCC3D62}" srcId="{3468396B-8109-495A-8AD3-1EE81C1F5A49}" destId="{8453FCF4-05C9-462F-A3B3-6CB925844378}" srcOrd="5" destOrd="0" parTransId="{B98921B4-1A15-4D0D-AAF8-596A7CA22A44}" sibTransId="{EC93E471-D1F4-4805-AEEC-371D07651AB2}"/>
    <dgm:cxn modelId="{4874E27D-C78C-4747-A9B5-1C51626AF3DD}" srcId="{3468396B-8109-495A-8AD3-1EE81C1F5A49}" destId="{D2EEEFAB-A0B5-4F89-9980-5546F2A01C5F}" srcOrd="2" destOrd="0" parTransId="{955BEA82-2E13-4CD3-84F6-035E4E9B63AE}" sibTransId="{D5209A11-A9A5-4081-BB26-43F486EEC040}"/>
    <dgm:cxn modelId="{E822C888-08F8-42A4-B5EA-B8466CD1E5AF}" type="presOf" srcId="{BE0D38E9-1414-45B3-9178-D1A8F3D84BAB}" destId="{D3530756-B63A-4D0C-B314-C4FE74F6885C}" srcOrd="0" destOrd="0" presId="urn:microsoft.com/office/officeart/2005/8/layout/vList2"/>
    <dgm:cxn modelId="{A683BDBE-072C-47B5-A84E-3E6B7BEE32FC}" srcId="{3468396B-8109-495A-8AD3-1EE81C1F5A49}" destId="{0651AECA-458E-4B4D-B32B-E61ABB9A0BA1}" srcOrd="4" destOrd="0" parTransId="{EA19E2FD-2E3C-406F-9F3B-9474C8402BA1}" sibTransId="{CE08F313-DEC6-4C10-B6F4-A126ED84C2BC}"/>
    <dgm:cxn modelId="{4BFFF889-CDAE-470B-B1AC-057230C99AE4}" type="presParOf" srcId="{8DDF3638-EA53-4B8E-BC0A-BBB0C531D0BE}" destId="{8B21E7DA-B895-4E35-A40A-DA849AFD1001}" srcOrd="0" destOrd="0" presId="urn:microsoft.com/office/officeart/2005/8/layout/vList2"/>
    <dgm:cxn modelId="{F25E1CCB-BFDD-451B-81B9-5A741F85F969}" type="presParOf" srcId="{8DDF3638-EA53-4B8E-BC0A-BBB0C531D0BE}" destId="{FBFD5823-061C-4795-8C77-B5EFD206A607}" srcOrd="1" destOrd="0" presId="urn:microsoft.com/office/officeart/2005/8/layout/vList2"/>
    <dgm:cxn modelId="{4B56686A-13F6-46F7-A4A8-5020D98F37A8}" type="presParOf" srcId="{8DDF3638-EA53-4B8E-BC0A-BBB0C531D0BE}" destId="{4BF2954F-CD2E-4218-A291-35519EAA48F6}" srcOrd="2" destOrd="0" presId="urn:microsoft.com/office/officeart/2005/8/layout/vList2"/>
    <dgm:cxn modelId="{DCF494AF-BB61-4F0F-A0F4-755D9420408D}" type="presParOf" srcId="{8DDF3638-EA53-4B8E-BC0A-BBB0C531D0BE}" destId="{5624379E-0D25-434D-9290-2805442B4F08}" srcOrd="3" destOrd="0" presId="urn:microsoft.com/office/officeart/2005/8/layout/vList2"/>
    <dgm:cxn modelId="{62D39540-A171-4B49-9CD1-B931E1FF1494}" type="presParOf" srcId="{8DDF3638-EA53-4B8E-BC0A-BBB0C531D0BE}" destId="{51BAE4CD-0EA1-4954-A6A7-3D938B893412}" srcOrd="4" destOrd="0" presId="urn:microsoft.com/office/officeart/2005/8/layout/vList2"/>
    <dgm:cxn modelId="{5BA5D1DC-7040-45A9-A1B3-90573068ECFA}" type="presParOf" srcId="{8DDF3638-EA53-4B8E-BC0A-BBB0C531D0BE}" destId="{44328AAE-B5F3-49AE-BE2C-97A2BC3C3612}" srcOrd="5" destOrd="0" presId="urn:microsoft.com/office/officeart/2005/8/layout/vList2"/>
    <dgm:cxn modelId="{B4774CBB-08E1-4FE9-B184-EF9EE96D48B6}" type="presParOf" srcId="{8DDF3638-EA53-4B8E-BC0A-BBB0C531D0BE}" destId="{1F0F25B9-DCDF-4027-82DA-8763B1BBA529}" srcOrd="6" destOrd="0" presId="urn:microsoft.com/office/officeart/2005/8/layout/vList2"/>
    <dgm:cxn modelId="{E915C49B-7BB1-4842-87A5-5959E55FAD2D}" type="presParOf" srcId="{8DDF3638-EA53-4B8E-BC0A-BBB0C531D0BE}" destId="{E704F0AF-F815-40BF-BA42-231C0E3E998B}" srcOrd="7" destOrd="0" presId="urn:microsoft.com/office/officeart/2005/8/layout/vList2"/>
    <dgm:cxn modelId="{21B75406-567C-4DF8-9B78-B86ECAEAA791}" type="presParOf" srcId="{8DDF3638-EA53-4B8E-BC0A-BBB0C531D0BE}" destId="{EC5E8974-AD34-4695-8DD9-45978D4D7884}" srcOrd="8" destOrd="0" presId="urn:microsoft.com/office/officeart/2005/8/layout/vList2"/>
    <dgm:cxn modelId="{CEBC2A46-90E4-4379-BA3E-811B52388AF8}" type="presParOf" srcId="{8DDF3638-EA53-4B8E-BC0A-BBB0C531D0BE}" destId="{2E74FAA6-5BA0-4E94-8B04-512A884C286C}" srcOrd="9" destOrd="0" presId="urn:microsoft.com/office/officeart/2005/8/layout/vList2"/>
    <dgm:cxn modelId="{F3C3CA38-7B64-4998-8375-053588E10BFE}" type="presParOf" srcId="{8DDF3638-EA53-4B8E-BC0A-BBB0C531D0BE}" destId="{8196A350-5DC5-4B33-B26F-78D4A5AAFF72}" srcOrd="10" destOrd="0" presId="urn:microsoft.com/office/officeart/2005/8/layout/vList2"/>
    <dgm:cxn modelId="{E587DCA9-0DD6-4F84-9D73-6489F6EF1BA4}" type="presParOf" srcId="{8DDF3638-EA53-4B8E-BC0A-BBB0C531D0BE}" destId="{C045B42C-22E0-412E-A7A5-7A27E522B3A8}" srcOrd="11" destOrd="0" presId="urn:microsoft.com/office/officeart/2005/8/layout/vList2"/>
    <dgm:cxn modelId="{AB77A491-73B5-4E95-ACA3-C71077E96A3F}" type="presParOf" srcId="{8DDF3638-EA53-4B8E-BC0A-BBB0C531D0BE}" destId="{D3530756-B63A-4D0C-B314-C4FE74F6885C}" srcOrd="12" destOrd="0" presId="urn:microsoft.com/office/officeart/2005/8/layout/vList2"/>
    <dgm:cxn modelId="{650581E6-BE7C-4733-8081-4A75510FF919}" type="presParOf" srcId="{8DDF3638-EA53-4B8E-BC0A-BBB0C531D0BE}" destId="{77773709-654E-470E-97E6-7A6CAB80EDDF}" srcOrd="13" destOrd="0" presId="urn:microsoft.com/office/officeart/2005/8/layout/vList2"/>
    <dgm:cxn modelId="{EA8C8ADE-F841-4B25-9BC6-7BF18FB6E8CC}" type="presParOf" srcId="{8DDF3638-EA53-4B8E-BC0A-BBB0C531D0BE}" destId="{EAAA8460-AA5A-423D-BF5B-D53FC2FC18D4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5E6C25-0534-46B2-A2C2-91835BBE68E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uk-UA"/>
        </a:p>
      </dgm:t>
    </dgm:pt>
    <dgm:pt modelId="{94EC1D25-DA34-4F42-8A93-47094D4CFB8C}">
      <dgm:prSet/>
      <dgm:spPr/>
      <dgm:t>
        <a:bodyPr/>
        <a:lstStyle/>
        <a:p>
          <a:pPr rtl="0"/>
          <a:r>
            <a:rPr lang="uk-UA" b="1" smtClean="0"/>
            <a:t>Хто ця дитина?</a:t>
          </a:r>
          <a:endParaRPr lang="uk-UA"/>
        </a:p>
      </dgm:t>
    </dgm:pt>
    <dgm:pt modelId="{B3B4BF7B-45E1-4DE0-AF65-0591FC3EFE5C}" type="parTrans" cxnId="{D5BFF5D3-A3D7-46D0-ABCF-ABE65D36EC3C}">
      <dgm:prSet/>
      <dgm:spPr/>
      <dgm:t>
        <a:bodyPr/>
        <a:lstStyle/>
        <a:p>
          <a:endParaRPr lang="uk-UA"/>
        </a:p>
      </dgm:t>
    </dgm:pt>
    <dgm:pt modelId="{765B195D-EB90-4ED7-9262-275E0AD69736}" type="sibTrans" cxnId="{D5BFF5D3-A3D7-46D0-ABCF-ABE65D36EC3C}">
      <dgm:prSet/>
      <dgm:spPr/>
      <dgm:t>
        <a:bodyPr/>
        <a:lstStyle/>
        <a:p>
          <a:endParaRPr lang="uk-UA"/>
        </a:p>
      </dgm:t>
    </dgm:pt>
    <dgm:pt modelId="{1F95D960-6DCD-4093-A7C6-2482431DF6BB}">
      <dgm:prSet/>
      <dgm:spPr/>
      <dgm:t>
        <a:bodyPr/>
        <a:lstStyle/>
        <a:p>
          <a:pPr rtl="0"/>
          <a:r>
            <a:rPr lang="uk-UA" b="1" smtClean="0"/>
            <a:t>Читання по губах </a:t>
          </a:r>
          <a:endParaRPr lang="uk-UA"/>
        </a:p>
      </dgm:t>
    </dgm:pt>
    <dgm:pt modelId="{D2F0200D-D096-463C-A11C-99D1C7DBD1DF}" type="parTrans" cxnId="{9FD53EE9-0882-4E3E-BB3A-C4D240F476CF}">
      <dgm:prSet/>
      <dgm:spPr/>
      <dgm:t>
        <a:bodyPr/>
        <a:lstStyle/>
        <a:p>
          <a:endParaRPr lang="uk-UA"/>
        </a:p>
      </dgm:t>
    </dgm:pt>
    <dgm:pt modelId="{D1A29CFA-CB78-4978-BC1C-78028C46DF36}" type="sibTrans" cxnId="{9FD53EE9-0882-4E3E-BB3A-C4D240F476CF}">
      <dgm:prSet/>
      <dgm:spPr/>
      <dgm:t>
        <a:bodyPr/>
        <a:lstStyle/>
        <a:p>
          <a:endParaRPr lang="uk-UA"/>
        </a:p>
      </dgm:t>
    </dgm:pt>
    <dgm:pt modelId="{20DE0A40-F7AC-42DF-8E83-ED0D0260BCB6}">
      <dgm:prSet/>
      <dgm:spPr/>
      <dgm:t>
        <a:bodyPr/>
        <a:lstStyle/>
        <a:p>
          <a:pPr rtl="0"/>
          <a:r>
            <a:rPr lang="uk-UA" b="1" smtClean="0"/>
            <a:t>Малювання геометричними фігурами</a:t>
          </a:r>
          <a:endParaRPr lang="uk-UA"/>
        </a:p>
      </dgm:t>
    </dgm:pt>
    <dgm:pt modelId="{40C52516-024B-410E-AF88-B79C1D107C53}" type="parTrans" cxnId="{5E8E9922-F5D6-4F55-BA2E-79E7907B63D5}">
      <dgm:prSet/>
      <dgm:spPr/>
      <dgm:t>
        <a:bodyPr/>
        <a:lstStyle/>
        <a:p>
          <a:endParaRPr lang="uk-UA"/>
        </a:p>
      </dgm:t>
    </dgm:pt>
    <dgm:pt modelId="{7D1D46F9-A5FA-42E1-AEBB-15AC73215428}" type="sibTrans" cxnId="{5E8E9922-F5D6-4F55-BA2E-79E7907B63D5}">
      <dgm:prSet/>
      <dgm:spPr/>
      <dgm:t>
        <a:bodyPr/>
        <a:lstStyle/>
        <a:p>
          <a:endParaRPr lang="uk-UA"/>
        </a:p>
      </dgm:t>
    </dgm:pt>
    <dgm:pt modelId="{F94BB4EF-C753-4E1D-9D89-43E7892EE058}">
      <dgm:prSet/>
      <dgm:spPr/>
      <dgm:t>
        <a:bodyPr/>
        <a:lstStyle/>
        <a:p>
          <a:pPr rtl="0"/>
          <a:r>
            <a:rPr lang="uk-UA" b="1" smtClean="0"/>
            <a:t>Дизайн прапора</a:t>
          </a:r>
          <a:endParaRPr lang="uk-UA"/>
        </a:p>
      </dgm:t>
    </dgm:pt>
    <dgm:pt modelId="{71FC2A64-A1AF-4B4F-AEAA-067EB885448B}" type="parTrans" cxnId="{077AC1D7-D84E-44CA-B61E-0FEA8E490144}">
      <dgm:prSet/>
      <dgm:spPr/>
      <dgm:t>
        <a:bodyPr/>
        <a:lstStyle/>
        <a:p>
          <a:endParaRPr lang="uk-UA"/>
        </a:p>
      </dgm:t>
    </dgm:pt>
    <dgm:pt modelId="{B5601AA2-E53E-4EBE-BDF0-331C2B9D838C}" type="sibTrans" cxnId="{077AC1D7-D84E-44CA-B61E-0FEA8E490144}">
      <dgm:prSet/>
      <dgm:spPr/>
      <dgm:t>
        <a:bodyPr/>
        <a:lstStyle/>
        <a:p>
          <a:endParaRPr lang="uk-UA"/>
        </a:p>
      </dgm:t>
    </dgm:pt>
    <dgm:pt modelId="{A8D89822-4945-4EBD-9684-DBB671E90496}">
      <dgm:prSet/>
      <dgm:spPr/>
      <dgm:t>
        <a:bodyPr/>
        <a:lstStyle/>
        <a:p>
          <a:pPr rtl="0"/>
          <a:r>
            <a:rPr lang="uk-UA" b="1" smtClean="0"/>
            <a:t>Гасло групи</a:t>
          </a:r>
          <a:endParaRPr lang="uk-UA"/>
        </a:p>
      </dgm:t>
    </dgm:pt>
    <dgm:pt modelId="{01154BD5-5B63-4E50-997C-027D29557F11}" type="parTrans" cxnId="{E3F02CBF-8D3E-4072-95C4-9DB2C359F5CD}">
      <dgm:prSet/>
      <dgm:spPr/>
      <dgm:t>
        <a:bodyPr/>
        <a:lstStyle/>
        <a:p>
          <a:endParaRPr lang="uk-UA"/>
        </a:p>
      </dgm:t>
    </dgm:pt>
    <dgm:pt modelId="{46D16D4F-0BDC-40B6-9BBE-2127E520F431}" type="sibTrans" cxnId="{E3F02CBF-8D3E-4072-95C4-9DB2C359F5CD}">
      <dgm:prSet/>
      <dgm:spPr/>
      <dgm:t>
        <a:bodyPr/>
        <a:lstStyle/>
        <a:p>
          <a:endParaRPr lang="uk-UA"/>
        </a:p>
      </dgm:t>
    </dgm:pt>
    <dgm:pt modelId="{9B580D3D-CB37-4CCC-A563-BAB8D231C741}">
      <dgm:prSet/>
      <dgm:spPr/>
      <dgm:t>
        <a:bodyPr/>
        <a:lstStyle/>
        <a:p>
          <a:pPr rtl="0"/>
          <a:r>
            <a:rPr lang="uk-UA" b="1" smtClean="0"/>
            <a:t>Гральні кубики</a:t>
          </a:r>
          <a:endParaRPr lang="uk-UA"/>
        </a:p>
      </dgm:t>
    </dgm:pt>
    <dgm:pt modelId="{2CE91289-EE7C-4845-9289-E78A8B8ACD6A}" type="parTrans" cxnId="{2E618B08-5028-4C42-9346-2E329F283A60}">
      <dgm:prSet/>
      <dgm:spPr/>
      <dgm:t>
        <a:bodyPr/>
        <a:lstStyle/>
        <a:p>
          <a:endParaRPr lang="uk-UA"/>
        </a:p>
      </dgm:t>
    </dgm:pt>
    <dgm:pt modelId="{E5EFA624-2651-4FF5-AD8C-C617F4926800}" type="sibTrans" cxnId="{2E618B08-5028-4C42-9346-2E329F283A60}">
      <dgm:prSet/>
      <dgm:spPr/>
      <dgm:t>
        <a:bodyPr/>
        <a:lstStyle/>
        <a:p>
          <a:endParaRPr lang="uk-UA"/>
        </a:p>
      </dgm:t>
    </dgm:pt>
    <dgm:pt modelId="{1B846F95-4D83-4072-B2BF-86F4C5555FD8}">
      <dgm:prSet/>
      <dgm:spPr/>
      <dgm:t>
        <a:bodyPr/>
        <a:lstStyle/>
        <a:p>
          <a:pPr rtl="0"/>
          <a:r>
            <a:rPr lang="uk-UA" b="1" smtClean="0"/>
            <a:t>Зміни фон</a:t>
          </a:r>
          <a:endParaRPr lang="uk-UA"/>
        </a:p>
      </dgm:t>
    </dgm:pt>
    <dgm:pt modelId="{E50057CF-A54A-42BF-987A-73246B77F221}" type="parTrans" cxnId="{47DD65DB-D7E7-4675-8B7B-B93C93336E22}">
      <dgm:prSet/>
      <dgm:spPr/>
      <dgm:t>
        <a:bodyPr/>
        <a:lstStyle/>
        <a:p>
          <a:endParaRPr lang="uk-UA"/>
        </a:p>
      </dgm:t>
    </dgm:pt>
    <dgm:pt modelId="{8643DB88-BFDB-4039-B600-61D17E6302E9}" type="sibTrans" cxnId="{47DD65DB-D7E7-4675-8B7B-B93C93336E22}">
      <dgm:prSet/>
      <dgm:spPr/>
      <dgm:t>
        <a:bodyPr/>
        <a:lstStyle/>
        <a:p>
          <a:endParaRPr lang="uk-UA"/>
        </a:p>
      </dgm:t>
    </dgm:pt>
    <dgm:pt modelId="{B5C762D9-1E44-4CE0-9D55-D3A650C27196}">
      <dgm:prSet/>
      <dgm:spPr/>
      <dgm:t>
        <a:bodyPr/>
        <a:lstStyle/>
        <a:p>
          <a:pPr rtl="0"/>
          <a:r>
            <a:rPr lang="uk-UA" b="1" smtClean="0"/>
            <a:t>Що б ти зробив?</a:t>
          </a:r>
          <a:endParaRPr lang="uk-UA"/>
        </a:p>
      </dgm:t>
    </dgm:pt>
    <dgm:pt modelId="{20D4D935-DF27-40F5-A75E-2E85E034A5BD}" type="parTrans" cxnId="{BB402588-3C7C-4BEB-BD1B-F98D026F8711}">
      <dgm:prSet/>
      <dgm:spPr/>
      <dgm:t>
        <a:bodyPr/>
        <a:lstStyle/>
        <a:p>
          <a:endParaRPr lang="uk-UA"/>
        </a:p>
      </dgm:t>
    </dgm:pt>
    <dgm:pt modelId="{104C5A37-354E-4471-9DC2-A47DEE3D59D4}" type="sibTrans" cxnId="{BB402588-3C7C-4BEB-BD1B-F98D026F8711}">
      <dgm:prSet/>
      <dgm:spPr/>
      <dgm:t>
        <a:bodyPr/>
        <a:lstStyle/>
        <a:p>
          <a:endParaRPr lang="uk-UA"/>
        </a:p>
      </dgm:t>
    </dgm:pt>
    <dgm:pt modelId="{A65E4D54-FB9A-4C6D-B141-B42E3B318B88}" type="pres">
      <dgm:prSet presAssocID="{0E5E6C25-0534-46B2-A2C2-91835BBE68E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32FC7AF-4959-483A-BF26-D438F012AC1B}" type="pres">
      <dgm:prSet presAssocID="{94EC1D25-DA34-4F42-8A93-47094D4CFB8C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FA4BFE2-EE48-41D7-A7FF-7074D4AB3ABF}" type="pres">
      <dgm:prSet presAssocID="{765B195D-EB90-4ED7-9262-275E0AD69736}" presName="spacer" presStyleCnt="0"/>
      <dgm:spPr/>
    </dgm:pt>
    <dgm:pt modelId="{63AB95EB-8C2E-4A5E-A845-96820A11F8CF}" type="pres">
      <dgm:prSet presAssocID="{1F95D960-6DCD-4093-A7C6-2482431DF6BB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1DAAE36-09CE-4552-AA01-D431CF2B6D62}" type="pres">
      <dgm:prSet presAssocID="{D1A29CFA-CB78-4978-BC1C-78028C46DF36}" presName="spacer" presStyleCnt="0"/>
      <dgm:spPr/>
    </dgm:pt>
    <dgm:pt modelId="{2444FC90-3B3E-480B-8C40-C7AA63F4694F}" type="pres">
      <dgm:prSet presAssocID="{20DE0A40-F7AC-42DF-8E83-ED0D0260BCB6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A7E004B-2B38-478D-94F0-B82EFB262F65}" type="pres">
      <dgm:prSet presAssocID="{7D1D46F9-A5FA-42E1-AEBB-15AC73215428}" presName="spacer" presStyleCnt="0"/>
      <dgm:spPr/>
    </dgm:pt>
    <dgm:pt modelId="{B38B8487-8C75-4C82-BCB8-90D696863DDB}" type="pres">
      <dgm:prSet presAssocID="{F94BB4EF-C753-4E1D-9D89-43E7892EE058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45BD9B-5722-4F51-8DB9-528D95324F65}" type="pres">
      <dgm:prSet presAssocID="{B5601AA2-E53E-4EBE-BDF0-331C2B9D838C}" presName="spacer" presStyleCnt="0"/>
      <dgm:spPr/>
    </dgm:pt>
    <dgm:pt modelId="{4D0B2569-F0C0-4BF8-B1E3-531302539539}" type="pres">
      <dgm:prSet presAssocID="{A8D89822-4945-4EBD-9684-DBB671E90496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080067-5411-4DB7-9B98-BE26AB8DC493}" type="pres">
      <dgm:prSet presAssocID="{46D16D4F-0BDC-40B6-9BBE-2127E520F431}" presName="spacer" presStyleCnt="0"/>
      <dgm:spPr/>
    </dgm:pt>
    <dgm:pt modelId="{B58B0E7A-C079-41EF-994C-95884C3E6DC8}" type="pres">
      <dgm:prSet presAssocID="{9B580D3D-CB37-4CCC-A563-BAB8D231C741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23FF3C-AB26-4B81-B305-532DEE3E29FE}" type="pres">
      <dgm:prSet presAssocID="{E5EFA624-2651-4FF5-AD8C-C617F4926800}" presName="spacer" presStyleCnt="0"/>
      <dgm:spPr/>
    </dgm:pt>
    <dgm:pt modelId="{59E69BBF-412B-4F97-A1D9-3895AE5FE68D}" type="pres">
      <dgm:prSet presAssocID="{1B846F95-4D83-4072-B2BF-86F4C5555FD8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96E888A-5415-410B-A182-53ACBF13065E}" type="pres">
      <dgm:prSet presAssocID="{8643DB88-BFDB-4039-B600-61D17E6302E9}" presName="spacer" presStyleCnt="0"/>
      <dgm:spPr/>
    </dgm:pt>
    <dgm:pt modelId="{160100F9-27C0-4077-B495-18F46E34D846}" type="pres">
      <dgm:prSet presAssocID="{B5C762D9-1E44-4CE0-9D55-D3A650C27196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336F44A-3ACA-44FC-B23A-11190C13A77F}" type="presOf" srcId="{20DE0A40-F7AC-42DF-8E83-ED0D0260BCB6}" destId="{2444FC90-3B3E-480B-8C40-C7AA63F4694F}" srcOrd="0" destOrd="0" presId="urn:microsoft.com/office/officeart/2005/8/layout/vList2"/>
    <dgm:cxn modelId="{077AC1D7-D84E-44CA-B61E-0FEA8E490144}" srcId="{0E5E6C25-0534-46B2-A2C2-91835BBE68ED}" destId="{F94BB4EF-C753-4E1D-9D89-43E7892EE058}" srcOrd="3" destOrd="0" parTransId="{71FC2A64-A1AF-4B4F-AEAA-067EB885448B}" sibTransId="{B5601AA2-E53E-4EBE-BDF0-331C2B9D838C}"/>
    <dgm:cxn modelId="{6EB2AA28-5A8A-4486-9A96-8FCE47D30337}" type="presOf" srcId="{9B580D3D-CB37-4CCC-A563-BAB8D231C741}" destId="{B58B0E7A-C079-41EF-994C-95884C3E6DC8}" srcOrd="0" destOrd="0" presId="urn:microsoft.com/office/officeart/2005/8/layout/vList2"/>
    <dgm:cxn modelId="{A1139F4C-8157-439E-A38D-DE17A7199EE2}" type="presOf" srcId="{0E5E6C25-0534-46B2-A2C2-91835BBE68ED}" destId="{A65E4D54-FB9A-4C6D-B141-B42E3B318B88}" srcOrd="0" destOrd="0" presId="urn:microsoft.com/office/officeart/2005/8/layout/vList2"/>
    <dgm:cxn modelId="{2E618B08-5028-4C42-9346-2E329F283A60}" srcId="{0E5E6C25-0534-46B2-A2C2-91835BBE68ED}" destId="{9B580D3D-CB37-4CCC-A563-BAB8D231C741}" srcOrd="5" destOrd="0" parTransId="{2CE91289-EE7C-4845-9289-E78A8B8ACD6A}" sibTransId="{E5EFA624-2651-4FF5-AD8C-C617F4926800}"/>
    <dgm:cxn modelId="{EE86B190-F1EE-4B21-A28C-91F75558AAF6}" type="presOf" srcId="{F94BB4EF-C753-4E1D-9D89-43E7892EE058}" destId="{B38B8487-8C75-4C82-BCB8-90D696863DDB}" srcOrd="0" destOrd="0" presId="urn:microsoft.com/office/officeart/2005/8/layout/vList2"/>
    <dgm:cxn modelId="{1C82E55C-F04A-4D4E-932D-F509E1C65D3D}" type="presOf" srcId="{B5C762D9-1E44-4CE0-9D55-D3A650C27196}" destId="{160100F9-27C0-4077-B495-18F46E34D846}" srcOrd="0" destOrd="0" presId="urn:microsoft.com/office/officeart/2005/8/layout/vList2"/>
    <dgm:cxn modelId="{5E8E9922-F5D6-4F55-BA2E-79E7907B63D5}" srcId="{0E5E6C25-0534-46B2-A2C2-91835BBE68ED}" destId="{20DE0A40-F7AC-42DF-8E83-ED0D0260BCB6}" srcOrd="2" destOrd="0" parTransId="{40C52516-024B-410E-AF88-B79C1D107C53}" sibTransId="{7D1D46F9-A5FA-42E1-AEBB-15AC73215428}"/>
    <dgm:cxn modelId="{E3F02CBF-8D3E-4072-95C4-9DB2C359F5CD}" srcId="{0E5E6C25-0534-46B2-A2C2-91835BBE68ED}" destId="{A8D89822-4945-4EBD-9684-DBB671E90496}" srcOrd="4" destOrd="0" parTransId="{01154BD5-5B63-4E50-997C-027D29557F11}" sibTransId="{46D16D4F-0BDC-40B6-9BBE-2127E520F431}"/>
    <dgm:cxn modelId="{C58664E9-662F-42A8-84DF-84D853195D86}" type="presOf" srcId="{A8D89822-4945-4EBD-9684-DBB671E90496}" destId="{4D0B2569-F0C0-4BF8-B1E3-531302539539}" srcOrd="0" destOrd="0" presId="urn:microsoft.com/office/officeart/2005/8/layout/vList2"/>
    <dgm:cxn modelId="{BB402588-3C7C-4BEB-BD1B-F98D026F8711}" srcId="{0E5E6C25-0534-46B2-A2C2-91835BBE68ED}" destId="{B5C762D9-1E44-4CE0-9D55-D3A650C27196}" srcOrd="7" destOrd="0" parTransId="{20D4D935-DF27-40F5-A75E-2E85E034A5BD}" sibTransId="{104C5A37-354E-4471-9DC2-A47DEE3D59D4}"/>
    <dgm:cxn modelId="{D5BFF5D3-A3D7-46D0-ABCF-ABE65D36EC3C}" srcId="{0E5E6C25-0534-46B2-A2C2-91835BBE68ED}" destId="{94EC1D25-DA34-4F42-8A93-47094D4CFB8C}" srcOrd="0" destOrd="0" parTransId="{B3B4BF7B-45E1-4DE0-AF65-0591FC3EFE5C}" sibTransId="{765B195D-EB90-4ED7-9262-275E0AD69736}"/>
    <dgm:cxn modelId="{47DD65DB-D7E7-4675-8B7B-B93C93336E22}" srcId="{0E5E6C25-0534-46B2-A2C2-91835BBE68ED}" destId="{1B846F95-4D83-4072-B2BF-86F4C5555FD8}" srcOrd="6" destOrd="0" parTransId="{E50057CF-A54A-42BF-987A-73246B77F221}" sibTransId="{8643DB88-BFDB-4039-B600-61D17E6302E9}"/>
    <dgm:cxn modelId="{B01BE2EC-AD99-4065-AF6F-8B094F72FD5D}" type="presOf" srcId="{94EC1D25-DA34-4F42-8A93-47094D4CFB8C}" destId="{532FC7AF-4959-483A-BF26-D438F012AC1B}" srcOrd="0" destOrd="0" presId="urn:microsoft.com/office/officeart/2005/8/layout/vList2"/>
    <dgm:cxn modelId="{9FD53EE9-0882-4E3E-BB3A-C4D240F476CF}" srcId="{0E5E6C25-0534-46B2-A2C2-91835BBE68ED}" destId="{1F95D960-6DCD-4093-A7C6-2482431DF6BB}" srcOrd="1" destOrd="0" parTransId="{D2F0200D-D096-463C-A11C-99D1C7DBD1DF}" sibTransId="{D1A29CFA-CB78-4978-BC1C-78028C46DF36}"/>
    <dgm:cxn modelId="{08F76909-3366-4AC4-BEA8-E6FF5AC13403}" type="presOf" srcId="{1B846F95-4D83-4072-B2BF-86F4C5555FD8}" destId="{59E69BBF-412B-4F97-A1D9-3895AE5FE68D}" srcOrd="0" destOrd="0" presId="urn:microsoft.com/office/officeart/2005/8/layout/vList2"/>
    <dgm:cxn modelId="{65085451-ECC7-420A-85CE-9575D0D7A9AC}" type="presOf" srcId="{1F95D960-6DCD-4093-A7C6-2482431DF6BB}" destId="{63AB95EB-8C2E-4A5E-A845-96820A11F8CF}" srcOrd="0" destOrd="0" presId="urn:microsoft.com/office/officeart/2005/8/layout/vList2"/>
    <dgm:cxn modelId="{A2C8D4E0-C18B-49C5-BC1B-9E2D42EE984A}" type="presParOf" srcId="{A65E4D54-FB9A-4C6D-B141-B42E3B318B88}" destId="{532FC7AF-4959-483A-BF26-D438F012AC1B}" srcOrd="0" destOrd="0" presId="urn:microsoft.com/office/officeart/2005/8/layout/vList2"/>
    <dgm:cxn modelId="{7153615A-EC48-42EE-A496-119D2C74B3C5}" type="presParOf" srcId="{A65E4D54-FB9A-4C6D-B141-B42E3B318B88}" destId="{DFA4BFE2-EE48-41D7-A7FF-7074D4AB3ABF}" srcOrd="1" destOrd="0" presId="urn:microsoft.com/office/officeart/2005/8/layout/vList2"/>
    <dgm:cxn modelId="{DBCCE1B8-4C00-4C2A-A88B-A5B3A8900537}" type="presParOf" srcId="{A65E4D54-FB9A-4C6D-B141-B42E3B318B88}" destId="{63AB95EB-8C2E-4A5E-A845-96820A11F8CF}" srcOrd="2" destOrd="0" presId="urn:microsoft.com/office/officeart/2005/8/layout/vList2"/>
    <dgm:cxn modelId="{980289B6-CFC1-4BD8-A745-0BF05F0979C5}" type="presParOf" srcId="{A65E4D54-FB9A-4C6D-B141-B42E3B318B88}" destId="{11DAAE36-09CE-4552-AA01-D431CF2B6D62}" srcOrd="3" destOrd="0" presId="urn:microsoft.com/office/officeart/2005/8/layout/vList2"/>
    <dgm:cxn modelId="{133FD656-CC54-45A6-92E0-85EF43340FF3}" type="presParOf" srcId="{A65E4D54-FB9A-4C6D-B141-B42E3B318B88}" destId="{2444FC90-3B3E-480B-8C40-C7AA63F4694F}" srcOrd="4" destOrd="0" presId="urn:microsoft.com/office/officeart/2005/8/layout/vList2"/>
    <dgm:cxn modelId="{7EA2ED06-41D9-4941-B7F0-C07E457F2FC9}" type="presParOf" srcId="{A65E4D54-FB9A-4C6D-B141-B42E3B318B88}" destId="{7A7E004B-2B38-478D-94F0-B82EFB262F65}" srcOrd="5" destOrd="0" presId="urn:microsoft.com/office/officeart/2005/8/layout/vList2"/>
    <dgm:cxn modelId="{DB93B2E5-BBAE-4F47-91CB-012BA4BC4D66}" type="presParOf" srcId="{A65E4D54-FB9A-4C6D-B141-B42E3B318B88}" destId="{B38B8487-8C75-4C82-BCB8-90D696863DDB}" srcOrd="6" destOrd="0" presId="urn:microsoft.com/office/officeart/2005/8/layout/vList2"/>
    <dgm:cxn modelId="{088F288C-3308-473A-9481-E36A4BB3D10A}" type="presParOf" srcId="{A65E4D54-FB9A-4C6D-B141-B42E3B318B88}" destId="{1045BD9B-5722-4F51-8DB9-528D95324F65}" srcOrd="7" destOrd="0" presId="urn:microsoft.com/office/officeart/2005/8/layout/vList2"/>
    <dgm:cxn modelId="{F23B1B76-9F01-40FF-9B73-B449DD710406}" type="presParOf" srcId="{A65E4D54-FB9A-4C6D-B141-B42E3B318B88}" destId="{4D0B2569-F0C0-4BF8-B1E3-531302539539}" srcOrd="8" destOrd="0" presId="urn:microsoft.com/office/officeart/2005/8/layout/vList2"/>
    <dgm:cxn modelId="{1A633DE0-A56F-4044-860E-83CDFBB57C51}" type="presParOf" srcId="{A65E4D54-FB9A-4C6D-B141-B42E3B318B88}" destId="{B4080067-5411-4DB7-9B98-BE26AB8DC493}" srcOrd="9" destOrd="0" presId="urn:microsoft.com/office/officeart/2005/8/layout/vList2"/>
    <dgm:cxn modelId="{E29F9D82-146C-471B-8E4D-00278C61815E}" type="presParOf" srcId="{A65E4D54-FB9A-4C6D-B141-B42E3B318B88}" destId="{B58B0E7A-C079-41EF-994C-95884C3E6DC8}" srcOrd="10" destOrd="0" presId="urn:microsoft.com/office/officeart/2005/8/layout/vList2"/>
    <dgm:cxn modelId="{6B178663-53B0-47CA-827E-66B0C71916FC}" type="presParOf" srcId="{A65E4D54-FB9A-4C6D-B141-B42E3B318B88}" destId="{6A23FF3C-AB26-4B81-B305-532DEE3E29FE}" srcOrd="11" destOrd="0" presId="urn:microsoft.com/office/officeart/2005/8/layout/vList2"/>
    <dgm:cxn modelId="{E3781FDC-0E03-46FE-AC56-9DE4D7E403C4}" type="presParOf" srcId="{A65E4D54-FB9A-4C6D-B141-B42E3B318B88}" destId="{59E69BBF-412B-4F97-A1D9-3895AE5FE68D}" srcOrd="12" destOrd="0" presId="urn:microsoft.com/office/officeart/2005/8/layout/vList2"/>
    <dgm:cxn modelId="{218F424D-7B54-40CA-84C5-3B654BD4A500}" type="presParOf" srcId="{A65E4D54-FB9A-4C6D-B141-B42E3B318B88}" destId="{296E888A-5415-410B-A182-53ACBF13065E}" srcOrd="13" destOrd="0" presId="urn:microsoft.com/office/officeart/2005/8/layout/vList2"/>
    <dgm:cxn modelId="{B44E3285-B3E3-4978-8B8D-AA215666BF9D}" type="presParOf" srcId="{A65E4D54-FB9A-4C6D-B141-B42E3B318B88}" destId="{160100F9-27C0-4077-B495-18F46E34D846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E5E6C25-0534-46B2-A2C2-91835BBE68E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20DE0A40-F7AC-42DF-8E83-ED0D0260BCB6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https://wordwall.net/uk</a:t>
          </a:r>
          <a:endParaRPr lang="uk-UA" dirty="0"/>
        </a:p>
      </dgm:t>
    </dgm:pt>
    <dgm:pt modelId="{40C52516-024B-410E-AF88-B79C1D107C53}" type="parTrans" cxnId="{5E8E9922-F5D6-4F55-BA2E-79E7907B63D5}">
      <dgm:prSet/>
      <dgm:spPr/>
      <dgm:t>
        <a:bodyPr/>
        <a:lstStyle/>
        <a:p>
          <a:endParaRPr lang="uk-UA"/>
        </a:p>
      </dgm:t>
    </dgm:pt>
    <dgm:pt modelId="{7D1D46F9-A5FA-42E1-AEBB-15AC73215428}" type="sibTrans" cxnId="{5E8E9922-F5D6-4F55-BA2E-79E7907B63D5}">
      <dgm:prSet/>
      <dgm:spPr/>
      <dgm:t>
        <a:bodyPr/>
        <a:lstStyle/>
        <a:p>
          <a:endParaRPr lang="uk-UA"/>
        </a:p>
      </dgm:t>
    </dgm:pt>
    <dgm:pt modelId="{F94BB4EF-C753-4E1D-9D89-43E7892EE058}">
      <dgm:prSet/>
      <dgm:spPr/>
      <dgm:t>
        <a:bodyPr/>
        <a:lstStyle/>
        <a:p>
          <a:pPr rtl="0"/>
          <a:r>
            <a:rPr lang="en-US" dirty="0" smtClean="0"/>
            <a:t>https://genial.ly/</a:t>
          </a:r>
          <a:endParaRPr lang="uk-UA" dirty="0"/>
        </a:p>
      </dgm:t>
    </dgm:pt>
    <dgm:pt modelId="{71FC2A64-A1AF-4B4F-AEAA-067EB885448B}" type="parTrans" cxnId="{077AC1D7-D84E-44CA-B61E-0FEA8E490144}">
      <dgm:prSet/>
      <dgm:spPr/>
      <dgm:t>
        <a:bodyPr/>
        <a:lstStyle/>
        <a:p>
          <a:endParaRPr lang="uk-UA"/>
        </a:p>
      </dgm:t>
    </dgm:pt>
    <dgm:pt modelId="{B5601AA2-E53E-4EBE-BDF0-331C2B9D838C}" type="sibTrans" cxnId="{077AC1D7-D84E-44CA-B61E-0FEA8E490144}">
      <dgm:prSet/>
      <dgm:spPr/>
      <dgm:t>
        <a:bodyPr/>
        <a:lstStyle/>
        <a:p>
          <a:endParaRPr lang="uk-UA"/>
        </a:p>
      </dgm:t>
    </dgm:pt>
    <dgm:pt modelId="{A8D89822-4945-4EBD-9684-DBB671E90496}">
      <dgm:prSet/>
      <dgm:spPr/>
      <dgm:t>
        <a:bodyPr/>
        <a:lstStyle/>
        <a:p>
          <a:pPr rtl="0"/>
          <a:r>
            <a:rPr lang="en-US" b="1" dirty="0" smtClean="0"/>
            <a:t>https://www.mentimeter.com/</a:t>
          </a:r>
          <a:endParaRPr lang="uk-UA" dirty="0"/>
        </a:p>
      </dgm:t>
    </dgm:pt>
    <dgm:pt modelId="{01154BD5-5B63-4E50-997C-027D29557F11}" type="parTrans" cxnId="{E3F02CBF-8D3E-4072-95C4-9DB2C359F5CD}">
      <dgm:prSet/>
      <dgm:spPr/>
      <dgm:t>
        <a:bodyPr/>
        <a:lstStyle/>
        <a:p>
          <a:endParaRPr lang="uk-UA"/>
        </a:p>
      </dgm:t>
    </dgm:pt>
    <dgm:pt modelId="{46D16D4F-0BDC-40B6-9BBE-2127E520F431}" type="sibTrans" cxnId="{E3F02CBF-8D3E-4072-95C4-9DB2C359F5CD}">
      <dgm:prSet/>
      <dgm:spPr/>
      <dgm:t>
        <a:bodyPr/>
        <a:lstStyle/>
        <a:p>
          <a:endParaRPr lang="uk-UA"/>
        </a:p>
      </dgm:t>
    </dgm:pt>
    <dgm:pt modelId="{9B580D3D-CB37-4CCC-A563-BAB8D231C741}">
      <dgm:prSet/>
      <dgm:spPr/>
      <dgm:t>
        <a:bodyPr/>
        <a:lstStyle/>
        <a:p>
          <a:pPr rtl="0"/>
          <a:r>
            <a:rPr lang="en-US" b="1" dirty="0" smtClean="0"/>
            <a:t>https://formative.com/</a:t>
          </a:r>
          <a:endParaRPr lang="uk-UA" dirty="0"/>
        </a:p>
      </dgm:t>
    </dgm:pt>
    <dgm:pt modelId="{2CE91289-EE7C-4845-9289-E78A8B8ACD6A}" type="parTrans" cxnId="{2E618B08-5028-4C42-9346-2E329F283A60}">
      <dgm:prSet/>
      <dgm:spPr/>
      <dgm:t>
        <a:bodyPr/>
        <a:lstStyle/>
        <a:p>
          <a:endParaRPr lang="uk-UA"/>
        </a:p>
      </dgm:t>
    </dgm:pt>
    <dgm:pt modelId="{E5EFA624-2651-4FF5-AD8C-C617F4926800}" type="sibTrans" cxnId="{2E618B08-5028-4C42-9346-2E329F283A60}">
      <dgm:prSet/>
      <dgm:spPr/>
      <dgm:t>
        <a:bodyPr/>
        <a:lstStyle/>
        <a:p>
          <a:endParaRPr lang="uk-UA"/>
        </a:p>
      </dgm:t>
    </dgm:pt>
    <dgm:pt modelId="{1B846F95-4D83-4072-B2BF-86F4C5555FD8}">
      <dgm:prSet/>
      <dgm:spPr/>
      <dgm:t>
        <a:bodyPr/>
        <a:lstStyle/>
        <a:p>
          <a:pPr rtl="0"/>
          <a:r>
            <a:rPr lang="en-US" b="1" dirty="0" smtClean="0"/>
            <a:t>https://netboard.me</a:t>
          </a:r>
          <a:endParaRPr lang="uk-UA" dirty="0"/>
        </a:p>
      </dgm:t>
    </dgm:pt>
    <dgm:pt modelId="{E50057CF-A54A-42BF-987A-73246B77F221}" type="parTrans" cxnId="{47DD65DB-D7E7-4675-8B7B-B93C93336E22}">
      <dgm:prSet/>
      <dgm:spPr/>
      <dgm:t>
        <a:bodyPr/>
        <a:lstStyle/>
        <a:p>
          <a:endParaRPr lang="uk-UA"/>
        </a:p>
      </dgm:t>
    </dgm:pt>
    <dgm:pt modelId="{8643DB88-BFDB-4039-B600-61D17E6302E9}" type="sibTrans" cxnId="{47DD65DB-D7E7-4675-8B7B-B93C93336E22}">
      <dgm:prSet/>
      <dgm:spPr/>
      <dgm:t>
        <a:bodyPr/>
        <a:lstStyle/>
        <a:p>
          <a:endParaRPr lang="uk-UA"/>
        </a:p>
      </dgm:t>
    </dgm:pt>
    <dgm:pt modelId="{B5C762D9-1E44-4CE0-9D55-D3A650C27196}">
      <dgm:prSet/>
      <dgm:spPr/>
      <dgm:t>
        <a:bodyPr/>
        <a:lstStyle/>
        <a:p>
          <a:pPr rtl="0"/>
          <a:r>
            <a:rPr lang="uk-UA" dirty="0" smtClean="0"/>
            <a:t>Створення нового </a:t>
          </a:r>
          <a:r>
            <a:rPr lang="uk-UA" smtClean="0"/>
            <a:t>телеграм каналу</a:t>
          </a:r>
          <a:endParaRPr lang="uk-UA" dirty="0"/>
        </a:p>
      </dgm:t>
    </dgm:pt>
    <dgm:pt modelId="{20D4D935-DF27-40F5-A75E-2E85E034A5BD}" type="parTrans" cxnId="{BB402588-3C7C-4BEB-BD1B-F98D026F8711}">
      <dgm:prSet/>
      <dgm:spPr/>
      <dgm:t>
        <a:bodyPr/>
        <a:lstStyle/>
        <a:p>
          <a:endParaRPr lang="uk-UA"/>
        </a:p>
      </dgm:t>
    </dgm:pt>
    <dgm:pt modelId="{104C5A37-354E-4471-9DC2-A47DEE3D59D4}" type="sibTrans" cxnId="{BB402588-3C7C-4BEB-BD1B-F98D026F8711}">
      <dgm:prSet/>
      <dgm:spPr/>
      <dgm:t>
        <a:bodyPr/>
        <a:lstStyle/>
        <a:p>
          <a:endParaRPr lang="uk-UA"/>
        </a:p>
      </dgm:t>
    </dgm:pt>
    <dgm:pt modelId="{A65E4D54-FB9A-4C6D-B141-B42E3B318B88}" type="pres">
      <dgm:prSet presAssocID="{0E5E6C25-0534-46B2-A2C2-91835BBE68E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444FC90-3B3E-480B-8C40-C7AA63F4694F}" type="pres">
      <dgm:prSet presAssocID="{20DE0A40-F7AC-42DF-8E83-ED0D0260BCB6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A7E004B-2B38-478D-94F0-B82EFB262F65}" type="pres">
      <dgm:prSet presAssocID="{7D1D46F9-A5FA-42E1-AEBB-15AC73215428}" presName="spacer" presStyleCnt="0"/>
      <dgm:spPr/>
    </dgm:pt>
    <dgm:pt modelId="{B38B8487-8C75-4C82-BCB8-90D696863DDB}" type="pres">
      <dgm:prSet presAssocID="{F94BB4EF-C753-4E1D-9D89-43E7892EE058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45BD9B-5722-4F51-8DB9-528D95324F65}" type="pres">
      <dgm:prSet presAssocID="{B5601AA2-E53E-4EBE-BDF0-331C2B9D838C}" presName="spacer" presStyleCnt="0"/>
      <dgm:spPr/>
    </dgm:pt>
    <dgm:pt modelId="{4D0B2569-F0C0-4BF8-B1E3-531302539539}" type="pres">
      <dgm:prSet presAssocID="{A8D89822-4945-4EBD-9684-DBB671E90496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080067-5411-4DB7-9B98-BE26AB8DC493}" type="pres">
      <dgm:prSet presAssocID="{46D16D4F-0BDC-40B6-9BBE-2127E520F431}" presName="spacer" presStyleCnt="0"/>
      <dgm:spPr/>
    </dgm:pt>
    <dgm:pt modelId="{B58B0E7A-C079-41EF-994C-95884C3E6DC8}" type="pres">
      <dgm:prSet presAssocID="{9B580D3D-CB37-4CCC-A563-BAB8D231C741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23FF3C-AB26-4B81-B305-532DEE3E29FE}" type="pres">
      <dgm:prSet presAssocID="{E5EFA624-2651-4FF5-AD8C-C617F4926800}" presName="spacer" presStyleCnt="0"/>
      <dgm:spPr/>
    </dgm:pt>
    <dgm:pt modelId="{59E69BBF-412B-4F97-A1D9-3895AE5FE68D}" type="pres">
      <dgm:prSet presAssocID="{1B846F95-4D83-4072-B2BF-86F4C5555FD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96E888A-5415-410B-A182-53ACBF13065E}" type="pres">
      <dgm:prSet presAssocID="{8643DB88-BFDB-4039-B600-61D17E6302E9}" presName="spacer" presStyleCnt="0"/>
      <dgm:spPr/>
    </dgm:pt>
    <dgm:pt modelId="{160100F9-27C0-4077-B495-18F46E34D846}" type="pres">
      <dgm:prSet presAssocID="{B5C762D9-1E44-4CE0-9D55-D3A650C27196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77AC1D7-D84E-44CA-B61E-0FEA8E490144}" srcId="{0E5E6C25-0534-46B2-A2C2-91835BBE68ED}" destId="{F94BB4EF-C753-4E1D-9D89-43E7892EE058}" srcOrd="1" destOrd="0" parTransId="{71FC2A64-A1AF-4B4F-AEAA-067EB885448B}" sibTransId="{B5601AA2-E53E-4EBE-BDF0-331C2B9D838C}"/>
    <dgm:cxn modelId="{164A469C-73D7-4DBD-A6EC-A7D10017975F}" type="presOf" srcId="{F94BB4EF-C753-4E1D-9D89-43E7892EE058}" destId="{B38B8487-8C75-4C82-BCB8-90D696863DDB}" srcOrd="0" destOrd="0" presId="urn:microsoft.com/office/officeart/2005/8/layout/vList2"/>
    <dgm:cxn modelId="{2E618B08-5028-4C42-9346-2E329F283A60}" srcId="{0E5E6C25-0534-46B2-A2C2-91835BBE68ED}" destId="{9B580D3D-CB37-4CCC-A563-BAB8D231C741}" srcOrd="3" destOrd="0" parTransId="{2CE91289-EE7C-4845-9289-E78A8B8ACD6A}" sibTransId="{E5EFA624-2651-4FF5-AD8C-C617F4926800}"/>
    <dgm:cxn modelId="{3A22DF61-30F6-4A3F-874F-B79620094E33}" type="presOf" srcId="{B5C762D9-1E44-4CE0-9D55-D3A650C27196}" destId="{160100F9-27C0-4077-B495-18F46E34D846}" srcOrd="0" destOrd="0" presId="urn:microsoft.com/office/officeart/2005/8/layout/vList2"/>
    <dgm:cxn modelId="{20555C4A-4777-456B-898B-07E521ECB2D3}" type="presOf" srcId="{A8D89822-4945-4EBD-9684-DBB671E90496}" destId="{4D0B2569-F0C0-4BF8-B1E3-531302539539}" srcOrd="0" destOrd="0" presId="urn:microsoft.com/office/officeart/2005/8/layout/vList2"/>
    <dgm:cxn modelId="{297BA4E0-CAB6-4DF3-A4F5-DB67920807B0}" type="presOf" srcId="{1B846F95-4D83-4072-B2BF-86F4C5555FD8}" destId="{59E69BBF-412B-4F97-A1D9-3895AE5FE68D}" srcOrd="0" destOrd="0" presId="urn:microsoft.com/office/officeart/2005/8/layout/vList2"/>
    <dgm:cxn modelId="{5E8E9922-F5D6-4F55-BA2E-79E7907B63D5}" srcId="{0E5E6C25-0534-46B2-A2C2-91835BBE68ED}" destId="{20DE0A40-F7AC-42DF-8E83-ED0D0260BCB6}" srcOrd="0" destOrd="0" parTransId="{40C52516-024B-410E-AF88-B79C1D107C53}" sibTransId="{7D1D46F9-A5FA-42E1-AEBB-15AC73215428}"/>
    <dgm:cxn modelId="{E31307B6-67EA-4C5A-9FCC-85AA1BF60A8B}" type="presOf" srcId="{20DE0A40-F7AC-42DF-8E83-ED0D0260BCB6}" destId="{2444FC90-3B3E-480B-8C40-C7AA63F4694F}" srcOrd="0" destOrd="0" presId="urn:microsoft.com/office/officeart/2005/8/layout/vList2"/>
    <dgm:cxn modelId="{9F0DA596-E1FC-4D2F-B906-23C426EA0078}" type="presOf" srcId="{0E5E6C25-0534-46B2-A2C2-91835BBE68ED}" destId="{A65E4D54-FB9A-4C6D-B141-B42E3B318B88}" srcOrd="0" destOrd="0" presId="urn:microsoft.com/office/officeart/2005/8/layout/vList2"/>
    <dgm:cxn modelId="{E3F02CBF-8D3E-4072-95C4-9DB2C359F5CD}" srcId="{0E5E6C25-0534-46B2-A2C2-91835BBE68ED}" destId="{A8D89822-4945-4EBD-9684-DBB671E90496}" srcOrd="2" destOrd="0" parTransId="{01154BD5-5B63-4E50-997C-027D29557F11}" sibTransId="{46D16D4F-0BDC-40B6-9BBE-2127E520F431}"/>
    <dgm:cxn modelId="{BB402588-3C7C-4BEB-BD1B-F98D026F8711}" srcId="{0E5E6C25-0534-46B2-A2C2-91835BBE68ED}" destId="{B5C762D9-1E44-4CE0-9D55-D3A650C27196}" srcOrd="5" destOrd="0" parTransId="{20D4D935-DF27-40F5-A75E-2E85E034A5BD}" sibTransId="{104C5A37-354E-4471-9DC2-A47DEE3D59D4}"/>
    <dgm:cxn modelId="{969AFE5B-B0B2-4B8D-85B6-C601A57605FE}" type="presOf" srcId="{9B580D3D-CB37-4CCC-A563-BAB8D231C741}" destId="{B58B0E7A-C079-41EF-994C-95884C3E6DC8}" srcOrd="0" destOrd="0" presId="urn:microsoft.com/office/officeart/2005/8/layout/vList2"/>
    <dgm:cxn modelId="{47DD65DB-D7E7-4675-8B7B-B93C93336E22}" srcId="{0E5E6C25-0534-46B2-A2C2-91835BBE68ED}" destId="{1B846F95-4D83-4072-B2BF-86F4C5555FD8}" srcOrd="4" destOrd="0" parTransId="{E50057CF-A54A-42BF-987A-73246B77F221}" sibTransId="{8643DB88-BFDB-4039-B600-61D17E6302E9}"/>
    <dgm:cxn modelId="{DE2B65E6-C1A4-4D7B-ABAC-513199AB225A}" type="presParOf" srcId="{A65E4D54-FB9A-4C6D-B141-B42E3B318B88}" destId="{2444FC90-3B3E-480B-8C40-C7AA63F4694F}" srcOrd="0" destOrd="0" presId="urn:microsoft.com/office/officeart/2005/8/layout/vList2"/>
    <dgm:cxn modelId="{401DE750-BF93-4E40-BA4E-B8ABF4709803}" type="presParOf" srcId="{A65E4D54-FB9A-4C6D-B141-B42E3B318B88}" destId="{7A7E004B-2B38-478D-94F0-B82EFB262F65}" srcOrd="1" destOrd="0" presId="urn:microsoft.com/office/officeart/2005/8/layout/vList2"/>
    <dgm:cxn modelId="{D2290CFC-AEA2-4578-BF92-F801F446B450}" type="presParOf" srcId="{A65E4D54-FB9A-4C6D-B141-B42E3B318B88}" destId="{B38B8487-8C75-4C82-BCB8-90D696863DDB}" srcOrd="2" destOrd="0" presId="urn:microsoft.com/office/officeart/2005/8/layout/vList2"/>
    <dgm:cxn modelId="{686605AC-1DC5-4C4B-A451-98F0EF9D29EE}" type="presParOf" srcId="{A65E4D54-FB9A-4C6D-B141-B42E3B318B88}" destId="{1045BD9B-5722-4F51-8DB9-528D95324F65}" srcOrd="3" destOrd="0" presId="urn:microsoft.com/office/officeart/2005/8/layout/vList2"/>
    <dgm:cxn modelId="{BAD44678-2E04-44E9-BE7C-E9E48231B53A}" type="presParOf" srcId="{A65E4D54-FB9A-4C6D-B141-B42E3B318B88}" destId="{4D0B2569-F0C0-4BF8-B1E3-531302539539}" srcOrd="4" destOrd="0" presId="urn:microsoft.com/office/officeart/2005/8/layout/vList2"/>
    <dgm:cxn modelId="{B50AA812-C86D-41DF-8F37-6AD890F1A87E}" type="presParOf" srcId="{A65E4D54-FB9A-4C6D-B141-B42E3B318B88}" destId="{B4080067-5411-4DB7-9B98-BE26AB8DC493}" srcOrd="5" destOrd="0" presId="urn:microsoft.com/office/officeart/2005/8/layout/vList2"/>
    <dgm:cxn modelId="{1FF7388C-5DF9-44E9-BC61-95FBF23833B5}" type="presParOf" srcId="{A65E4D54-FB9A-4C6D-B141-B42E3B318B88}" destId="{B58B0E7A-C079-41EF-994C-95884C3E6DC8}" srcOrd="6" destOrd="0" presId="urn:microsoft.com/office/officeart/2005/8/layout/vList2"/>
    <dgm:cxn modelId="{6CC557F2-C799-4240-A814-0660C09B7FD5}" type="presParOf" srcId="{A65E4D54-FB9A-4C6D-B141-B42E3B318B88}" destId="{6A23FF3C-AB26-4B81-B305-532DEE3E29FE}" srcOrd="7" destOrd="0" presId="urn:microsoft.com/office/officeart/2005/8/layout/vList2"/>
    <dgm:cxn modelId="{8F456A31-E615-4A26-981C-482DB9223BFE}" type="presParOf" srcId="{A65E4D54-FB9A-4C6D-B141-B42E3B318B88}" destId="{59E69BBF-412B-4F97-A1D9-3895AE5FE68D}" srcOrd="8" destOrd="0" presId="urn:microsoft.com/office/officeart/2005/8/layout/vList2"/>
    <dgm:cxn modelId="{8AB38C5E-B83A-461A-9BF2-0CECD9595D71}" type="presParOf" srcId="{A65E4D54-FB9A-4C6D-B141-B42E3B318B88}" destId="{296E888A-5415-410B-A182-53ACBF13065E}" srcOrd="9" destOrd="0" presId="urn:microsoft.com/office/officeart/2005/8/layout/vList2"/>
    <dgm:cxn modelId="{E8E01CF1-40F0-4478-A74E-AF872B6093D5}" type="presParOf" srcId="{A65E4D54-FB9A-4C6D-B141-B42E3B318B88}" destId="{160100F9-27C0-4077-B495-18F46E34D84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6D7B3C-4387-4E6A-A9B7-2D93B4C4E1B9}">
      <dsp:nvSpPr>
        <dsp:cNvPr id="0" name=""/>
        <dsp:cNvSpPr/>
      </dsp:nvSpPr>
      <dsp:spPr>
        <a:xfrm>
          <a:off x="39" y="7572"/>
          <a:ext cx="3802254" cy="144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i="1" kern="1200" dirty="0" smtClean="0"/>
            <a:t>Засідання 2021-2022</a:t>
          </a:r>
          <a:endParaRPr lang="uk-UA" sz="2500" b="1" i="1" kern="1200" dirty="0"/>
        </a:p>
      </dsp:txBody>
      <dsp:txXfrm>
        <a:off x="39" y="7572"/>
        <a:ext cx="3802254" cy="1440000"/>
      </dsp:txXfrm>
    </dsp:sp>
    <dsp:sp modelId="{6CB09C5A-1884-4AEC-8895-66FAF084F860}">
      <dsp:nvSpPr>
        <dsp:cNvPr id="0" name=""/>
        <dsp:cNvSpPr/>
      </dsp:nvSpPr>
      <dsp:spPr>
        <a:xfrm>
          <a:off x="39" y="1447572"/>
          <a:ext cx="3802254" cy="32253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kern="1200" dirty="0" smtClean="0"/>
            <a:t>24.09.2021</a:t>
          </a:r>
          <a:r>
            <a:rPr lang="uk-UA" sz="1800" kern="1200" dirty="0" smtClean="0"/>
            <a:t> майстер-клас з теми  </a:t>
          </a:r>
          <a:r>
            <a:rPr lang="uk-UA" sz="1800" b="1" i="1" kern="1200" dirty="0" smtClean="0"/>
            <a:t>“Робота на платформі journal.iea.gov.ua”</a:t>
          </a:r>
          <a:r>
            <a:rPr lang="uk-UA" sz="1800" kern="1200" dirty="0" smtClean="0"/>
            <a:t> </a:t>
          </a:r>
          <a:endParaRPr lang="uk-UA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29.10.2021 відбувся  семінар-практикум</a:t>
          </a:r>
          <a:r>
            <a:rPr lang="uk-UA" sz="1800" b="1" i="1" kern="1200" dirty="0" smtClean="0"/>
            <a:t> «Розв’язування </a:t>
          </a:r>
          <a:r>
            <a:rPr lang="uk-UA" sz="1800" b="1" i="1" kern="1200" dirty="0" err="1" smtClean="0"/>
            <a:t>олімпіадних</a:t>
          </a:r>
          <a:r>
            <a:rPr lang="uk-UA" sz="1800" b="1" i="1" kern="1200" dirty="0" smtClean="0"/>
            <a:t> задач з інформатики»</a:t>
          </a:r>
          <a:endParaRPr lang="uk-UA" sz="20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23 березня 2022 року </a:t>
          </a:r>
          <a:r>
            <a:rPr lang="uk-UA" sz="1800" kern="1200" dirty="0" err="1" smtClean="0"/>
            <a:t>вебінар</a:t>
          </a:r>
          <a:r>
            <a:rPr lang="uk-UA" sz="1800" kern="1200" dirty="0" smtClean="0"/>
            <a:t>  з теми </a:t>
          </a:r>
          <a:r>
            <a:rPr lang="uk-UA" sz="1800" b="1" i="1" kern="1200" dirty="0" smtClean="0"/>
            <a:t>«Особливості вивчення мови програмування </a:t>
          </a:r>
          <a:r>
            <a:rPr lang="uk-UA" sz="1800" b="1" i="1" kern="1200" dirty="0" err="1" smtClean="0"/>
            <a:t>Python</a:t>
          </a:r>
          <a:r>
            <a:rPr lang="uk-UA" sz="1800" b="1" i="1" kern="1200" dirty="0" smtClean="0"/>
            <a:t> у курсі викладання інформатики у 7-9 </a:t>
          </a:r>
          <a:r>
            <a:rPr lang="uk-UA" sz="2000" b="1" i="1" kern="1200" dirty="0" smtClean="0"/>
            <a:t>класах»</a:t>
          </a:r>
          <a:r>
            <a:rPr lang="uk-UA" sz="2000" kern="1200" dirty="0" smtClean="0"/>
            <a:t>. </a:t>
          </a:r>
          <a:endParaRPr lang="uk-UA" sz="2000" kern="1200" dirty="0"/>
        </a:p>
      </dsp:txBody>
      <dsp:txXfrm>
        <a:off x="39" y="1447572"/>
        <a:ext cx="3802254" cy="3225375"/>
      </dsp:txXfrm>
    </dsp:sp>
    <dsp:sp modelId="{4C552E72-934C-46E9-B649-973F261D2835}">
      <dsp:nvSpPr>
        <dsp:cNvPr id="0" name=""/>
        <dsp:cNvSpPr/>
      </dsp:nvSpPr>
      <dsp:spPr>
        <a:xfrm>
          <a:off x="4334609" y="7572"/>
          <a:ext cx="3802254" cy="1440000"/>
        </a:xfrm>
        <a:prstGeom prst="rect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i="1" kern="1200" dirty="0" smtClean="0"/>
            <a:t>Засідання 2022-2023</a:t>
          </a:r>
          <a:endParaRPr lang="uk-UA" sz="2500" b="1" i="1" kern="1200" dirty="0"/>
        </a:p>
      </dsp:txBody>
      <dsp:txXfrm>
        <a:off x="4334609" y="7572"/>
        <a:ext cx="3802254" cy="1440000"/>
      </dsp:txXfrm>
    </dsp:sp>
    <dsp:sp modelId="{C5D48E26-3318-4C4D-92D5-481E8FE59FCF}">
      <dsp:nvSpPr>
        <dsp:cNvPr id="0" name=""/>
        <dsp:cNvSpPr/>
      </dsp:nvSpPr>
      <dsp:spPr>
        <a:xfrm>
          <a:off x="4334609" y="1447572"/>
          <a:ext cx="3802254" cy="3225375"/>
        </a:xfrm>
        <a:prstGeom prst="rect">
          <a:avLst/>
        </a:prstGeom>
        <a:solidFill>
          <a:schemeClr val="accent3">
            <a:lumMod val="60000"/>
            <a:lumOff val="4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Особливості структури уроку НУШ</a:t>
          </a:r>
          <a:endParaRPr lang="uk-U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Оцінювання. Формувальне оцінювання.</a:t>
          </a:r>
          <a:endParaRPr lang="uk-U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Особливості інклюзивного навчання</a:t>
          </a:r>
          <a:endParaRPr lang="uk-UA" sz="2000" kern="1200" dirty="0"/>
        </a:p>
      </dsp:txBody>
      <dsp:txXfrm>
        <a:off x="4334609" y="1447572"/>
        <a:ext cx="3802254" cy="32253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0F1B4-9778-4DF8-868E-B107BF6FD19D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4CC79-6748-4F62-A9C9-BF709CED7C36}">
      <dsp:nvSpPr>
        <dsp:cNvPr id="0" name=""/>
        <dsp:cNvSpPr/>
      </dsp:nvSpPr>
      <dsp:spPr>
        <a:xfrm>
          <a:off x="0" y="0"/>
          <a:ext cx="8229600" cy="1234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/>
            <a:t>Державний стандарт початкової загальної освіти </a:t>
          </a:r>
          <a:r>
            <a:rPr lang="uk-UA" sz="2000" kern="1200" dirty="0" smtClean="0"/>
            <a:t>(наведені обов’язкові результати навчання)</a:t>
          </a:r>
          <a:endParaRPr lang="uk-UA" sz="2000" kern="1200" dirty="0"/>
        </a:p>
      </dsp:txBody>
      <dsp:txXfrm>
        <a:off x="0" y="0"/>
        <a:ext cx="8229600" cy="1234440"/>
      </dsp:txXfrm>
    </dsp:sp>
    <dsp:sp modelId="{F7F6AFC0-2DFD-4528-8A3F-EBC30B7C4CB1}">
      <dsp:nvSpPr>
        <dsp:cNvPr id="0" name=""/>
        <dsp:cNvSpPr/>
      </dsp:nvSpPr>
      <dsp:spPr>
        <a:xfrm>
          <a:off x="0" y="123444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62D79-3B6E-4D19-8B6D-71EB6184281A}">
      <dsp:nvSpPr>
        <dsp:cNvPr id="0" name=""/>
        <dsp:cNvSpPr/>
      </dsp:nvSpPr>
      <dsp:spPr>
        <a:xfrm>
          <a:off x="0" y="1234440"/>
          <a:ext cx="8229600" cy="1234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Освітня програма закладу освіти </a:t>
          </a:r>
          <a:r>
            <a:rPr lang="uk-UA" sz="2000" kern="1200" dirty="0" smtClean="0"/>
            <a:t>(складена на основі Стандарту). ЗО формує свою освітню програму на основі типової або укладає власну</a:t>
          </a:r>
          <a:endParaRPr lang="uk-UA" sz="2000" kern="1200" dirty="0"/>
        </a:p>
      </dsp:txBody>
      <dsp:txXfrm>
        <a:off x="0" y="1234440"/>
        <a:ext cx="8229600" cy="1234440"/>
      </dsp:txXfrm>
    </dsp:sp>
    <dsp:sp modelId="{8675C171-354A-41D0-BEDA-98F52ACBC16C}">
      <dsp:nvSpPr>
        <dsp:cNvPr id="0" name=""/>
        <dsp:cNvSpPr/>
      </dsp:nvSpPr>
      <dsp:spPr>
        <a:xfrm>
          <a:off x="0" y="246888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2E838-2C2D-4BE3-9F8D-9C8C59CC0884}">
      <dsp:nvSpPr>
        <dsp:cNvPr id="0" name=""/>
        <dsp:cNvSpPr/>
      </dsp:nvSpPr>
      <dsp:spPr>
        <a:xfrm>
          <a:off x="0" y="2468880"/>
          <a:ext cx="8229600" cy="1234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Навчальна програма предмету (створюється педагогами, авторськими колективами, відповідно до освітньої програми. Інформатика – частина інтегрованого курсу (ЯДС, Дизайн та технологій , або ні)</a:t>
          </a:r>
          <a:endParaRPr lang="uk-UA" sz="2000" kern="1200" dirty="0"/>
        </a:p>
      </dsp:txBody>
      <dsp:txXfrm>
        <a:off x="0" y="2468880"/>
        <a:ext cx="8229600" cy="1234440"/>
      </dsp:txXfrm>
    </dsp:sp>
    <dsp:sp modelId="{533D0B9A-6F8A-4077-BDD1-71410B2211D0}">
      <dsp:nvSpPr>
        <dsp:cNvPr id="0" name=""/>
        <dsp:cNvSpPr/>
      </dsp:nvSpPr>
      <dsp:spPr>
        <a:xfrm>
          <a:off x="0" y="370332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E39585-837B-4835-9335-2F325B3B0CE6}">
      <dsp:nvSpPr>
        <dsp:cNvPr id="0" name=""/>
        <dsp:cNvSpPr/>
      </dsp:nvSpPr>
      <dsp:spPr>
        <a:xfrm>
          <a:off x="0" y="3703320"/>
          <a:ext cx="8229600" cy="1234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Навчальні матеріали (підручники, презентації, робочі зошити тощо)</a:t>
          </a:r>
          <a:endParaRPr lang="uk-UA" sz="3200" kern="1200" dirty="0"/>
        </a:p>
      </dsp:txBody>
      <dsp:txXfrm>
        <a:off x="0" y="3703320"/>
        <a:ext cx="8229600" cy="12344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07E80C-4BF5-45A5-89C0-81D877E0ACB3}">
      <dsp:nvSpPr>
        <dsp:cNvPr id="0" name=""/>
        <dsp:cNvSpPr/>
      </dsp:nvSpPr>
      <dsp:spPr>
        <a:xfrm>
          <a:off x="360012" y="0"/>
          <a:ext cx="5966319" cy="153016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формування інформаційно-комунікаційної (цифрової) компетентності та інших ключових </a:t>
          </a:r>
          <a:r>
            <a:rPr lang="uk-UA" sz="2400" kern="1200" dirty="0" err="1" smtClean="0"/>
            <a:t>компетентностей</a:t>
          </a:r>
          <a:endParaRPr lang="uk-UA" sz="2400" kern="1200" dirty="0"/>
        </a:p>
      </dsp:txBody>
      <dsp:txXfrm>
        <a:off x="434708" y="74696"/>
        <a:ext cx="5816927" cy="13807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4503EB-BBB5-4C6F-8BC5-5BEC10CF3E93}">
      <dsp:nvSpPr>
        <dsp:cNvPr id="0" name=""/>
        <dsp:cNvSpPr/>
      </dsp:nvSpPr>
      <dsp:spPr>
        <a:xfrm>
          <a:off x="0" y="104931"/>
          <a:ext cx="7056784" cy="22033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розв’язання проблем із використанням цифрових пристроїв та технологій для розвитку, творчого самовираження, власного та суспільного добробуту, навичок безпечної та відповідальної діяльності в інформаційному суспільстві із застосуванням критичного мислення</a:t>
          </a:r>
          <a:endParaRPr lang="uk-UA" sz="2200" kern="1200" dirty="0"/>
        </a:p>
      </dsp:txBody>
      <dsp:txXfrm>
        <a:off x="107561" y="212492"/>
        <a:ext cx="6841662" cy="19882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21E7DA-B895-4E35-A40A-DA849AFD1001}">
      <dsp:nvSpPr>
        <dsp:cNvPr id="0" name=""/>
        <dsp:cNvSpPr/>
      </dsp:nvSpPr>
      <dsp:spPr>
        <a:xfrm>
          <a:off x="0" y="78638"/>
          <a:ext cx="6400800" cy="374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Три спільні речі</a:t>
          </a:r>
          <a:endParaRPr lang="uk-UA" sz="1600" kern="1200"/>
        </a:p>
      </dsp:txBody>
      <dsp:txXfrm>
        <a:off x="18277" y="96915"/>
        <a:ext cx="6364246" cy="337846"/>
      </dsp:txXfrm>
    </dsp:sp>
    <dsp:sp modelId="{4BF2954F-CD2E-4218-A291-35519EAA48F6}">
      <dsp:nvSpPr>
        <dsp:cNvPr id="0" name=""/>
        <dsp:cNvSpPr/>
      </dsp:nvSpPr>
      <dsp:spPr>
        <a:xfrm>
          <a:off x="0" y="499118"/>
          <a:ext cx="6400800" cy="374400"/>
        </a:xfrm>
        <a:prstGeom prst="roundRect">
          <a:avLst/>
        </a:prstGeom>
        <a:solidFill>
          <a:schemeClr val="accent2">
            <a:hueOff val="-936486"/>
            <a:satOff val="-1111"/>
            <a:lumOff val="-5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Троянда чи терен</a:t>
          </a:r>
          <a:endParaRPr lang="uk-UA" sz="1600" kern="1200"/>
        </a:p>
      </dsp:txBody>
      <dsp:txXfrm>
        <a:off x="18277" y="517395"/>
        <a:ext cx="6364246" cy="337846"/>
      </dsp:txXfrm>
    </dsp:sp>
    <dsp:sp modelId="{51BAE4CD-0EA1-4954-A6A7-3D938B893412}">
      <dsp:nvSpPr>
        <dsp:cNvPr id="0" name=""/>
        <dsp:cNvSpPr/>
      </dsp:nvSpPr>
      <dsp:spPr>
        <a:xfrm>
          <a:off x="0" y="919598"/>
          <a:ext cx="6400800" cy="374400"/>
        </a:xfrm>
        <a:prstGeom prst="roundRect">
          <a:avLst/>
        </a:prstGeom>
        <a:solidFill>
          <a:schemeClr val="accent2">
            <a:hueOff val="-1872972"/>
            <a:satOff val="-2222"/>
            <a:lumOff val="-11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Зашифрована пісня чи мультфільм</a:t>
          </a:r>
          <a:endParaRPr lang="uk-UA" sz="1600" kern="1200"/>
        </a:p>
      </dsp:txBody>
      <dsp:txXfrm>
        <a:off x="18277" y="937875"/>
        <a:ext cx="6364246" cy="337846"/>
      </dsp:txXfrm>
    </dsp:sp>
    <dsp:sp modelId="{1F0F25B9-DCDF-4027-82DA-8763B1BBA529}">
      <dsp:nvSpPr>
        <dsp:cNvPr id="0" name=""/>
        <dsp:cNvSpPr/>
      </dsp:nvSpPr>
      <dsp:spPr>
        <a:xfrm>
          <a:off x="0" y="1340078"/>
          <a:ext cx="6400800" cy="374400"/>
        </a:xfrm>
        <a:prstGeom prst="roundRect">
          <a:avLst/>
        </a:prstGeom>
        <a:solidFill>
          <a:schemeClr val="accent2">
            <a:hueOff val="-2809459"/>
            <a:satOff val="-3333"/>
            <a:lumOff val="-176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Беземоційне обличчя</a:t>
          </a:r>
          <a:endParaRPr lang="uk-UA" sz="1600" kern="1200"/>
        </a:p>
      </dsp:txBody>
      <dsp:txXfrm>
        <a:off x="18277" y="1358355"/>
        <a:ext cx="6364246" cy="337846"/>
      </dsp:txXfrm>
    </dsp:sp>
    <dsp:sp modelId="{EC5E8974-AD34-4695-8DD9-45978D4D7884}">
      <dsp:nvSpPr>
        <dsp:cNvPr id="0" name=""/>
        <dsp:cNvSpPr/>
      </dsp:nvSpPr>
      <dsp:spPr>
        <a:xfrm>
          <a:off x="0" y="1760558"/>
          <a:ext cx="6400800" cy="374400"/>
        </a:xfrm>
        <a:prstGeom prst="roundRect">
          <a:avLst/>
        </a:prstGeom>
        <a:solidFill>
          <a:schemeClr val="accent2">
            <a:hueOff val="-3745945"/>
            <a:satOff val="-4443"/>
            <a:lumOff val="-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Швидкий ескіз</a:t>
          </a:r>
          <a:endParaRPr lang="uk-UA" sz="1600" kern="1200"/>
        </a:p>
      </dsp:txBody>
      <dsp:txXfrm>
        <a:off x="18277" y="1778835"/>
        <a:ext cx="6364246" cy="337846"/>
      </dsp:txXfrm>
    </dsp:sp>
    <dsp:sp modelId="{8196A350-5DC5-4B33-B26F-78D4A5AAFF72}">
      <dsp:nvSpPr>
        <dsp:cNvPr id="0" name=""/>
        <dsp:cNvSpPr/>
      </dsp:nvSpPr>
      <dsp:spPr>
        <a:xfrm>
          <a:off x="0" y="2181038"/>
          <a:ext cx="6400800" cy="374400"/>
        </a:xfrm>
        <a:prstGeom prst="roundRect">
          <a:avLst/>
        </a:prstGeom>
        <a:solidFill>
          <a:schemeClr val="accent2">
            <a:hueOff val="-4682431"/>
            <a:satOff val="-5554"/>
            <a:lumOff val="-294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Віртуальна коричнева валіза</a:t>
          </a:r>
          <a:endParaRPr lang="uk-UA" sz="1600" kern="1200"/>
        </a:p>
      </dsp:txBody>
      <dsp:txXfrm>
        <a:off x="18277" y="2199315"/>
        <a:ext cx="6364246" cy="337846"/>
      </dsp:txXfrm>
    </dsp:sp>
    <dsp:sp modelId="{D3530756-B63A-4D0C-B314-C4FE74F6885C}">
      <dsp:nvSpPr>
        <dsp:cNvPr id="0" name=""/>
        <dsp:cNvSpPr/>
      </dsp:nvSpPr>
      <dsp:spPr>
        <a:xfrm>
          <a:off x="0" y="2601518"/>
          <a:ext cx="6400800" cy="374400"/>
        </a:xfrm>
        <a:prstGeom prst="roundRect">
          <a:avLst/>
        </a:prstGeom>
        <a:solidFill>
          <a:schemeClr val="accent2">
            <a:hueOff val="-5618917"/>
            <a:satOff val="-6665"/>
            <a:lumOff val="-35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Знайомство за іграшкою</a:t>
          </a:r>
          <a:endParaRPr lang="uk-UA" sz="1600" kern="1200"/>
        </a:p>
      </dsp:txBody>
      <dsp:txXfrm>
        <a:off x="18277" y="2619795"/>
        <a:ext cx="6364246" cy="337846"/>
      </dsp:txXfrm>
    </dsp:sp>
    <dsp:sp modelId="{EAAA8460-AA5A-423D-BF5B-D53FC2FC18D4}">
      <dsp:nvSpPr>
        <dsp:cNvPr id="0" name=""/>
        <dsp:cNvSpPr/>
      </dsp:nvSpPr>
      <dsp:spPr>
        <a:xfrm>
          <a:off x="0" y="3021998"/>
          <a:ext cx="6400800" cy="374400"/>
        </a:xfrm>
        <a:prstGeom prst="roundRect">
          <a:avLst/>
        </a:prstGeom>
        <a:solidFill>
          <a:schemeClr val="accent2">
            <a:hueOff val="-6555403"/>
            <a:satOff val="-7776"/>
            <a:lumOff val="-411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Загадковий учень</a:t>
          </a:r>
          <a:endParaRPr lang="uk-UA" sz="1600" kern="1200"/>
        </a:p>
      </dsp:txBody>
      <dsp:txXfrm>
        <a:off x="18277" y="3040275"/>
        <a:ext cx="6364246" cy="3378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FC7AF-4959-483A-BF26-D438F012AC1B}">
      <dsp:nvSpPr>
        <dsp:cNvPr id="0" name=""/>
        <dsp:cNvSpPr/>
      </dsp:nvSpPr>
      <dsp:spPr>
        <a:xfrm>
          <a:off x="0" y="78638"/>
          <a:ext cx="6400800" cy="374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Хто ця дитина?</a:t>
          </a:r>
          <a:endParaRPr lang="uk-UA" sz="1600" kern="1200"/>
        </a:p>
      </dsp:txBody>
      <dsp:txXfrm>
        <a:off x="18277" y="96915"/>
        <a:ext cx="6364246" cy="337846"/>
      </dsp:txXfrm>
    </dsp:sp>
    <dsp:sp modelId="{63AB95EB-8C2E-4A5E-A845-96820A11F8CF}">
      <dsp:nvSpPr>
        <dsp:cNvPr id="0" name=""/>
        <dsp:cNvSpPr/>
      </dsp:nvSpPr>
      <dsp:spPr>
        <a:xfrm>
          <a:off x="0" y="499118"/>
          <a:ext cx="6400800" cy="374400"/>
        </a:xfrm>
        <a:prstGeom prst="roundRect">
          <a:avLst/>
        </a:prstGeom>
        <a:solidFill>
          <a:schemeClr val="accent2">
            <a:hueOff val="-936486"/>
            <a:satOff val="-1111"/>
            <a:lumOff val="-5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Читання по губах </a:t>
          </a:r>
          <a:endParaRPr lang="uk-UA" sz="1600" kern="1200"/>
        </a:p>
      </dsp:txBody>
      <dsp:txXfrm>
        <a:off x="18277" y="517395"/>
        <a:ext cx="6364246" cy="337846"/>
      </dsp:txXfrm>
    </dsp:sp>
    <dsp:sp modelId="{2444FC90-3B3E-480B-8C40-C7AA63F4694F}">
      <dsp:nvSpPr>
        <dsp:cNvPr id="0" name=""/>
        <dsp:cNvSpPr/>
      </dsp:nvSpPr>
      <dsp:spPr>
        <a:xfrm>
          <a:off x="0" y="919598"/>
          <a:ext cx="6400800" cy="374400"/>
        </a:xfrm>
        <a:prstGeom prst="roundRect">
          <a:avLst/>
        </a:prstGeom>
        <a:solidFill>
          <a:schemeClr val="accent2">
            <a:hueOff val="-1872972"/>
            <a:satOff val="-2222"/>
            <a:lumOff val="-11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Малювання геометричними фігурами</a:t>
          </a:r>
          <a:endParaRPr lang="uk-UA" sz="1600" kern="1200"/>
        </a:p>
      </dsp:txBody>
      <dsp:txXfrm>
        <a:off x="18277" y="937875"/>
        <a:ext cx="6364246" cy="337846"/>
      </dsp:txXfrm>
    </dsp:sp>
    <dsp:sp modelId="{B38B8487-8C75-4C82-BCB8-90D696863DDB}">
      <dsp:nvSpPr>
        <dsp:cNvPr id="0" name=""/>
        <dsp:cNvSpPr/>
      </dsp:nvSpPr>
      <dsp:spPr>
        <a:xfrm>
          <a:off x="0" y="1340078"/>
          <a:ext cx="6400800" cy="374400"/>
        </a:xfrm>
        <a:prstGeom prst="roundRect">
          <a:avLst/>
        </a:prstGeom>
        <a:solidFill>
          <a:schemeClr val="accent2">
            <a:hueOff val="-2809459"/>
            <a:satOff val="-3333"/>
            <a:lumOff val="-176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Дизайн прапора</a:t>
          </a:r>
          <a:endParaRPr lang="uk-UA" sz="1600" kern="1200"/>
        </a:p>
      </dsp:txBody>
      <dsp:txXfrm>
        <a:off x="18277" y="1358355"/>
        <a:ext cx="6364246" cy="337846"/>
      </dsp:txXfrm>
    </dsp:sp>
    <dsp:sp modelId="{4D0B2569-F0C0-4BF8-B1E3-531302539539}">
      <dsp:nvSpPr>
        <dsp:cNvPr id="0" name=""/>
        <dsp:cNvSpPr/>
      </dsp:nvSpPr>
      <dsp:spPr>
        <a:xfrm>
          <a:off x="0" y="1760558"/>
          <a:ext cx="6400800" cy="374400"/>
        </a:xfrm>
        <a:prstGeom prst="roundRect">
          <a:avLst/>
        </a:prstGeom>
        <a:solidFill>
          <a:schemeClr val="accent2">
            <a:hueOff val="-3745945"/>
            <a:satOff val="-4443"/>
            <a:lumOff val="-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Гасло групи</a:t>
          </a:r>
          <a:endParaRPr lang="uk-UA" sz="1600" kern="1200"/>
        </a:p>
      </dsp:txBody>
      <dsp:txXfrm>
        <a:off x="18277" y="1778835"/>
        <a:ext cx="6364246" cy="337846"/>
      </dsp:txXfrm>
    </dsp:sp>
    <dsp:sp modelId="{B58B0E7A-C079-41EF-994C-95884C3E6DC8}">
      <dsp:nvSpPr>
        <dsp:cNvPr id="0" name=""/>
        <dsp:cNvSpPr/>
      </dsp:nvSpPr>
      <dsp:spPr>
        <a:xfrm>
          <a:off x="0" y="2181038"/>
          <a:ext cx="6400800" cy="374400"/>
        </a:xfrm>
        <a:prstGeom prst="roundRect">
          <a:avLst/>
        </a:prstGeom>
        <a:solidFill>
          <a:schemeClr val="accent2">
            <a:hueOff val="-4682431"/>
            <a:satOff val="-5554"/>
            <a:lumOff val="-294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Гральні кубики</a:t>
          </a:r>
          <a:endParaRPr lang="uk-UA" sz="1600" kern="1200"/>
        </a:p>
      </dsp:txBody>
      <dsp:txXfrm>
        <a:off x="18277" y="2199315"/>
        <a:ext cx="6364246" cy="337846"/>
      </dsp:txXfrm>
    </dsp:sp>
    <dsp:sp modelId="{59E69BBF-412B-4F97-A1D9-3895AE5FE68D}">
      <dsp:nvSpPr>
        <dsp:cNvPr id="0" name=""/>
        <dsp:cNvSpPr/>
      </dsp:nvSpPr>
      <dsp:spPr>
        <a:xfrm>
          <a:off x="0" y="2601518"/>
          <a:ext cx="6400800" cy="374400"/>
        </a:xfrm>
        <a:prstGeom prst="roundRect">
          <a:avLst/>
        </a:prstGeom>
        <a:solidFill>
          <a:schemeClr val="accent2">
            <a:hueOff val="-5618917"/>
            <a:satOff val="-6665"/>
            <a:lumOff val="-35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Зміни фон</a:t>
          </a:r>
          <a:endParaRPr lang="uk-UA" sz="1600" kern="1200"/>
        </a:p>
      </dsp:txBody>
      <dsp:txXfrm>
        <a:off x="18277" y="2619795"/>
        <a:ext cx="6364246" cy="337846"/>
      </dsp:txXfrm>
    </dsp:sp>
    <dsp:sp modelId="{160100F9-27C0-4077-B495-18F46E34D846}">
      <dsp:nvSpPr>
        <dsp:cNvPr id="0" name=""/>
        <dsp:cNvSpPr/>
      </dsp:nvSpPr>
      <dsp:spPr>
        <a:xfrm>
          <a:off x="0" y="3021998"/>
          <a:ext cx="6400800" cy="374400"/>
        </a:xfrm>
        <a:prstGeom prst="roundRect">
          <a:avLst/>
        </a:prstGeom>
        <a:solidFill>
          <a:schemeClr val="accent2">
            <a:hueOff val="-6555403"/>
            <a:satOff val="-7776"/>
            <a:lumOff val="-411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smtClean="0"/>
            <a:t>Що б ти зробив?</a:t>
          </a:r>
          <a:endParaRPr lang="uk-UA" sz="1600" kern="1200"/>
        </a:p>
      </dsp:txBody>
      <dsp:txXfrm>
        <a:off x="18277" y="3040275"/>
        <a:ext cx="6364246" cy="3378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44FC90-3B3E-480B-8C40-C7AA63F4694F}">
      <dsp:nvSpPr>
        <dsp:cNvPr id="0" name=""/>
        <dsp:cNvSpPr/>
      </dsp:nvSpPr>
      <dsp:spPr>
        <a:xfrm>
          <a:off x="0" y="34718"/>
          <a:ext cx="6400800" cy="514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https://wordwall.net/uk</a:t>
          </a:r>
          <a:endParaRPr lang="uk-UA" sz="2200" kern="1200" dirty="0"/>
        </a:p>
      </dsp:txBody>
      <dsp:txXfrm>
        <a:off x="25130" y="59848"/>
        <a:ext cx="6350540" cy="464540"/>
      </dsp:txXfrm>
    </dsp:sp>
    <dsp:sp modelId="{B38B8487-8C75-4C82-BCB8-90D696863DDB}">
      <dsp:nvSpPr>
        <dsp:cNvPr id="0" name=""/>
        <dsp:cNvSpPr/>
      </dsp:nvSpPr>
      <dsp:spPr>
        <a:xfrm>
          <a:off x="0" y="612878"/>
          <a:ext cx="6400800" cy="514800"/>
        </a:xfrm>
        <a:prstGeom prst="roundRect">
          <a:avLst/>
        </a:prstGeom>
        <a:solidFill>
          <a:schemeClr val="accent2">
            <a:hueOff val="-1311081"/>
            <a:satOff val="-1555"/>
            <a:lumOff val="-82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https://genial.ly/</a:t>
          </a:r>
          <a:endParaRPr lang="uk-UA" sz="2200" kern="1200" dirty="0"/>
        </a:p>
      </dsp:txBody>
      <dsp:txXfrm>
        <a:off x="25130" y="638008"/>
        <a:ext cx="6350540" cy="464540"/>
      </dsp:txXfrm>
    </dsp:sp>
    <dsp:sp modelId="{4D0B2569-F0C0-4BF8-B1E3-531302539539}">
      <dsp:nvSpPr>
        <dsp:cNvPr id="0" name=""/>
        <dsp:cNvSpPr/>
      </dsp:nvSpPr>
      <dsp:spPr>
        <a:xfrm>
          <a:off x="0" y="1191038"/>
          <a:ext cx="6400800" cy="514800"/>
        </a:xfrm>
        <a:prstGeom prst="roundRect">
          <a:avLst/>
        </a:prstGeom>
        <a:solidFill>
          <a:schemeClr val="accent2">
            <a:hueOff val="-2622161"/>
            <a:satOff val="-3110"/>
            <a:lumOff val="-1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https://www.mentimeter.com/</a:t>
          </a:r>
          <a:endParaRPr lang="uk-UA" sz="2200" kern="1200" dirty="0"/>
        </a:p>
      </dsp:txBody>
      <dsp:txXfrm>
        <a:off x="25130" y="1216168"/>
        <a:ext cx="6350540" cy="464540"/>
      </dsp:txXfrm>
    </dsp:sp>
    <dsp:sp modelId="{B58B0E7A-C079-41EF-994C-95884C3E6DC8}">
      <dsp:nvSpPr>
        <dsp:cNvPr id="0" name=""/>
        <dsp:cNvSpPr/>
      </dsp:nvSpPr>
      <dsp:spPr>
        <a:xfrm>
          <a:off x="0" y="1769198"/>
          <a:ext cx="6400800" cy="514800"/>
        </a:xfrm>
        <a:prstGeom prst="roundRect">
          <a:avLst/>
        </a:prstGeom>
        <a:solidFill>
          <a:schemeClr val="accent2">
            <a:hueOff val="-3933242"/>
            <a:satOff val="-4666"/>
            <a:lumOff val="-247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https://formative.com/</a:t>
          </a:r>
          <a:endParaRPr lang="uk-UA" sz="2200" kern="1200" dirty="0"/>
        </a:p>
      </dsp:txBody>
      <dsp:txXfrm>
        <a:off x="25130" y="1794328"/>
        <a:ext cx="6350540" cy="464540"/>
      </dsp:txXfrm>
    </dsp:sp>
    <dsp:sp modelId="{59E69BBF-412B-4F97-A1D9-3895AE5FE68D}">
      <dsp:nvSpPr>
        <dsp:cNvPr id="0" name=""/>
        <dsp:cNvSpPr/>
      </dsp:nvSpPr>
      <dsp:spPr>
        <a:xfrm>
          <a:off x="0" y="2347358"/>
          <a:ext cx="6400800" cy="514800"/>
        </a:xfrm>
        <a:prstGeom prst="roundRect">
          <a:avLst/>
        </a:prstGeom>
        <a:solidFill>
          <a:schemeClr val="accent2">
            <a:hueOff val="-5244323"/>
            <a:satOff val="-6221"/>
            <a:lumOff val="-329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https://netboard.me</a:t>
          </a:r>
          <a:endParaRPr lang="uk-UA" sz="2200" kern="1200" dirty="0"/>
        </a:p>
      </dsp:txBody>
      <dsp:txXfrm>
        <a:off x="25130" y="2372488"/>
        <a:ext cx="6350540" cy="464540"/>
      </dsp:txXfrm>
    </dsp:sp>
    <dsp:sp modelId="{160100F9-27C0-4077-B495-18F46E34D846}">
      <dsp:nvSpPr>
        <dsp:cNvPr id="0" name=""/>
        <dsp:cNvSpPr/>
      </dsp:nvSpPr>
      <dsp:spPr>
        <a:xfrm>
          <a:off x="0" y="2925518"/>
          <a:ext cx="6400800" cy="514800"/>
        </a:xfrm>
        <a:prstGeom prst="roundRect">
          <a:avLst/>
        </a:prstGeom>
        <a:solidFill>
          <a:schemeClr val="accent2">
            <a:hueOff val="-6555403"/>
            <a:satOff val="-7776"/>
            <a:lumOff val="-411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Створення нового </a:t>
          </a:r>
          <a:r>
            <a:rPr lang="uk-UA" sz="2200" kern="1200" smtClean="0"/>
            <a:t>телеграм каналу</a:t>
          </a:r>
          <a:endParaRPr lang="uk-UA" sz="2200" kern="1200" dirty="0"/>
        </a:p>
      </dsp:txBody>
      <dsp:txXfrm>
        <a:off x="25130" y="2950648"/>
        <a:ext cx="6350540" cy="464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D84F71-C025-457F-B34A-B468D39487BA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6C7B6F-7B17-44DB-BD29-155AFC70EC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638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6C7B6F-7B17-44DB-BD29-155AFC70EC8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313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6C7B6F-7B17-44DB-BD29-155AFC70EC8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err="1" smtClean="0"/>
              <a:t>Льних</a:t>
            </a:r>
            <a:r>
              <a:rPr lang="uk-UA" dirty="0" smtClean="0"/>
              <a:t> програм НУШ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6C7B6F-7B17-44DB-BD29-155AFC70EC8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414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AAD6B-E444-41B7-80EF-3A5803E840E4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2651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on.gov.ua/storage/app/media/zagalna%20serednya/metodichni%20recomendazii/2022/08/20/01/Dodatok.10.informatyka.20.08.2022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svita.ua/doc/files/news/861/86195/OCINYuVANNYa_OST818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9lSWJu_46SIRN5tAssoXv9IoAxkhJPg71pNow5zICHI/edit" TargetMode="External"/><Relationship Id="rId7" Type="http://schemas.openxmlformats.org/officeDocument/2006/relationships/hyperlink" Target="https://osvita.ua/doc/files/news/861/86195/OCINYuVANNYa_OST818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oippo.org.ua/upload/iblock/596/metodichn_-rekomendats_-2022-23.pdf" TargetMode="External"/><Relationship Id="rId5" Type="http://schemas.openxmlformats.org/officeDocument/2006/relationships/hyperlink" Target="https://mon.gov.ua/ua/osvita/zagalna-serednya-osvita/metodichni-rekomendaciyi" TargetMode="External"/><Relationship Id="rId4" Type="http://schemas.openxmlformats.org/officeDocument/2006/relationships/hyperlink" Target="http://constructor.nus.org.ua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hyperlink" Target="https://view.genial.ly/62fb7286358a9100126d2667/presentation-pomin-oksana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acebook.com/groups/794618214839319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hyperlink" Target="https://cpr.rokosvita.org.u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6.jpg"/><Relationship Id="rId5" Type="http://schemas.openxmlformats.org/officeDocument/2006/relationships/hyperlink" Target="https://t.me/R_OIPPO?fbclid=IwAR2AQIYbtC57nTOTkgQvHdSFOv0wlRqOOGEbU9LKNlG3oU4cRbSdIGgcGT0" TargetMode="External"/><Relationship Id="rId10" Type="http://schemas.openxmlformats.org/officeDocument/2006/relationships/hyperlink" Target="https://roippo.org.ua/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www.facebook.com/rivneoipp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3861048"/>
            <a:ext cx="5112568" cy="936104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dirty="0" err="1" smtClean="0">
                <a:solidFill>
                  <a:schemeClr val="bg1">
                    <a:lumMod val="50000"/>
                  </a:schemeClr>
                </a:solidFill>
              </a:rPr>
              <a:t>Помін</a:t>
            </a: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 О.С., консультант КЗ «</a:t>
            </a:r>
            <a:r>
              <a:rPr lang="uk-UA" sz="2800" dirty="0" err="1" smtClean="0">
                <a:solidFill>
                  <a:schemeClr val="bg1">
                    <a:lumMod val="50000"/>
                  </a:schemeClr>
                </a:solidFill>
              </a:rPr>
              <a:t>Рокитнівський</a:t>
            </a: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 ЦПРПП»</a:t>
            </a:r>
            <a:endParaRPr lang="ru-RU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04664"/>
            <a:ext cx="7772400" cy="1470025"/>
          </a:xfrm>
        </p:spPr>
        <p:txBody>
          <a:bodyPr>
            <a:noAutofit/>
          </a:bodyPr>
          <a:lstStyle/>
          <a:p>
            <a:r>
              <a:rPr lang="uk-UA" sz="3600" b="1" dirty="0" err="1" smtClean="0">
                <a:solidFill>
                  <a:schemeClr val="accent3">
                    <a:lumMod val="50000"/>
                  </a:schemeClr>
                </a:solidFill>
              </a:rPr>
              <a:t>Інформатична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</a:rPr>
              <a:t> освітня галузь          у Новій українській школі</a:t>
            </a:r>
            <a:endParaRPr 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13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9" y="4372168"/>
            <a:ext cx="7622232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Ігрові завдання, які варто використовувати під час онлайн-навчання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42303586"/>
              </p:ext>
            </p:extLst>
          </p:nvPr>
        </p:nvGraphicFramePr>
        <p:xfrm>
          <a:off x="1143000" y="731838"/>
          <a:ext cx="6400800" cy="3475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011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76864" cy="1143000"/>
          </a:xfrm>
        </p:spPr>
        <p:txBody>
          <a:bodyPr/>
          <a:lstStyle/>
          <a:p>
            <a:pPr algn="ctr"/>
            <a:r>
              <a:rPr lang="uk-UA" dirty="0" smtClean="0">
                <a:hlinkClick r:id="rId3"/>
              </a:rPr>
              <a:t>Методичні рекомендації 2022-2023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36912"/>
            <a:ext cx="8136904" cy="194421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2500" dirty="0">
                <a:hlinkClick r:id="rId4"/>
              </a:rPr>
              <a:t>Рекомендації щодо оцінювання навчальних досягнень учнів 5-6 класів, які здобувають освіту відповідно до нового </a:t>
            </a:r>
            <a:r>
              <a:rPr lang="uk-UA" sz="2500" dirty="0" smtClean="0">
                <a:hlinkClick r:id="rId4"/>
              </a:rPr>
              <a:t>Державного стандарту базової середньої освіти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646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704856" cy="347472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docs.google.com/document/d/19lSWJu_46SIRN5tAssoXv9IoAxkhJPg71pNow5zICHI/edit</a:t>
            </a:r>
            <a:r>
              <a:rPr lang="uk-UA" dirty="0"/>
              <a:t> </a:t>
            </a:r>
            <a:r>
              <a:rPr lang="uk-UA" dirty="0" smtClean="0"/>
              <a:t>календарні плани 2-4 класи</a:t>
            </a:r>
          </a:p>
          <a:p>
            <a:r>
              <a:rPr lang="en-US" dirty="0">
                <a:hlinkClick r:id="rId4"/>
              </a:rPr>
              <a:t>http://constructor.nus.org.ua</a:t>
            </a:r>
            <a:r>
              <a:rPr lang="en-US" dirty="0" smtClean="0">
                <a:hlinkClick r:id="rId4"/>
              </a:rPr>
              <a:t>/</a:t>
            </a:r>
            <a:r>
              <a:rPr lang="uk-UA" dirty="0" smtClean="0"/>
              <a:t> конструктор навчальних програм НУШ</a:t>
            </a:r>
            <a:endParaRPr lang="uk-UA" dirty="0">
              <a:hlinkClick r:id="rId5"/>
            </a:endParaRPr>
          </a:p>
          <a:p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mon.gov.ua/ua/osvita/zagalna-serednya-osvita/metodichni-rekomendaciyi</a:t>
            </a:r>
            <a:endParaRPr lang="uk-UA" dirty="0" smtClean="0"/>
          </a:p>
          <a:p>
            <a:r>
              <a:rPr lang="en-US" dirty="0">
                <a:hlinkClick r:id="rId6"/>
              </a:rPr>
              <a:t>https://www.roippo.org.ua/upload/iblock/596/metodichn_-rekomendats_-</a:t>
            </a:r>
            <a:r>
              <a:rPr lang="en-US" dirty="0" smtClean="0">
                <a:hlinkClick r:id="rId6"/>
              </a:rPr>
              <a:t>2022-23.pdf</a:t>
            </a:r>
            <a:r>
              <a:rPr lang="uk-UA" dirty="0" smtClean="0"/>
              <a:t> </a:t>
            </a:r>
          </a:p>
          <a:p>
            <a:r>
              <a:rPr lang="en-US" dirty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osvita.ua/doc/files/news/861/86195/OCINYuVANNYa_OST818.pdf</a:t>
            </a:r>
            <a:r>
              <a:rPr lang="uk-UA" dirty="0"/>
              <a:t> </a:t>
            </a:r>
            <a:r>
              <a:rPr lang="uk-UA" sz="1500" dirty="0"/>
              <a:t>Рекомендації щодо оцінювання навчальних досягнень учнів 5-6 класів, які здобувають освіту відповідно до нового Державного стандарту базової середньої освіти</a:t>
            </a:r>
          </a:p>
        </p:txBody>
      </p:sp>
    </p:spTree>
    <p:extLst>
      <p:ext uri="{BB962C8B-B14F-4D97-AF65-F5344CB8AC3E}">
        <p14:creationId xmlns:p14="http://schemas.microsoft.com/office/powerpoint/2010/main" val="103917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9" y="4372168"/>
            <a:ext cx="7622232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Літня школа «</a:t>
            </a:r>
            <a:r>
              <a:rPr lang="uk-UA" dirty="0" err="1" smtClean="0"/>
              <a:t>Інтеракивні</a:t>
            </a:r>
            <a:r>
              <a:rPr lang="uk-UA" dirty="0" smtClean="0"/>
              <a:t> сервіси»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97371574"/>
              </p:ext>
            </p:extLst>
          </p:nvPr>
        </p:nvGraphicFramePr>
        <p:xfrm>
          <a:off x="1143000" y="731838"/>
          <a:ext cx="6400800" cy="3475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971600" y="6525344"/>
            <a:ext cx="7622232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7500"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1200" b="0" dirty="0" smtClean="0">
                <a:effectLst/>
                <a:hlinkClick r:id="rId7"/>
              </a:rPr>
              <a:t>https://</a:t>
            </a:r>
            <a:r>
              <a:rPr lang="en-US" sz="900" b="0" dirty="0" smtClean="0">
                <a:effectLst/>
                <a:hlinkClick r:id="rId7"/>
              </a:rPr>
              <a:t>view.genial.ly/62fb7286358a9100126d2667/presentation-pomin-oksana</a:t>
            </a:r>
            <a:endParaRPr lang="uk-UA" sz="900" dirty="0"/>
          </a:p>
        </p:txBody>
      </p:sp>
    </p:spTree>
    <p:extLst>
      <p:ext uri="{BB962C8B-B14F-4D97-AF65-F5344CB8AC3E}">
        <p14:creationId xmlns:p14="http://schemas.microsoft.com/office/powerpoint/2010/main" val="141940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62797" y="313"/>
            <a:ext cx="8981203" cy="3068647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Сайт Рівненського обласного інституту післядипломної педагогічної освіти 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466" y="1548669"/>
            <a:ext cx="2614115" cy="181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37"/>
          <a:stretch/>
        </p:blipFill>
        <p:spPr bwMode="auto">
          <a:xfrm>
            <a:off x="323528" y="1714210"/>
            <a:ext cx="2875080" cy="1029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804248" y="3873120"/>
            <a:ext cx="23007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РОІППО в </a:t>
            </a:r>
            <a:r>
              <a:rPr lang="ru-RU" dirty="0" err="1"/>
              <a:t>Telegram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5"/>
              </a:rPr>
              <a:t>https://t.me/R_OIPPO</a:t>
            </a:r>
            <a:endParaRPr lang="uk-UA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2" y="2924944"/>
            <a:ext cx="6115050" cy="1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90790" y="3697654"/>
            <a:ext cx="2952328" cy="2447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bg1"/>
              </a:solidFill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71" b="3861"/>
          <a:stretch/>
        </p:blipFill>
        <p:spPr bwMode="auto">
          <a:xfrm>
            <a:off x="6907590" y="4561531"/>
            <a:ext cx="2029612" cy="1775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00222" y="4506798"/>
            <a:ext cx="4752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8"/>
              </a:rPr>
              <a:t>www.facebook.com/groups/794618214839319/</a:t>
            </a:r>
            <a:endParaRPr lang="uk-UA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90790" y="4956840"/>
            <a:ext cx="5256583" cy="984688"/>
            <a:chOff x="107504" y="5873312"/>
            <a:chExt cx="5256583" cy="984688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107504" y="6488668"/>
              <a:ext cx="38668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hlinkClick r:id="rId9"/>
                </a:rPr>
                <a:t>https://www.facebook.com/rivneoippo</a:t>
              </a:r>
              <a:endParaRPr lang="uk-UA" dirty="0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79512" y="5873312"/>
              <a:ext cx="518457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k-UA" b="1" dirty="0"/>
                <a:t>Рівненський обласний інститут післядипломної педагогічної освіти</a:t>
              </a: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2253746" y="987278"/>
            <a:ext cx="39473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hlinkClick r:id="rId10"/>
              </a:rPr>
              <a:t>https://roippo.org.ua</a:t>
            </a:r>
            <a:r>
              <a:rPr lang="en-US" b="1" dirty="0">
                <a:hlinkClick r:id="rId10"/>
              </a:rPr>
              <a:t>/</a:t>
            </a:r>
            <a:endParaRPr lang="uk-UA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98" y="458221"/>
            <a:ext cx="1215579" cy="1215579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548319" y="6013670"/>
            <a:ext cx="51845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КЗ «</a:t>
            </a:r>
            <a:r>
              <a:rPr lang="uk-UA" b="1" dirty="0" err="1" smtClean="0"/>
              <a:t>Рокитнівський</a:t>
            </a:r>
            <a:r>
              <a:rPr lang="uk-UA" b="1" dirty="0" smtClean="0"/>
              <a:t> ЦПРПП»</a:t>
            </a:r>
          </a:p>
          <a:p>
            <a:r>
              <a:rPr lang="en-US" b="1" dirty="0">
                <a:hlinkClick r:id="rId12"/>
              </a:rPr>
              <a:t>https://cpr.rokosvita.org.ua</a:t>
            </a:r>
            <a:r>
              <a:rPr lang="en-US" b="1" dirty="0" smtClean="0">
                <a:hlinkClick r:id="rId12"/>
              </a:rPr>
              <a:t>/</a:t>
            </a:r>
            <a:endParaRPr lang="uk-UA" b="1" dirty="0" smtClean="0"/>
          </a:p>
          <a:p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10603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41682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 smtClean="0"/>
              <a:t>Аналіз роботи спільноти вчителів інформатики за 2021-2022 </a:t>
            </a:r>
            <a:r>
              <a:rPr lang="uk-UA" sz="3600" dirty="0" err="1" smtClean="0"/>
              <a:t>н.р</a:t>
            </a:r>
            <a:r>
              <a:rPr lang="uk-UA" sz="4000" dirty="0" smtClean="0"/>
              <a:t>.</a:t>
            </a:r>
            <a:endParaRPr lang="uk-UA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73099534"/>
              </p:ext>
            </p:extLst>
          </p:nvPr>
        </p:nvGraphicFramePr>
        <p:xfrm>
          <a:off x="539552" y="2060848"/>
          <a:ext cx="813690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03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323529" y="-202347"/>
            <a:ext cx="7848871" cy="5935604"/>
            <a:chOff x="1265621" y="756158"/>
            <a:chExt cx="2944480" cy="3313439"/>
          </a:xfrm>
        </p:grpSpPr>
        <p:sp>
          <p:nvSpPr>
            <p:cNvPr id="6" name="Полилиния 5"/>
            <p:cNvSpPr/>
            <p:nvPr/>
          </p:nvSpPr>
          <p:spPr>
            <a:xfrm>
              <a:off x="2210633" y="1402306"/>
              <a:ext cx="1999468" cy="1333645"/>
            </a:xfrm>
            <a:custGeom>
              <a:avLst/>
              <a:gdLst>
                <a:gd name="connsiteX0" fmla="*/ 0 w 1999468"/>
                <a:gd name="connsiteY0" fmla="*/ 0 h 1333645"/>
                <a:gd name="connsiteX1" fmla="*/ 1999468 w 1999468"/>
                <a:gd name="connsiteY1" fmla="*/ 0 h 1333645"/>
                <a:gd name="connsiteX2" fmla="*/ 1999468 w 1999468"/>
                <a:gd name="connsiteY2" fmla="*/ 1333645 h 1333645"/>
                <a:gd name="connsiteX3" fmla="*/ 0 w 1999468"/>
                <a:gd name="connsiteY3" fmla="*/ 1333645 h 1333645"/>
                <a:gd name="connsiteX4" fmla="*/ 0 w 1999468"/>
                <a:gd name="connsiteY4" fmla="*/ 0 h 1333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9468" h="1333645">
                  <a:moveTo>
                    <a:pt x="0" y="0"/>
                  </a:moveTo>
                  <a:lnTo>
                    <a:pt x="1999468" y="0"/>
                  </a:lnTo>
                  <a:lnTo>
                    <a:pt x="1999468" y="1333645"/>
                  </a:lnTo>
                  <a:lnTo>
                    <a:pt x="0" y="133364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9915" tIns="234696" rIns="234696" bIns="234696" numCol="1" spcCol="1270" anchor="ctr" anchorCtr="0">
              <a:noAutofit/>
            </a:bodyPr>
            <a:lstStyle/>
            <a:p>
              <a:pPr lvl="0" algn="l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3300" kern="1200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2210633" y="2735952"/>
              <a:ext cx="1999468" cy="1333645"/>
            </a:xfrm>
            <a:custGeom>
              <a:avLst/>
              <a:gdLst>
                <a:gd name="connsiteX0" fmla="*/ 0 w 1999468"/>
                <a:gd name="connsiteY0" fmla="*/ 0 h 1333645"/>
                <a:gd name="connsiteX1" fmla="*/ 1999468 w 1999468"/>
                <a:gd name="connsiteY1" fmla="*/ 0 h 1333645"/>
                <a:gd name="connsiteX2" fmla="*/ 1999468 w 1999468"/>
                <a:gd name="connsiteY2" fmla="*/ 1333645 h 1333645"/>
                <a:gd name="connsiteX3" fmla="*/ 0 w 1999468"/>
                <a:gd name="connsiteY3" fmla="*/ 1333645 h 1333645"/>
                <a:gd name="connsiteX4" fmla="*/ 0 w 1999468"/>
                <a:gd name="connsiteY4" fmla="*/ 0 h 1333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9468" h="1333645">
                  <a:moveTo>
                    <a:pt x="0" y="0"/>
                  </a:moveTo>
                  <a:lnTo>
                    <a:pt x="1999468" y="0"/>
                  </a:lnTo>
                  <a:lnTo>
                    <a:pt x="1999468" y="1333645"/>
                  </a:lnTo>
                  <a:lnTo>
                    <a:pt x="0" y="133364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9915" tIns="234696" rIns="234696" bIns="234696" numCol="1" spcCol="1270" anchor="ctr" anchorCtr="0">
              <a:noAutofit/>
            </a:bodyPr>
            <a:lstStyle/>
            <a:p>
              <a:pPr lvl="0" algn="l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3300" kern="120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1265621" y="756158"/>
              <a:ext cx="1539775" cy="1332979"/>
            </a:xfrm>
            <a:custGeom>
              <a:avLst/>
              <a:gdLst>
                <a:gd name="connsiteX0" fmla="*/ 0 w 1332979"/>
                <a:gd name="connsiteY0" fmla="*/ 666490 h 1332979"/>
                <a:gd name="connsiteX1" fmla="*/ 666490 w 1332979"/>
                <a:gd name="connsiteY1" fmla="*/ 0 h 1332979"/>
                <a:gd name="connsiteX2" fmla="*/ 1332980 w 1332979"/>
                <a:gd name="connsiteY2" fmla="*/ 666490 h 1332979"/>
                <a:gd name="connsiteX3" fmla="*/ 666490 w 1332979"/>
                <a:gd name="connsiteY3" fmla="*/ 1332980 h 1332979"/>
                <a:gd name="connsiteX4" fmla="*/ 0 w 1332979"/>
                <a:gd name="connsiteY4" fmla="*/ 666490 h 133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2979" h="1332979">
                  <a:moveTo>
                    <a:pt x="0" y="666490"/>
                  </a:moveTo>
                  <a:cubicBezTo>
                    <a:pt x="0" y="298398"/>
                    <a:pt x="298398" y="0"/>
                    <a:pt x="666490" y="0"/>
                  </a:cubicBezTo>
                  <a:cubicBezTo>
                    <a:pt x="1034582" y="0"/>
                    <a:pt x="1332980" y="298398"/>
                    <a:pt x="1332980" y="666490"/>
                  </a:cubicBezTo>
                  <a:cubicBezTo>
                    <a:pt x="1332980" y="1034582"/>
                    <a:pt x="1034582" y="1332980"/>
                    <a:pt x="666490" y="1332980"/>
                  </a:cubicBezTo>
                  <a:cubicBezTo>
                    <a:pt x="298398" y="1332980"/>
                    <a:pt x="0" y="1034582"/>
                    <a:pt x="0" y="666490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95210" tIns="195210" rIns="195210" bIns="19521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000" kern="1200" dirty="0" smtClean="0"/>
                <a:t>Для інших категорій</a:t>
              </a:r>
              <a:endParaRPr lang="uk-UA" sz="3000" kern="1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842574" y="1772816"/>
            <a:ext cx="52436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000" dirty="0" smtClean="0"/>
              <a:t>05.11 та 22.12.2021 </a:t>
            </a:r>
            <a:r>
              <a:rPr lang="uk-UA" sz="2000" dirty="0"/>
              <a:t>року </a:t>
            </a:r>
            <a:r>
              <a:rPr lang="uk-UA" sz="2000" dirty="0" err="1"/>
              <a:t>вебінар</a:t>
            </a:r>
            <a:r>
              <a:rPr lang="uk-UA" sz="2000" dirty="0"/>
              <a:t> </a:t>
            </a:r>
            <a:r>
              <a:rPr lang="uk-UA" sz="2000" dirty="0" smtClean="0"/>
              <a:t>з </a:t>
            </a:r>
            <a:r>
              <a:rPr lang="uk-UA" sz="2000" dirty="0"/>
              <a:t>теми «</a:t>
            </a:r>
            <a:r>
              <a:rPr lang="uk-UA" sz="2000" b="1" dirty="0"/>
              <a:t>Використання </a:t>
            </a:r>
            <a:r>
              <a:rPr lang="uk-UA" sz="2000" b="1" dirty="0" err="1"/>
              <a:t>Google</a:t>
            </a:r>
            <a:r>
              <a:rPr lang="uk-UA" sz="2000" b="1" dirty="0"/>
              <a:t> форм у професійній діяльності педагогічних працівників</a:t>
            </a:r>
            <a:r>
              <a:rPr lang="uk-UA" sz="2000" dirty="0"/>
              <a:t>». </a:t>
            </a:r>
          </a:p>
          <a:p>
            <a:pPr lvl="0"/>
            <a:r>
              <a:rPr lang="uk-UA" sz="2000" dirty="0" smtClean="0"/>
              <a:t>04.02.2022 </a:t>
            </a:r>
            <a:r>
              <a:rPr lang="uk-UA" sz="2000" dirty="0"/>
              <a:t>Майстер-клас </a:t>
            </a:r>
            <a:r>
              <a:rPr lang="uk-UA" sz="2000" dirty="0" smtClean="0"/>
              <a:t>«</a:t>
            </a:r>
            <a:r>
              <a:rPr lang="uk-UA" sz="2000" b="1" dirty="0"/>
              <a:t>Використання дошки </a:t>
            </a:r>
            <a:r>
              <a:rPr lang="uk-UA" sz="2000" b="1" dirty="0" err="1"/>
              <a:t>Jamboard</a:t>
            </a:r>
            <a:r>
              <a:rPr lang="uk-UA" sz="2000" b="1" dirty="0"/>
              <a:t> на платформі </a:t>
            </a:r>
            <a:r>
              <a:rPr lang="uk-UA" sz="2000" b="1" dirty="0" err="1"/>
              <a:t>Google</a:t>
            </a:r>
            <a:r>
              <a:rPr lang="uk-UA" sz="2000" b="1" dirty="0"/>
              <a:t> </a:t>
            </a:r>
            <a:r>
              <a:rPr lang="uk-UA" sz="2000" b="1" dirty="0" err="1"/>
              <a:t>Meet</a:t>
            </a:r>
            <a:r>
              <a:rPr lang="uk-UA" sz="2000" b="1" dirty="0"/>
              <a:t> для дистанційного навчання</a:t>
            </a:r>
            <a:r>
              <a:rPr lang="uk-UA" sz="2000" dirty="0"/>
              <a:t>» </a:t>
            </a:r>
          </a:p>
          <a:p>
            <a:pPr lvl="0"/>
            <a:r>
              <a:rPr lang="uk-UA" sz="2000" dirty="0" smtClean="0"/>
              <a:t>25.01.2022 </a:t>
            </a:r>
            <a:r>
              <a:rPr lang="uk-UA" sz="2000" dirty="0"/>
              <a:t>Презентація та поширення бази даних інформаційних ресурсів, необхідних для розвитку </a:t>
            </a:r>
            <a:r>
              <a:rPr lang="uk-UA" sz="2000" dirty="0" err="1"/>
              <a:t>компетентностей</a:t>
            </a:r>
            <a:r>
              <a:rPr lang="uk-UA" sz="2000" dirty="0"/>
              <a:t> керівників закладів освіти, педагогічних працівників. </a:t>
            </a:r>
          </a:p>
        </p:txBody>
      </p:sp>
    </p:spTree>
    <p:extLst>
      <p:ext uri="{BB962C8B-B14F-4D97-AF65-F5344CB8AC3E}">
        <p14:creationId xmlns:p14="http://schemas.microsoft.com/office/powerpoint/2010/main" val="358757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268760"/>
            <a:ext cx="8229600" cy="990600"/>
          </a:xfrm>
        </p:spPr>
        <p:txBody>
          <a:bodyPr>
            <a:noAutofit/>
          </a:bodyPr>
          <a:lstStyle/>
          <a:p>
            <a:r>
              <a:rPr lang="ru-RU" sz="6000" dirty="0"/>
              <a:t>НУШ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492896"/>
            <a:ext cx="8496944" cy="266429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— 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головна</a:t>
            </a:r>
            <a:r>
              <a:rPr lang="ru-RU" dirty="0"/>
              <a:t> реформа </a:t>
            </a:r>
            <a:r>
              <a:rPr lang="ru-RU" dirty="0" err="1"/>
              <a:t>освіти</a:t>
            </a:r>
            <a:r>
              <a:rPr lang="ru-RU" dirty="0"/>
              <a:t> МОН </a:t>
            </a:r>
            <a:r>
              <a:rPr lang="ru-RU" dirty="0" err="1"/>
              <a:t>України</a:t>
            </a:r>
            <a:r>
              <a:rPr lang="ru-RU" dirty="0"/>
              <a:t>, основною метою </a:t>
            </a:r>
            <a:r>
              <a:rPr lang="ru-RU" dirty="0" err="1"/>
              <a:t>якої</a:t>
            </a:r>
            <a:r>
              <a:rPr lang="ru-RU" dirty="0"/>
              <a:t> є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en-US" dirty="0" smtClean="0"/>
              <a:t>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/>
              <a:t>школи</a:t>
            </a:r>
            <a:r>
              <a:rPr lang="ru-RU" dirty="0"/>
              <a:t>, де </a:t>
            </a:r>
            <a:r>
              <a:rPr lang="ru-RU" dirty="0" err="1"/>
              <a:t>учням</a:t>
            </a:r>
            <a:r>
              <a:rPr lang="ru-RU" dirty="0"/>
              <a:t> </a:t>
            </a:r>
            <a:r>
              <a:rPr lang="ru-RU" dirty="0" err="1"/>
              <a:t>цікаво</a:t>
            </a:r>
            <a:r>
              <a:rPr lang="ru-RU" dirty="0"/>
              <a:t> </a:t>
            </a:r>
            <a:r>
              <a:rPr lang="ru-RU" dirty="0" err="1"/>
              <a:t>навчатися</a:t>
            </a:r>
            <a:r>
              <a:rPr lang="ru-RU" dirty="0"/>
              <a:t>, де вони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та </a:t>
            </a:r>
            <a:r>
              <a:rPr lang="ru-RU" dirty="0" err="1"/>
              <a:t>уміють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повсякденному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960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0600"/>
          </a:xfrm>
        </p:spPr>
        <p:txBody>
          <a:bodyPr>
            <a:noAutofit/>
          </a:bodyPr>
          <a:lstStyle/>
          <a:p>
            <a:r>
              <a:rPr lang="uk-UA" sz="4000" b="1" dirty="0" smtClean="0"/>
              <a:t>Ієрархія документів та ресурсів, які визначають зміст навчання</a:t>
            </a:r>
            <a:endParaRPr lang="uk-UA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54665095"/>
              </p:ext>
            </p:extLst>
          </p:nvPr>
        </p:nvGraphicFramePr>
        <p:xfrm>
          <a:off x="467544" y="1340768"/>
          <a:ext cx="8229600" cy="493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857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3" y="4372168"/>
            <a:ext cx="7406208" cy="172112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Мета </a:t>
            </a:r>
            <a:r>
              <a:rPr lang="uk-UA" dirty="0" err="1" smtClean="0"/>
              <a:t>інформатичної</a:t>
            </a:r>
            <a:r>
              <a:rPr lang="uk-UA" dirty="0" smtClean="0"/>
              <a:t> освітньої галузі (відповідно до Стандарту)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88111456"/>
              </p:ext>
            </p:extLst>
          </p:nvPr>
        </p:nvGraphicFramePr>
        <p:xfrm>
          <a:off x="107504" y="548680"/>
          <a:ext cx="6419056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037217051"/>
              </p:ext>
            </p:extLst>
          </p:nvPr>
        </p:nvGraphicFramePr>
        <p:xfrm>
          <a:off x="899592" y="1844824"/>
          <a:ext cx="7056784" cy="2308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0436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Інформатика в початковій школі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003232" cy="4168120"/>
          </a:xfrm>
        </p:spPr>
        <p:txBody>
          <a:bodyPr/>
          <a:lstStyle/>
          <a:p>
            <a:r>
              <a:rPr lang="uk-UA" dirty="0" smtClean="0"/>
              <a:t>Як називається предмет?</a:t>
            </a:r>
          </a:p>
          <a:p>
            <a:r>
              <a:rPr lang="uk-UA" dirty="0" smtClean="0"/>
              <a:t>Що означає інтегрований курс?</a:t>
            </a:r>
          </a:p>
          <a:p>
            <a:r>
              <a:rPr lang="uk-UA" dirty="0" smtClean="0"/>
              <a:t>Інформатика ділиться на групи?</a:t>
            </a:r>
          </a:p>
          <a:p>
            <a:r>
              <a:rPr lang="uk-UA" dirty="0"/>
              <a:t>Хто має право читати </a:t>
            </a:r>
            <a:r>
              <a:rPr lang="uk-UA" dirty="0" err="1"/>
              <a:t>уроки</a:t>
            </a:r>
            <a:r>
              <a:rPr lang="uk-UA" dirty="0"/>
              <a:t> </a:t>
            </a:r>
            <a:r>
              <a:rPr lang="uk-UA" dirty="0" err="1"/>
              <a:t>інформатичної</a:t>
            </a:r>
            <a:r>
              <a:rPr lang="uk-UA" dirty="0"/>
              <a:t> освітньої галузі?</a:t>
            </a:r>
          </a:p>
        </p:txBody>
      </p:sp>
    </p:spTree>
    <p:extLst>
      <p:ext uri="{BB962C8B-B14F-4D97-AF65-F5344CB8AC3E}">
        <p14:creationId xmlns:p14="http://schemas.microsoft.com/office/powerpoint/2010/main" val="176161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Оцінювання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00"/>
          <a:stretch/>
        </p:blipFill>
        <p:spPr>
          <a:xfrm>
            <a:off x="827584" y="1556792"/>
            <a:ext cx="7923659" cy="417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7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5" y="4372168"/>
            <a:ext cx="7478216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Ігрові завдання, </a:t>
            </a:r>
            <a:r>
              <a:rPr lang="uk-UA" dirty="0"/>
              <a:t>які </a:t>
            </a:r>
            <a:r>
              <a:rPr lang="uk-UA" dirty="0" smtClean="0"/>
              <a:t>варто використовувати </a:t>
            </a:r>
            <a:r>
              <a:rPr lang="uk-UA" dirty="0"/>
              <a:t>під час онлайн-навчання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49969223"/>
              </p:ext>
            </p:extLst>
          </p:nvPr>
        </p:nvGraphicFramePr>
        <p:xfrm>
          <a:off x="1143000" y="731838"/>
          <a:ext cx="6400800" cy="3475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430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1939</TotalTime>
  <Words>511</Words>
  <Application>Microsoft Office PowerPoint</Application>
  <PresentationFormat>Экран (4:3)</PresentationFormat>
  <Paragraphs>77</Paragraphs>
  <Slides>14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Інформатична освітня галузь          у Новій українській школі</vt:lpstr>
      <vt:lpstr>Аналіз роботи спільноти вчителів інформатики за 2021-2022 н.р.</vt:lpstr>
      <vt:lpstr>Презентация PowerPoint</vt:lpstr>
      <vt:lpstr>НУШ</vt:lpstr>
      <vt:lpstr>Ієрархія документів та ресурсів, які визначають зміст навчання</vt:lpstr>
      <vt:lpstr>Мета інформатичної освітньої галузі (відповідно до Стандарту)</vt:lpstr>
      <vt:lpstr>Інформатика в початковій школі</vt:lpstr>
      <vt:lpstr>Оцінювання</vt:lpstr>
      <vt:lpstr>Ігрові завдання, які варто використовувати під час онлайн-навчання</vt:lpstr>
      <vt:lpstr>Ігрові завдання, які варто використовувати під час онлайн-навчання</vt:lpstr>
      <vt:lpstr>Методичні рекомендації 2022-2023</vt:lpstr>
      <vt:lpstr>Презентация PowerPoint</vt:lpstr>
      <vt:lpstr>Літня школа «Інтеракивні сервіси»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типових освітніх програм інформатичної освітньої галузі Державного стандарту початкової освіти</dc:title>
  <dc:creator>Тимощук Оксана</dc:creator>
  <cp:lastModifiedBy>Оксана</cp:lastModifiedBy>
  <cp:revision>89</cp:revision>
  <dcterms:created xsi:type="dcterms:W3CDTF">2019-05-23T09:09:24Z</dcterms:created>
  <dcterms:modified xsi:type="dcterms:W3CDTF">2022-08-24T21:53:16Z</dcterms:modified>
</cp:coreProperties>
</file>