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8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D450B-79CB-41CC-91A5-EC9987CD0D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7A14D04-AE03-4D43-BBC3-6344BB1BEB97}">
      <dgm:prSet phldrT="[Текст]" custT="1"/>
      <dgm:spPr/>
      <dgm:t>
        <a:bodyPr/>
        <a:lstStyle/>
        <a:p>
          <a:r>
            <a:rPr lang="uk-UA" sz="3200" b="1" i="1" dirty="0" smtClean="0">
              <a:solidFill>
                <a:schemeClr val="tx1"/>
              </a:solidFill>
            </a:rPr>
            <a:t>Процесуальне</a:t>
          </a:r>
          <a:endParaRPr lang="uk-UA" sz="3200" b="1" dirty="0">
            <a:solidFill>
              <a:schemeClr val="tx1"/>
            </a:solidFill>
          </a:endParaRPr>
        </a:p>
      </dgm:t>
    </dgm:pt>
    <dgm:pt modelId="{A7E0C99F-2957-4E70-99B0-DB1721BDFB9B}" type="parTrans" cxnId="{DE1B163E-2906-4DC6-ABCC-AAAE34828A95}">
      <dgm:prSet/>
      <dgm:spPr/>
      <dgm:t>
        <a:bodyPr/>
        <a:lstStyle/>
        <a:p>
          <a:endParaRPr lang="uk-UA"/>
        </a:p>
      </dgm:t>
    </dgm:pt>
    <dgm:pt modelId="{8FC28D9F-B57D-4529-84CE-829C85E6BEFE}" type="sibTrans" cxnId="{DE1B163E-2906-4DC6-ABCC-AAAE34828A95}">
      <dgm:prSet/>
      <dgm:spPr/>
      <dgm:t>
        <a:bodyPr/>
        <a:lstStyle/>
        <a:p>
          <a:endParaRPr lang="uk-UA"/>
        </a:p>
      </dgm:t>
    </dgm:pt>
    <dgm:pt modelId="{D3B31696-2F42-4A4C-BAE2-11D728B71B40}">
      <dgm:prSet phldrT="[Текст]" custT="1"/>
      <dgm:spPr/>
      <dgm:t>
        <a:bodyPr/>
        <a:lstStyle/>
        <a:p>
          <a:r>
            <a:rPr lang="uk-UA" sz="2000" b="1" dirty="0" smtClean="0"/>
            <a:t>Безперервне</a:t>
          </a:r>
          <a:r>
            <a:rPr lang="uk-UA" sz="2000" dirty="0" smtClean="0"/>
            <a:t>: триває упродовж періоду навчання </a:t>
          </a:r>
          <a:endParaRPr lang="uk-UA" sz="2000" dirty="0"/>
        </a:p>
      </dgm:t>
    </dgm:pt>
    <dgm:pt modelId="{13DB7F44-AC34-4A33-816C-31C635276FC6}" type="parTrans" cxnId="{7A921605-66DF-468B-80FC-02154C379AA5}">
      <dgm:prSet/>
      <dgm:spPr/>
      <dgm:t>
        <a:bodyPr/>
        <a:lstStyle/>
        <a:p>
          <a:endParaRPr lang="uk-UA"/>
        </a:p>
      </dgm:t>
    </dgm:pt>
    <dgm:pt modelId="{DBF7B470-1824-4136-AA3F-C24852F50321}" type="sibTrans" cxnId="{7A921605-66DF-468B-80FC-02154C379AA5}">
      <dgm:prSet/>
      <dgm:spPr/>
      <dgm:t>
        <a:bodyPr/>
        <a:lstStyle/>
        <a:p>
          <a:endParaRPr lang="uk-UA"/>
        </a:p>
      </dgm:t>
    </dgm:pt>
    <dgm:pt modelId="{6502096D-6335-4282-BDE1-A05861180576}">
      <dgm:prSet phldrT="[Текст]" custT="1"/>
      <dgm:spPr/>
      <dgm:t>
        <a:bodyPr/>
        <a:lstStyle/>
        <a:p>
          <a:r>
            <a:rPr lang="uk-UA" sz="3200" b="1" i="1" dirty="0" smtClean="0">
              <a:solidFill>
                <a:schemeClr val="tx1"/>
              </a:solidFill>
            </a:rPr>
            <a:t>Комплексне</a:t>
          </a:r>
          <a:endParaRPr lang="uk-UA" sz="3200" b="1" dirty="0">
            <a:solidFill>
              <a:schemeClr val="tx1"/>
            </a:solidFill>
          </a:endParaRPr>
        </a:p>
      </dgm:t>
    </dgm:pt>
    <dgm:pt modelId="{F222C9F6-F519-4397-90E2-90AD3B420CB7}" type="parTrans" cxnId="{3704E88C-578A-4B9E-9522-9FB893A79974}">
      <dgm:prSet/>
      <dgm:spPr/>
      <dgm:t>
        <a:bodyPr/>
        <a:lstStyle/>
        <a:p>
          <a:endParaRPr lang="uk-UA"/>
        </a:p>
      </dgm:t>
    </dgm:pt>
    <dgm:pt modelId="{7CC749F2-D356-4746-A396-795A82135184}" type="sibTrans" cxnId="{3704E88C-578A-4B9E-9522-9FB893A79974}">
      <dgm:prSet/>
      <dgm:spPr/>
      <dgm:t>
        <a:bodyPr/>
        <a:lstStyle/>
        <a:p>
          <a:endParaRPr lang="uk-UA"/>
        </a:p>
      </dgm:t>
    </dgm:pt>
    <dgm:pt modelId="{D37A442F-15B4-45F0-9BF3-8E76F6C1BB0C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uk-UA" sz="2000" b="1" dirty="0" err="1" smtClean="0"/>
            <a:t>Самооцінювання</a:t>
          </a:r>
          <a:endParaRPr lang="uk-UA" sz="2000" b="1" dirty="0"/>
        </a:p>
      </dgm:t>
    </dgm:pt>
    <dgm:pt modelId="{184B8CCD-533B-4B1E-8FA7-56F9F2F7809C}" type="parTrans" cxnId="{6641E607-0EF8-4898-A51B-14D2268FDC04}">
      <dgm:prSet/>
      <dgm:spPr/>
      <dgm:t>
        <a:bodyPr/>
        <a:lstStyle/>
        <a:p>
          <a:endParaRPr lang="uk-UA"/>
        </a:p>
      </dgm:t>
    </dgm:pt>
    <dgm:pt modelId="{D5AF0172-274B-4395-AB2A-37CE2268DC49}" type="sibTrans" cxnId="{6641E607-0EF8-4898-A51B-14D2268FDC04}">
      <dgm:prSet/>
      <dgm:spPr/>
      <dgm:t>
        <a:bodyPr/>
        <a:lstStyle/>
        <a:p>
          <a:endParaRPr lang="uk-UA"/>
        </a:p>
      </dgm:t>
    </dgm:pt>
    <dgm:pt modelId="{49082862-5E63-425A-8FD4-4FFBEF20BB09}">
      <dgm:prSet phldrT="[Текст]" custT="1"/>
      <dgm:spPr/>
      <dgm:t>
        <a:bodyPr/>
        <a:lstStyle/>
        <a:p>
          <a:r>
            <a:rPr lang="uk-UA" sz="2800" b="1" i="1" dirty="0" smtClean="0">
              <a:solidFill>
                <a:schemeClr val="tx1"/>
              </a:solidFill>
            </a:rPr>
            <a:t>Демократичне</a:t>
          </a:r>
          <a:endParaRPr lang="uk-UA" sz="2800" b="1" dirty="0">
            <a:solidFill>
              <a:schemeClr val="tx1"/>
            </a:solidFill>
          </a:endParaRPr>
        </a:p>
      </dgm:t>
    </dgm:pt>
    <dgm:pt modelId="{E6B41109-DE4F-4873-B9A9-4233AE28966A}" type="parTrans" cxnId="{68B6C8C0-4A58-4CA2-AFD1-4FCEF0313C2B}">
      <dgm:prSet/>
      <dgm:spPr/>
      <dgm:t>
        <a:bodyPr/>
        <a:lstStyle/>
        <a:p>
          <a:endParaRPr lang="uk-UA"/>
        </a:p>
      </dgm:t>
    </dgm:pt>
    <dgm:pt modelId="{C29C4C21-57EF-484A-92A5-3F7F2622860F}" type="sibTrans" cxnId="{68B6C8C0-4A58-4CA2-AFD1-4FCEF0313C2B}">
      <dgm:prSet/>
      <dgm:spPr/>
      <dgm:t>
        <a:bodyPr/>
        <a:lstStyle/>
        <a:p>
          <a:endParaRPr lang="uk-UA"/>
        </a:p>
      </dgm:t>
    </dgm:pt>
    <dgm:pt modelId="{03949042-3D84-41F3-B497-90654B512A39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uk-UA" sz="2000" b="1" dirty="0" smtClean="0"/>
            <a:t>Прозоре</a:t>
          </a:r>
          <a:endParaRPr lang="uk-UA" sz="2000" b="1" dirty="0"/>
        </a:p>
      </dgm:t>
    </dgm:pt>
    <dgm:pt modelId="{F2DE36AC-A1A2-43B9-AEC1-457C21E04259}" type="parTrans" cxnId="{60445609-77CD-4B59-8534-DF65B6260621}">
      <dgm:prSet/>
      <dgm:spPr/>
      <dgm:t>
        <a:bodyPr/>
        <a:lstStyle/>
        <a:p>
          <a:endParaRPr lang="uk-UA"/>
        </a:p>
      </dgm:t>
    </dgm:pt>
    <dgm:pt modelId="{458D5C2D-C164-4C17-A770-4A82BDAD7807}" type="sibTrans" cxnId="{60445609-77CD-4B59-8534-DF65B6260621}">
      <dgm:prSet/>
      <dgm:spPr/>
      <dgm:t>
        <a:bodyPr/>
        <a:lstStyle/>
        <a:p>
          <a:endParaRPr lang="uk-UA"/>
        </a:p>
      </dgm:t>
    </dgm:pt>
    <dgm:pt modelId="{473D5166-FC33-4DD0-817C-2E7D3DE97D6E}">
      <dgm:prSet phldrT="[Текст]" custT="1"/>
      <dgm:spPr/>
      <dgm:t>
        <a:bodyPr/>
        <a:lstStyle/>
        <a:p>
          <a:endParaRPr lang="uk-UA" sz="1800" dirty="0"/>
        </a:p>
      </dgm:t>
    </dgm:pt>
    <dgm:pt modelId="{C7CB170E-56A5-4C93-A073-46A005D7ECEB}" type="parTrans" cxnId="{9E5D96AE-F606-4838-BF87-2CFC8F8341F3}">
      <dgm:prSet/>
      <dgm:spPr/>
      <dgm:t>
        <a:bodyPr/>
        <a:lstStyle/>
        <a:p>
          <a:endParaRPr lang="uk-UA"/>
        </a:p>
      </dgm:t>
    </dgm:pt>
    <dgm:pt modelId="{7FD7C294-C23E-4D8A-A904-D4F5327E5C94}" type="sibTrans" cxnId="{9E5D96AE-F606-4838-BF87-2CFC8F8341F3}">
      <dgm:prSet/>
      <dgm:spPr/>
      <dgm:t>
        <a:bodyPr/>
        <a:lstStyle/>
        <a:p>
          <a:endParaRPr lang="uk-UA"/>
        </a:p>
      </dgm:t>
    </dgm:pt>
    <dgm:pt modelId="{08EE0095-6247-48EE-ADE8-92E6E75E7FD0}">
      <dgm:prSet custT="1"/>
      <dgm:spPr/>
      <dgm:t>
        <a:bodyPr/>
        <a:lstStyle/>
        <a:p>
          <a:r>
            <a:rPr lang="uk-UA" sz="2800" b="1" i="1" dirty="0" smtClean="0">
              <a:solidFill>
                <a:schemeClr val="tx1"/>
              </a:solidFill>
            </a:rPr>
            <a:t>Багатоаспектне</a:t>
          </a:r>
          <a:endParaRPr lang="uk-UA" sz="2800" b="1" dirty="0">
            <a:solidFill>
              <a:schemeClr val="tx1"/>
            </a:solidFill>
          </a:endParaRPr>
        </a:p>
      </dgm:t>
    </dgm:pt>
    <dgm:pt modelId="{0468E0E9-DEE5-4F48-A7FE-216F988EAC97}" type="parTrans" cxnId="{90E55686-50EF-4BE8-BBF4-13ABD4384D4B}">
      <dgm:prSet/>
      <dgm:spPr/>
      <dgm:t>
        <a:bodyPr/>
        <a:lstStyle/>
        <a:p>
          <a:endParaRPr lang="uk-UA"/>
        </a:p>
      </dgm:t>
    </dgm:pt>
    <dgm:pt modelId="{855883F2-796E-4A68-92F4-8F4AD4E7078C}" type="sibTrans" cxnId="{90E55686-50EF-4BE8-BBF4-13ABD4384D4B}">
      <dgm:prSet/>
      <dgm:spPr/>
      <dgm:t>
        <a:bodyPr/>
        <a:lstStyle/>
        <a:p>
          <a:endParaRPr lang="uk-UA"/>
        </a:p>
      </dgm:t>
    </dgm:pt>
    <dgm:pt modelId="{CE009623-C981-4B17-B287-036A3EB22856}">
      <dgm:prSet phldrT="[Текст]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endParaRPr lang="uk-UA" sz="1200" b="1" dirty="0"/>
        </a:p>
      </dgm:t>
    </dgm:pt>
    <dgm:pt modelId="{7FAE79DA-2C4C-49DF-A592-A921A65795D9}" type="parTrans" cxnId="{5EC5C61B-F437-4AFA-B62F-30717679D90F}">
      <dgm:prSet/>
      <dgm:spPr/>
      <dgm:t>
        <a:bodyPr/>
        <a:lstStyle/>
        <a:p>
          <a:endParaRPr lang="uk-UA"/>
        </a:p>
      </dgm:t>
    </dgm:pt>
    <dgm:pt modelId="{8C52E1DA-EC1F-41A2-BA53-ECC1EACBF4F5}" type="sibTrans" cxnId="{5EC5C61B-F437-4AFA-B62F-30717679D90F}">
      <dgm:prSet/>
      <dgm:spPr/>
      <dgm:t>
        <a:bodyPr/>
        <a:lstStyle/>
        <a:p>
          <a:endParaRPr lang="uk-UA"/>
        </a:p>
      </dgm:t>
    </dgm:pt>
    <dgm:pt modelId="{DEBC434D-5C75-46EF-98F9-3E5291603960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uk-UA" sz="2000" b="1" dirty="0" smtClean="0"/>
            <a:t> </a:t>
          </a:r>
          <a:r>
            <a:rPr lang="uk-UA" sz="2000" b="1" dirty="0" err="1" smtClean="0"/>
            <a:t>Взаємооцінювання</a:t>
          </a:r>
          <a:endParaRPr lang="uk-UA" sz="2000" b="1" dirty="0"/>
        </a:p>
      </dgm:t>
    </dgm:pt>
    <dgm:pt modelId="{BD6A8FFF-C10A-4CF4-94C2-7FDA8C340D45}" type="parTrans" cxnId="{9D81E349-4F23-4A82-9997-B5B2678808CE}">
      <dgm:prSet/>
      <dgm:spPr/>
      <dgm:t>
        <a:bodyPr/>
        <a:lstStyle/>
        <a:p>
          <a:endParaRPr lang="uk-UA"/>
        </a:p>
      </dgm:t>
    </dgm:pt>
    <dgm:pt modelId="{34F22F0A-F819-4A7D-B27B-535DEB01FC9A}" type="sibTrans" cxnId="{9D81E349-4F23-4A82-9997-B5B2678808CE}">
      <dgm:prSet/>
      <dgm:spPr/>
      <dgm:t>
        <a:bodyPr/>
        <a:lstStyle/>
        <a:p>
          <a:endParaRPr lang="uk-UA"/>
        </a:p>
      </dgm:t>
    </dgm:pt>
    <dgm:pt modelId="{DC7C6447-70FA-48E3-8068-4E6E7B38AE44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uk-UA" sz="2000" b="1" dirty="0" smtClean="0"/>
            <a:t>Учительське оцінювання</a:t>
          </a:r>
          <a:endParaRPr lang="uk-UA" sz="2000" b="1" dirty="0"/>
        </a:p>
      </dgm:t>
    </dgm:pt>
    <dgm:pt modelId="{3EC7D195-7274-4D84-B8C5-BDDE24E614E4}" type="parTrans" cxnId="{581ED253-18D1-4D1B-958C-F77CED1C8841}">
      <dgm:prSet/>
      <dgm:spPr/>
      <dgm:t>
        <a:bodyPr/>
        <a:lstStyle/>
        <a:p>
          <a:endParaRPr lang="uk-UA"/>
        </a:p>
      </dgm:t>
    </dgm:pt>
    <dgm:pt modelId="{A8FF8380-54AC-48E5-A4FF-B63028E1FA7F}" type="sibTrans" cxnId="{581ED253-18D1-4D1B-958C-F77CED1C8841}">
      <dgm:prSet/>
      <dgm:spPr/>
      <dgm:t>
        <a:bodyPr/>
        <a:lstStyle/>
        <a:p>
          <a:endParaRPr lang="uk-UA"/>
        </a:p>
      </dgm:t>
    </dgm:pt>
    <dgm:pt modelId="{907EF71A-0177-4A43-94F7-B9498906B60A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uk-UA" sz="2000" b="1" dirty="0" smtClean="0"/>
            <a:t> Узгоджене</a:t>
          </a:r>
          <a:endParaRPr lang="uk-UA" sz="2000" b="1" dirty="0"/>
        </a:p>
      </dgm:t>
    </dgm:pt>
    <dgm:pt modelId="{B097B3C6-9DB6-4A18-8196-F7D76DDBCB60}" type="parTrans" cxnId="{82C99DA5-ABB4-4885-80EC-9B2A2F9853A5}">
      <dgm:prSet/>
      <dgm:spPr/>
      <dgm:t>
        <a:bodyPr/>
        <a:lstStyle/>
        <a:p>
          <a:endParaRPr lang="uk-UA"/>
        </a:p>
      </dgm:t>
    </dgm:pt>
    <dgm:pt modelId="{F68B9E98-F565-4263-BA45-1AFBCDEC5EE0}" type="sibTrans" cxnId="{82C99DA5-ABB4-4885-80EC-9B2A2F9853A5}">
      <dgm:prSet/>
      <dgm:spPr/>
      <dgm:t>
        <a:bodyPr/>
        <a:lstStyle/>
        <a:p>
          <a:endParaRPr lang="uk-UA"/>
        </a:p>
      </dgm:t>
    </dgm:pt>
    <dgm:pt modelId="{3155742D-1BC4-41BD-BD26-350A728D0658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uk-UA" sz="2000" b="1" dirty="0" smtClean="0"/>
            <a:t> Аргументоване</a:t>
          </a:r>
          <a:endParaRPr lang="uk-UA" sz="2000" b="1" dirty="0"/>
        </a:p>
      </dgm:t>
    </dgm:pt>
    <dgm:pt modelId="{CB99363F-460B-4464-A7D5-18DB59B1CBBB}" type="parTrans" cxnId="{CAA958DE-5E3B-4A4E-A21D-AC753AD41FD5}">
      <dgm:prSet/>
      <dgm:spPr/>
      <dgm:t>
        <a:bodyPr/>
        <a:lstStyle/>
        <a:p>
          <a:endParaRPr lang="uk-UA"/>
        </a:p>
      </dgm:t>
    </dgm:pt>
    <dgm:pt modelId="{8DF8EF52-C879-4C3C-B94B-F362B4063FE0}" type="sibTrans" cxnId="{CAA958DE-5E3B-4A4E-A21D-AC753AD41FD5}">
      <dgm:prSet/>
      <dgm:spPr/>
      <dgm:t>
        <a:bodyPr/>
        <a:lstStyle/>
        <a:p>
          <a:endParaRPr lang="uk-UA"/>
        </a:p>
      </dgm:t>
    </dgm:pt>
    <dgm:pt modelId="{F5D9E5DA-5C22-45A4-AA57-DA7BE82F3C5C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uk-UA" sz="2000" b="1" dirty="0" smtClean="0"/>
            <a:t>Відповідальне</a:t>
          </a:r>
          <a:endParaRPr lang="uk-UA" sz="2000" b="1" dirty="0"/>
        </a:p>
      </dgm:t>
    </dgm:pt>
    <dgm:pt modelId="{94A7B35B-A8A5-4828-9200-A286225C7083}" type="parTrans" cxnId="{9D7D3BC8-BFA5-4A50-9491-6437DFA57E81}">
      <dgm:prSet/>
      <dgm:spPr/>
      <dgm:t>
        <a:bodyPr/>
        <a:lstStyle/>
        <a:p>
          <a:endParaRPr lang="uk-UA"/>
        </a:p>
      </dgm:t>
    </dgm:pt>
    <dgm:pt modelId="{2CEA7958-4709-4BD1-9090-A72A3557C023}" type="sibTrans" cxnId="{9D7D3BC8-BFA5-4A50-9491-6437DFA57E81}">
      <dgm:prSet/>
      <dgm:spPr/>
      <dgm:t>
        <a:bodyPr/>
        <a:lstStyle/>
        <a:p>
          <a:endParaRPr lang="uk-UA"/>
        </a:p>
      </dgm:t>
    </dgm:pt>
    <dgm:pt modelId="{835BC7C0-77E4-4900-B024-D7EF05739BE8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uk-UA" sz="2000" b="1" dirty="0" smtClean="0"/>
            <a:t>Чесне</a:t>
          </a:r>
          <a:endParaRPr lang="uk-UA" sz="2000" b="1" dirty="0"/>
        </a:p>
      </dgm:t>
    </dgm:pt>
    <dgm:pt modelId="{89B498CE-CB6C-4E0E-AB14-8E5F6F921AE1}" type="parTrans" cxnId="{BF535A6C-EF50-4765-88CE-704B9AB89F5D}">
      <dgm:prSet/>
      <dgm:spPr/>
      <dgm:t>
        <a:bodyPr/>
        <a:lstStyle/>
        <a:p>
          <a:endParaRPr lang="uk-UA"/>
        </a:p>
      </dgm:t>
    </dgm:pt>
    <dgm:pt modelId="{7E1314F9-82A2-405D-AA05-46D9AA20732D}" type="sibTrans" cxnId="{BF535A6C-EF50-4765-88CE-704B9AB89F5D}">
      <dgm:prSet/>
      <dgm:spPr/>
      <dgm:t>
        <a:bodyPr/>
        <a:lstStyle/>
        <a:p>
          <a:endParaRPr lang="uk-UA"/>
        </a:p>
      </dgm:t>
    </dgm:pt>
    <dgm:pt modelId="{71FE1355-6FFA-4926-93CB-587CDD0CE10E}">
      <dgm:prSet phldrT="[Текст]" custT="1"/>
      <dgm:spPr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uk-UA" sz="2000" b="1" dirty="0" smtClean="0"/>
            <a:t> Заперечує усі види соціальної і культурної нерівності та дискримінації </a:t>
          </a:r>
          <a:endParaRPr lang="uk-UA" sz="2000" b="1" dirty="0"/>
        </a:p>
      </dgm:t>
    </dgm:pt>
    <dgm:pt modelId="{1B906DA9-BFF5-4F65-AF34-F6F0A9DEDA34}" type="parTrans" cxnId="{227D99B5-2B9F-4685-9186-621DC4446FB2}">
      <dgm:prSet/>
      <dgm:spPr/>
      <dgm:t>
        <a:bodyPr/>
        <a:lstStyle/>
        <a:p>
          <a:endParaRPr lang="uk-UA"/>
        </a:p>
      </dgm:t>
    </dgm:pt>
    <dgm:pt modelId="{31A45963-FAC3-4F51-BDA3-A76A8FDA16BB}" type="sibTrans" cxnId="{227D99B5-2B9F-4685-9186-621DC4446FB2}">
      <dgm:prSet/>
      <dgm:spPr/>
      <dgm:t>
        <a:bodyPr/>
        <a:lstStyle/>
        <a:p>
          <a:endParaRPr lang="uk-UA"/>
        </a:p>
      </dgm:t>
    </dgm:pt>
    <dgm:pt modelId="{206F5F20-90D7-4A34-B0E0-D3F93305F9B8}" type="pres">
      <dgm:prSet presAssocID="{75ED450B-79CB-41CC-91A5-EC9987CD0D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71254BB-B009-4F0E-820B-9B9EF5CF8F1F}" type="pres">
      <dgm:prSet presAssocID="{57A14D04-AE03-4D43-BBC3-6344BB1BEB97}" presName="linNode" presStyleCnt="0"/>
      <dgm:spPr/>
    </dgm:pt>
    <dgm:pt modelId="{C16FAE25-7C32-4096-ABD2-D563AF992165}" type="pres">
      <dgm:prSet presAssocID="{57A14D04-AE03-4D43-BBC3-6344BB1BEB97}" presName="parentText" presStyleLbl="node1" presStyleIdx="0" presStyleCnt="4" custScaleX="101846" custScaleY="64869" custLinFactNeighborX="-470" custLinFactNeighborY="-1902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E52684-851C-4E47-8911-0B8894F806F5}" type="pres">
      <dgm:prSet presAssocID="{57A14D04-AE03-4D43-BBC3-6344BB1BEB97}" presName="descendantText" presStyleLbl="alignAccFollowNode1" presStyleIdx="0" presStyleCnt="3" custScaleY="81310" custLinFactNeighborX="-139" custLinFactNeighborY="-110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D14C6F-4FD9-4BE4-A9AE-268DA7AD27D7}" type="pres">
      <dgm:prSet presAssocID="{8FC28D9F-B57D-4529-84CE-829C85E6BEFE}" presName="sp" presStyleCnt="0"/>
      <dgm:spPr/>
    </dgm:pt>
    <dgm:pt modelId="{43D33B50-8DBA-43A0-9F31-70E0391A3ECF}" type="pres">
      <dgm:prSet presAssocID="{6502096D-6335-4282-BDE1-A05861180576}" presName="linNode" presStyleCnt="0"/>
      <dgm:spPr/>
    </dgm:pt>
    <dgm:pt modelId="{272C2F06-DF69-43F4-B388-5E488C295F1D}" type="pres">
      <dgm:prSet presAssocID="{6502096D-6335-4282-BDE1-A05861180576}" presName="parentText" presStyleLbl="node1" presStyleIdx="1" presStyleCnt="4" custScaleY="73127" custLinFactNeighborX="569" custLinFactNeighborY="-279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92CDCA-7F5C-42F4-B0F6-C805EE932418}" type="pres">
      <dgm:prSet presAssocID="{6502096D-6335-4282-BDE1-A05861180576}" presName="descendantText" presStyleLbl="alignAccFollowNode1" presStyleIdx="1" presStyleCnt="3" custScaleY="83955" custLinFactNeighborX="1012" custLinFactNeighborY="-1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1B116A-24F5-47D4-BC89-3A0C926C7AE1}" type="pres">
      <dgm:prSet presAssocID="{7CC749F2-D356-4746-A396-795A82135184}" presName="sp" presStyleCnt="0"/>
      <dgm:spPr/>
    </dgm:pt>
    <dgm:pt modelId="{5CA39C90-B839-46A2-A017-958A90D4AE4F}" type="pres">
      <dgm:prSet presAssocID="{49082862-5E63-425A-8FD4-4FFBEF20BB09}" presName="linNode" presStyleCnt="0"/>
      <dgm:spPr/>
    </dgm:pt>
    <dgm:pt modelId="{FFC2B98D-AF0E-4E07-8E31-3AA592D4A467}" type="pres">
      <dgm:prSet presAssocID="{49082862-5E63-425A-8FD4-4FFBEF20BB09}" presName="parentText" presStyleLbl="node1" presStyleIdx="2" presStyleCnt="4" custScaleY="99827" custLinFactNeighborX="657" custLinFactNeighborY="-892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55E22B-1B36-40E3-888D-68738149A770}" type="pres">
      <dgm:prSet presAssocID="{49082862-5E63-425A-8FD4-4FFBEF20BB09}" presName="descendantText" presStyleLbl="alignAccFollowNode1" presStyleIdx="2" presStyleCnt="3" custScaleX="98397" custScaleY="207075" custLinFactNeighborX="2796" custLinFactNeighborY="277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73C0BFF-488A-4D3B-B2DA-5DA627AC4F09}" type="pres">
      <dgm:prSet presAssocID="{C29C4C21-57EF-484A-92A5-3F7F2622860F}" presName="sp" presStyleCnt="0"/>
      <dgm:spPr/>
    </dgm:pt>
    <dgm:pt modelId="{001BDAF1-14D4-4D4B-8F0A-EAA3B9E564C8}" type="pres">
      <dgm:prSet presAssocID="{08EE0095-6247-48EE-ADE8-92E6E75E7FD0}" presName="linNode" presStyleCnt="0"/>
      <dgm:spPr/>
    </dgm:pt>
    <dgm:pt modelId="{867BE85C-82C4-489B-892D-A7537A5052C1}" type="pres">
      <dgm:prSet presAssocID="{08EE0095-6247-48EE-ADE8-92E6E75E7FD0}" presName="parentText" presStyleLbl="node1" presStyleIdx="3" presStyleCnt="4" custScaleX="101149" custScaleY="6595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67B6053-BAFA-4854-BD90-D26509787BB2}" type="presOf" srcId="{473D5166-FC33-4DD0-817C-2E7D3DE97D6E}" destId="{50E52684-851C-4E47-8911-0B8894F806F5}" srcOrd="0" destOrd="1" presId="urn:microsoft.com/office/officeart/2005/8/layout/vList5"/>
    <dgm:cxn modelId="{ED74C9BC-E284-4949-A194-D1B35C11703C}" type="presOf" srcId="{D37A442F-15B4-45F0-9BF3-8E76F6C1BB0C}" destId="{7592CDCA-7F5C-42F4-B0F6-C805EE932418}" srcOrd="0" destOrd="0" presId="urn:microsoft.com/office/officeart/2005/8/layout/vList5"/>
    <dgm:cxn modelId="{9D81E349-4F23-4A82-9997-B5B2678808CE}" srcId="{6502096D-6335-4282-BDE1-A05861180576}" destId="{DEBC434D-5C75-46EF-98F9-3E5291603960}" srcOrd="1" destOrd="0" parTransId="{BD6A8FFF-C10A-4CF4-94C2-7FDA8C340D45}" sibTransId="{34F22F0A-F819-4A7D-B27B-535DEB01FC9A}"/>
    <dgm:cxn modelId="{DA6FE6AB-BBB4-4B42-A25C-CF3066DA7379}" type="presOf" srcId="{49082862-5E63-425A-8FD4-4FFBEF20BB09}" destId="{FFC2B98D-AF0E-4E07-8E31-3AA592D4A467}" srcOrd="0" destOrd="0" presId="urn:microsoft.com/office/officeart/2005/8/layout/vList5"/>
    <dgm:cxn modelId="{5EC5C61B-F437-4AFA-B62F-30717679D90F}" srcId="{49082862-5E63-425A-8FD4-4FFBEF20BB09}" destId="{CE009623-C981-4B17-B287-036A3EB22856}" srcOrd="6" destOrd="0" parTransId="{7FAE79DA-2C4C-49DF-A592-A921A65795D9}" sibTransId="{8C52E1DA-EC1F-41A2-BA53-ECC1EACBF4F5}"/>
    <dgm:cxn modelId="{AC8C69F3-4A73-4346-8DDD-1F61F8AE3924}" type="presOf" srcId="{57A14D04-AE03-4D43-BBC3-6344BB1BEB97}" destId="{C16FAE25-7C32-4096-ABD2-D563AF992165}" srcOrd="0" destOrd="0" presId="urn:microsoft.com/office/officeart/2005/8/layout/vList5"/>
    <dgm:cxn modelId="{7A921605-66DF-468B-80FC-02154C379AA5}" srcId="{57A14D04-AE03-4D43-BBC3-6344BB1BEB97}" destId="{D3B31696-2F42-4A4C-BAE2-11D728B71B40}" srcOrd="0" destOrd="0" parTransId="{13DB7F44-AC34-4A33-816C-31C635276FC6}" sibTransId="{DBF7B470-1824-4136-AA3F-C24852F50321}"/>
    <dgm:cxn modelId="{3704E88C-578A-4B9E-9522-9FB893A79974}" srcId="{75ED450B-79CB-41CC-91A5-EC9987CD0D0A}" destId="{6502096D-6335-4282-BDE1-A05861180576}" srcOrd="1" destOrd="0" parTransId="{F222C9F6-F519-4397-90E2-90AD3B420CB7}" sibTransId="{7CC749F2-D356-4746-A396-795A82135184}"/>
    <dgm:cxn modelId="{FFFBBA82-0372-4E48-8A2B-F83E1DB78E76}" type="presOf" srcId="{6502096D-6335-4282-BDE1-A05861180576}" destId="{272C2F06-DF69-43F4-B388-5E488C295F1D}" srcOrd="0" destOrd="0" presId="urn:microsoft.com/office/officeart/2005/8/layout/vList5"/>
    <dgm:cxn modelId="{4F9CA709-BA3B-4120-89F8-C9E8C37C666E}" type="presOf" srcId="{D3B31696-2F42-4A4C-BAE2-11D728B71B40}" destId="{50E52684-851C-4E47-8911-0B8894F806F5}" srcOrd="0" destOrd="0" presId="urn:microsoft.com/office/officeart/2005/8/layout/vList5"/>
    <dgm:cxn modelId="{82C99DA5-ABB4-4885-80EC-9B2A2F9853A5}" srcId="{49082862-5E63-425A-8FD4-4FFBEF20BB09}" destId="{907EF71A-0177-4A43-94F7-B9498906B60A}" srcOrd="1" destOrd="0" parTransId="{B097B3C6-9DB6-4A18-8196-F7D76DDBCB60}" sibTransId="{F68B9E98-F565-4263-BA45-1AFBCDEC5EE0}"/>
    <dgm:cxn modelId="{9E5D96AE-F606-4838-BF87-2CFC8F8341F3}" srcId="{57A14D04-AE03-4D43-BBC3-6344BB1BEB97}" destId="{473D5166-FC33-4DD0-817C-2E7D3DE97D6E}" srcOrd="1" destOrd="0" parTransId="{C7CB170E-56A5-4C93-A073-46A005D7ECEB}" sibTransId="{7FD7C294-C23E-4D8A-A904-D4F5327E5C94}"/>
    <dgm:cxn modelId="{DE1B163E-2906-4DC6-ABCC-AAAE34828A95}" srcId="{75ED450B-79CB-41CC-91A5-EC9987CD0D0A}" destId="{57A14D04-AE03-4D43-BBC3-6344BB1BEB97}" srcOrd="0" destOrd="0" parTransId="{A7E0C99F-2957-4E70-99B0-DB1721BDFB9B}" sibTransId="{8FC28D9F-B57D-4529-84CE-829C85E6BEFE}"/>
    <dgm:cxn modelId="{9D7D3BC8-BFA5-4A50-9491-6437DFA57E81}" srcId="{49082862-5E63-425A-8FD4-4FFBEF20BB09}" destId="{F5D9E5DA-5C22-45A4-AA57-DA7BE82F3C5C}" srcOrd="3" destOrd="0" parTransId="{94A7B35B-A8A5-4828-9200-A286225C7083}" sibTransId="{2CEA7958-4709-4BD1-9090-A72A3557C023}"/>
    <dgm:cxn modelId="{B9CDF914-6CC6-4CA9-8DAE-9369B28A2963}" type="presOf" srcId="{CE009623-C981-4B17-B287-036A3EB22856}" destId="{3755E22B-1B36-40E3-888D-68738149A770}" srcOrd="0" destOrd="6" presId="urn:microsoft.com/office/officeart/2005/8/layout/vList5"/>
    <dgm:cxn modelId="{FA4B3835-7848-4223-AAAF-808C1C9F75E6}" type="presOf" srcId="{835BC7C0-77E4-4900-B024-D7EF05739BE8}" destId="{3755E22B-1B36-40E3-888D-68738149A770}" srcOrd="0" destOrd="4" presId="urn:microsoft.com/office/officeart/2005/8/layout/vList5"/>
    <dgm:cxn modelId="{9079D1D3-58ED-43BA-BA7E-F253A763B5F6}" type="presOf" srcId="{907EF71A-0177-4A43-94F7-B9498906B60A}" destId="{3755E22B-1B36-40E3-888D-68738149A770}" srcOrd="0" destOrd="1" presId="urn:microsoft.com/office/officeart/2005/8/layout/vList5"/>
    <dgm:cxn modelId="{661A9081-2CBF-449D-81B7-749811EBD03B}" type="presOf" srcId="{DEBC434D-5C75-46EF-98F9-3E5291603960}" destId="{7592CDCA-7F5C-42F4-B0F6-C805EE932418}" srcOrd="0" destOrd="1" presId="urn:microsoft.com/office/officeart/2005/8/layout/vList5"/>
    <dgm:cxn modelId="{60445609-77CD-4B59-8534-DF65B6260621}" srcId="{49082862-5E63-425A-8FD4-4FFBEF20BB09}" destId="{03949042-3D84-41F3-B497-90654B512A39}" srcOrd="0" destOrd="0" parTransId="{F2DE36AC-A1A2-43B9-AEC1-457C21E04259}" sibTransId="{458D5C2D-C164-4C17-A770-4A82BDAD7807}"/>
    <dgm:cxn modelId="{BF535A6C-EF50-4765-88CE-704B9AB89F5D}" srcId="{49082862-5E63-425A-8FD4-4FFBEF20BB09}" destId="{835BC7C0-77E4-4900-B024-D7EF05739BE8}" srcOrd="4" destOrd="0" parTransId="{89B498CE-CB6C-4E0E-AB14-8E5F6F921AE1}" sibTransId="{7E1314F9-82A2-405D-AA05-46D9AA20732D}"/>
    <dgm:cxn modelId="{7431CDC4-32CF-4909-8BF3-1DF98D9AAA2D}" type="presOf" srcId="{F5D9E5DA-5C22-45A4-AA57-DA7BE82F3C5C}" destId="{3755E22B-1B36-40E3-888D-68738149A770}" srcOrd="0" destOrd="3" presId="urn:microsoft.com/office/officeart/2005/8/layout/vList5"/>
    <dgm:cxn modelId="{0FA31E75-6474-4CB9-B0C9-C5A155E45CA5}" type="presOf" srcId="{03949042-3D84-41F3-B497-90654B512A39}" destId="{3755E22B-1B36-40E3-888D-68738149A770}" srcOrd="0" destOrd="0" presId="urn:microsoft.com/office/officeart/2005/8/layout/vList5"/>
    <dgm:cxn modelId="{6641E607-0EF8-4898-A51B-14D2268FDC04}" srcId="{6502096D-6335-4282-BDE1-A05861180576}" destId="{D37A442F-15B4-45F0-9BF3-8E76F6C1BB0C}" srcOrd="0" destOrd="0" parTransId="{184B8CCD-533B-4B1E-8FA7-56F9F2F7809C}" sibTransId="{D5AF0172-274B-4395-AB2A-37CE2268DC49}"/>
    <dgm:cxn modelId="{FBB93FA8-C86B-4A06-A4D7-86ACE90CB23C}" type="presOf" srcId="{71FE1355-6FFA-4926-93CB-587CDD0CE10E}" destId="{3755E22B-1B36-40E3-888D-68738149A770}" srcOrd="0" destOrd="5" presId="urn:microsoft.com/office/officeart/2005/8/layout/vList5"/>
    <dgm:cxn modelId="{2FBD87DE-AE92-4AAC-904F-B962CBF2EC24}" type="presOf" srcId="{3155742D-1BC4-41BD-BD26-350A728D0658}" destId="{3755E22B-1B36-40E3-888D-68738149A770}" srcOrd="0" destOrd="2" presId="urn:microsoft.com/office/officeart/2005/8/layout/vList5"/>
    <dgm:cxn modelId="{C63B4212-1834-455B-B7F9-F4D177C4BC35}" type="presOf" srcId="{75ED450B-79CB-41CC-91A5-EC9987CD0D0A}" destId="{206F5F20-90D7-4A34-B0E0-D3F93305F9B8}" srcOrd="0" destOrd="0" presId="urn:microsoft.com/office/officeart/2005/8/layout/vList5"/>
    <dgm:cxn modelId="{581ED253-18D1-4D1B-958C-F77CED1C8841}" srcId="{6502096D-6335-4282-BDE1-A05861180576}" destId="{DC7C6447-70FA-48E3-8068-4E6E7B38AE44}" srcOrd="2" destOrd="0" parTransId="{3EC7D195-7274-4D84-B8C5-BDDE24E614E4}" sibTransId="{A8FF8380-54AC-48E5-A4FF-B63028E1FA7F}"/>
    <dgm:cxn modelId="{227D99B5-2B9F-4685-9186-621DC4446FB2}" srcId="{49082862-5E63-425A-8FD4-4FFBEF20BB09}" destId="{71FE1355-6FFA-4926-93CB-587CDD0CE10E}" srcOrd="5" destOrd="0" parTransId="{1B906DA9-BFF5-4F65-AF34-F6F0A9DEDA34}" sibTransId="{31A45963-FAC3-4F51-BDA3-A76A8FDA16BB}"/>
    <dgm:cxn modelId="{CAA958DE-5E3B-4A4E-A21D-AC753AD41FD5}" srcId="{49082862-5E63-425A-8FD4-4FFBEF20BB09}" destId="{3155742D-1BC4-41BD-BD26-350A728D0658}" srcOrd="2" destOrd="0" parTransId="{CB99363F-460B-4464-A7D5-18DB59B1CBBB}" sibTransId="{8DF8EF52-C879-4C3C-B94B-F362B4063FE0}"/>
    <dgm:cxn modelId="{03AE9D02-4893-4128-8E9F-8AF4D18BF276}" type="presOf" srcId="{08EE0095-6247-48EE-ADE8-92E6E75E7FD0}" destId="{867BE85C-82C4-489B-892D-A7537A5052C1}" srcOrd="0" destOrd="0" presId="urn:microsoft.com/office/officeart/2005/8/layout/vList5"/>
    <dgm:cxn modelId="{5A55CFCD-0500-4172-A285-6F4ED37BB207}" type="presOf" srcId="{DC7C6447-70FA-48E3-8068-4E6E7B38AE44}" destId="{7592CDCA-7F5C-42F4-B0F6-C805EE932418}" srcOrd="0" destOrd="2" presId="urn:microsoft.com/office/officeart/2005/8/layout/vList5"/>
    <dgm:cxn modelId="{68B6C8C0-4A58-4CA2-AFD1-4FCEF0313C2B}" srcId="{75ED450B-79CB-41CC-91A5-EC9987CD0D0A}" destId="{49082862-5E63-425A-8FD4-4FFBEF20BB09}" srcOrd="2" destOrd="0" parTransId="{E6B41109-DE4F-4873-B9A9-4233AE28966A}" sibTransId="{C29C4C21-57EF-484A-92A5-3F7F2622860F}"/>
    <dgm:cxn modelId="{90E55686-50EF-4BE8-BBF4-13ABD4384D4B}" srcId="{75ED450B-79CB-41CC-91A5-EC9987CD0D0A}" destId="{08EE0095-6247-48EE-ADE8-92E6E75E7FD0}" srcOrd="3" destOrd="0" parTransId="{0468E0E9-DEE5-4F48-A7FE-216F988EAC97}" sibTransId="{855883F2-796E-4A68-92F4-8F4AD4E7078C}"/>
    <dgm:cxn modelId="{07C77C93-1D93-4D23-B5F2-F7D2A9046C05}" type="presParOf" srcId="{206F5F20-90D7-4A34-B0E0-D3F93305F9B8}" destId="{A71254BB-B009-4F0E-820B-9B9EF5CF8F1F}" srcOrd="0" destOrd="0" presId="urn:microsoft.com/office/officeart/2005/8/layout/vList5"/>
    <dgm:cxn modelId="{8A634487-4111-43DA-9E24-52AF2833CA6B}" type="presParOf" srcId="{A71254BB-B009-4F0E-820B-9B9EF5CF8F1F}" destId="{C16FAE25-7C32-4096-ABD2-D563AF992165}" srcOrd="0" destOrd="0" presId="urn:microsoft.com/office/officeart/2005/8/layout/vList5"/>
    <dgm:cxn modelId="{25F152FD-2BFA-44C5-96F5-752E39AA04AE}" type="presParOf" srcId="{A71254BB-B009-4F0E-820B-9B9EF5CF8F1F}" destId="{50E52684-851C-4E47-8911-0B8894F806F5}" srcOrd="1" destOrd="0" presId="urn:microsoft.com/office/officeart/2005/8/layout/vList5"/>
    <dgm:cxn modelId="{B341A592-79C7-446B-8167-588FF4DD5E22}" type="presParOf" srcId="{206F5F20-90D7-4A34-B0E0-D3F93305F9B8}" destId="{65D14C6F-4FD9-4BE4-A9AE-268DA7AD27D7}" srcOrd="1" destOrd="0" presId="urn:microsoft.com/office/officeart/2005/8/layout/vList5"/>
    <dgm:cxn modelId="{CBC54DD0-1522-4ABB-BEBB-F2EA97D61924}" type="presParOf" srcId="{206F5F20-90D7-4A34-B0E0-D3F93305F9B8}" destId="{43D33B50-8DBA-43A0-9F31-70E0391A3ECF}" srcOrd="2" destOrd="0" presId="urn:microsoft.com/office/officeart/2005/8/layout/vList5"/>
    <dgm:cxn modelId="{8F9BE3F2-F9C7-418B-9CA5-E5B3664E80F2}" type="presParOf" srcId="{43D33B50-8DBA-43A0-9F31-70E0391A3ECF}" destId="{272C2F06-DF69-43F4-B388-5E488C295F1D}" srcOrd="0" destOrd="0" presId="urn:microsoft.com/office/officeart/2005/8/layout/vList5"/>
    <dgm:cxn modelId="{C7F2DD78-FC5F-4221-B0D6-265B5CC3EC4A}" type="presParOf" srcId="{43D33B50-8DBA-43A0-9F31-70E0391A3ECF}" destId="{7592CDCA-7F5C-42F4-B0F6-C805EE932418}" srcOrd="1" destOrd="0" presId="urn:microsoft.com/office/officeart/2005/8/layout/vList5"/>
    <dgm:cxn modelId="{47ADBF6F-0482-42A0-9C62-5DD9C3A6B526}" type="presParOf" srcId="{206F5F20-90D7-4A34-B0E0-D3F93305F9B8}" destId="{691B116A-24F5-47D4-BC89-3A0C926C7AE1}" srcOrd="3" destOrd="0" presId="urn:microsoft.com/office/officeart/2005/8/layout/vList5"/>
    <dgm:cxn modelId="{4F4398B6-BC43-4378-B6EA-14354D9BF43F}" type="presParOf" srcId="{206F5F20-90D7-4A34-B0E0-D3F93305F9B8}" destId="{5CA39C90-B839-46A2-A017-958A90D4AE4F}" srcOrd="4" destOrd="0" presId="urn:microsoft.com/office/officeart/2005/8/layout/vList5"/>
    <dgm:cxn modelId="{F869EDD7-CED3-4DD7-B11D-22243EFA5875}" type="presParOf" srcId="{5CA39C90-B839-46A2-A017-958A90D4AE4F}" destId="{FFC2B98D-AF0E-4E07-8E31-3AA592D4A467}" srcOrd="0" destOrd="0" presId="urn:microsoft.com/office/officeart/2005/8/layout/vList5"/>
    <dgm:cxn modelId="{978076C3-CF21-4413-AAC9-E273991303FE}" type="presParOf" srcId="{5CA39C90-B839-46A2-A017-958A90D4AE4F}" destId="{3755E22B-1B36-40E3-888D-68738149A770}" srcOrd="1" destOrd="0" presId="urn:microsoft.com/office/officeart/2005/8/layout/vList5"/>
    <dgm:cxn modelId="{C6D8DEE6-C924-48C7-AAE9-2C7201F161E9}" type="presParOf" srcId="{206F5F20-90D7-4A34-B0E0-D3F93305F9B8}" destId="{573C0BFF-488A-4D3B-B2DA-5DA627AC4F09}" srcOrd="5" destOrd="0" presId="urn:microsoft.com/office/officeart/2005/8/layout/vList5"/>
    <dgm:cxn modelId="{2958F406-C506-43D2-B218-C19201A6CD54}" type="presParOf" srcId="{206F5F20-90D7-4A34-B0E0-D3F93305F9B8}" destId="{001BDAF1-14D4-4D4B-8F0A-EAA3B9E564C8}" srcOrd="6" destOrd="0" presId="urn:microsoft.com/office/officeart/2005/8/layout/vList5"/>
    <dgm:cxn modelId="{C61E12BE-4EF4-4338-BDBC-91D6FCEC8855}" type="presParOf" srcId="{001BDAF1-14D4-4D4B-8F0A-EAA3B9E564C8}" destId="{867BE85C-82C4-489B-892D-A7537A5052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AFE82-72D0-4E4B-B2FA-5AC0B242F6D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5390449-F764-409F-A9AE-AB5605409516}">
      <dgm:prSet phldrT="[Текст]"/>
      <dgm:spPr/>
      <dgm:t>
        <a:bodyPr/>
        <a:lstStyle/>
        <a:p>
          <a:r>
            <a:rPr lang="uk-UA" b="1" u="none" dirty="0" smtClean="0">
              <a:solidFill>
                <a:schemeClr val="tx1"/>
              </a:solidFill>
            </a:rPr>
            <a:t>З'ясування та розуміння </a:t>
          </a:r>
          <a:r>
            <a:rPr lang="uk-UA" b="1" i="1" u="none" dirty="0" smtClean="0">
              <a:solidFill>
                <a:schemeClr val="tx1"/>
              </a:solidFill>
            </a:rPr>
            <a:t>очікуваних результатів</a:t>
          </a:r>
          <a:r>
            <a:rPr lang="uk-UA" b="1" u="none" dirty="0" smtClean="0">
              <a:solidFill>
                <a:schemeClr val="tx1"/>
              </a:solidFill>
            </a:rPr>
            <a:t> та </a:t>
          </a:r>
          <a:r>
            <a:rPr lang="uk-UA" b="1" i="1" u="none" dirty="0" smtClean="0">
              <a:solidFill>
                <a:schemeClr val="tx1"/>
              </a:solidFill>
            </a:rPr>
            <a:t>критеріїв успіху</a:t>
          </a:r>
          <a:endParaRPr lang="uk-UA" b="1" u="none" dirty="0">
            <a:solidFill>
              <a:schemeClr val="tx1"/>
            </a:solidFill>
          </a:endParaRPr>
        </a:p>
      </dgm:t>
    </dgm:pt>
    <dgm:pt modelId="{CF69C8AE-307B-4069-B576-5073022CEDFC}" type="parTrans" cxnId="{0841EE81-6F62-4BAE-B7AB-59DB759E1145}">
      <dgm:prSet/>
      <dgm:spPr/>
      <dgm:t>
        <a:bodyPr/>
        <a:lstStyle/>
        <a:p>
          <a:endParaRPr lang="uk-UA"/>
        </a:p>
      </dgm:t>
    </dgm:pt>
    <dgm:pt modelId="{D0B387F2-E88A-4B80-8B04-AAEE85DF01A4}" type="sibTrans" cxnId="{0841EE81-6F62-4BAE-B7AB-59DB759E1145}">
      <dgm:prSet/>
      <dgm:spPr/>
      <dgm:t>
        <a:bodyPr/>
        <a:lstStyle/>
        <a:p>
          <a:endParaRPr lang="uk-UA"/>
        </a:p>
      </dgm:t>
    </dgm:pt>
    <dgm:pt modelId="{F3F7E353-A97C-46E3-8EEA-A9DA863981B6}">
      <dgm:prSet phldrT="[Текст]" custT="1"/>
      <dgm:spPr/>
      <dgm:t>
        <a:bodyPr/>
        <a:lstStyle/>
        <a:p>
          <a:r>
            <a:rPr lang="uk-UA" sz="1600" b="1" i="0" dirty="0" smtClean="0">
              <a:solidFill>
                <a:schemeClr val="tx1"/>
              </a:solidFill>
            </a:rPr>
            <a:t>Отримання даних, які свідчать про навчання учнів, їх навчального поступу</a:t>
          </a:r>
          <a:endParaRPr lang="uk-UA" sz="1600" b="1" i="0" dirty="0">
            <a:solidFill>
              <a:schemeClr val="tx1"/>
            </a:solidFill>
          </a:endParaRPr>
        </a:p>
      </dgm:t>
    </dgm:pt>
    <dgm:pt modelId="{F2CA88E4-6DED-4540-B66A-CD2BC63700C7}" type="parTrans" cxnId="{90328F37-54A8-4B71-BA68-FF2C12698F8B}">
      <dgm:prSet/>
      <dgm:spPr/>
      <dgm:t>
        <a:bodyPr/>
        <a:lstStyle/>
        <a:p>
          <a:endParaRPr lang="uk-UA"/>
        </a:p>
      </dgm:t>
    </dgm:pt>
    <dgm:pt modelId="{244D6069-4AE2-4D55-8729-30EA31894ABA}" type="sibTrans" cxnId="{90328F37-54A8-4B71-BA68-FF2C12698F8B}">
      <dgm:prSet/>
      <dgm:spPr/>
      <dgm:t>
        <a:bodyPr/>
        <a:lstStyle/>
        <a:p>
          <a:endParaRPr lang="uk-UA"/>
        </a:p>
      </dgm:t>
    </dgm:pt>
    <dgm:pt modelId="{48ADC31A-108E-4AFD-A12A-3D0A5CA8AF41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Надання </a:t>
          </a:r>
          <a:r>
            <a:rPr lang="uk-UA" b="1" dirty="0" err="1" smtClean="0">
              <a:solidFill>
                <a:schemeClr val="tx1"/>
              </a:solidFill>
            </a:rPr>
            <a:t>зворотнього</a:t>
          </a:r>
          <a:r>
            <a:rPr lang="uk-UA" b="1" dirty="0" smtClean="0">
              <a:solidFill>
                <a:schemeClr val="tx1"/>
              </a:solidFill>
            </a:rPr>
            <a:t> зв'язку, відгуків щодо навчального поступу</a:t>
          </a:r>
          <a:br>
            <a:rPr lang="uk-UA" b="1" dirty="0" smtClean="0">
              <a:solidFill>
                <a:schemeClr val="tx1"/>
              </a:solidFill>
            </a:rPr>
          </a:br>
          <a:endParaRPr lang="uk-UA" b="1" dirty="0">
            <a:solidFill>
              <a:schemeClr val="tx1"/>
            </a:solidFill>
          </a:endParaRPr>
        </a:p>
      </dgm:t>
    </dgm:pt>
    <dgm:pt modelId="{347FBA3E-16FF-4060-ACA1-F7B4C8FA5A9A}" type="parTrans" cxnId="{C9345875-F46A-435F-B4C8-4F036E4501FE}">
      <dgm:prSet/>
      <dgm:spPr/>
      <dgm:t>
        <a:bodyPr/>
        <a:lstStyle/>
        <a:p>
          <a:endParaRPr lang="uk-UA"/>
        </a:p>
      </dgm:t>
    </dgm:pt>
    <dgm:pt modelId="{9766272F-FF88-43B1-B6D2-70C00466B29D}" type="sibTrans" cxnId="{C9345875-F46A-435F-B4C8-4F036E4501FE}">
      <dgm:prSet/>
      <dgm:spPr/>
      <dgm:t>
        <a:bodyPr/>
        <a:lstStyle/>
        <a:p>
          <a:endParaRPr lang="uk-UA"/>
        </a:p>
      </dgm:t>
    </dgm:pt>
    <dgm:pt modelId="{57A2BEB1-A864-4226-8176-20BA70AF2200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Активізація  учнів як навчальних ресурсів один для одного</a:t>
          </a:r>
          <a:r>
            <a:rPr lang="uk-UA" sz="1600" dirty="0" smtClean="0"/>
            <a:t/>
          </a:r>
          <a:br>
            <a:rPr lang="uk-UA" sz="1600" dirty="0" smtClean="0"/>
          </a:br>
          <a:endParaRPr lang="uk-UA" sz="1600" dirty="0"/>
        </a:p>
      </dgm:t>
    </dgm:pt>
    <dgm:pt modelId="{CD516993-E3C6-4466-8A80-BA7E01CDA46B}" type="parTrans" cxnId="{E4CC20DB-5501-400A-8484-A595460B2377}">
      <dgm:prSet/>
      <dgm:spPr/>
      <dgm:t>
        <a:bodyPr/>
        <a:lstStyle/>
        <a:p>
          <a:endParaRPr lang="uk-UA"/>
        </a:p>
      </dgm:t>
    </dgm:pt>
    <dgm:pt modelId="{3380BFD8-08EC-4D5F-9B8D-0C3886827B3C}" type="sibTrans" cxnId="{E4CC20DB-5501-400A-8484-A595460B2377}">
      <dgm:prSet/>
      <dgm:spPr/>
      <dgm:t>
        <a:bodyPr/>
        <a:lstStyle/>
        <a:p>
          <a:endParaRPr lang="uk-UA"/>
        </a:p>
      </dgm:t>
    </dgm:pt>
    <dgm:pt modelId="{B5C279E4-E6EB-455B-B43F-B2D2D2EA15DE}">
      <dgm:prSet custT="1"/>
      <dgm:spPr/>
      <dgm:t>
        <a:bodyPr/>
        <a:lstStyle/>
        <a:p>
          <a:r>
            <a:rPr lang="uk-UA" sz="1600" b="1" i="0" u="none" dirty="0" smtClean="0">
              <a:solidFill>
                <a:schemeClr val="tx1"/>
              </a:solidFill>
            </a:rPr>
            <a:t>Активізація  учнів як відповідальних за власне навчання </a:t>
          </a:r>
          <a:endParaRPr lang="uk-UA" sz="1600" b="1" i="0" u="none" dirty="0">
            <a:solidFill>
              <a:schemeClr val="tx1"/>
            </a:solidFill>
          </a:endParaRPr>
        </a:p>
      </dgm:t>
    </dgm:pt>
    <dgm:pt modelId="{9BA75B99-CB61-4617-9C0E-15C58046CE62}" type="parTrans" cxnId="{2C9E315F-5F52-4657-B121-65D167DAF919}">
      <dgm:prSet/>
      <dgm:spPr/>
      <dgm:t>
        <a:bodyPr/>
        <a:lstStyle/>
        <a:p>
          <a:endParaRPr lang="uk-UA"/>
        </a:p>
      </dgm:t>
    </dgm:pt>
    <dgm:pt modelId="{4C07F23C-05CA-4148-8381-DCF255704E8C}" type="sibTrans" cxnId="{2C9E315F-5F52-4657-B121-65D167DAF919}">
      <dgm:prSet/>
      <dgm:spPr/>
      <dgm:t>
        <a:bodyPr/>
        <a:lstStyle/>
        <a:p>
          <a:endParaRPr lang="uk-UA"/>
        </a:p>
      </dgm:t>
    </dgm:pt>
    <dgm:pt modelId="{7F4204E8-0A6B-4727-A5B5-A18EB7DB4FE3}" type="pres">
      <dgm:prSet presAssocID="{DDAAFE82-72D0-4E4B-B2FA-5AC0B242F6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0A36FAB-7BB4-4C66-868B-6AAB00F57AEF}" type="pres">
      <dgm:prSet presAssocID="{25390449-F764-409F-A9AE-AB5605409516}" presName="node" presStyleLbl="node1" presStyleIdx="0" presStyleCnt="5" custScaleX="135609" custScaleY="168049" custRadScaleRad="94665" custRadScaleInc="139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2BE766-2E62-41F2-B787-707C9FE596E7}" type="pres">
      <dgm:prSet presAssocID="{25390449-F764-409F-A9AE-AB5605409516}" presName="spNode" presStyleCnt="0"/>
      <dgm:spPr/>
    </dgm:pt>
    <dgm:pt modelId="{F9641F3E-D701-46E7-897B-211636F1D311}" type="pres">
      <dgm:prSet presAssocID="{D0B387F2-E88A-4B80-8B04-AAEE85DF01A4}" presName="sibTrans" presStyleLbl="sibTrans1D1" presStyleIdx="0" presStyleCnt="5"/>
      <dgm:spPr/>
      <dgm:t>
        <a:bodyPr/>
        <a:lstStyle/>
        <a:p>
          <a:endParaRPr lang="uk-UA"/>
        </a:p>
      </dgm:t>
    </dgm:pt>
    <dgm:pt modelId="{E4A6E368-5D50-4207-A778-8CB776A9267E}" type="pres">
      <dgm:prSet presAssocID="{F3F7E353-A97C-46E3-8EEA-A9DA863981B6}" presName="node" presStyleLbl="node1" presStyleIdx="1" presStyleCnt="5" custScaleX="127339" custScaleY="151099" custRadScaleRad="106678" custRadScaleInc="426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F398F8-F937-4616-A895-BFCCD9946781}" type="pres">
      <dgm:prSet presAssocID="{F3F7E353-A97C-46E3-8EEA-A9DA863981B6}" presName="spNode" presStyleCnt="0"/>
      <dgm:spPr/>
    </dgm:pt>
    <dgm:pt modelId="{956B4C8C-B771-4F4E-BC40-420673AFA391}" type="pres">
      <dgm:prSet presAssocID="{244D6069-4AE2-4D55-8729-30EA31894ABA}" presName="sibTrans" presStyleLbl="sibTrans1D1" presStyleIdx="1" presStyleCnt="5"/>
      <dgm:spPr/>
      <dgm:t>
        <a:bodyPr/>
        <a:lstStyle/>
        <a:p>
          <a:endParaRPr lang="uk-UA"/>
        </a:p>
      </dgm:t>
    </dgm:pt>
    <dgm:pt modelId="{18C419A7-856F-4DAA-B56D-0DD3FD90B026}" type="pres">
      <dgm:prSet presAssocID="{57A2BEB1-A864-4226-8176-20BA70AF2200}" presName="node" presStyleLbl="node1" presStyleIdx="2" presStyleCnt="5" custScaleX="130996" custScaleY="114126" custRadScaleRad="100986" custRadScaleInc="-419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EA8E7E-5255-4D82-8B0D-E7238FE8A9A9}" type="pres">
      <dgm:prSet presAssocID="{57A2BEB1-A864-4226-8176-20BA70AF2200}" presName="spNode" presStyleCnt="0"/>
      <dgm:spPr/>
    </dgm:pt>
    <dgm:pt modelId="{9961C466-C364-4A3B-AD02-DB48CAB37E9A}" type="pres">
      <dgm:prSet presAssocID="{3380BFD8-08EC-4D5F-9B8D-0C3886827B3C}" presName="sibTrans" presStyleLbl="sibTrans1D1" presStyleIdx="2" presStyleCnt="5"/>
      <dgm:spPr/>
      <dgm:t>
        <a:bodyPr/>
        <a:lstStyle/>
        <a:p>
          <a:endParaRPr lang="uk-UA"/>
        </a:p>
      </dgm:t>
    </dgm:pt>
    <dgm:pt modelId="{562BAE08-2539-4474-918F-C47CE595019B}" type="pres">
      <dgm:prSet presAssocID="{B5C279E4-E6EB-455B-B43F-B2D2D2EA15DE}" presName="node" presStyleLbl="node1" presStyleIdx="3" presStyleCnt="5" custScaleX="130449" custScaleY="96567" custRadScaleRad="94830" custRadScaleInc="195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B6B89D-9652-43EC-9783-05ED33820C7E}" type="pres">
      <dgm:prSet presAssocID="{B5C279E4-E6EB-455B-B43F-B2D2D2EA15DE}" presName="spNode" presStyleCnt="0"/>
      <dgm:spPr/>
    </dgm:pt>
    <dgm:pt modelId="{5F3B85C8-CAF9-4F9C-97DF-EAB1438D7429}" type="pres">
      <dgm:prSet presAssocID="{4C07F23C-05CA-4148-8381-DCF255704E8C}" presName="sibTrans" presStyleLbl="sibTrans1D1" presStyleIdx="3" presStyleCnt="5"/>
      <dgm:spPr/>
      <dgm:t>
        <a:bodyPr/>
        <a:lstStyle/>
        <a:p>
          <a:endParaRPr lang="uk-UA"/>
        </a:p>
      </dgm:t>
    </dgm:pt>
    <dgm:pt modelId="{F6BE6324-22CA-49BB-9FC1-EC744BC7F476}" type="pres">
      <dgm:prSet presAssocID="{48ADC31A-108E-4AFD-A12A-3D0A5CA8AF41}" presName="node" presStyleLbl="node1" presStyleIdx="4" presStyleCnt="5" custScaleX="129070" custScaleY="139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5FF6A8-81AC-4284-AD2D-E4EE0B466676}" type="pres">
      <dgm:prSet presAssocID="{48ADC31A-108E-4AFD-A12A-3D0A5CA8AF41}" presName="spNode" presStyleCnt="0"/>
      <dgm:spPr/>
    </dgm:pt>
    <dgm:pt modelId="{956BEA38-A406-4C0E-A4BD-38EDC13D4C33}" type="pres">
      <dgm:prSet presAssocID="{9766272F-FF88-43B1-B6D2-70C00466B29D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818C42D2-20C9-43F7-B181-CDD18E6790A3}" type="presOf" srcId="{48ADC31A-108E-4AFD-A12A-3D0A5CA8AF41}" destId="{F6BE6324-22CA-49BB-9FC1-EC744BC7F476}" srcOrd="0" destOrd="0" presId="urn:microsoft.com/office/officeart/2005/8/layout/cycle6"/>
    <dgm:cxn modelId="{9F692714-9C21-4136-8DB6-6633C5137185}" type="presOf" srcId="{25390449-F764-409F-A9AE-AB5605409516}" destId="{B0A36FAB-7BB4-4C66-868B-6AAB00F57AEF}" srcOrd="0" destOrd="0" presId="urn:microsoft.com/office/officeart/2005/8/layout/cycle6"/>
    <dgm:cxn modelId="{90328F37-54A8-4B71-BA68-FF2C12698F8B}" srcId="{DDAAFE82-72D0-4E4B-B2FA-5AC0B242F6DA}" destId="{F3F7E353-A97C-46E3-8EEA-A9DA863981B6}" srcOrd="1" destOrd="0" parTransId="{F2CA88E4-6DED-4540-B66A-CD2BC63700C7}" sibTransId="{244D6069-4AE2-4D55-8729-30EA31894ABA}"/>
    <dgm:cxn modelId="{4944AFB4-A2D0-408D-8A66-2EF2E88E5E82}" type="presOf" srcId="{D0B387F2-E88A-4B80-8B04-AAEE85DF01A4}" destId="{F9641F3E-D701-46E7-897B-211636F1D311}" srcOrd="0" destOrd="0" presId="urn:microsoft.com/office/officeart/2005/8/layout/cycle6"/>
    <dgm:cxn modelId="{14B1EFE8-C902-4E0C-80AB-923CA9D4050D}" type="presOf" srcId="{F3F7E353-A97C-46E3-8EEA-A9DA863981B6}" destId="{E4A6E368-5D50-4207-A778-8CB776A9267E}" srcOrd="0" destOrd="0" presId="urn:microsoft.com/office/officeart/2005/8/layout/cycle6"/>
    <dgm:cxn modelId="{A8322DF8-8515-4184-A2F4-7BA0CD1AE197}" type="presOf" srcId="{9766272F-FF88-43B1-B6D2-70C00466B29D}" destId="{956BEA38-A406-4C0E-A4BD-38EDC13D4C33}" srcOrd="0" destOrd="0" presId="urn:microsoft.com/office/officeart/2005/8/layout/cycle6"/>
    <dgm:cxn modelId="{C9345875-F46A-435F-B4C8-4F036E4501FE}" srcId="{DDAAFE82-72D0-4E4B-B2FA-5AC0B242F6DA}" destId="{48ADC31A-108E-4AFD-A12A-3D0A5CA8AF41}" srcOrd="4" destOrd="0" parTransId="{347FBA3E-16FF-4060-ACA1-F7B4C8FA5A9A}" sibTransId="{9766272F-FF88-43B1-B6D2-70C00466B29D}"/>
    <dgm:cxn modelId="{E4CC20DB-5501-400A-8484-A595460B2377}" srcId="{DDAAFE82-72D0-4E4B-B2FA-5AC0B242F6DA}" destId="{57A2BEB1-A864-4226-8176-20BA70AF2200}" srcOrd="2" destOrd="0" parTransId="{CD516993-E3C6-4466-8A80-BA7E01CDA46B}" sibTransId="{3380BFD8-08EC-4D5F-9B8D-0C3886827B3C}"/>
    <dgm:cxn modelId="{A7080E6C-9364-4067-8C2B-04D6FA722B05}" type="presOf" srcId="{3380BFD8-08EC-4D5F-9B8D-0C3886827B3C}" destId="{9961C466-C364-4A3B-AD02-DB48CAB37E9A}" srcOrd="0" destOrd="0" presId="urn:microsoft.com/office/officeart/2005/8/layout/cycle6"/>
    <dgm:cxn modelId="{2C9E315F-5F52-4657-B121-65D167DAF919}" srcId="{DDAAFE82-72D0-4E4B-B2FA-5AC0B242F6DA}" destId="{B5C279E4-E6EB-455B-B43F-B2D2D2EA15DE}" srcOrd="3" destOrd="0" parTransId="{9BA75B99-CB61-4617-9C0E-15C58046CE62}" sibTransId="{4C07F23C-05CA-4148-8381-DCF255704E8C}"/>
    <dgm:cxn modelId="{3B3420AC-BAD7-4FA3-A39C-6549ACB721AB}" type="presOf" srcId="{57A2BEB1-A864-4226-8176-20BA70AF2200}" destId="{18C419A7-856F-4DAA-B56D-0DD3FD90B026}" srcOrd="0" destOrd="0" presId="urn:microsoft.com/office/officeart/2005/8/layout/cycle6"/>
    <dgm:cxn modelId="{0841EE81-6F62-4BAE-B7AB-59DB759E1145}" srcId="{DDAAFE82-72D0-4E4B-B2FA-5AC0B242F6DA}" destId="{25390449-F764-409F-A9AE-AB5605409516}" srcOrd="0" destOrd="0" parTransId="{CF69C8AE-307B-4069-B576-5073022CEDFC}" sibTransId="{D0B387F2-E88A-4B80-8B04-AAEE85DF01A4}"/>
    <dgm:cxn modelId="{6663C4EE-1789-4897-8CAC-8ABCB0C49A9B}" type="presOf" srcId="{244D6069-4AE2-4D55-8729-30EA31894ABA}" destId="{956B4C8C-B771-4F4E-BC40-420673AFA391}" srcOrd="0" destOrd="0" presId="urn:microsoft.com/office/officeart/2005/8/layout/cycle6"/>
    <dgm:cxn modelId="{83D322C7-16F9-49BE-9AF9-E70E475BB82B}" type="presOf" srcId="{B5C279E4-E6EB-455B-B43F-B2D2D2EA15DE}" destId="{562BAE08-2539-4474-918F-C47CE595019B}" srcOrd="0" destOrd="0" presId="urn:microsoft.com/office/officeart/2005/8/layout/cycle6"/>
    <dgm:cxn modelId="{93A3D97F-17C7-4A9D-8F8A-340F65B5D8D0}" type="presOf" srcId="{DDAAFE82-72D0-4E4B-B2FA-5AC0B242F6DA}" destId="{7F4204E8-0A6B-4727-A5B5-A18EB7DB4FE3}" srcOrd="0" destOrd="0" presId="urn:microsoft.com/office/officeart/2005/8/layout/cycle6"/>
    <dgm:cxn modelId="{8218CD98-9E31-4F4B-A0BD-59B2C20B0F65}" type="presOf" srcId="{4C07F23C-05CA-4148-8381-DCF255704E8C}" destId="{5F3B85C8-CAF9-4F9C-97DF-EAB1438D7429}" srcOrd="0" destOrd="0" presId="urn:microsoft.com/office/officeart/2005/8/layout/cycle6"/>
    <dgm:cxn modelId="{171160C8-8EA2-47BD-9661-DDA7CB405BA7}" type="presParOf" srcId="{7F4204E8-0A6B-4727-A5B5-A18EB7DB4FE3}" destId="{B0A36FAB-7BB4-4C66-868B-6AAB00F57AEF}" srcOrd="0" destOrd="0" presId="urn:microsoft.com/office/officeart/2005/8/layout/cycle6"/>
    <dgm:cxn modelId="{70FA851E-309A-4460-A38B-570D13E1B79F}" type="presParOf" srcId="{7F4204E8-0A6B-4727-A5B5-A18EB7DB4FE3}" destId="{342BE766-2E62-41F2-B787-707C9FE596E7}" srcOrd="1" destOrd="0" presId="urn:microsoft.com/office/officeart/2005/8/layout/cycle6"/>
    <dgm:cxn modelId="{85FB8DCA-E83D-4872-B6C3-E7854507A6A9}" type="presParOf" srcId="{7F4204E8-0A6B-4727-A5B5-A18EB7DB4FE3}" destId="{F9641F3E-D701-46E7-897B-211636F1D311}" srcOrd="2" destOrd="0" presId="urn:microsoft.com/office/officeart/2005/8/layout/cycle6"/>
    <dgm:cxn modelId="{36D47AF0-7D7C-4C26-8781-F48D07D9FCAD}" type="presParOf" srcId="{7F4204E8-0A6B-4727-A5B5-A18EB7DB4FE3}" destId="{E4A6E368-5D50-4207-A778-8CB776A9267E}" srcOrd="3" destOrd="0" presId="urn:microsoft.com/office/officeart/2005/8/layout/cycle6"/>
    <dgm:cxn modelId="{1D9BE69A-74B4-4CAA-A530-E0040B645BDD}" type="presParOf" srcId="{7F4204E8-0A6B-4727-A5B5-A18EB7DB4FE3}" destId="{62F398F8-F937-4616-A895-BFCCD9946781}" srcOrd="4" destOrd="0" presId="urn:microsoft.com/office/officeart/2005/8/layout/cycle6"/>
    <dgm:cxn modelId="{356C9BD7-060E-4A7E-8421-D0140616FEF0}" type="presParOf" srcId="{7F4204E8-0A6B-4727-A5B5-A18EB7DB4FE3}" destId="{956B4C8C-B771-4F4E-BC40-420673AFA391}" srcOrd="5" destOrd="0" presId="urn:microsoft.com/office/officeart/2005/8/layout/cycle6"/>
    <dgm:cxn modelId="{C75B6334-CF80-48DD-82B1-CF62B22F6C9D}" type="presParOf" srcId="{7F4204E8-0A6B-4727-A5B5-A18EB7DB4FE3}" destId="{18C419A7-856F-4DAA-B56D-0DD3FD90B026}" srcOrd="6" destOrd="0" presId="urn:microsoft.com/office/officeart/2005/8/layout/cycle6"/>
    <dgm:cxn modelId="{DED7D642-8781-472E-B086-C5618C4E37FA}" type="presParOf" srcId="{7F4204E8-0A6B-4727-A5B5-A18EB7DB4FE3}" destId="{F4EA8E7E-5255-4D82-8B0D-E7238FE8A9A9}" srcOrd="7" destOrd="0" presId="urn:microsoft.com/office/officeart/2005/8/layout/cycle6"/>
    <dgm:cxn modelId="{A34F3E01-170C-4EEB-BC9F-1358F5BE4553}" type="presParOf" srcId="{7F4204E8-0A6B-4727-A5B5-A18EB7DB4FE3}" destId="{9961C466-C364-4A3B-AD02-DB48CAB37E9A}" srcOrd="8" destOrd="0" presId="urn:microsoft.com/office/officeart/2005/8/layout/cycle6"/>
    <dgm:cxn modelId="{F13532DF-3CE3-4603-A346-24081227356C}" type="presParOf" srcId="{7F4204E8-0A6B-4727-A5B5-A18EB7DB4FE3}" destId="{562BAE08-2539-4474-918F-C47CE595019B}" srcOrd="9" destOrd="0" presId="urn:microsoft.com/office/officeart/2005/8/layout/cycle6"/>
    <dgm:cxn modelId="{80D42465-9008-4C99-9BF4-B86FA6D8EC95}" type="presParOf" srcId="{7F4204E8-0A6B-4727-A5B5-A18EB7DB4FE3}" destId="{FCB6B89D-9652-43EC-9783-05ED33820C7E}" srcOrd="10" destOrd="0" presId="urn:microsoft.com/office/officeart/2005/8/layout/cycle6"/>
    <dgm:cxn modelId="{4DBBB8A5-0B49-4992-AA14-AC7424F67CB9}" type="presParOf" srcId="{7F4204E8-0A6B-4727-A5B5-A18EB7DB4FE3}" destId="{5F3B85C8-CAF9-4F9C-97DF-EAB1438D7429}" srcOrd="11" destOrd="0" presId="urn:microsoft.com/office/officeart/2005/8/layout/cycle6"/>
    <dgm:cxn modelId="{B0DB946E-9DB7-4645-A971-C46436B60ED7}" type="presParOf" srcId="{7F4204E8-0A6B-4727-A5B5-A18EB7DB4FE3}" destId="{F6BE6324-22CA-49BB-9FC1-EC744BC7F476}" srcOrd="12" destOrd="0" presId="urn:microsoft.com/office/officeart/2005/8/layout/cycle6"/>
    <dgm:cxn modelId="{9BA54692-8F1E-4F88-B9CD-8E8AA3B9AACA}" type="presParOf" srcId="{7F4204E8-0A6B-4727-A5B5-A18EB7DB4FE3}" destId="{B45FF6A8-81AC-4284-AD2D-E4EE0B466676}" srcOrd="13" destOrd="0" presId="urn:microsoft.com/office/officeart/2005/8/layout/cycle6"/>
    <dgm:cxn modelId="{7EF20922-4801-4EAC-87B8-98BDE93C0BFD}" type="presParOf" srcId="{7F4204E8-0A6B-4727-A5B5-A18EB7DB4FE3}" destId="{956BEA38-A406-4C0E-A4BD-38EDC13D4C33}" srcOrd="14" destOrd="0" presId="urn:microsoft.com/office/officeart/2005/8/layout/cycle6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4D326-1C40-FA42-8098-FF5541EA1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021FC4-C3E4-EB4B-BFD4-127EAA185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54F5ED-0303-804C-81E4-C17675B2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35A8CA-82B1-EE4A-AC41-20776DC0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F272A-015D-A843-B33B-DBCBBC7E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698F9A-8C42-E74B-9F91-549C98BC1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15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E5F28-F251-FD49-B360-86CF0BDA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7794E6-AAA2-294D-A3A2-833D8DDF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51E8A-77E0-7F44-AF22-0F61DEB7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36665-4BB2-4844-897E-DA300864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5FB04-7E85-BC44-BCF6-E0CE2724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8747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087427-F899-E444-841B-69C76B01C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49A95-7F28-3646-95CB-C1BCF3A5E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93EBA1-38C7-F14E-B0A9-5D92114E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C44985-4245-6049-B4BE-8BC3CE67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36D22-7740-8E44-9E2A-4E669E1B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8187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DFC1263-A1AB-46BF-9C3C-001141A46780}" type="datetimeFigureOut">
              <a:rPr lang="en-US"/>
              <a:pPr>
                <a:defRPr/>
              </a:pPr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94C760C8-D7E9-4218-AF1F-A29D6864F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9122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E0199-4D79-374B-8901-696FEEC3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7514D-28E4-9D44-A588-A42F10D8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62D1A-265A-A74D-849F-C894B5AC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0C69A1-2BFB-3648-AC43-961F2C23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E1D7E-8EAB-5341-A1EA-07E6D3FF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8977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C8B71-D80A-CA4C-8928-06FBF5B5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716596-1B4E-474A-B3C3-D15D5585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0E8217-2930-FF4C-9E5E-2C5FC5D7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AD463E-7821-0A4E-B025-802F336F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08DE0-6382-1440-BC2D-47DB6A20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4430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427E7-599E-0B4A-BAAF-BE029E92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440C7D-01F3-F545-8224-8D6A25C58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CB68AF-283D-554A-9269-12575D218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E939C3-7F2A-C44D-AC39-61EA70DA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AA2782-E9E9-7C47-A779-CFBF6116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284098-0B69-1847-9830-1903CB7C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4426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7810E-D5E9-7243-8A4D-2949140A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6A2A85-8B0C-FB47-B1B5-FAB880744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965159-0904-1444-ADA9-DC8D0387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2E9D5D-3AC5-7B41-83E9-B626527AB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AB4346-FB69-5043-9244-D3F777669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5FD3B4-2DC4-424C-AE2A-904B2593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CA081F-61D7-C544-9E73-720087AF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E90146-52E5-834E-87FA-D2C8A813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4256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72332-D21C-C04D-BD6F-F1A3683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666398-7B67-8541-B545-4D8DED3A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DCF337-8C3C-1240-9A93-65BF3A07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17BA14-FAD1-4B43-90CF-11AB024A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3477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12F2E3-A88C-234E-9965-E9D06114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16967A-81F4-EF4F-8C21-FD5E811C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BA228-DBA9-6840-84EE-4A034430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19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0346A-5710-B942-88B0-EBBA6798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61C36A-6178-B34E-94C1-98B01584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1B3BE4-4381-3446-A062-B6223E8E9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493B63-AEB7-5441-93AF-F8E73177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6B11E-8945-724C-B8CD-C975CB07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178043-357C-0D4F-9DBA-F4C03E18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9485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B0A57-F829-BA4E-8ED0-5469004D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A1BE7A-CA37-A74F-B0FE-FBBB117B5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2EDD27-1F45-D242-A760-A7A7A8D51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FFAB2E-6F29-AC4D-AE53-A9665F11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34AB5D-C491-5342-A1D5-97B4266C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D8BE24-B09E-2640-826F-9CDAFB72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503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1CBFE8A-E71D-A74C-8922-7655206F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BB6AC7-9992-C04A-B1A3-57DCA0D3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516D80-C50C-DD4F-A956-E25FA88B6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D859-04FC-1A41-AAF2-D69534B5567D}" type="datetimeFigureOut">
              <a:rPr lang="x-none" smtClean="0"/>
              <a:pPr/>
              <a:t>19.10.2022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25902A-FFD8-CB44-8DBD-5553FB0B9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59111D-3A43-4448-9EAD-797D2D44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3D647-086E-F543-BAE3-EBB41A6D7C0C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80C6AA-3615-9F4B-8AE0-57637434BA5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95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794A0-C2CD-C941-A3F6-BAE7E11D5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735" y="1454872"/>
            <a:ext cx="5862452" cy="2387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92D050"/>
                </a:solidFill>
                <a:latin typeface="Comic Sans MS" panose="030F0702030302020204" pitchFamily="66" charset="0"/>
                <a:ea typeface="Geneva" panose="020B0503030404040204" pitchFamily="34" charset="0"/>
              </a:rPr>
              <a:t>Оцінювання в умовах  </a:t>
            </a:r>
            <a:r>
              <a:rPr lang="uk-UA" dirty="0" err="1" smtClean="0">
                <a:solidFill>
                  <a:srgbClr val="92D050"/>
                </a:solidFill>
                <a:latin typeface="Comic Sans MS" panose="030F0702030302020204" pitchFamily="66" charset="0"/>
                <a:ea typeface="Geneva" panose="020B0503030404040204" pitchFamily="34" charset="0"/>
              </a:rPr>
              <a:t>компетентнісної</a:t>
            </a:r>
            <a:r>
              <a:rPr lang="uk-UA" dirty="0" smtClean="0">
                <a:solidFill>
                  <a:srgbClr val="92D050"/>
                </a:solidFill>
                <a:latin typeface="Comic Sans MS" panose="030F0702030302020204" pitchFamily="66" charset="0"/>
                <a:ea typeface="Geneva" panose="020B0503030404040204" pitchFamily="34" charset="0"/>
              </a:rPr>
              <a:t> освіти</a:t>
            </a:r>
            <a:endParaRPr lang="x-none" dirty="0">
              <a:solidFill>
                <a:srgbClr val="92D050"/>
              </a:solidFill>
              <a:latin typeface="Comic Sans MS" panose="030F0702030302020204" pitchFamily="66" charset="0"/>
              <a:ea typeface="Geneva" panose="020B050303040404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6649" y="5285505"/>
            <a:ext cx="517584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i="1" spc="84" dirty="0" smtClean="0">
                <a:solidFill>
                  <a:srgbClr val="FFC000"/>
                </a:solidFill>
                <a:latin typeface="Glacial Indifference"/>
              </a:rPr>
              <a:t>Пекарська Лариса Володимирівна</a:t>
            </a:r>
            <a:r>
              <a:rPr lang="uk-UA" sz="2000" i="1" spc="84" dirty="0" smtClean="0">
                <a:solidFill>
                  <a:srgbClr val="FFC000"/>
                </a:solidFill>
                <a:latin typeface="Glacial Indifference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uk-UA" sz="2000" i="1" spc="84" dirty="0" smtClean="0">
                <a:solidFill>
                  <a:srgbClr val="FFC000"/>
                </a:solidFill>
                <a:latin typeface="Glacial Indifference"/>
              </a:rPr>
              <a:t> завідувач кабінету математики та технологій Рівненського ОІППО</a:t>
            </a:r>
          </a:p>
        </p:txBody>
      </p:sp>
    </p:spTree>
    <p:extLst>
      <p:ext uri="{BB962C8B-B14F-4D97-AF65-F5344CB8AC3E}">
        <p14:creationId xmlns:p14="http://schemas.microsoft.com/office/powerpoint/2010/main" xmlns="" val="4862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Релевантність</a:t>
            </a:r>
            <a:r>
              <a:rPr lang="uk-UA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інструментів </a:t>
            </a:r>
            <a:r>
              <a:rPr lang="uk-UA" dirty="0">
                <a:solidFill>
                  <a:srgbClr val="92D050"/>
                </a:solidFill>
                <a:latin typeface="Comic Sans MS" panose="030F0702030302020204" pitchFamily="66" charset="0"/>
              </a:rPr>
              <a:t>оцінювання</a:t>
            </a:r>
            <a:endParaRPr lang="ru-RU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858" y="1736861"/>
            <a:ext cx="7536880" cy="393130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813540" y="2424023"/>
            <a:ext cx="646981" cy="31055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739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068" y="1844825"/>
            <a:ext cx="7732381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>
              <a:solidFill>
                <a:srgbClr val="FFC000"/>
              </a:solidFill>
            </a:endParaRPr>
          </a:p>
          <a:p>
            <a:pPr algn="just"/>
            <a:r>
              <a:rPr lang="uk-UA" sz="3200" dirty="0">
                <a:solidFill>
                  <a:srgbClr val="FFC000"/>
                </a:solidFill>
              </a:rPr>
              <a:t>Види оцінювання результатів навчання учнів: формувальне, поточне, підсумкове (тематичне, семестрове, річне) оцінювання, державна підсумкова атестація, зовнішнє незалежне оцінювання.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92D050"/>
                </a:solidFill>
              </a:rPr>
              <a:t>Закон України</a:t>
            </a:r>
            <a:br>
              <a:rPr lang="uk-UA" b="1" dirty="0" smtClean="0">
                <a:solidFill>
                  <a:srgbClr val="92D050"/>
                </a:solidFill>
              </a:rPr>
            </a:br>
            <a:r>
              <a:rPr lang="uk-UA" b="1" dirty="0" smtClean="0">
                <a:solidFill>
                  <a:srgbClr val="92D050"/>
                </a:solidFill>
              </a:rPr>
              <a:t>Про повну загальну середню освіту</a:t>
            </a:r>
            <a:endParaRPr lang="uk-UA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2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Види</a:t>
            </a:r>
            <a:r>
              <a:rPr lang="ru-RU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оц</a:t>
            </a:r>
            <a:r>
              <a:rPr lang="uk-UA" dirty="0">
                <a:solidFill>
                  <a:srgbClr val="92D050"/>
                </a:solidFill>
                <a:latin typeface="Comic Sans MS" panose="030F0702030302020204" pitchFamily="66" charset="0"/>
              </a:rPr>
              <a:t>і</a:t>
            </a:r>
            <a:r>
              <a:rPr lang="ru-RU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нювання</a:t>
            </a:r>
            <a:endParaRPr lang="uk-UA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183" y="1933303"/>
            <a:ext cx="7329720" cy="45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3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703513" y="260649"/>
          <a:ext cx="8712969" cy="648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6453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0000"/>
                          </a:solidFill>
                        </a:rPr>
                        <a:t>Формувальне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00000"/>
                          </a:solidFill>
                        </a:rPr>
                        <a:t>Традиційне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4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Оцінює процес</a:t>
                      </a:r>
                    </a:p>
                  </a:txBody>
                  <a:tcPr marL="55080" marR="55080" marT="82476" marB="550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Вимагають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критеріїв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4"/>
                        </a:solidFill>
                        <a:effectLst/>
                        <a:latin typeface="Cambria" pitchFamily="16" charset="0"/>
                        <a:cs typeface="Arial" charset="0"/>
                      </a:endParaRPr>
                    </a:p>
                    <a:p>
                      <a:endParaRPr lang="uk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 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Оцінює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  результат</a:t>
                      </a:r>
                    </a:p>
                  </a:txBody>
                  <a:tcPr marL="55080" marR="55080" marT="82476" marB="5508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6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Завжди є позитивним</a:t>
                      </a:r>
                    </a:p>
                  </a:txBody>
                  <a:tcPr marL="55080" marR="55080" marT="82476" marB="550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Вимагають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критеріїв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4"/>
                        </a:solidFill>
                        <a:effectLst/>
                        <a:latin typeface="Cambria" pitchFamily="16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4"/>
                        </a:solidFill>
                        <a:effectLst/>
                        <a:latin typeface="Cambria" pitchFamily="16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4"/>
                        </a:solidFill>
                        <a:effectLst/>
                        <a:latin typeface="Cambria" pitchFamily="16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4"/>
                        </a:solidFill>
                        <a:effectLst/>
                        <a:latin typeface="Cambria" pitchFamily="16" charset="0"/>
                        <a:cs typeface="Arial" charset="0"/>
                      </a:endParaRPr>
                    </a:p>
                    <a:p>
                      <a:endParaRPr lang="uk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Виносить оціночне судження</a:t>
                      </a:r>
                    </a:p>
                  </a:txBody>
                  <a:tcPr marL="55080" marR="55080" marT="82476" marB="5508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06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Індивідуалізоване</a:t>
                      </a:r>
                    </a:p>
                  </a:txBody>
                  <a:tcPr marL="55080" marR="55080" marT="82476" marB="550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Застосовують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засоби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вимірювання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4"/>
                        </a:solidFill>
                        <a:effectLst/>
                        <a:latin typeface="Cambria" pitchFamily="16" charset="0"/>
                        <a:cs typeface="Arial" charset="0"/>
                      </a:endParaRPr>
                    </a:p>
                    <a:p>
                      <a:endParaRPr lang="uk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Застосовується відповідно до стандартів</a:t>
                      </a:r>
                    </a:p>
                  </a:txBody>
                  <a:tcPr marL="55080" marR="55080" marT="82476" marB="5508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64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Є ціннісним</a:t>
                      </a:r>
                    </a:p>
                  </a:txBody>
                  <a:tcPr marL="55080" marR="55080" marT="82476" marB="550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Є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1414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доказовими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414"/>
                        </a:solidFill>
                        <a:effectLst/>
                        <a:latin typeface="Cambria" pitchFamily="16" charset="0"/>
                        <a:cs typeface="Arial" charset="0"/>
                      </a:endParaRPr>
                    </a:p>
                    <a:p>
                      <a:endParaRPr lang="uk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Показує недоліки</a:t>
                      </a:r>
                    </a:p>
                  </a:txBody>
                  <a:tcPr marL="55080" marR="55080" marT="82476" marB="5508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ambria" pitchFamily="16" charset="0"/>
                          <a:cs typeface="Arial" charset="0"/>
                        </a:rPr>
                        <a:t>Дає зворотний зв’язок</a:t>
                      </a:r>
                    </a:p>
                  </a:txBody>
                  <a:tcPr marL="55080" marR="55080" marT="82476" marB="55080" anchor="ctr" horzOverflow="overflow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49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96068" y="1628801"/>
            <a:ext cx="7948405" cy="44973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 </a:t>
            </a:r>
            <a:r>
              <a:rPr lang="uk-UA" sz="3200" dirty="0">
                <a:solidFill>
                  <a:srgbClr val="FFC000"/>
                </a:solidFill>
              </a:rPr>
              <a:t>Процес пошуку та розуміння, тлумачення даних для того, щоб вирішити важливі питання: </a:t>
            </a:r>
          </a:p>
          <a:p>
            <a:pPr lvl="1"/>
            <a:r>
              <a:rPr lang="uk-UA" sz="3200" dirty="0">
                <a:solidFill>
                  <a:srgbClr val="FFC000"/>
                </a:solidFill>
              </a:rPr>
              <a:t>Як далеко просунувся кожен із учнів у своєму навчанні? </a:t>
            </a:r>
          </a:p>
          <a:p>
            <a:pPr lvl="1"/>
            <a:r>
              <a:rPr lang="uk-UA" sz="3200" dirty="0">
                <a:solidFill>
                  <a:srgbClr val="FFC000"/>
                </a:solidFill>
              </a:rPr>
              <a:t>У якому напрямку необхідно рухатися далі? </a:t>
            </a:r>
          </a:p>
          <a:p>
            <a:pPr lvl="1"/>
            <a:r>
              <a:rPr lang="uk-UA" sz="3200" dirty="0">
                <a:solidFill>
                  <a:srgbClr val="FFC000"/>
                </a:solidFill>
              </a:rPr>
              <a:t>Як це краще зробити?</a:t>
            </a:r>
          </a:p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92D050"/>
                </a:solidFill>
                <a:latin typeface="Comic Sans MS" panose="030F0702030302020204" pitchFamily="66" charset="0"/>
              </a:rPr>
              <a:t>Ф</a:t>
            </a:r>
            <a:r>
              <a:rPr lang="uk-UA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ормувальне </a:t>
            </a:r>
            <a:r>
              <a:rPr lang="uk-UA" b="1" dirty="0">
                <a:solidFill>
                  <a:srgbClr val="92D050"/>
                </a:solidFill>
                <a:latin typeface="Comic Sans MS" panose="030F0702030302020204" pitchFamily="66" charset="0"/>
              </a:rPr>
              <a:t>оцінювання</a:t>
            </a:r>
            <a:endParaRPr lang="uk-UA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3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068" y="1772817"/>
            <a:ext cx="7948405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r>
              <a:rPr lang="ru-RU" sz="3200" b="1" dirty="0" err="1">
                <a:solidFill>
                  <a:srgbClr val="FFC000"/>
                </a:solidFill>
              </a:rPr>
              <a:t>Корегування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діяльності</a:t>
            </a:r>
            <a:r>
              <a:rPr lang="ru-RU" sz="3200" b="1" dirty="0">
                <a:solidFill>
                  <a:srgbClr val="FFC000"/>
                </a:solidFill>
              </a:rPr>
              <a:t> учителя та </a:t>
            </a:r>
            <a:r>
              <a:rPr lang="ru-RU" sz="3200" b="1" dirty="0" err="1">
                <a:solidFill>
                  <a:srgbClr val="FFC000"/>
                </a:solidFill>
              </a:rPr>
              <a:t>учня</a:t>
            </a:r>
            <a:r>
              <a:rPr lang="ru-RU" sz="3200" b="1" dirty="0">
                <a:solidFill>
                  <a:srgbClr val="FFC000"/>
                </a:solidFill>
              </a:rPr>
              <a:t> для </a:t>
            </a:r>
            <a:r>
              <a:rPr lang="ru-RU" sz="3200" b="1" dirty="0" err="1">
                <a:solidFill>
                  <a:srgbClr val="FFC000"/>
                </a:solidFill>
              </a:rPr>
              <a:t>покращення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результатів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навчання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Мета ФО</a:t>
            </a:r>
            <a:endParaRPr lang="uk-UA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5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38328"/>
            <a:ext cx="8229600" cy="78641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Формувальне оцінювання</a:t>
            </a:r>
            <a:endParaRPr lang="uk-UA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2063552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131296" y="5589240"/>
            <a:ext cx="5256584" cy="823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передбачає демонстрацію вмінь у різних видах діяльності </a:t>
            </a:r>
          </a:p>
        </p:txBody>
      </p:sp>
    </p:spTree>
    <p:extLst>
      <p:ext uri="{BB962C8B-B14F-4D97-AF65-F5344CB8AC3E}">
        <p14:creationId xmlns:p14="http://schemas.microsoft.com/office/powerpoint/2010/main" xmlns="" val="10046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03512" y="476672"/>
            <a:ext cx="8712968" cy="61926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5100" dirty="0">
                <a:solidFill>
                  <a:srgbClr val="92D050"/>
                </a:solidFill>
              </a:rPr>
              <a:t>Формувальне оцінювання </a:t>
            </a:r>
            <a:r>
              <a:rPr lang="uk-UA" sz="5100" dirty="0">
                <a:solidFill>
                  <a:srgbClr val="FFC000"/>
                </a:solidFill>
              </a:rPr>
              <a:t>- це шлях, який може</a:t>
            </a:r>
          </a:p>
          <a:p>
            <a:pPr marL="0" indent="0">
              <a:buNone/>
            </a:pPr>
            <a:r>
              <a:rPr lang="uk-UA" sz="5100" dirty="0">
                <a:solidFill>
                  <a:srgbClr val="FFC000"/>
                </a:solidFill>
              </a:rPr>
              <a:t>допомогти учню індивідуально оцінити його розуміння змісту навчального матеріалу.</a:t>
            </a:r>
          </a:p>
          <a:p>
            <a:pPr marL="0" indent="0">
              <a:buNone/>
            </a:pPr>
            <a:endParaRPr lang="uk-UA" sz="51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uk-UA" sz="5100" dirty="0">
                <a:solidFill>
                  <a:srgbClr val="92D050"/>
                </a:solidFill>
              </a:rPr>
              <a:t>Формувальне оцінювання </a:t>
            </a:r>
            <a:r>
              <a:rPr lang="uk-UA" sz="5100" dirty="0">
                <a:solidFill>
                  <a:srgbClr val="FFC000"/>
                </a:solidFill>
              </a:rPr>
              <a:t>допомагає учителю вживати необхідних дій, спрямованих на вдосконалення викладання та навчання, коригувати зміст і процес оцінювання.</a:t>
            </a:r>
          </a:p>
          <a:p>
            <a:pPr marL="0" indent="0">
              <a:buNone/>
            </a:pPr>
            <a:endParaRPr lang="uk-UA" sz="51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uk-UA" sz="5100" dirty="0">
                <a:solidFill>
                  <a:srgbClr val="92D050"/>
                </a:solidFill>
              </a:rPr>
              <a:t>Формувальне оцінювання </a:t>
            </a:r>
            <a:r>
              <a:rPr lang="uk-UA" sz="5100" dirty="0">
                <a:solidFill>
                  <a:srgbClr val="FFC000"/>
                </a:solidFill>
              </a:rPr>
              <a:t>допомагає вчителю орієнтуватися на учнів, які можуть потребувати керівництва та допомоги у навчанні.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574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692696"/>
            <a:ext cx="8712968" cy="5904656"/>
          </a:xfrm>
        </p:spPr>
        <p:txBody>
          <a:bodyPr>
            <a:noAutofit/>
          </a:bodyPr>
          <a:lstStyle/>
          <a:p>
            <a:pPr marL="301943" lvl="1" indent="0">
              <a:buNone/>
            </a:pPr>
            <a:endParaRPr lang="uk-UA" sz="2800" dirty="0"/>
          </a:p>
          <a:p>
            <a:pPr lvl="1"/>
            <a:r>
              <a:rPr lang="uk-UA" sz="2800" dirty="0">
                <a:solidFill>
                  <a:srgbClr val="FFFF00"/>
                </a:solidFill>
              </a:rPr>
              <a:t>є частиною процесу навчання; </a:t>
            </a:r>
          </a:p>
          <a:p>
            <a:pPr lvl="1"/>
            <a:r>
              <a:rPr lang="uk-UA" sz="2800" dirty="0">
                <a:solidFill>
                  <a:srgbClr val="FFFF00"/>
                </a:solidFill>
              </a:rPr>
              <a:t>передбачає обговорення і загальне визнання цілей навчання всіма учасниками процесу; </a:t>
            </a:r>
          </a:p>
          <a:p>
            <a:pPr lvl="1"/>
            <a:r>
              <a:rPr lang="uk-UA" sz="2800" dirty="0">
                <a:solidFill>
                  <a:srgbClr val="FFFF00"/>
                </a:solidFill>
              </a:rPr>
              <a:t>націлене на розуміння того, що треба досягти; </a:t>
            </a:r>
          </a:p>
          <a:p>
            <a:pPr lvl="1"/>
            <a:r>
              <a:rPr lang="uk-UA" sz="2800" dirty="0">
                <a:solidFill>
                  <a:srgbClr val="FFFF00"/>
                </a:solidFill>
              </a:rPr>
              <a:t>спонукає до </a:t>
            </a:r>
            <a:r>
              <a:rPr lang="uk-UA" sz="2800" dirty="0" err="1">
                <a:solidFill>
                  <a:srgbClr val="FFFF00"/>
                </a:solidFill>
              </a:rPr>
              <a:t>самооцінювання</a:t>
            </a:r>
            <a:r>
              <a:rPr lang="uk-UA" sz="2800" dirty="0">
                <a:solidFill>
                  <a:srgbClr val="FFFF00"/>
                </a:solidFill>
              </a:rPr>
              <a:t> і </a:t>
            </a:r>
            <a:r>
              <a:rPr lang="uk-UA" sz="2800" dirty="0" err="1">
                <a:solidFill>
                  <a:srgbClr val="FFFF00"/>
                </a:solidFill>
              </a:rPr>
              <a:t>взаємооцінювання</a:t>
            </a:r>
            <a:r>
              <a:rPr lang="uk-UA" sz="2800" dirty="0">
                <a:solidFill>
                  <a:srgbClr val="FFFF00"/>
                </a:solidFill>
              </a:rPr>
              <a:t>;</a:t>
            </a:r>
          </a:p>
          <a:p>
            <a:pPr lvl="1"/>
            <a:r>
              <a:rPr lang="uk-UA" sz="2800" dirty="0">
                <a:solidFill>
                  <a:srgbClr val="FFFF00"/>
                </a:solidFill>
              </a:rPr>
              <a:t>забезпечує зворотний зв'язок, який допомагає зрозуміти наступні кроки в навчанні; </a:t>
            </a:r>
          </a:p>
          <a:p>
            <a:pPr lvl="1"/>
            <a:r>
              <a:rPr lang="uk-UA" sz="2800" dirty="0">
                <a:solidFill>
                  <a:srgbClr val="FFFF00"/>
                </a:solidFill>
              </a:rPr>
              <a:t>зміцнює впевненість у тому, що можна поліпшити результати; </a:t>
            </a:r>
          </a:p>
          <a:p>
            <a:pPr lvl="1"/>
            <a:r>
              <a:rPr lang="uk-UA" sz="2800" dirty="0">
                <a:solidFill>
                  <a:srgbClr val="FFFF00"/>
                </a:solidFill>
              </a:rPr>
              <a:t>залучає до обмірковування здобутих результатів і рефлексії.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274" y="263484"/>
            <a:ext cx="8229600" cy="858424"/>
          </a:xfrm>
        </p:spPr>
        <p:txBody>
          <a:bodyPr/>
          <a:lstStyle/>
          <a:p>
            <a:r>
              <a:rPr lang="uk-UA" b="1" dirty="0">
                <a:solidFill>
                  <a:srgbClr val="92D050"/>
                </a:solidFill>
              </a:rPr>
              <a:t>Формувальне оцінювання</a:t>
            </a:r>
            <a:endParaRPr lang="uk-U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4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1" y="1196752"/>
            <a:ext cx="8820473" cy="5544616"/>
          </a:xfrm>
        </p:spPr>
        <p:txBody>
          <a:bodyPr>
            <a:noAutofit/>
          </a:bodyPr>
          <a:lstStyle/>
          <a:p>
            <a:pPr marL="301943" lvl="1" indent="0" algn="just">
              <a:buNone/>
            </a:pPr>
            <a:r>
              <a:rPr lang="uk-UA" sz="2000" b="1" dirty="0">
                <a:solidFill>
                  <a:srgbClr val="FFC000"/>
                </a:solidFill>
              </a:rPr>
              <a:t>УЧНІ</a:t>
            </a:r>
            <a:r>
              <a:rPr lang="uk-UA" sz="2000" dirty="0">
                <a:solidFill>
                  <a:srgbClr val="FFC000"/>
                </a:solidFill>
              </a:rPr>
              <a:t> самостійно можуть </a:t>
            </a:r>
            <a:r>
              <a:rPr lang="uk-UA" sz="2000" u="sng" dirty="0">
                <a:solidFill>
                  <a:srgbClr val="FFC000"/>
                </a:solidFill>
              </a:rPr>
              <a:t>оцінити власний прогрес, </a:t>
            </a:r>
            <a:r>
              <a:rPr lang="uk-UA" sz="2000" u="sng" dirty="0" err="1">
                <a:solidFill>
                  <a:srgbClr val="FFC000"/>
                </a:solidFill>
              </a:rPr>
              <a:t>саморозвиватися</a:t>
            </a:r>
            <a:r>
              <a:rPr lang="uk-UA" sz="2000" u="sng" dirty="0">
                <a:solidFill>
                  <a:srgbClr val="FFC000"/>
                </a:solidFill>
              </a:rPr>
              <a:t>, підвищувати самооцінку, знати критерії оцінювання, розвивати навички рефлексії, саморефлексії, бути відповідальними, відзначати навіть малий успіх, розвивати впевненість у собі, діагностувати свої досягнення, уникнути страху помилитися</a:t>
            </a:r>
            <a:r>
              <a:rPr lang="uk-UA" sz="2000" dirty="0">
                <a:solidFill>
                  <a:srgbClr val="FFC000"/>
                </a:solidFill>
              </a:rPr>
              <a:t>.</a:t>
            </a:r>
          </a:p>
          <a:p>
            <a:pPr marL="301943" lvl="1" indent="0" algn="just">
              <a:buNone/>
            </a:pPr>
            <a:r>
              <a:rPr lang="uk-UA" sz="2000" b="1" dirty="0">
                <a:solidFill>
                  <a:srgbClr val="FFC000"/>
                </a:solidFill>
              </a:rPr>
              <a:t>УЧИТЕЛІ</a:t>
            </a:r>
            <a:r>
              <a:rPr lang="uk-UA" sz="2000" dirty="0">
                <a:solidFill>
                  <a:srgbClr val="FFC000"/>
                </a:solidFill>
              </a:rPr>
              <a:t> здатні </a:t>
            </a:r>
            <a:r>
              <a:rPr lang="uk-UA" sz="2000" u="sng" dirty="0">
                <a:solidFill>
                  <a:srgbClr val="FFC000"/>
                </a:solidFill>
              </a:rPr>
              <a:t>покращити якість викладання, комплексно залучити учнів до процесу оцінювання, унаочнити навчальний прогрес учнів, самостійно добирати форми і методи, вчасно виявляти проблеми і вчасно їх вирішувати, корегувати власні методи і стратегії навчання, зосереджуватися на потребах учнів «тут і зараз»</a:t>
            </a:r>
            <a:r>
              <a:rPr lang="uk-UA" sz="2000" dirty="0">
                <a:solidFill>
                  <a:srgbClr val="FFC000"/>
                </a:solidFill>
              </a:rPr>
              <a:t>.</a:t>
            </a:r>
          </a:p>
          <a:p>
            <a:pPr marL="301943" lvl="1" indent="0" algn="just">
              <a:buNone/>
            </a:pPr>
            <a:r>
              <a:rPr lang="uk-UA" sz="2000" b="1" dirty="0">
                <a:solidFill>
                  <a:srgbClr val="FFC000"/>
                </a:solidFill>
              </a:rPr>
              <a:t>БАТЬКИ</a:t>
            </a:r>
            <a:r>
              <a:rPr lang="uk-UA" sz="2000" dirty="0">
                <a:solidFill>
                  <a:srgbClr val="FFC000"/>
                </a:solidFill>
              </a:rPr>
              <a:t> можуть </a:t>
            </a:r>
            <a:r>
              <a:rPr lang="uk-UA" sz="2000" u="sng" dirty="0">
                <a:solidFill>
                  <a:srgbClr val="FFC000"/>
                </a:solidFill>
              </a:rPr>
              <a:t>спостерігати за прогресом дитини, бути обізнаними з критеріями оцінювання та впевненими в тому, що навіть малий успіх їхньої дитини не залишиться непоміченим</a:t>
            </a:r>
            <a:r>
              <a:rPr lang="uk-UA" sz="2000" dirty="0">
                <a:solidFill>
                  <a:srgbClr val="FFC000"/>
                </a:solidFill>
              </a:rPr>
              <a:t>.  </a:t>
            </a:r>
          </a:p>
          <a:p>
            <a:pPr marL="301943" lvl="1" indent="0" algn="just">
              <a:buNone/>
            </a:pPr>
            <a:r>
              <a:rPr lang="uk-UA" sz="2000" b="1" dirty="0">
                <a:solidFill>
                  <a:srgbClr val="FFC000"/>
                </a:solidFill>
              </a:rPr>
              <a:t>ШКОЛА</a:t>
            </a:r>
            <a:r>
              <a:rPr lang="uk-UA" sz="2000" dirty="0">
                <a:solidFill>
                  <a:srgbClr val="FFC000"/>
                </a:solidFill>
              </a:rPr>
              <a:t> сприятиме </a:t>
            </a:r>
            <a:r>
              <a:rPr lang="uk-UA" sz="2000" u="sng" dirty="0">
                <a:solidFill>
                  <a:srgbClr val="FFC000"/>
                </a:solidFill>
              </a:rPr>
              <a:t>розбудові демократичної культури оцінювання, розвитку професійної компетентності вчителів, виконанню вимог Закону України “Про загальну середню освіту” та освітньої програми, прозорості в оцінюванні, адаптації освітнього процесу до дитини</a:t>
            </a:r>
            <a:r>
              <a:rPr lang="uk-UA" sz="2000" dirty="0">
                <a:solidFill>
                  <a:srgbClr val="FFC000"/>
                </a:solidFill>
              </a:rPr>
              <a:t>.</a:t>
            </a:r>
          </a:p>
          <a:p>
            <a:endParaRPr lang="uk-UA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338328"/>
            <a:ext cx="8784976" cy="930432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>
                <a:solidFill>
                  <a:srgbClr val="92D050"/>
                </a:solidFill>
              </a:rPr>
              <a:t>Переваги </a:t>
            </a:r>
            <a:r>
              <a:rPr lang="uk-UA" b="1" dirty="0">
                <a:solidFill>
                  <a:srgbClr val="92D050"/>
                </a:solidFill>
              </a:rPr>
              <a:t>формувального оцінювання</a:t>
            </a:r>
          </a:p>
        </p:txBody>
      </p:sp>
    </p:spTree>
    <p:extLst>
      <p:ext uri="{BB962C8B-B14F-4D97-AF65-F5344CB8AC3E}">
        <p14:creationId xmlns:p14="http://schemas.microsoft.com/office/powerpoint/2010/main" xmlns="" val="30982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068" y="1844825"/>
            <a:ext cx="7732381" cy="4248472"/>
          </a:xfrm>
        </p:spPr>
        <p:txBody>
          <a:bodyPr>
            <a:normAutofit/>
          </a:bodyPr>
          <a:lstStyle/>
          <a:p>
            <a:pPr algn="just"/>
            <a:r>
              <a:rPr lang="uk-UA" sz="4000" dirty="0">
                <a:solidFill>
                  <a:srgbClr val="FFC000"/>
                </a:solidFill>
              </a:rPr>
              <a:t>Оцінювання справедливе, неупереджене, об’єктивне, незалежне, недискримінаційне та доброчесне оцінювання .</a:t>
            </a:r>
          </a:p>
          <a:p>
            <a:pPr marL="0" indent="0" algn="just">
              <a:buNone/>
            </a:pPr>
            <a:endParaRPr lang="uk-UA" sz="4000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92D050"/>
                </a:solidFill>
              </a:rPr>
              <a:t>Закон України</a:t>
            </a:r>
            <a:br>
              <a:rPr lang="uk-UA" b="1" dirty="0" smtClean="0">
                <a:solidFill>
                  <a:srgbClr val="92D050"/>
                </a:solidFill>
              </a:rPr>
            </a:br>
            <a:r>
              <a:rPr lang="uk-UA" b="1" dirty="0" smtClean="0">
                <a:solidFill>
                  <a:srgbClr val="92D050"/>
                </a:solidFill>
              </a:rPr>
              <a:t>Про повну загальну середню освіту</a:t>
            </a:r>
            <a:endParaRPr lang="uk-UA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9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631504" y="1268760"/>
          <a:ext cx="90364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38328"/>
            <a:ext cx="8892480" cy="10024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92D050"/>
                </a:solidFill>
                <a:latin typeface="Comic Sans MS" panose="030F0702030302020204" pitchFamily="66" charset="0"/>
              </a:rPr>
              <a:t>Стратегії</a:t>
            </a:r>
            <a:r>
              <a:rPr lang="ru-RU" sz="36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92D050"/>
                </a:solidFill>
                <a:latin typeface="Comic Sans MS" panose="030F0702030302020204" pitchFamily="66" charset="0"/>
              </a:rPr>
              <a:t>формувального</a:t>
            </a:r>
            <a:r>
              <a:rPr lang="ru-RU" sz="36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оцінювання</a:t>
            </a:r>
            <a:endParaRPr lang="uk-UA" sz="2700" i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0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dirty="0">
                <a:solidFill>
                  <a:srgbClr val="00B050"/>
                </a:solidFill>
              </a:rPr>
              <a:t>Техніки формувального оцінювання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i="1" dirty="0" smtClean="0">
                <a:solidFill>
                  <a:srgbClr val="FFC000"/>
                </a:solidFill>
              </a:rPr>
              <a:t>Визначення цілей, </a:t>
            </a:r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FFC000"/>
                </a:solidFill>
              </a:rPr>
              <a:t>узгодження критеріїв оцінювання</a:t>
            </a:r>
            <a:endParaRPr lang="uk-UA" b="1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     </a:t>
            </a:r>
            <a:r>
              <a:rPr lang="uk-UA" dirty="0" smtClean="0">
                <a:solidFill>
                  <a:srgbClr val="00B050"/>
                </a:solidFill>
              </a:rPr>
              <a:t>Чек-лист </a:t>
            </a:r>
            <a:r>
              <a:rPr lang="uk-UA" dirty="0">
                <a:solidFill>
                  <a:srgbClr val="00B050"/>
                </a:solidFill>
              </a:rPr>
              <a:t>«Задачі на рух</a:t>
            </a:r>
            <a:r>
              <a:rPr lang="uk-UA" dirty="0" smtClean="0">
                <a:solidFill>
                  <a:srgbClr val="00B050"/>
                </a:solidFill>
              </a:rPr>
              <a:t>»</a:t>
            </a:r>
            <a:endParaRPr lang="uk-UA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 descr="Презентація &quot;Задачі на рух. 5 клас.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73" t="43984" r="12861" b="43089"/>
          <a:stretch/>
        </p:blipFill>
        <p:spPr bwMode="auto">
          <a:xfrm>
            <a:off x="6179127" y="2833363"/>
            <a:ext cx="3768437" cy="593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8239622"/>
              </p:ext>
            </p:extLst>
          </p:nvPr>
        </p:nvGraphicFramePr>
        <p:xfrm>
          <a:off x="3043814" y="3933057"/>
          <a:ext cx="6270625" cy="2125663"/>
        </p:xfrm>
        <a:graphic>
          <a:graphicData uri="http://schemas.openxmlformats.org/presentationml/2006/ole">
            <p:oleObj spid="_x0000_s1027" name="Документ" r:id="rId4" imgW="6264827" imgH="212731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168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Групова форма роботи</a:t>
            </a:r>
            <a:endParaRPr lang="uk-UA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466224" y="2204865"/>
          <a:ext cx="3643377" cy="4266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8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Напрямки роботи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Відмітка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 брали активну участь у роботі групи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 вносили вдалі пропозиції, які врахувала група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 надавали підтримку іншим членам групи,заохочували їх до роботи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 висунули цілком нову ідею,що сподобалась іншим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5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 вдало узагальнювали думки інших і просували роботу групи вперед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 доповідали класу про результати групової роботи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Всього: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7170" name="Picture 2" descr="C:\Users\Sergey\Desktop\2021-2022\Новая папка\IMG2021120710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032" y="1469224"/>
            <a:ext cx="3358589" cy="25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ergey\Desktop\2021-2022\Новая папка\IMG20211207104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872" y="4221088"/>
            <a:ext cx="3392272" cy="25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41364" y="1444918"/>
            <a:ext cx="40930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Чек-лист </a:t>
            </a:r>
            <a:r>
              <a:rPr lang="uk-UA" sz="16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самооцінювання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роботи в групі</a:t>
            </a:r>
            <a:endParaRPr lang="uk-UA" sz="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Учень:</a:t>
            </a:r>
            <a:r>
              <a:rPr lang="uk-UA" sz="11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</a:t>
            </a:r>
            <a:endParaRPr lang="uk-UA" sz="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1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Оцініть себе за кожним напрямком від 0 до 2 балів</a:t>
            </a:r>
            <a:endParaRPr lang="uk-UA" sz="9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3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00B050"/>
                </a:solidFill>
              </a:rPr>
              <a:t>Техніка «Сигнали рукою»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697" y="1988841"/>
            <a:ext cx="593459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67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151" y="672520"/>
            <a:ext cx="4001393" cy="550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Учимося здійснювати самооцінюв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33" y="672520"/>
            <a:ext cx="3787565" cy="535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172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Інтерактивні вправи та </a:t>
            </a:r>
            <a:r>
              <a:rPr lang="uk-UA" dirty="0" err="1" smtClean="0">
                <a:solidFill>
                  <a:srgbClr val="00B050"/>
                </a:solidFill>
              </a:rPr>
              <a:t>квести</a:t>
            </a: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1831" t="11576" r="11831" b="18666"/>
          <a:stretch/>
        </p:blipFill>
        <p:spPr bwMode="auto">
          <a:xfrm>
            <a:off x="1703512" y="1772817"/>
            <a:ext cx="3024336" cy="230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1942" t="11576" r="11272" b="20061"/>
          <a:stretch/>
        </p:blipFill>
        <p:spPr bwMode="auto">
          <a:xfrm>
            <a:off x="4295800" y="2852936"/>
            <a:ext cx="3168352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1607" t="10460" r="12500" b="18387"/>
          <a:stretch/>
        </p:blipFill>
        <p:spPr bwMode="auto">
          <a:xfrm>
            <a:off x="7392144" y="4149080"/>
            <a:ext cx="3024336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778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00B050"/>
                </a:solidFill>
              </a:rPr>
              <a:t>Вихідний квиток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7208" y="1825625"/>
            <a:ext cx="9326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i="1" dirty="0" err="1">
                <a:solidFill>
                  <a:srgbClr val="FFC000"/>
                </a:solidFill>
              </a:rPr>
              <a:t>Після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вивчення</a:t>
            </a:r>
            <a:r>
              <a:rPr lang="ru-RU" sz="1400" i="1" dirty="0">
                <a:solidFill>
                  <a:srgbClr val="FFC000"/>
                </a:solidFill>
              </a:rPr>
              <a:t> нового </a:t>
            </a:r>
            <a:r>
              <a:rPr lang="ru-RU" sz="1400" i="1" dirty="0" err="1">
                <a:solidFill>
                  <a:srgbClr val="FFC000"/>
                </a:solidFill>
              </a:rPr>
              <a:t>матеріалу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ви</a:t>
            </a:r>
            <a:r>
              <a:rPr lang="ru-RU" sz="1400" i="1" dirty="0">
                <a:solidFill>
                  <a:srgbClr val="FFC000"/>
                </a:solidFill>
              </a:rPr>
              <a:t> ставите </a:t>
            </a:r>
            <a:r>
              <a:rPr lang="ru-RU" sz="1400" i="1" dirty="0" err="1">
                <a:solidFill>
                  <a:srgbClr val="FFC000"/>
                </a:solidFill>
              </a:rPr>
              <a:t>кілька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питань</a:t>
            </a:r>
            <a:r>
              <a:rPr lang="ru-RU" sz="1400" i="1" dirty="0">
                <a:solidFill>
                  <a:srgbClr val="FFC000"/>
                </a:solidFill>
              </a:rPr>
              <a:t> з теми, </a:t>
            </a:r>
            <a:r>
              <a:rPr lang="ru-RU" sz="1400" i="1" dirty="0" err="1">
                <a:solidFill>
                  <a:srgbClr val="FFC000"/>
                </a:solidFill>
              </a:rPr>
              <a:t>пропонуючи</a:t>
            </a:r>
            <a:r>
              <a:rPr lang="ru-RU" sz="1400" i="1" dirty="0">
                <a:solidFill>
                  <a:srgbClr val="FFC000"/>
                </a:solidFill>
              </a:rPr>
              <a:t> на </a:t>
            </a:r>
            <a:r>
              <a:rPr lang="ru-RU" sz="1400" i="1" dirty="0" err="1">
                <a:solidFill>
                  <a:srgbClr val="FFC000"/>
                </a:solidFill>
              </a:rPr>
              <a:t>вибір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кілька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правильних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відповідей</a:t>
            </a:r>
            <a:r>
              <a:rPr lang="ru-RU" sz="1400" i="1" dirty="0">
                <a:solidFill>
                  <a:srgbClr val="FFC000"/>
                </a:solidFill>
              </a:rPr>
              <a:t>. </a:t>
            </a:r>
            <a:r>
              <a:rPr lang="ru-RU" sz="1400" i="1" dirty="0" err="1">
                <a:solidFill>
                  <a:srgbClr val="FFC000"/>
                </a:solidFill>
              </a:rPr>
              <a:t>Учні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можуть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відповідати</a:t>
            </a:r>
            <a:r>
              <a:rPr lang="ru-RU" sz="1400" i="1" dirty="0">
                <a:solidFill>
                  <a:srgbClr val="FFC000"/>
                </a:solidFill>
              </a:rPr>
              <a:t> за </a:t>
            </a:r>
            <a:r>
              <a:rPr lang="ru-RU" sz="1400" i="1" dirty="0" err="1">
                <a:solidFill>
                  <a:srgbClr val="FFC000"/>
                </a:solidFill>
              </a:rPr>
              <a:t>допомогою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карток</a:t>
            </a:r>
            <a:r>
              <a:rPr lang="ru-RU" sz="1400" i="1" dirty="0">
                <a:solidFill>
                  <a:srgbClr val="FFC000"/>
                </a:solidFill>
              </a:rPr>
              <a:t> з номерами (</a:t>
            </a:r>
            <a:r>
              <a:rPr lang="ru-RU" sz="1400" i="1" dirty="0" err="1">
                <a:solidFill>
                  <a:srgbClr val="FFC000"/>
                </a:solidFill>
              </a:rPr>
              <a:t>піднімають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картку</a:t>
            </a:r>
            <a:r>
              <a:rPr lang="ru-RU" sz="1400" i="1" dirty="0">
                <a:solidFill>
                  <a:srgbClr val="FFC000"/>
                </a:solidFill>
              </a:rPr>
              <a:t> з номером 1, </a:t>
            </a:r>
            <a:r>
              <a:rPr lang="ru-RU" sz="1400" i="1" dirty="0" err="1">
                <a:solidFill>
                  <a:srgbClr val="FFC000"/>
                </a:solidFill>
              </a:rPr>
              <a:t>якщо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правильний</a:t>
            </a:r>
            <a:r>
              <a:rPr lang="ru-RU" sz="1400" i="1" dirty="0">
                <a:solidFill>
                  <a:srgbClr val="FFC000"/>
                </a:solidFill>
              </a:rPr>
              <a:t> перший </a:t>
            </a:r>
            <a:r>
              <a:rPr lang="ru-RU" sz="1400" i="1" dirty="0" err="1">
                <a:solidFill>
                  <a:srgbClr val="FFC000"/>
                </a:solidFill>
              </a:rPr>
              <a:t>варіант</a:t>
            </a:r>
            <a:r>
              <a:rPr lang="ru-RU" sz="1400" i="1" dirty="0">
                <a:solidFill>
                  <a:srgbClr val="FFC000"/>
                </a:solidFill>
              </a:rPr>
              <a:t>, </a:t>
            </a:r>
            <a:r>
              <a:rPr lang="ru-RU" sz="1400" i="1" dirty="0" err="1">
                <a:solidFill>
                  <a:srgbClr val="FFC000"/>
                </a:solidFill>
              </a:rPr>
              <a:t>картку</a:t>
            </a:r>
            <a:r>
              <a:rPr lang="ru-RU" sz="1400" i="1" dirty="0">
                <a:solidFill>
                  <a:srgbClr val="FFC000"/>
                </a:solidFill>
              </a:rPr>
              <a:t> з номером 2, </a:t>
            </a:r>
            <a:r>
              <a:rPr lang="ru-RU" sz="1400" i="1" dirty="0" err="1">
                <a:solidFill>
                  <a:srgbClr val="FFC000"/>
                </a:solidFill>
              </a:rPr>
              <a:t>якщо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правильний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другий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варіант</a:t>
            </a:r>
            <a:r>
              <a:rPr lang="ru-RU" sz="1400" i="1" dirty="0">
                <a:solidFill>
                  <a:srgbClr val="FFC000"/>
                </a:solidFill>
              </a:rPr>
              <a:t>). </a:t>
            </a:r>
            <a:r>
              <a:rPr lang="ru-RU" sz="1400" i="1" dirty="0" err="1">
                <a:solidFill>
                  <a:srgbClr val="FFC000"/>
                </a:solidFill>
              </a:rPr>
              <a:t>Ті</a:t>
            </a:r>
            <a:r>
              <a:rPr lang="ru-RU" sz="1400" i="1" dirty="0">
                <a:solidFill>
                  <a:srgbClr val="FFC000"/>
                </a:solidFill>
              </a:rPr>
              <a:t>, </a:t>
            </a:r>
            <a:r>
              <a:rPr lang="ru-RU" sz="1400" i="1" dirty="0" err="1">
                <a:solidFill>
                  <a:srgbClr val="FFC000"/>
                </a:solidFill>
              </a:rPr>
              <a:t>які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відповіли</a:t>
            </a:r>
            <a:r>
              <a:rPr lang="ru-RU" sz="1400" i="1" dirty="0">
                <a:solidFill>
                  <a:srgbClr val="FFC000"/>
                </a:solidFill>
              </a:rPr>
              <a:t> правильно на </a:t>
            </a:r>
            <a:r>
              <a:rPr lang="ru-RU" sz="1400" i="1" dirty="0" err="1">
                <a:solidFill>
                  <a:srgbClr val="FFC000"/>
                </a:solidFill>
              </a:rPr>
              <a:t>питання</a:t>
            </a:r>
            <a:r>
              <a:rPr lang="ru-RU" sz="1400" i="1" dirty="0">
                <a:solidFill>
                  <a:srgbClr val="FFC000"/>
                </a:solidFill>
              </a:rPr>
              <a:t>, </a:t>
            </a:r>
            <a:r>
              <a:rPr lang="ru-RU" sz="1400" i="1" dirty="0" err="1">
                <a:solidFill>
                  <a:srgbClr val="FFC000"/>
                </a:solidFill>
              </a:rPr>
              <a:t>пересідають</a:t>
            </a:r>
            <a:r>
              <a:rPr lang="ru-RU" sz="1400" i="1" dirty="0">
                <a:solidFill>
                  <a:srgbClr val="FFC000"/>
                </a:solidFill>
              </a:rPr>
              <a:t> на </a:t>
            </a:r>
            <a:r>
              <a:rPr lang="ru-RU" sz="1400" i="1" dirty="0" err="1">
                <a:solidFill>
                  <a:srgbClr val="FFC000"/>
                </a:solidFill>
              </a:rPr>
              <a:t>задні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парти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класу</a:t>
            </a:r>
            <a:r>
              <a:rPr lang="ru-RU" sz="1400" i="1" dirty="0">
                <a:solidFill>
                  <a:srgbClr val="FFC000"/>
                </a:solidFill>
              </a:rPr>
              <a:t> і </a:t>
            </a:r>
            <a:r>
              <a:rPr lang="ru-RU" sz="1400" i="1" dirty="0" err="1">
                <a:solidFill>
                  <a:srgbClr val="FFC000"/>
                </a:solidFill>
              </a:rPr>
              <a:t>виконують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наступне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завдання</a:t>
            </a:r>
            <a:r>
              <a:rPr lang="ru-RU" sz="1400" i="1" dirty="0">
                <a:solidFill>
                  <a:srgbClr val="FFC000"/>
                </a:solidFill>
              </a:rPr>
              <a:t>. </a:t>
            </a:r>
            <a:r>
              <a:rPr lang="ru-RU" sz="1400" i="1" dirty="0" err="1">
                <a:solidFill>
                  <a:srgbClr val="FFC000"/>
                </a:solidFill>
              </a:rPr>
              <a:t>Ті</a:t>
            </a:r>
            <a:r>
              <a:rPr lang="ru-RU" sz="1400" i="1" dirty="0">
                <a:solidFill>
                  <a:srgbClr val="FFC000"/>
                </a:solidFill>
              </a:rPr>
              <a:t>, </a:t>
            </a:r>
            <a:r>
              <a:rPr lang="ru-RU" sz="1400" i="1" dirty="0" err="1">
                <a:solidFill>
                  <a:srgbClr val="FFC000"/>
                </a:solidFill>
              </a:rPr>
              <a:t>хто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відповіли</a:t>
            </a:r>
            <a:r>
              <a:rPr lang="ru-RU" sz="1400" i="1" dirty="0">
                <a:solidFill>
                  <a:srgbClr val="FFC000"/>
                </a:solidFill>
              </a:rPr>
              <a:t> неправильно, </a:t>
            </a:r>
            <a:r>
              <a:rPr lang="ru-RU" sz="1400" i="1" dirty="0" err="1">
                <a:solidFill>
                  <a:srgbClr val="FFC000"/>
                </a:solidFill>
              </a:rPr>
              <a:t>сідають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ближче</a:t>
            </a:r>
            <a:r>
              <a:rPr lang="ru-RU" sz="1400" i="1" dirty="0">
                <a:solidFill>
                  <a:srgbClr val="FFC000"/>
                </a:solidFill>
              </a:rPr>
              <a:t> до </a:t>
            </a:r>
            <a:r>
              <a:rPr lang="ru-RU" sz="1400" i="1" dirty="0" err="1">
                <a:solidFill>
                  <a:srgbClr val="FFC000"/>
                </a:solidFill>
              </a:rPr>
              <a:t>вчителя</a:t>
            </a:r>
            <a:r>
              <a:rPr lang="ru-RU" sz="1400" i="1" dirty="0">
                <a:solidFill>
                  <a:srgbClr val="FFC000"/>
                </a:solidFill>
              </a:rPr>
              <a:t> і той </a:t>
            </a:r>
            <a:r>
              <a:rPr lang="ru-RU" sz="1400" i="1" dirty="0" err="1">
                <a:solidFill>
                  <a:srgbClr val="FFC000"/>
                </a:solidFill>
              </a:rPr>
              <a:t>пояснює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їм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складні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моменти</a:t>
            </a:r>
            <a:r>
              <a:rPr lang="ru-RU" sz="1400" i="1" dirty="0">
                <a:solidFill>
                  <a:srgbClr val="FFC000"/>
                </a:solidFill>
              </a:rPr>
              <a:t>, і </a:t>
            </a:r>
            <a:r>
              <a:rPr lang="ru-RU" sz="1400" i="1" dirty="0" err="1">
                <a:solidFill>
                  <a:srgbClr val="FFC000"/>
                </a:solidFill>
              </a:rPr>
              <a:t>знову</a:t>
            </a:r>
            <a:r>
              <a:rPr lang="ru-RU" sz="1400" i="1" dirty="0">
                <a:solidFill>
                  <a:srgbClr val="FFC000"/>
                </a:solidFill>
              </a:rPr>
              <a:t> ставить </a:t>
            </a:r>
            <a:r>
              <a:rPr lang="ru-RU" sz="1400" i="1" dirty="0" err="1">
                <a:solidFill>
                  <a:srgbClr val="FFC000"/>
                </a:solidFill>
              </a:rPr>
              <a:t>запитання</a:t>
            </a:r>
            <a:r>
              <a:rPr lang="ru-RU" sz="1400" i="1" dirty="0">
                <a:solidFill>
                  <a:srgbClr val="FFC000"/>
                </a:solidFill>
              </a:rPr>
              <a:t>. </a:t>
            </a:r>
            <a:r>
              <a:rPr lang="ru-RU" sz="1400" i="1" dirty="0" err="1">
                <a:solidFill>
                  <a:srgbClr val="FFC000"/>
                </a:solidFill>
              </a:rPr>
              <a:t>Ті</a:t>
            </a:r>
            <a:r>
              <a:rPr lang="ru-RU" sz="1400" i="1" dirty="0">
                <a:solidFill>
                  <a:srgbClr val="FFC000"/>
                </a:solidFill>
              </a:rPr>
              <a:t>, </a:t>
            </a:r>
            <a:r>
              <a:rPr lang="ru-RU" sz="1400" i="1" dirty="0" err="1">
                <a:solidFill>
                  <a:srgbClr val="FFC000"/>
                </a:solidFill>
              </a:rPr>
              <a:t>хто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відповіли</a:t>
            </a:r>
            <a:r>
              <a:rPr lang="ru-RU" sz="1400" i="1" dirty="0">
                <a:solidFill>
                  <a:srgbClr val="FFC000"/>
                </a:solidFill>
              </a:rPr>
              <a:t> правильно – </a:t>
            </a:r>
            <a:r>
              <a:rPr lang="ru-RU" sz="1400" i="1" dirty="0" err="1">
                <a:solidFill>
                  <a:srgbClr val="FFC000"/>
                </a:solidFill>
              </a:rPr>
              <a:t>пересідають</a:t>
            </a:r>
            <a:r>
              <a:rPr lang="ru-RU" sz="1400" i="1" dirty="0">
                <a:solidFill>
                  <a:srgbClr val="FFC000"/>
                </a:solidFill>
              </a:rPr>
              <a:t> на </a:t>
            </a:r>
            <a:r>
              <a:rPr lang="ru-RU" sz="1400" i="1" dirty="0" err="1">
                <a:solidFill>
                  <a:srgbClr val="FFC000"/>
                </a:solidFill>
              </a:rPr>
              <a:t>задні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парти</a:t>
            </a:r>
            <a:r>
              <a:rPr lang="ru-RU" sz="1400" i="1" dirty="0">
                <a:solidFill>
                  <a:srgbClr val="FFC000"/>
                </a:solidFill>
              </a:rPr>
              <a:t>. </a:t>
            </a:r>
            <a:r>
              <a:rPr lang="ru-RU" sz="1400" i="1" dirty="0" err="1">
                <a:solidFill>
                  <a:srgbClr val="FFC000"/>
                </a:solidFill>
              </a:rPr>
              <a:t>Решта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пересуваються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ближче</a:t>
            </a:r>
            <a:r>
              <a:rPr lang="ru-RU" sz="1400" i="1" dirty="0">
                <a:solidFill>
                  <a:srgbClr val="FFC000"/>
                </a:solidFill>
              </a:rPr>
              <a:t> до вас. Так </a:t>
            </a:r>
            <a:r>
              <a:rPr lang="ru-RU" sz="1400" i="1" dirty="0" err="1">
                <a:solidFill>
                  <a:srgbClr val="FFC000"/>
                </a:solidFill>
              </a:rPr>
              <a:t>працюють</a:t>
            </a:r>
            <a:r>
              <a:rPr lang="ru-RU" sz="1400" i="1" dirty="0">
                <a:solidFill>
                  <a:srgbClr val="FFC000"/>
                </a:solidFill>
              </a:rPr>
              <a:t>, </a:t>
            </a:r>
            <a:r>
              <a:rPr lang="ru-RU" sz="1400" i="1" dirty="0" err="1">
                <a:solidFill>
                  <a:srgbClr val="FFC000"/>
                </a:solidFill>
              </a:rPr>
              <a:t>поки</a:t>
            </a:r>
            <a:r>
              <a:rPr lang="ru-RU" sz="1400" i="1" dirty="0">
                <a:solidFill>
                  <a:srgbClr val="FFC000"/>
                </a:solidFill>
              </a:rPr>
              <a:t> </a:t>
            </a:r>
            <a:r>
              <a:rPr lang="ru-RU" sz="1400" i="1" dirty="0" err="1">
                <a:solidFill>
                  <a:srgbClr val="FFC000"/>
                </a:solidFill>
              </a:rPr>
              <a:t>всі</a:t>
            </a:r>
            <a:r>
              <a:rPr lang="ru-RU" sz="1400" i="1" dirty="0">
                <a:solidFill>
                  <a:srgbClr val="FFC000"/>
                </a:solidFill>
              </a:rPr>
              <a:t> не </a:t>
            </a:r>
            <a:r>
              <a:rPr lang="ru-RU" sz="1400" i="1" dirty="0" err="1">
                <a:solidFill>
                  <a:srgbClr val="FFC000"/>
                </a:solidFill>
              </a:rPr>
              <a:t>засвоять</a:t>
            </a:r>
            <a:r>
              <a:rPr lang="ru-RU" sz="1400" i="1" dirty="0">
                <a:solidFill>
                  <a:srgbClr val="FFC000"/>
                </a:solidFill>
              </a:rPr>
              <a:t> тему</a:t>
            </a:r>
            <a:r>
              <a:rPr lang="ru-RU" sz="1400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C000"/>
                </a:solidFill>
              </a:rPr>
              <a:t> </a:t>
            </a:r>
            <a:endParaRPr lang="uk-UA" sz="14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785" y="4005065"/>
            <a:ext cx="3267447" cy="217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51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00B050"/>
                </a:solidFill>
              </a:rPr>
              <a:t>Вимірювання температури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374" y="1825625"/>
            <a:ext cx="93694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FFC000"/>
                </a:solidFill>
              </a:rPr>
              <a:t>Метод </a:t>
            </a:r>
            <a:r>
              <a:rPr lang="ru-RU" sz="1600" dirty="0" err="1">
                <a:solidFill>
                  <a:srgbClr val="FFC000"/>
                </a:solidFill>
              </a:rPr>
              <a:t>використовують</a:t>
            </a:r>
            <a:r>
              <a:rPr lang="ru-RU" sz="1600" dirty="0">
                <a:solidFill>
                  <a:srgbClr val="FFC000"/>
                </a:solidFill>
              </a:rPr>
              <a:t> для </a:t>
            </a:r>
            <a:r>
              <a:rPr lang="ru-RU" sz="1600" dirty="0" err="1">
                <a:solidFill>
                  <a:srgbClr val="FFC000"/>
                </a:solidFill>
              </a:rPr>
              <a:t>виявлення</a:t>
            </a:r>
            <a:r>
              <a:rPr lang="ru-RU" sz="1600" dirty="0">
                <a:solidFill>
                  <a:srgbClr val="FFC000"/>
                </a:solidFill>
              </a:rPr>
              <a:t> того, </a:t>
            </a:r>
            <a:r>
              <a:rPr lang="ru-RU" sz="1600" dirty="0" err="1">
                <a:solidFill>
                  <a:srgbClr val="FFC000"/>
                </a:solidFill>
              </a:rPr>
              <a:t>наскільки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учні</a:t>
            </a:r>
            <a:r>
              <a:rPr lang="ru-RU" sz="1600" dirty="0">
                <a:solidFill>
                  <a:srgbClr val="FFC000"/>
                </a:solidFill>
              </a:rPr>
              <a:t> правильно </a:t>
            </a:r>
            <a:r>
              <a:rPr lang="ru-RU" sz="1600" dirty="0" err="1">
                <a:solidFill>
                  <a:srgbClr val="FFC000"/>
                </a:solidFill>
              </a:rPr>
              <a:t>виконують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завдання</a:t>
            </a:r>
            <a:r>
              <a:rPr lang="ru-RU" sz="1600" dirty="0">
                <a:solidFill>
                  <a:srgbClr val="FFC000"/>
                </a:solidFill>
              </a:rPr>
              <a:t>. Для </a:t>
            </a:r>
            <a:r>
              <a:rPr lang="ru-RU" sz="1600" dirty="0" err="1">
                <a:solidFill>
                  <a:srgbClr val="FFC000"/>
                </a:solidFill>
              </a:rPr>
              <a:t>цього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діяльність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учнів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призупиняється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запитанням</a:t>
            </a:r>
            <a:r>
              <a:rPr lang="ru-RU" sz="1600" dirty="0">
                <a:solidFill>
                  <a:srgbClr val="FFC000"/>
                </a:solidFill>
              </a:rPr>
              <a:t>: «</a:t>
            </a:r>
            <a:r>
              <a:rPr lang="ru-RU" sz="1600" dirty="0" err="1">
                <a:solidFill>
                  <a:srgbClr val="FFC000"/>
                </a:solidFill>
              </a:rPr>
              <a:t>Що</a:t>
            </a:r>
            <a:r>
              <a:rPr lang="ru-RU" sz="1600" dirty="0">
                <a:solidFill>
                  <a:srgbClr val="FFC000"/>
                </a:solidFill>
              </a:rPr>
              <a:t> ми </a:t>
            </a:r>
            <a:r>
              <a:rPr lang="ru-RU" sz="1600" dirty="0" err="1">
                <a:solidFill>
                  <a:srgbClr val="FFC000"/>
                </a:solidFill>
              </a:rPr>
              <a:t>робимо</a:t>
            </a:r>
            <a:r>
              <a:rPr lang="ru-RU" sz="1600" dirty="0">
                <a:solidFill>
                  <a:srgbClr val="FFC000"/>
                </a:solidFill>
              </a:rPr>
              <a:t>?». </a:t>
            </a:r>
            <a:r>
              <a:rPr lang="ru-RU" sz="1600" dirty="0" err="1">
                <a:solidFill>
                  <a:srgbClr val="FFC000"/>
                </a:solidFill>
              </a:rPr>
              <a:t>Відповідь</a:t>
            </a:r>
            <a:r>
              <a:rPr lang="ru-RU" sz="1600" dirty="0">
                <a:solidFill>
                  <a:srgbClr val="FFC000"/>
                </a:solidFill>
              </a:rPr>
              <a:t> на </a:t>
            </a:r>
            <a:r>
              <a:rPr lang="ru-RU" sz="1600" dirty="0" err="1">
                <a:solidFill>
                  <a:srgbClr val="FFC000"/>
                </a:solidFill>
              </a:rPr>
              <a:t>поставлене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запитання</a:t>
            </a:r>
            <a:r>
              <a:rPr lang="ru-RU" sz="1600" dirty="0">
                <a:solidFill>
                  <a:srgbClr val="FFC000"/>
                </a:solidFill>
              </a:rPr>
              <a:t> – </a:t>
            </a:r>
            <a:r>
              <a:rPr lang="ru-RU" sz="1600" dirty="0" err="1">
                <a:solidFill>
                  <a:srgbClr val="FFC000"/>
                </a:solidFill>
              </a:rPr>
              <a:t>демонстрація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розуміння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завдання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або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процесу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його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виконання</a:t>
            </a:r>
            <a:r>
              <a:rPr lang="ru-RU" sz="1600" dirty="0">
                <a:solidFill>
                  <a:srgbClr val="FFC000"/>
                </a:solidFill>
              </a:rPr>
              <a:t>. У </a:t>
            </a:r>
            <a:r>
              <a:rPr lang="ru-RU" sz="1600" dirty="0" err="1">
                <a:solidFill>
                  <a:srgbClr val="FFC000"/>
                </a:solidFill>
              </a:rPr>
              <a:t>разі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роботи</a:t>
            </a:r>
            <a:r>
              <a:rPr lang="ru-RU" sz="1600" dirty="0">
                <a:solidFill>
                  <a:srgbClr val="FFC000"/>
                </a:solidFill>
              </a:rPr>
              <a:t> в парах </a:t>
            </a:r>
            <a:r>
              <a:rPr lang="ru-RU" sz="1600" dirty="0" err="1">
                <a:solidFill>
                  <a:srgbClr val="FFC000"/>
                </a:solidFill>
              </a:rPr>
              <a:t>або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групах</a:t>
            </a:r>
            <a:r>
              <a:rPr lang="ru-RU" sz="1600" dirty="0">
                <a:solidFill>
                  <a:srgbClr val="FFC000"/>
                </a:solidFill>
              </a:rPr>
              <a:t> учитель просить пару </a:t>
            </a:r>
            <a:r>
              <a:rPr lang="ru-RU" sz="1600" dirty="0" err="1">
                <a:solidFill>
                  <a:srgbClr val="FFC000"/>
                </a:solidFill>
              </a:rPr>
              <a:t>або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групу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продемонструвати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процес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виконання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завдання</a:t>
            </a:r>
            <a:r>
              <a:rPr lang="ru-RU" sz="1600" dirty="0">
                <a:solidFill>
                  <a:srgbClr val="FFC000"/>
                </a:solidFill>
              </a:rPr>
              <a:t>. </a:t>
            </a:r>
            <a:r>
              <a:rPr lang="ru-RU" sz="1600" dirty="0" err="1">
                <a:solidFill>
                  <a:srgbClr val="FFC000"/>
                </a:solidFill>
              </a:rPr>
              <a:t>Інші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 err="1">
                <a:solidFill>
                  <a:srgbClr val="FFC000"/>
                </a:solidFill>
              </a:rPr>
              <a:t>спостерігають</a:t>
            </a:r>
            <a:r>
              <a:rPr lang="ru-RU" sz="1600" dirty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4" name="AutoShape 2" descr="ᐈ Градусник с синей жидкостью - векторные изображения, рисунок термометр с  синей жидкостью &gt; скачать на Deposi… | Free clip art, Shadow activities,  Weather for kid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284984"/>
            <a:ext cx="3217540" cy="3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50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Тижневий звіт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34076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C000"/>
                </a:solidFill>
              </a:rPr>
              <a:t>У </a:t>
            </a:r>
            <a:r>
              <a:rPr lang="ru-RU" dirty="0" err="1">
                <a:solidFill>
                  <a:srgbClr val="FFC000"/>
                </a:solidFill>
              </a:rPr>
              <a:t>кінці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навчального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тижня</a:t>
            </a:r>
            <a:r>
              <a:rPr lang="ru-RU" dirty="0">
                <a:solidFill>
                  <a:srgbClr val="FFC000"/>
                </a:solidFill>
              </a:rPr>
              <a:t> кожному </a:t>
            </a:r>
            <a:r>
              <a:rPr lang="ru-RU" dirty="0" err="1">
                <a:solidFill>
                  <a:srgbClr val="FFC000"/>
                </a:solidFill>
              </a:rPr>
              <a:t>учневі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пропонується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відповіді</a:t>
            </a:r>
            <a:r>
              <a:rPr lang="ru-RU" dirty="0">
                <a:solidFill>
                  <a:srgbClr val="FFC000"/>
                </a:solidFill>
              </a:rPr>
              <a:t> на </a:t>
            </a:r>
            <a:r>
              <a:rPr lang="ru-RU" dirty="0" err="1">
                <a:solidFill>
                  <a:srgbClr val="FFC000"/>
                </a:solidFill>
              </a:rPr>
              <a:t>запитання</a:t>
            </a:r>
            <a:r>
              <a:rPr lang="ru-RU" dirty="0">
                <a:solidFill>
                  <a:srgbClr val="FFC000"/>
                </a:solidFill>
              </a:rPr>
              <a:t>: • </a:t>
            </a:r>
            <a:r>
              <a:rPr lang="ru-RU" dirty="0" err="1">
                <a:solidFill>
                  <a:srgbClr val="FFC000"/>
                </a:solidFill>
              </a:rPr>
              <a:t>Чому</a:t>
            </a:r>
            <a:r>
              <a:rPr lang="ru-RU" dirty="0">
                <a:solidFill>
                  <a:srgbClr val="FFC000"/>
                </a:solidFill>
              </a:rPr>
              <a:t> я </a:t>
            </a:r>
            <a:r>
              <a:rPr lang="ru-RU" dirty="0" err="1">
                <a:solidFill>
                  <a:srgbClr val="FFC000"/>
                </a:solidFill>
              </a:rPr>
              <a:t>навчився</a:t>
            </a:r>
            <a:r>
              <a:rPr lang="ru-RU" dirty="0">
                <a:solidFill>
                  <a:srgbClr val="FFC000"/>
                </a:solidFill>
              </a:rPr>
              <a:t> за </a:t>
            </a:r>
            <a:r>
              <a:rPr lang="ru-RU" dirty="0" err="1">
                <a:solidFill>
                  <a:srgbClr val="FFC000"/>
                </a:solidFill>
              </a:rPr>
              <a:t>тиждень</a:t>
            </a:r>
            <a:r>
              <a:rPr lang="ru-RU" dirty="0">
                <a:solidFill>
                  <a:srgbClr val="FFC000"/>
                </a:solidFill>
              </a:rPr>
              <a:t>? •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для мене </a:t>
            </a:r>
            <a:r>
              <a:rPr lang="ru-RU" dirty="0" err="1">
                <a:solidFill>
                  <a:srgbClr val="FFC000"/>
                </a:solidFill>
              </a:rPr>
              <a:t>залишилося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нез’ясованим</a:t>
            </a:r>
            <a:r>
              <a:rPr lang="ru-RU" dirty="0">
                <a:solidFill>
                  <a:srgbClr val="FFC000"/>
                </a:solidFill>
              </a:rPr>
              <a:t>? • </a:t>
            </a:r>
            <a:r>
              <a:rPr lang="ru-RU" dirty="0" err="1">
                <a:solidFill>
                  <a:srgbClr val="FFC000"/>
                </a:solidFill>
              </a:rPr>
              <a:t>Які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запитання</a:t>
            </a:r>
            <a:r>
              <a:rPr lang="ru-RU" dirty="0">
                <a:solidFill>
                  <a:srgbClr val="FFC000"/>
                </a:solidFill>
              </a:rPr>
              <a:t> я б поставив </a:t>
            </a:r>
            <a:r>
              <a:rPr lang="ru-RU" dirty="0" err="1">
                <a:solidFill>
                  <a:srgbClr val="FFC000"/>
                </a:solidFill>
              </a:rPr>
              <a:t>учням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якби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був</a:t>
            </a:r>
            <a:r>
              <a:rPr lang="ru-RU" dirty="0">
                <a:solidFill>
                  <a:srgbClr val="FFC000"/>
                </a:solidFill>
              </a:rPr>
              <a:t> учителем?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429000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294" y="3125845"/>
            <a:ext cx="3900586" cy="340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5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72817"/>
            <a:ext cx="1847248" cy="328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Sergey\Desktop\194031.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897" y="1628800"/>
            <a:ext cx="5334745" cy="31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1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4">
            <a:extLst>
              <a:ext uri="{FF2B5EF4-FFF2-40B4-BE49-F238E27FC236}">
                <a16:creationId xmlns:a16="http://schemas.microsoft.com/office/drawing/2014/main" xmlns="" id="{5706F988-E376-D240-A031-048B945AB7C9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111244" y="6104116"/>
            <a:ext cx="479425" cy="5207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/>
        </p:spPr>
        <p:txBody>
          <a:bodyPr wrap="none" anchor="ctr">
            <a:flatTx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45A34-5891-5849-A6D5-E78B741B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205" y="305459"/>
            <a:ext cx="10515600" cy="751156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92D050"/>
                </a:solidFill>
                <a:latin typeface="Comic Sans MS" panose="030F0702030302020204" pitchFamily="66" charset="0"/>
              </a:rPr>
              <a:t>Базові</a:t>
            </a:r>
            <a:r>
              <a:rPr lang="ru-RU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92D050"/>
                </a:solidFill>
                <a:latin typeface="Comic Sans MS" panose="030F0702030302020204" pitchFamily="66" charset="0"/>
              </a:rPr>
              <a:t>принципи</a:t>
            </a:r>
            <a:r>
              <a:rPr lang="ru-RU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rgbClr val="92D050"/>
                </a:solidFill>
                <a:latin typeface="Comic Sans MS" panose="030F0702030302020204" pitchFamily="66" charset="0"/>
              </a:rPr>
              <a:t>оцінювання</a:t>
            </a:r>
            <a:endParaRPr lang="x-none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692C07A2-6E0A-3642-AB4B-673B2C97C344}"/>
              </a:ext>
            </a:extLst>
          </p:cNvPr>
          <p:cNvGrpSpPr>
            <a:grpSpLocks/>
          </p:cNvGrpSpPr>
          <p:nvPr/>
        </p:nvGrpSpPr>
        <p:grpSpPr bwMode="auto">
          <a:xfrm>
            <a:off x="2150205" y="4319644"/>
            <a:ext cx="8540751" cy="555625"/>
            <a:chOff x="1248" y="1440"/>
            <a:chExt cx="5380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CBC7C568-78C5-1C4E-AEFE-55BB8AB57EE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14D9B37F-5A65-9043-8D4F-D4A76A3007A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3AD8AC4B-8CA2-E548-9286-49BF367C41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43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C000"/>
                  </a:solidFill>
                </a:rPr>
                <a:t>УРАХУВАННЯ ІНДИВІДУАЛЬНИХ СТИЛІВ НАВЧАННЯ</a:t>
              </a:r>
              <a:r>
                <a:rPr lang="ru-RU" sz="2400" dirty="0" smtClean="0"/>
                <a:t>.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F2775034-E4B7-CF4C-A6FC-3FC4124878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5A248574-F367-6745-890B-7C123DBC4A58}"/>
              </a:ext>
            </a:extLst>
          </p:cNvPr>
          <p:cNvGrpSpPr>
            <a:grpSpLocks/>
          </p:cNvGrpSpPr>
          <p:nvPr/>
        </p:nvGrpSpPr>
        <p:grpSpPr bwMode="auto">
          <a:xfrm>
            <a:off x="3605610" y="1455077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F6C8BFC4-4CFC-5548-A59F-98A9A5358D5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A3B8063C-0BA6-DB41-BE70-F48E9D1D530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5E7DC758-1974-B742-AB2F-98667B7CDF0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9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C000"/>
                  </a:solidFill>
                </a:rPr>
                <a:t>ПОЗИТИВНИЙ ПІДХІД. 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31411817-ACE9-5749-AFF7-043D283211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7F6ADE31-933A-104E-B5D2-925E17BE0C54}"/>
              </a:ext>
            </a:extLst>
          </p:cNvPr>
          <p:cNvGrpSpPr>
            <a:grpSpLocks/>
          </p:cNvGrpSpPr>
          <p:nvPr/>
        </p:nvGrpSpPr>
        <p:grpSpPr bwMode="auto">
          <a:xfrm>
            <a:off x="1980292" y="2475787"/>
            <a:ext cx="7639051" cy="555625"/>
            <a:chOff x="1248" y="2640"/>
            <a:chExt cx="4812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A613FDF9-FF56-784C-B3D4-A72C7012E62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5706F988-E376-D240-A031-048B945AB7C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88CB6D7C-845B-4149-B6FA-70120E70C6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38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C000"/>
                  </a:solidFill>
                </a:rPr>
                <a:t>ЧІТКЕ ВИЗНАЧЕННЯ РЕЗУЛЬТАТІВ НАВЧАННЯ</a:t>
              </a:r>
              <a:r>
                <a:rPr lang="ru-RU" sz="2400" dirty="0" smtClean="0"/>
                <a:t>.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0536727C-FF27-2F42-94DE-C497A42205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06938728-486C-3A4B-96E3-45018159592F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533015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E092F2FE-5721-C646-8CEB-FDB35B1D20C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7F66F695-3385-234F-8789-8E35361D1F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DA0BAF44-37E7-7946-9D17-E9E3F68E475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7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C000"/>
                  </a:solidFill>
                </a:rPr>
                <a:t>БАГАТОВИМІРНІСТЬ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979A9237-260B-B242-AEB6-5B7B62A2CE5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2360735D-2530-5646-A51F-5681823D6808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5231640"/>
            <a:ext cx="5672138" cy="555625"/>
            <a:chOff x="1248" y="3230"/>
            <a:chExt cx="3573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FD7BC0BD-CEFA-5C46-91F6-684729C4E0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D0B6E42E-DE5E-7E44-B1F2-00836E5D2F3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524B8A08-A613-8B44-8E66-2A0DCFFD02E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25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C000"/>
                  </a:solidFill>
                </a:rPr>
                <a:t>АДЕКВАТНІСТЬ ІНСТРУМЕНТІВ</a:t>
              </a:r>
              <a:endParaRPr 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650A6109-8A0C-0442-85F2-948AE8E152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9" name="Group 22">
            <a:extLst>
              <a:ext uri="{FF2B5EF4-FFF2-40B4-BE49-F238E27FC236}">
                <a16:creationId xmlns:a16="http://schemas.microsoft.com/office/drawing/2014/main" xmlns="" id="{2360735D-2530-5646-A51F-5681823D6808}"/>
              </a:ext>
            </a:extLst>
          </p:cNvPr>
          <p:cNvGrpSpPr>
            <a:grpSpLocks/>
          </p:cNvGrpSpPr>
          <p:nvPr/>
        </p:nvGrpSpPr>
        <p:grpSpPr bwMode="auto">
          <a:xfrm>
            <a:off x="2170410" y="6105636"/>
            <a:ext cx="8231189" cy="533400"/>
            <a:chOff x="1296" y="3244"/>
            <a:chExt cx="5185" cy="336"/>
          </a:xfrm>
        </p:grpSpPr>
        <p:sp>
          <p:nvSpPr>
            <p:cNvPr id="30" name="Line 23">
              <a:extLst>
                <a:ext uri="{FF2B5EF4-FFF2-40B4-BE49-F238E27FC236}">
                  <a16:creationId xmlns:a16="http://schemas.microsoft.com/office/drawing/2014/main" xmlns="" id="{FD7BC0BD-CEFA-5C46-91F6-684729C4E05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25">
              <a:extLst>
                <a:ext uri="{FF2B5EF4-FFF2-40B4-BE49-F238E27FC236}">
                  <a16:creationId xmlns:a16="http://schemas.microsoft.com/office/drawing/2014/main" xmlns="" id="{524B8A08-A613-8B44-8E66-2A0DCFFD02E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42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C000"/>
                  </a:solidFill>
                </a:rPr>
                <a:t>ДОТРИМАННЯ БАЛАНСУ СУБ'ЄКТІВ ОЦІНЮВАННЯ</a:t>
              </a:r>
              <a:r>
                <a:rPr lang="ru-RU" sz="2400" dirty="0" smtClean="0"/>
                <a:t>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 Box 26">
              <a:extLst>
                <a:ext uri="{FF2B5EF4-FFF2-40B4-BE49-F238E27FC236}">
                  <a16:creationId xmlns:a16="http://schemas.microsoft.com/office/drawing/2014/main" xmlns="" id="{650A6109-8A0C-0442-85F2-948AE8E152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chemeClr val="bg1"/>
                  </a:solidFill>
                </a:rPr>
                <a:t>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798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553" y="404665"/>
            <a:ext cx="329207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Цікаво вчитися - Сходинки успіху. | Faceboo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332" y="548680"/>
            <a:ext cx="424624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944" y="4085017"/>
            <a:ext cx="4315470" cy="220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65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dirty="0">
                <a:solidFill>
                  <a:srgbClr val="00B050"/>
                </a:solidFill>
              </a:rPr>
              <a:t>Структура процесу </a:t>
            </a:r>
            <a:br>
              <a:rPr lang="uk-UA" sz="5400" dirty="0">
                <a:solidFill>
                  <a:srgbClr val="00B050"/>
                </a:solidFill>
              </a:rPr>
            </a:br>
            <a:r>
              <a:rPr lang="uk-UA" sz="5400" dirty="0">
                <a:solidFill>
                  <a:srgbClr val="00B050"/>
                </a:solidFill>
              </a:rPr>
              <a:t>формувального оцінювання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063552" y="1988840"/>
            <a:ext cx="2016224" cy="64807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Крок 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9816" y="2001861"/>
            <a:ext cx="5040560" cy="5400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7030A0"/>
                </a:solidFill>
              </a:rPr>
              <a:t>Визначення цілей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072865" y="2808141"/>
            <a:ext cx="2016224" cy="64807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Крок  2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063552" y="3645024"/>
            <a:ext cx="2016224" cy="64807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Крок  3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063552" y="4365104"/>
            <a:ext cx="2016224" cy="64807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Крок  4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063552" y="5877272"/>
            <a:ext cx="2016224" cy="64807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Крок  6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063552" y="5085184"/>
            <a:ext cx="2016224" cy="64807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Крок  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30859" y="2916153"/>
            <a:ext cx="5040560" cy="5400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7030A0"/>
                </a:solidFill>
              </a:rPr>
              <a:t>Узгодження критеріїв оцінювання з учнями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51113" y="3720575"/>
            <a:ext cx="5040560" cy="5400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7030A0"/>
                </a:solidFill>
              </a:rPr>
              <a:t>Виявлення, збір та інтерпретація доказів навчання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71647" y="4423238"/>
            <a:ext cx="5040560" cy="5400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7030A0"/>
                </a:solidFill>
              </a:rPr>
              <a:t>Зворотній зв’язок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80705" y="5193196"/>
            <a:ext cx="5040560" cy="5400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7030A0"/>
                </a:solidFill>
              </a:rPr>
              <a:t>Підтримка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04827" y="5931278"/>
            <a:ext cx="5040560" cy="5400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7030A0"/>
                </a:solidFill>
              </a:rPr>
              <a:t>Усунення прогалин</a:t>
            </a:r>
          </a:p>
        </p:txBody>
      </p:sp>
    </p:spTree>
    <p:extLst>
      <p:ext uri="{BB962C8B-B14F-4D97-AF65-F5344CB8AC3E}">
        <p14:creationId xmlns:p14="http://schemas.microsoft.com/office/powerpoint/2010/main" xmlns="" val="6991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6942" t="18270" r="9822" b="40572"/>
          <a:stretch/>
        </p:blipFill>
        <p:spPr bwMode="auto">
          <a:xfrm>
            <a:off x="1991544" y="620688"/>
            <a:ext cx="8136904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733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92D050"/>
                </a:solidFill>
                <a:latin typeface="Comic Sans MS" panose="030F0702030302020204" pitchFamily="66" charset="0"/>
              </a:rPr>
              <a:t>Критерії</a:t>
            </a:r>
            <a:r>
              <a:rPr lang="ru-RU" dirty="0">
                <a:solidFill>
                  <a:srgbClr val="92D050"/>
                </a:solidFill>
                <a:latin typeface="Comic Sans MS" panose="030F0702030302020204" pitchFamily="66" charset="0"/>
              </a:rPr>
              <a:t> адекватного </a:t>
            </a:r>
            <a:r>
              <a:rPr lang="ru-RU" dirty="0" err="1">
                <a:solidFill>
                  <a:srgbClr val="92D050"/>
                </a:solidFill>
                <a:latin typeface="Comic Sans MS" panose="030F0702030302020204" pitchFamily="66" charset="0"/>
              </a:rPr>
              <a:t>оцінювання</a:t>
            </a:r>
            <a:endParaRPr lang="ru-RU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825625"/>
            <a:ext cx="96774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solidFill>
                  <a:srgbClr val="FFC000"/>
                </a:solidFill>
              </a:rPr>
              <a:t>мати</a:t>
            </a:r>
            <a:r>
              <a:rPr lang="ru-RU" dirty="0">
                <a:solidFill>
                  <a:srgbClr val="FFC000"/>
                </a:solidFill>
              </a:rPr>
              <a:t> у </a:t>
            </a:r>
            <a:r>
              <a:rPr lang="ru-RU" dirty="0" err="1">
                <a:solidFill>
                  <a:srgbClr val="FFC000"/>
                </a:solidFill>
              </a:rPr>
              <a:t>своїй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основі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чіткі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зрозумілі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вимоги</a:t>
            </a:r>
            <a:r>
              <a:rPr lang="ru-RU" dirty="0">
                <a:solidFill>
                  <a:srgbClr val="FFC000"/>
                </a:solidFill>
              </a:rPr>
              <a:t> до </a:t>
            </a:r>
            <a:r>
              <a:rPr lang="ru-RU" dirty="0" err="1">
                <a:solidFill>
                  <a:srgbClr val="FFC000"/>
                </a:solidFill>
              </a:rPr>
              <a:t>навчальних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результатів</a:t>
            </a:r>
            <a:r>
              <a:rPr lang="ru-RU" dirty="0">
                <a:solidFill>
                  <a:srgbClr val="FFC000"/>
                </a:solidFill>
              </a:rPr>
              <a:t>; </a:t>
            </a:r>
            <a:endParaRPr lang="ru-RU" dirty="0" smtClean="0">
              <a:solidFill>
                <a:srgbClr val="FFC000"/>
              </a:solidFill>
            </a:endParaRPr>
          </a:p>
          <a:p>
            <a:pPr algn="just"/>
            <a:r>
              <a:rPr lang="ru-RU" dirty="0" err="1" smtClean="0">
                <a:solidFill>
                  <a:srgbClr val="FFC000"/>
                </a:solidFill>
              </a:rPr>
              <a:t>дозволяти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легко </a:t>
            </a:r>
            <a:r>
              <a:rPr lang="ru-RU" dirty="0" err="1">
                <a:solidFill>
                  <a:srgbClr val="FFC000"/>
                </a:solidFill>
              </a:rPr>
              <a:t>досягти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перевищити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результати</a:t>
            </a:r>
            <a:r>
              <a:rPr lang="ru-RU" dirty="0">
                <a:solidFill>
                  <a:srgbClr val="FFC000"/>
                </a:solidFill>
              </a:rPr>
              <a:t>; </a:t>
            </a:r>
            <a:r>
              <a:rPr lang="ru-RU" dirty="0" err="1">
                <a:solidFill>
                  <a:srgbClr val="FFC000"/>
                </a:solidFill>
              </a:rPr>
              <a:t>давати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змогу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показати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свої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досягнення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різними</a:t>
            </a:r>
            <a:r>
              <a:rPr lang="ru-RU" dirty="0">
                <a:solidFill>
                  <a:srgbClr val="FFC000"/>
                </a:solidFill>
              </a:rPr>
              <a:t> способами; </a:t>
            </a:r>
            <a:endParaRPr lang="ru-RU" dirty="0" smtClean="0">
              <a:solidFill>
                <a:srgbClr val="FFC000"/>
              </a:solidFill>
            </a:endParaRPr>
          </a:p>
          <a:p>
            <a:pPr algn="just"/>
            <a:r>
              <a:rPr lang="ru-RU" dirty="0" err="1" smtClean="0">
                <a:solidFill>
                  <a:srgbClr val="FFC000"/>
                </a:solidFill>
              </a:rPr>
              <a:t>заохочувати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учнів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апробувати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моделі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поведінки</a:t>
            </a:r>
            <a:r>
              <a:rPr lang="ru-RU" dirty="0">
                <a:solidFill>
                  <a:srgbClr val="FFC000"/>
                </a:solidFill>
              </a:rPr>
              <a:t> без </a:t>
            </a:r>
            <a:r>
              <a:rPr lang="ru-RU" dirty="0" err="1">
                <a:solidFill>
                  <a:srgbClr val="FFC000"/>
                </a:solidFill>
              </a:rPr>
              <a:t>ризику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отримати</a:t>
            </a:r>
            <a:r>
              <a:rPr lang="ru-RU" dirty="0">
                <a:solidFill>
                  <a:srgbClr val="FFC000"/>
                </a:solidFill>
              </a:rPr>
              <a:t> за </a:t>
            </a:r>
            <a:r>
              <a:rPr lang="ru-RU" dirty="0" err="1">
                <a:solidFill>
                  <a:srgbClr val="FFC000"/>
                </a:solidFill>
              </a:rPr>
              <a:t>це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негативну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оцінку</a:t>
            </a:r>
            <a:r>
              <a:rPr lang="ru-RU" dirty="0">
                <a:solidFill>
                  <a:srgbClr val="FFC000"/>
                </a:solidFill>
              </a:rPr>
              <a:t>; </a:t>
            </a:r>
            <a:endParaRPr lang="ru-RU" dirty="0" smtClean="0">
              <a:solidFill>
                <a:srgbClr val="FFC000"/>
              </a:solidFill>
            </a:endParaRPr>
          </a:p>
          <a:p>
            <a:pPr algn="just"/>
            <a:r>
              <a:rPr lang="ru-RU" dirty="0" err="1" smtClean="0">
                <a:solidFill>
                  <a:srgbClr val="FFC000"/>
                </a:solidFill>
              </a:rPr>
              <a:t>розвивати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позитивне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ставлення</a:t>
            </a:r>
            <a:r>
              <a:rPr lang="ru-RU" dirty="0">
                <a:solidFill>
                  <a:srgbClr val="FFC000"/>
                </a:solidFill>
              </a:rPr>
              <a:t> до самого себе, </a:t>
            </a:r>
            <a:r>
              <a:rPr lang="ru-RU" dirty="0" err="1">
                <a:solidFill>
                  <a:srgbClr val="FFC000"/>
                </a:solidFill>
              </a:rPr>
              <a:t>впевненість</a:t>
            </a:r>
            <a:r>
              <a:rPr lang="ru-RU" dirty="0">
                <a:solidFill>
                  <a:srgbClr val="FFC000"/>
                </a:solidFill>
              </a:rPr>
              <a:t> у </a:t>
            </a:r>
            <a:r>
              <a:rPr lang="ru-RU" dirty="0" err="1">
                <a:solidFill>
                  <a:srgbClr val="FFC000"/>
                </a:solidFill>
              </a:rPr>
              <a:t>своїх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здібностях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можливостях</a:t>
            </a:r>
            <a:r>
              <a:rPr lang="ru-RU" dirty="0">
                <a:solidFill>
                  <a:srgbClr val="FFC000"/>
                </a:solidFill>
              </a:rPr>
              <a:t>; </a:t>
            </a:r>
            <a:endParaRPr lang="ru-RU" dirty="0" smtClean="0">
              <a:solidFill>
                <a:srgbClr val="FFC000"/>
              </a:solidFill>
            </a:endParaRPr>
          </a:p>
          <a:p>
            <a:pPr algn="just"/>
            <a:r>
              <a:rPr lang="ru-RU" dirty="0" err="1" smtClean="0">
                <a:solidFill>
                  <a:srgbClr val="FFC000"/>
                </a:solidFill>
              </a:rPr>
              <a:t>використовувати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самооцінку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взаємну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оцінку</a:t>
            </a:r>
            <a:r>
              <a:rPr lang="ru-RU" dirty="0">
                <a:solidFill>
                  <a:srgbClr val="FFC000"/>
                </a:solidFill>
              </a:rPr>
              <a:t> як </a:t>
            </a:r>
            <a:r>
              <a:rPr lang="ru-RU" dirty="0" err="1">
                <a:solidFill>
                  <a:srgbClr val="FFC000"/>
                </a:solidFill>
              </a:rPr>
              <a:t>важливий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елемент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навчання</a:t>
            </a:r>
            <a:r>
              <a:rPr lang="ru-RU" dirty="0">
                <a:solidFill>
                  <a:srgbClr val="FFC000"/>
                </a:solidFill>
              </a:rPr>
              <a:t>; </a:t>
            </a:r>
            <a:endParaRPr lang="ru-RU" dirty="0" smtClean="0">
              <a:solidFill>
                <a:srgbClr val="FFC000"/>
              </a:solidFill>
            </a:endParaRPr>
          </a:p>
          <a:p>
            <a:pPr algn="just"/>
            <a:r>
              <a:rPr lang="ru-RU" dirty="0" err="1" smtClean="0">
                <a:solidFill>
                  <a:srgbClr val="FFC000"/>
                </a:solidFill>
              </a:rPr>
              <a:t>надавати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зворотний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зв'язок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учням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вчителеві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01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Види </a:t>
            </a:r>
            <a:r>
              <a:rPr lang="uk-UA" dirty="0">
                <a:solidFill>
                  <a:srgbClr val="92D050"/>
                </a:solidFill>
                <a:latin typeface="Comic Sans MS" panose="030F0702030302020204" pitchFamily="66" charset="0"/>
              </a:rPr>
              <a:t>інструментів оцінювання</a:t>
            </a:r>
            <a:endParaRPr lang="ru-RU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825625"/>
            <a:ext cx="9677400" cy="4351338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>
                <a:solidFill>
                  <a:srgbClr val="FFC000"/>
                </a:solidFill>
              </a:rPr>
              <a:t>Закриті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запитання</a:t>
            </a:r>
            <a:r>
              <a:rPr lang="ru-RU" sz="3200" dirty="0">
                <a:solidFill>
                  <a:srgbClr val="FFC000"/>
                </a:solidFill>
              </a:rPr>
              <a:t> — тести, </a:t>
            </a:r>
            <a:r>
              <a:rPr lang="ru-RU" sz="3200" dirty="0" err="1">
                <a:solidFill>
                  <a:srgbClr val="FFC000"/>
                </a:solidFill>
              </a:rPr>
              <a:t>розроблені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вчителем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або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стандартизовані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переліки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запитань</a:t>
            </a:r>
            <a:r>
              <a:rPr lang="ru-RU" sz="3200" dirty="0">
                <a:solidFill>
                  <a:srgbClr val="FFC000"/>
                </a:solidFill>
              </a:rPr>
              <a:t> на </a:t>
            </a:r>
            <a:r>
              <a:rPr lang="ru-RU" sz="3200" dirty="0" err="1">
                <a:solidFill>
                  <a:srgbClr val="FFC000"/>
                </a:solidFill>
              </a:rPr>
              <a:t>кшталт</a:t>
            </a:r>
            <a:r>
              <a:rPr lang="ru-RU" sz="3200" dirty="0">
                <a:solidFill>
                  <a:srgbClr val="FFC000"/>
                </a:solidFill>
              </a:rPr>
              <a:t>: «так / </a:t>
            </a:r>
            <a:r>
              <a:rPr lang="ru-RU" sz="3200" dirty="0" err="1">
                <a:solidFill>
                  <a:srgbClr val="FFC000"/>
                </a:solidFill>
              </a:rPr>
              <a:t>ні</a:t>
            </a:r>
            <a:r>
              <a:rPr lang="ru-RU" sz="3200" dirty="0">
                <a:solidFill>
                  <a:srgbClr val="FFC000"/>
                </a:solidFill>
              </a:rPr>
              <a:t> / не знаю»; «</a:t>
            </a:r>
            <a:r>
              <a:rPr lang="ru-RU" sz="3200" dirty="0" err="1">
                <a:solidFill>
                  <a:srgbClr val="FFC000"/>
                </a:solidFill>
              </a:rPr>
              <a:t>згоден</a:t>
            </a:r>
            <a:r>
              <a:rPr lang="ru-RU" sz="3200" dirty="0">
                <a:solidFill>
                  <a:srgbClr val="FFC000"/>
                </a:solidFill>
              </a:rPr>
              <a:t> / </a:t>
            </a:r>
            <a:r>
              <a:rPr lang="ru-RU" sz="3200" dirty="0" err="1">
                <a:solidFill>
                  <a:srgbClr val="FFC000"/>
                </a:solidFill>
              </a:rPr>
              <a:t>частково</a:t>
            </a:r>
            <a:r>
              <a:rPr lang="ru-RU" sz="3200" dirty="0">
                <a:solidFill>
                  <a:srgbClr val="FFC000"/>
                </a:solidFill>
              </a:rPr>
              <a:t> / не </a:t>
            </a:r>
            <a:r>
              <a:rPr lang="ru-RU" sz="3200" dirty="0" err="1">
                <a:solidFill>
                  <a:srgbClr val="FFC000"/>
                </a:solidFill>
              </a:rPr>
              <a:t>згоден</a:t>
            </a:r>
            <a:r>
              <a:rPr lang="ru-RU" sz="3200" dirty="0">
                <a:solidFill>
                  <a:srgbClr val="FFC000"/>
                </a:solidFill>
              </a:rPr>
              <a:t>»; </a:t>
            </a:r>
            <a:r>
              <a:rPr lang="ru-RU" sz="3200" dirty="0" err="1">
                <a:solidFill>
                  <a:srgbClr val="FFC000"/>
                </a:solidFill>
              </a:rPr>
              <a:t>доповнення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пропозицій</a:t>
            </a:r>
            <a:r>
              <a:rPr lang="ru-RU" sz="3200" dirty="0">
                <a:solidFill>
                  <a:srgbClr val="FFC000"/>
                </a:solidFill>
              </a:rPr>
              <a:t>; </a:t>
            </a:r>
            <a:r>
              <a:rPr lang="ru-RU" sz="3200" dirty="0" err="1">
                <a:solidFill>
                  <a:srgbClr val="FFC000"/>
                </a:solidFill>
              </a:rPr>
              <a:t>установлення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відповідностей</a:t>
            </a:r>
            <a:r>
              <a:rPr lang="ru-RU" sz="3200" dirty="0">
                <a:solidFill>
                  <a:srgbClr val="FFC000"/>
                </a:solidFill>
              </a:rPr>
              <a:t>; </a:t>
            </a:r>
            <a:r>
              <a:rPr lang="ru-RU" sz="3200" dirty="0" err="1">
                <a:solidFill>
                  <a:srgbClr val="FFC000"/>
                </a:solidFill>
              </a:rPr>
              <a:t>вибір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правильних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або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неправильних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відповідей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тощо</a:t>
            </a:r>
            <a:r>
              <a:rPr lang="ru-RU" sz="32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656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Види </a:t>
            </a:r>
            <a:r>
              <a:rPr lang="uk-UA" dirty="0">
                <a:solidFill>
                  <a:srgbClr val="92D050"/>
                </a:solidFill>
                <a:latin typeface="Comic Sans MS" panose="030F0702030302020204" pitchFamily="66" charset="0"/>
              </a:rPr>
              <a:t>інструментів оцінювання</a:t>
            </a:r>
            <a:endParaRPr lang="ru-RU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825625"/>
            <a:ext cx="9677400" cy="4351338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solidFill>
                  <a:srgbClr val="FFC000"/>
                </a:solidFill>
              </a:rPr>
              <a:t>Відкриті запитання дають змогу з'ясувати вміння учня не тільки згадувати, а й застосовувати знання і обґрунтовувати свою відповідь. Крім того, відкриті запитання застосовують для з'ясування вмінь і ставлень учнів до певної проблеми, об'єкта чи явища.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2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Види </a:t>
            </a:r>
            <a:r>
              <a:rPr lang="uk-UA" dirty="0">
                <a:solidFill>
                  <a:srgbClr val="92D050"/>
                </a:solidFill>
                <a:latin typeface="Comic Sans MS" panose="030F0702030302020204" pitchFamily="66" charset="0"/>
              </a:rPr>
              <a:t>інструментів оцінювання</a:t>
            </a:r>
            <a:endParaRPr lang="ru-RU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825625"/>
            <a:ext cx="96774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3200" dirty="0">
                <a:solidFill>
                  <a:srgbClr val="FFC000"/>
                </a:solidFill>
              </a:rPr>
              <a:t>Шкали — найкорисніший інструмент для оцінки ставлень. Для цього учням пропонується вказати ступінь своєї згоди або незгоди з конкретним твердженням. Наприклад, учням пропонується твердження: «Вживати пиво у дитячому віці небезпечно для здоров'я». Своє ставлення пропонується висловити, вибравши один із варіантів відповідей: «абсолютно не згоден», «не згоден», «не впевнений», «згоден», «цілком згоден». Шкали застосовують також для оцінки учнями своїх поведінкових умінь і навичок, враховуючи при цьому рівень їхньої впевненості у здатності діяти в обраний спосіб.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0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Види </a:t>
            </a:r>
            <a:r>
              <a:rPr lang="uk-UA" dirty="0">
                <a:solidFill>
                  <a:srgbClr val="92D050"/>
                </a:solidFill>
                <a:latin typeface="Comic Sans MS" panose="030F0702030302020204" pitchFamily="66" charset="0"/>
              </a:rPr>
              <a:t>інструментів оцінювання</a:t>
            </a:r>
            <a:endParaRPr lang="ru-RU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825625"/>
            <a:ext cx="9677400" cy="4351338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solidFill>
                  <a:srgbClr val="FFC000"/>
                </a:solidFill>
              </a:rPr>
              <a:t>Інтерв'ю — відповіді на запитання у структурованій або неструктурованій формі. Застосовуються для оцінки знань, умінь і ставлень. Відрізняються від тестів тим, що вчитель під час інтерв'ю отримує 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7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Види </a:t>
            </a:r>
            <a:r>
              <a:rPr lang="uk-UA" dirty="0">
                <a:solidFill>
                  <a:srgbClr val="92D050"/>
                </a:solidFill>
                <a:latin typeface="Comic Sans MS" panose="030F0702030302020204" pitchFamily="66" charset="0"/>
              </a:rPr>
              <a:t>інструментів оцінювання</a:t>
            </a:r>
            <a:endParaRPr lang="ru-RU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825625"/>
            <a:ext cx="9677400" cy="4351338"/>
          </a:xfrm>
        </p:spPr>
        <p:txBody>
          <a:bodyPr>
            <a:normAutofit/>
          </a:bodyPr>
          <a:lstStyle/>
          <a:p>
            <a:pPr algn="just"/>
            <a:r>
              <a:rPr lang="uk-UA" sz="3200" dirty="0">
                <a:solidFill>
                  <a:srgbClr val="FFC000"/>
                </a:solidFill>
              </a:rPr>
              <a:t>Інтерв'ю — відповіді на запитання у структурованій або неструктурованій формі. Застосовуються для оцінки знань, умінь і ставлень. Відрізняються від тестів тим, що вчитель під час інтерв'ю отримує 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8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817</Words>
  <Application>Microsoft Office PowerPoint</Application>
  <PresentationFormat>Произвольный</PresentationFormat>
  <Paragraphs>167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Office Theme</vt:lpstr>
      <vt:lpstr>Документ</vt:lpstr>
      <vt:lpstr>Оцінювання в умовах  компетентнісної освіти</vt:lpstr>
      <vt:lpstr>Закон України Про повну загальну середню освіту</vt:lpstr>
      <vt:lpstr>Базові принципи оцінювання</vt:lpstr>
      <vt:lpstr>Критерії адекватного оцінювання</vt:lpstr>
      <vt:lpstr>Види інструментів оцінювання</vt:lpstr>
      <vt:lpstr>Види інструментів оцінювання</vt:lpstr>
      <vt:lpstr>Види інструментів оцінювання</vt:lpstr>
      <vt:lpstr>Види інструментів оцінювання</vt:lpstr>
      <vt:lpstr>Види інструментів оцінювання</vt:lpstr>
      <vt:lpstr>Релевантність інструментів оцінювання</vt:lpstr>
      <vt:lpstr>Закон України Про повну загальну середню освіту</vt:lpstr>
      <vt:lpstr>Види оцінювання</vt:lpstr>
      <vt:lpstr>Слайд 13</vt:lpstr>
      <vt:lpstr>Формувальне оцінювання</vt:lpstr>
      <vt:lpstr>Мета ФО</vt:lpstr>
      <vt:lpstr>Формувальне оцінювання</vt:lpstr>
      <vt:lpstr>Слайд 17</vt:lpstr>
      <vt:lpstr>Формувальне оцінювання</vt:lpstr>
      <vt:lpstr>Переваги формувального оцінювання</vt:lpstr>
      <vt:lpstr>Стратегії формувального оцінювання</vt:lpstr>
      <vt:lpstr>Техніки формувального оцінювання</vt:lpstr>
      <vt:lpstr>Групова форма роботи</vt:lpstr>
      <vt:lpstr>Техніка «Сигнали рукою»</vt:lpstr>
      <vt:lpstr>Слайд 24</vt:lpstr>
      <vt:lpstr>Інтерактивні вправи та квести</vt:lpstr>
      <vt:lpstr>Вихідний квиток</vt:lpstr>
      <vt:lpstr>Вимірювання температури</vt:lpstr>
      <vt:lpstr>Тижневий звіт</vt:lpstr>
      <vt:lpstr>Слайд 29</vt:lpstr>
      <vt:lpstr>Слайд 30</vt:lpstr>
      <vt:lpstr>Структура процесу  формувального оцінювання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Olga</cp:lastModifiedBy>
  <cp:revision>17</cp:revision>
  <dcterms:created xsi:type="dcterms:W3CDTF">2022-05-10T13:16:38Z</dcterms:created>
  <dcterms:modified xsi:type="dcterms:W3CDTF">2022-10-19T12:24:19Z</dcterms:modified>
</cp:coreProperties>
</file>