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8" r:id="rId2"/>
    <p:sldId id="259" r:id="rId3"/>
    <p:sldId id="260" r:id="rId4"/>
    <p:sldId id="262" r:id="rId5"/>
    <p:sldId id="264" r:id="rId6"/>
    <p:sldId id="265" r:id="rId7"/>
    <p:sldId id="266" r:id="rId8"/>
    <p:sldId id="267" r:id="rId9"/>
    <p:sldId id="268" r:id="rId10"/>
    <p:sldId id="271" r:id="rId11"/>
    <p:sldId id="272" r:id="rId12"/>
    <p:sldId id="273" r:id="rId13"/>
    <p:sldId id="275" r:id="rId14"/>
    <p:sldId id="276" r:id="rId15"/>
    <p:sldId id="277" r:id="rId16"/>
    <p:sldId id="278" r:id="rId17"/>
    <p:sldId id="274" r:id="rId18"/>
    <p:sldId id="279" r:id="rId19"/>
    <p:sldId id="263" r:id="rId20"/>
    <p:sldId id="280" r:id="rId21"/>
    <p:sldId id="281" r:id="rId22"/>
    <p:sldId id="282" r:id="rId23"/>
    <p:sldId id="283" r:id="rId24"/>
    <p:sldId id="285" r:id="rId25"/>
    <p:sldId id="286" r:id="rId26"/>
    <p:sldId id="287" r:id="rId27"/>
    <p:sldId id="288" r:id="rId28"/>
    <p:sldId id="284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34" autoAdjust="0"/>
  </p:normalViewPr>
  <p:slideViewPr>
    <p:cSldViewPr>
      <p:cViewPr>
        <p:scale>
          <a:sx n="60" d="100"/>
          <a:sy n="60" d="100"/>
        </p:scale>
        <p:origin x="-1656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029F29-8801-496B-A6C8-6BA687E13FF9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AE808A3-AB7E-4F3F-898E-5C851CAA696E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КОНКУРСИ </a:t>
          </a:r>
        </a:p>
      </dgm:t>
    </dgm:pt>
    <dgm:pt modelId="{169A7F63-2B2D-4569-AF08-F6D3B83834C0}" type="parTrans" cxnId="{3A1F69BE-1BAA-479C-BB53-109B636F9E94}">
      <dgm:prSet/>
      <dgm:spPr/>
      <dgm:t>
        <a:bodyPr/>
        <a:lstStyle/>
        <a:p>
          <a:endParaRPr lang="uk-UA"/>
        </a:p>
      </dgm:t>
    </dgm:pt>
    <dgm:pt modelId="{58C712F5-9848-4517-B645-659748C67861}" type="sibTrans" cxnId="{3A1F69BE-1BAA-479C-BB53-109B636F9E94}">
      <dgm:prSet/>
      <dgm:spPr/>
      <dgm:t>
        <a:bodyPr/>
        <a:lstStyle/>
        <a:p>
          <a:endParaRPr lang="uk-UA"/>
        </a:p>
      </dgm:t>
    </dgm:pt>
    <dgm:pt modelId="{17ECC476-7089-40E7-B6A3-56396806B687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ОЛІМПІАДИ</a:t>
          </a:r>
          <a:endParaRPr lang="uk-UA" sz="18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4261ED-1606-4E37-BE68-B1C03F7E8976}" type="parTrans" cxnId="{156EC4B3-0AEC-4D7B-9053-33E844C5AB35}">
      <dgm:prSet/>
      <dgm:spPr/>
      <dgm:t>
        <a:bodyPr/>
        <a:lstStyle/>
        <a:p>
          <a:endParaRPr lang="uk-UA"/>
        </a:p>
      </dgm:t>
    </dgm:pt>
    <dgm:pt modelId="{D85339CE-EE13-4729-949C-3563CB3DC45D}" type="sibTrans" cxnId="{156EC4B3-0AEC-4D7B-9053-33E844C5AB35}">
      <dgm:prSet/>
      <dgm:spPr/>
      <dgm:t>
        <a:bodyPr/>
        <a:lstStyle/>
        <a:p>
          <a:endParaRPr lang="uk-UA"/>
        </a:p>
      </dgm:t>
    </dgm:pt>
    <dgm:pt modelId="{AA7DC3B8-ABBB-472C-A725-AAD6BDE2BDB5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ПРЕДМЕТНІ </a:t>
          </a:r>
        </a:p>
        <a:p>
          <a:r>
            <a:rPr lang="uk-UA" sz="1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ТИЖНІ</a:t>
          </a:r>
          <a:endParaRPr lang="uk-UA" sz="18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DE81FA-0D8C-48A8-A462-F64D9886A8D9}" type="parTrans" cxnId="{0BA3BB7D-2EC9-41C7-B8F5-6CA751839626}">
      <dgm:prSet/>
      <dgm:spPr/>
      <dgm:t>
        <a:bodyPr/>
        <a:lstStyle/>
        <a:p>
          <a:endParaRPr lang="uk-UA"/>
        </a:p>
      </dgm:t>
    </dgm:pt>
    <dgm:pt modelId="{75033214-7AE1-4714-BA91-52FE82D4FAA8}" type="sibTrans" cxnId="{0BA3BB7D-2EC9-41C7-B8F5-6CA751839626}">
      <dgm:prSet/>
      <dgm:spPr/>
      <dgm:t>
        <a:bodyPr/>
        <a:lstStyle/>
        <a:p>
          <a:endParaRPr lang="uk-UA"/>
        </a:p>
      </dgm:t>
    </dgm:pt>
    <dgm:pt modelId="{9DBA5B60-808A-4B97-A947-8110A0C16491}">
      <dgm:prSet/>
      <dgm:spPr/>
      <dgm:t>
        <a:bodyPr/>
        <a:lstStyle/>
        <a:p>
          <a:r>
            <a:rPr lang="uk-UA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МАН</a:t>
          </a:r>
          <a:endParaRPr lang="uk-UA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A600C8-4C00-4767-99B7-3F8E7E2DBE80}" type="parTrans" cxnId="{CC4F4E1E-DB31-4F4F-8C19-038BF7F686DE}">
      <dgm:prSet/>
      <dgm:spPr/>
      <dgm:t>
        <a:bodyPr/>
        <a:lstStyle/>
        <a:p>
          <a:endParaRPr lang="uk-UA"/>
        </a:p>
      </dgm:t>
    </dgm:pt>
    <dgm:pt modelId="{2DA4145A-0771-4336-9F83-78E428144DB9}" type="sibTrans" cxnId="{CC4F4E1E-DB31-4F4F-8C19-038BF7F686DE}">
      <dgm:prSet/>
      <dgm:spPr/>
      <dgm:t>
        <a:bodyPr/>
        <a:lstStyle/>
        <a:p>
          <a:endParaRPr lang="uk-UA"/>
        </a:p>
      </dgm:t>
    </dgm:pt>
    <dgm:pt modelId="{577A2CFE-E35F-45D1-9DAA-3A85ADD4A7F6}">
      <dgm:prSet custT="1"/>
      <dgm:spPr/>
      <dgm:t>
        <a:bodyPr/>
        <a:lstStyle/>
        <a:p>
          <a:r>
            <a:rPr lang="uk-UA" sz="1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СОЦІАЛЬНІ МЕРЕЖІ</a:t>
          </a:r>
          <a:endParaRPr lang="uk-UA" sz="18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B07CDC-CF5B-4F42-9567-C3AF0B09AF93}" type="parTrans" cxnId="{FA15014F-4878-434E-9D28-222EDAF5AB7D}">
      <dgm:prSet/>
      <dgm:spPr/>
      <dgm:t>
        <a:bodyPr/>
        <a:lstStyle/>
        <a:p>
          <a:endParaRPr lang="uk-UA"/>
        </a:p>
      </dgm:t>
    </dgm:pt>
    <dgm:pt modelId="{CBAECEC4-649F-4D57-99CF-AFB185811A3E}" type="sibTrans" cxnId="{FA15014F-4878-434E-9D28-222EDAF5AB7D}">
      <dgm:prSet/>
      <dgm:spPr/>
      <dgm:t>
        <a:bodyPr/>
        <a:lstStyle/>
        <a:p>
          <a:endParaRPr lang="uk-UA"/>
        </a:p>
      </dgm:t>
    </dgm:pt>
    <dgm:pt modelId="{C454E5D9-80C3-4325-8829-4165B9725A2C}">
      <dgm:prSet/>
      <dgm:spPr/>
      <dgm:t>
        <a:bodyPr/>
        <a:lstStyle/>
        <a:p>
          <a:endParaRPr lang="uk-UA" dirty="0"/>
        </a:p>
      </dgm:t>
    </dgm:pt>
    <dgm:pt modelId="{73B6CBBA-8BF8-4341-9113-A03592B8AA74}" type="parTrans" cxnId="{A973694C-BA65-4563-AB18-A59064D1F621}">
      <dgm:prSet/>
      <dgm:spPr/>
      <dgm:t>
        <a:bodyPr/>
        <a:lstStyle/>
        <a:p>
          <a:endParaRPr lang="uk-UA"/>
        </a:p>
      </dgm:t>
    </dgm:pt>
    <dgm:pt modelId="{F76B7866-608C-4F09-9E46-A7809DC4B802}" type="sibTrans" cxnId="{A973694C-BA65-4563-AB18-A59064D1F621}">
      <dgm:prSet/>
      <dgm:spPr/>
      <dgm:t>
        <a:bodyPr/>
        <a:lstStyle/>
        <a:p>
          <a:endParaRPr lang="uk-UA"/>
        </a:p>
      </dgm:t>
    </dgm:pt>
    <dgm:pt modelId="{EBD7138A-AECD-4EE9-86AF-B035347A9385}">
      <dgm:prSet/>
      <dgm:spPr/>
      <dgm:t>
        <a:bodyPr/>
        <a:lstStyle/>
        <a:p>
          <a:endParaRPr lang="uk-UA" dirty="0"/>
        </a:p>
      </dgm:t>
    </dgm:pt>
    <dgm:pt modelId="{21B2F69F-3494-4C53-BBD2-F81A6DF0A6E3}" type="parTrans" cxnId="{8D5ADEE3-57F0-44FA-A1A4-73A5DFFF6FEB}">
      <dgm:prSet/>
      <dgm:spPr/>
      <dgm:t>
        <a:bodyPr/>
        <a:lstStyle/>
        <a:p>
          <a:endParaRPr lang="uk-UA"/>
        </a:p>
      </dgm:t>
    </dgm:pt>
    <dgm:pt modelId="{D9F15B50-1DCE-4F0D-A9FA-D8447DC3F2CA}" type="sibTrans" cxnId="{8D5ADEE3-57F0-44FA-A1A4-73A5DFFF6FEB}">
      <dgm:prSet/>
      <dgm:spPr/>
      <dgm:t>
        <a:bodyPr/>
        <a:lstStyle/>
        <a:p>
          <a:endParaRPr lang="uk-UA"/>
        </a:p>
      </dgm:t>
    </dgm:pt>
    <dgm:pt modelId="{20A6075A-702D-4697-91A2-9ADD4452DAAC}">
      <dgm:prSet/>
      <dgm:spPr/>
      <dgm:t>
        <a:bodyPr/>
        <a:lstStyle/>
        <a:p>
          <a:endParaRPr lang="uk-UA" dirty="0"/>
        </a:p>
      </dgm:t>
    </dgm:pt>
    <dgm:pt modelId="{DC35FDC1-3326-44D6-89B1-2A3780D1157C}" type="parTrans" cxnId="{55611FF2-880F-41E4-8EAE-1FD971FC44D2}">
      <dgm:prSet/>
      <dgm:spPr/>
      <dgm:t>
        <a:bodyPr/>
        <a:lstStyle/>
        <a:p>
          <a:endParaRPr lang="uk-UA"/>
        </a:p>
      </dgm:t>
    </dgm:pt>
    <dgm:pt modelId="{9AE46424-1A24-4EC8-B6F9-76347DDA8859}" type="sibTrans" cxnId="{55611FF2-880F-41E4-8EAE-1FD971FC44D2}">
      <dgm:prSet/>
      <dgm:spPr/>
      <dgm:t>
        <a:bodyPr/>
        <a:lstStyle/>
        <a:p>
          <a:endParaRPr lang="uk-UA"/>
        </a:p>
      </dgm:t>
    </dgm:pt>
    <dgm:pt modelId="{90930401-F835-4136-9620-284E94D4466D}">
      <dgm:prSet/>
      <dgm:spPr/>
      <dgm:t>
        <a:bodyPr/>
        <a:lstStyle/>
        <a:p>
          <a:endParaRPr lang="uk-UA" dirty="0"/>
        </a:p>
      </dgm:t>
    </dgm:pt>
    <dgm:pt modelId="{C3C975AD-1677-4BE8-A9D5-F8D1BF37C9D6}" type="parTrans" cxnId="{59FEFBFA-1191-42F4-BE14-348DA30B26EC}">
      <dgm:prSet/>
      <dgm:spPr/>
      <dgm:t>
        <a:bodyPr/>
        <a:lstStyle/>
        <a:p>
          <a:endParaRPr lang="uk-UA"/>
        </a:p>
      </dgm:t>
    </dgm:pt>
    <dgm:pt modelId="{8CA082CB-9F5E-462E-B033-F867B10787CB}" type="sibTrans" cxnId="{59FEFBFA-1191-42F4-BE14-348DA30B26EC}">
      <dgm:prSet/>
      <dgm:spPr/>
      <dgm:t>
        <a:bodyPr/>
        <a:lstStyle/>
        <a:p>
          <a:endParaRPr lang="uk-UA"/>
        </a:p>
      </dgm:t>
    </dgm:pt>
    <dgm:pt modelId="{30A2EA68-49B6-4909-8F2C-28AE723ECCA0}">
      <dgm:prSet/>
      <dgm:spPr/>
      <dgm:t>
        <a:bodyPr/>
        <a:lstStyle/>
        <a:p>
          <a:endParaRPr lang="uk-UA" dirty="0"/>
        </a:p>
      </dgm:t>
    </dgm:pt>
    <dgm:pt modelId="{984862D4-BAD7-4004-B01B-081D197B7A1B}" type="parTrans" cxnId="{112B89B9-3517-4FE6-AB41-64EB8418DD54}">
      <dgm:prSet/>
      <dgm:spPr/>
      <dgm:t>
        <a:bodyPr/>
        <a:lstStyle/>
        <a:p>
          <a:endParaRPr lang="uk-UA"/>
        </a:p>
      </dgm:t>
    </dgm:pt>
    <dgm:pt modelId="{1DF27C4E-8BC7-42D7-8F87-3A8970C6EFD0}" type="sibTrans" cxnId="{112B89B9-3517-4FE6-AB41-64EB8418DD54}">
      <dgm:prSet/>
      <dgm:spPr/>
      <dgm:t>
        <a:bodyPr/>
        <a:lstStyle/>
        <a:p>
          <a:endParaRPr lang="uk-UA"/>
        </a:p>
      </dgm:t>
    </dgm:pt>
    <dgm:pt modelId="{7E333715-6F1D-4D91-9E45-C26C4744CFCB}" type="pres">
      <dgm:prSet presAssocID="{91029F29-8801-496B-A6C8-6BA687E13FF9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6BFB37B-4E8C-476B-ADDF-072C800BA25D}" type="pres">
      <dgm:prSet presAssocID="{91029F29-8801-496B-A6C8-6BA687E13FF9}" presName="cycle" presStyleCnt="0"/>
      <dgm:spPr/>
    </dgm:pt>
    <dgm:pt modelId="{3BC01A57-589C-4A3F-84E6-44EB76638488}" type="pres">
      <dgm:prSet presAssocID="{91029F29-8801-496B-A6C8-6BA687E13FF9}" presName="centerShape" presStyleCnt="0"/>
      <dgm:spPr/>
    </dgm:pt>
    <dgm:pt modelId="{71DBF957-702E-4931-9CDD-207BF87DD171}" type="pres">
      <dgm:prSet presAssocID="{91029F29-8801-496B-A6C8-6BA687E13FF9}" presName="connSite" presStyleLbl="node1" presStyleIdx="0" presStyleCnt="6"/>
      <dgm:spPr/>
    </dgm:pt>
    <dgm:pt modelId="{947C6563-B8C7-40F0-ABE4-6E445ECDAED2}" type="pres">
      <dgm:prSet presAssocID="{91029F29-8801-496B-A6C8-6BA687E13FF9}" presName="visible" presStyleLbl="node1" presStyleIdx="0" presStyleCnt="6" custLinFactNeighborX="3051" custLinFactNeighborY="1005"/>
      <dgm:spPr/>
    </dgm:pt>
    <dgm:pt modelId="{D76911EC-874D-4BF7-B843-6D645E1582E7}" type="pres">
      <dgm:prSet presAssocID="{169A7F63-2B2D-4569-AF08-F6D3B83834C0}" presName="Name25" presStyleLbl="parChTrans1D1" presStyleIdx="0" presStyleCnt="5"/>
      <dgm:spPr/>
      <dgm:t>
        <a:bodyPr/>
        <a:lstStyle/>
        <a:p>
          <a:endParaRPr lang="uk-UA"/>
        </a:p>
      </dgm:t>
    </dgm:pt>
    <dgm:pt modelId="{5AD6850C-04AB-4D85-8072-4617BADF20E1}" type="pres">
      <dgm:prSet presAssocID="{0AE808A3-AB7E-4F3F-898E-5C851CAA696E}" presName="node" presStyleCnt="0"/>
      <dgm:spPr/>
    </dgm:pt>
    <dgm:pt modelId="{725C44A1-021F-408E-BB22-F822F480025C}" type="pres">
      <dgm:prSet presAssocID="{0AE808A3-AB7E-4F3F-898E-5C851CAA696E}" presName="parentNode" presStyleLbl="node1" presStyleIdx="1" presStyleCnt="6" custScaleX="568227" custScaleY="153554" custLinFactNeighborX="5531" custLinFactNeighborY="-744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3CCBF1-A0A6-45DE-B133-B86F640AAB39}" type="pres">
      <dgm:prSet presAssocID="{0AE808A3-AB7E-4F3F-898E-5C851CAA696E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39CFEEA-9696-4C41-A8FA-6F15802DC4BF}" type="pres">
      <dgm:prSet presAssocID="{054261ED-1606-4E37-BE68-B1C03F7E8976}" presName="Name25" presStyleLbl="parChTrans1D1" presStyleIdx="1" presStyleCnt="5"/>
      <dgm:spPr/>
      <dgm:t>
        <a:bodyPr/>
        <a:lstStyle/>
        <a:p>
          <a:endParaRPr lang="uk-UA"/>
        </a:p>
      </dgm:t>
    </dgm:pt>
    <dgm:pt modelId="{2B30AB3D-2D38-458B-8C7E-5429A6288866}" type="pres">
      <dgm:prSet presAssocID="{17ECC476-7089-40E7-B6A3-56396806B687}" presName="node" presStyleCnt="0"/>
      <dgm:spPr/>
    </dgm:pt>
    <dgm:pt modelId="{9E5EB628-7B7D-427B-B463-D0578FC67319}" type="pres">
      <dgm:prSet presAssocID="{17ECC476-7089-40E7-B6A3-56396806B687}" presName="parentNode" presStyleLbl="node1" presStyleIdx="2" presStyleCnt="6" custScaleX="447845" custScaleY="166787" custLinFactNeighborX="-12476" custLinFactNeighborY="136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881BE1E-9D5E-48EC-BDCD-E6AC6FD7E32E}" type="pres">
      <dgm:prSet presAssocID="{17ECC476-7089-40E7-B6A3-56396806B687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8DDEDC2-7044-403A-99FB-33AA59402264}" type="pres">
      <dgm:prSet presAssocID="{68DE81FA-0D8C-48A8-A462-F64D9886A8D9}" presName="Name25" presStyleLbl="parChTrans1D1" presStyleIdx="2" presStyleCnt="5"/>
      <dgm:spPr/>
      <dgm:t>
        <a:bodyPr/>
        <a:lstStyle/>
        <a:p>
          <a:endParaRPr lang="uk-UA"/>
        </a:p>
      </dgm:t>
    </dgm:pt>
    <dgm:pt modelId="{72C557D5-7BCC-4DFB-8F6C-B96AFC801BB6}" type="pres">
      <dgm:prSet presAssocID="{AA7DC3B8-ABBB-472C-A725-AAD6BDE2BDB5}" presName="node" presStyleCnt="0"/>
      <dgm:spPr/>
    </dgm:pt>
    <dgm:pt modelId="{AE41CD32-0871-4220-96BE-D54C8E20D458}" type="pres">
      <dgm:prSet presAssocID="{AA7DC3B8-ABBB-472C-A725-AAD6BDE2BDB5}" presName="parentNode" presStyleLbl="node1" presStyleIdx="3" presStyleCnt="6" custScaleX="541104" custScaleY="197367" custLinFactNeighborX="21384" custLinFactNeighborY="524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73823B0-C80E-4EE5-9B28-DD906A380B0C}" type="pres">
      <dgm:prSet presAssocID="{AA7DC3B8-ABBB-472C-A725-AAD6BDE2BDB5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9B23A74-9C60-4BFC-B945-B330E95557BE}" type="pres">
      <dgm:prSet presAssocID="{CCA600C8-4C00-4767-99B7-3F8E7E2DBE80}" presName="Name25" presStyleLbl="parChTrans1D1" presStyleIdx="3" presStyleCnt="5"/>
      <dgm:spPr/>
      <dgm:t>
        <a:bodyPr/>
        <a:lstStyle/>
        <a:p>
          <a:endParaRPr lang="uk-UA"/>
        </a:p>
      </dgm:t>
    </dgm:pt>
    <dgm:pt modelId="{CBAB5066-EB4A-41A9-8555-B07E0B85E25F}" type="pres">
      <dgm:prSet presAssocID="{9DBA5B60-808A-4B97-A947-8110A0C16491}" presName="node" presStyleCnt="0"/>
      <dgm:spPr/>
    </dgm:pt>
    <dgm:pt modelId="{CD9AFA39-89F3-46EA-95AF-852843388DE3}" type="pres">
      <dgm:prSet presAssocID="{9DBA5B60-808A-4B97-A947-8110A0C16491}" presName="parentNode" presStyleLbl="node1" presStyleIdx="4" presStyleCnt="6" custScaleX="424083" custScaleY="113061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F8DF7CA-E4AD-47E0-BE63-3A847C01950D}" type="pres">
      <dgm:prSet presAssocID="{9DBA5B60-808A-4B97-A947-8110A0C16491}" presName="childNode" presStyleLbl="revTx" presStyleIdx="0" presStyleCnt="1">
        <dgm:presLayoutVars>
          <dgm:bulletEnabled val="1"/>
        </dgm:presLayoutVars>
      </dgm:prSet>
      <dgm:spPr/>
    </dgm:pt>
    <dgm:pt modelId="{55497AE4-EB1F-4C78-BC0D-63682E16F137}" type="pres">
      <dgm:prSet presAssocID="{C3B07CDC-CF5B-4F42-9567-C3AF0B09AF93}" presName="Name25" presStyleLbl="parChTrans1D1" presStyleIdx="4" presStyleCnt="5"/>
      <dgm:spPr/>
      <dgm:t>
        <a:bodyPr/>
        <a:lstStyle/>
        <a:p>
          <a:endParaRPr lang="uk-UA"/>
        </a:p>
      </dgm:t>
    </dgm:pt>
    <dgm:pt modelId="{2483FDFD-63F3-4162-A095-DCF6B9B215A1}" type="pres">
      <dgm:prSet presAssocID="{577A2CFE-E35F-45D1-9DAA-3A85ADD4A7F6}" presName="node" presStyleCnt="0"/>
      <dgm:spPr/>
    </dgm:pt>
    <dgm:pt modelId="{9E694879-D0AB-426A-9A74-C909092F67F4}" type="pres">
      <dgm:prSet presAssocID="{577A2CFE-E35F-45D1-9DAA-3A85ADD4A7F6}" presName="parentNode" presStyleLbl="node1" presStyleIdx="5" presStyleCnt="6" custScaleX="596619" custScaleY="27011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7A0B303-9064-491B-9982-DFAA43B397EB}" type="pres">
      <dgm:prSet presAssocID="{577A2CFE-E35F-45D1-9DAA-3A85ADD4A7F6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1560341-961F-44FE-AC3C-5F8C3FE3F89A}" type="presOf" srcId="{EBD7138A-AECD-4EE9-86AF-B035347A9385}" destId="{77A0B303-9064-491B-9982-DFAA43B397EB}" srcOrd="0" destOrd="0" presId="urn:microsoft.com/office/officeart/2005/8/layout/radial2"/>
    <dgm:cxn modelId="{3A1F69BE-1BAA-479C-BB53-109B636F9E94}" srcId="{91029F29-8801-496B-A6C8-6BA687E13FF9}" destId="{0AE808A3-AB7E-4F3F-898E-5C851CAA696E}" srcOrd="0" destOrd="0" parTransId="{169A7F63-2B2D-4569-AF08-F6D3B83834C0}" sibTransId="{58C712F5-9848-4517-B645-659748C67861}"/>
    <dgm:cxn modelId="{3D676DA3-61FB-4DD9-BB85-581809E7230F}" type="presOf" srcId="{C3B07CDC-CF5B-4F42-9567-C3AF0B09AF93}" destId="{55497AE4-EB1F-4C78-BC0D-63682E16F137}" srcOrd="0" destOrd="0" presId="urn:microsoft.com/office/officeart/2005/8/layout/radial2"/>
    <dgm:cxn modelId="{E05BF9A8-3A56-45F1-BF43-5069E3D7C1CF}" type="presOf" srcId="{054261ED-1606-4E37-BE68-B1C03F7E8976}" destId="{A39CFEEA-9696-4C41-A8FA-6F15802DC4BF}" srcOrd="0" destOrd="0" presId="urn:microsoft.com/office/officeart/2005/8/layout/radial2"/>
    <dgm:cxn modelId="{BBB2A82A-48CE-4F31-AD04-1CB0D518634A}" type="presOf" srcId="{169A7F63-2B2D-4569-AF08-F6D3B83834C0}" destId="{D76911EC-874D-4BF7-B843-6D645E1582E7}" srcOrd="0" destOrd="0" presId="urn:microsoft.com/office/officeart/2005/8/layout/radial2"/>
    <dgm:cxn modelId="{4C54C701-9BA2-4C74-9362-9D2C950BA3C9}" type="presOf" srcId="{68DE81FA-0D8C-48A8-A462-F64D9886A8D9}" destId="{B8DDEDC2-7044-403A-99FB-33AA59402264}" srcOrd="0" destOrd="0" presId="urn:microsoft.com/office/officeart/2005/8/layout/radial2"/>
    <dgm:cxn modelId="{A8B9FDDF-176D-41A3-8D65-B83D2A735ECB}" type="presOf" srcId="{90930401-F835-4136-9620-284E94D4466D}" destId="{77A0B303-9064-491B-9982-DFAA43B397EB}" srcOrd="0" destOrd="2" presId="urn:microsoft.com/office/officeart/2005/8/layout/radial2"/>
    <dgm:cxn modelId="{76241897-0E16-4FB2-AEFC-300DD55E175A}" type="presOf" srcId="{C454E5D9-80C3-4325-8829-4165B9725A2C}" destId="{77A0B303-9064-491B-9982-DFAA43B397EB}" srcOrd="0" destOrd="4" presId="urn:microsoft.com/office/officeart/2005/8/layout/radial2"/>
    <dgm:cxn modelId="{E4876A17-94D2-40FB-B5FB-FD2E69FA4FE5}" type="presOf" srcId="{AA7DC3B8-ABBB-472C-A725-AAD6BDE2BDB5}" destId="{AE41CD32-0871-4220-96BE-D54C8E20D458}" srcOrd="0" destOrd="0" presId="urn:microsoft.com/office/officeart/2005/8/layout/radial2"/>
    <dgm:cxn modelId="{E092FC61-91DA-4492-8478-E4942C608900}" type="presOf" srcId="{30A2EA68-49B6-4909-8F2C-28AE723ECCA0}" destId="{77A0B303-9064-491B-9982-DFAA43B397EB}" srcOrd="0" destOrd="3" presId="urn:microsoft.com/office/officeart/2005/8/layout/radial2"/>
    <dgm:cxn modelId="{156EC4B3-0AEC-4D7B-9053-33E844C5AB35}" srcId="{91029F29-8801-496B-A6C8-6BA687E13FF9}" destId="{17ECC476-7089-40E7-B6A3-56396806B687}" srcOrd="1" destOrd="0" parTransId="{054261ED-1606-4E37-BE68-B1C03F7E8976}" sibTransId="{D85339CE-EE13-4729-949C-3563CB3DC45D}"/>
    <dgm:cxn modelId="{E8D7B8DC-8178-4B1F-A36D-61A11D8C6961}" type="presOf" srcId="{9DBA5B60-808A-4B97-A947-8110A0C16491}" destId="{CD9AFA39-89F3-46EA-95AF-852843388DE3}" srcOrd="0" destOrd="0" presId="urn:microsoft.com/office/officeart/2005/8/layout/radial2"/>
    <dgm:cxn modelId="{59FEFBFA-1191-42F4-BE14-348DA30B26EC}" srcId="{577A2CFE-E35F-45D1-9DAA-3A85ADD4A7F6}" destId="{90930401-F835-4136-9620-284E94D4466D}" srcOrd="2" destOrd="0" parTransId="{C3C975AD-1677-4BE8-A9D5-F8D1BF37C9D6}" sibTransId="{8CA082CB-9F5E-462E-B033-F867B10787CB}"/>
    <dgm:cxn modelId="{0BA3BB7D-2EC9-41C7-B8F5-6CA751839626}" srcId="{91029F29-8801-496B-A6C8-6BA687E13FF9}" destId="{AA7DC3B8-ABBB-472C-A725-AAD6BDE2BDB5}" srcOrd="2" destOrd="0" parTransId="{68DE81FA-0D8C-48A8-A462-F64D9886A8D9}" sibTransId="{75033214-7AE1-4714-BA91-52FE82D4FAA8}"/>
    <dgm:cxn modelId="{8D5ADEE3-57F0-44FA-A1A4-73A5DFFF6FEB}" srcId="{577A2CFE-E35F-45D1-9DAA-3A85ADD4A7F6}" destId="{EBD7138A-AECD-4EE9-86AF-B035347A9385}" srcOrd="0" destOrd="0" parTransId="{21B2F69F-3494-4C53-BBD2-F81A6DF0A6E3}" sibTransId="{D9F15B50-1DCE-4F0D-A9FA-D8447DC3F2CA}"/>
    <dgm:cxn modelId="{4A4E32B6-2EC5-4E5D-9247-E56D05F7AE9A}" type="presOf" srcId="{20A6075A-702D-4697-91A2-9ADD4452DAAC}" destId="{77A0B303-9064-491B-9982-DFAA43B397EB}" srcOrd="0" destOrd="1" presId="urn:microsoft.com/office/officeart/2005/8/layout/radial2"/>
    <dgm:cxn modelId="{3B5F3A55-8260-4C3A-B778-E5923284D54D}" type="presOf" srcId="{91029F29-8801-496B-A6C8-6BA687E13FF9}" destId="{7E333715-6F1D-4D91-9E45-C26C4744CFCB}" srcOrd="0" destOrd="0" presId="urn:microsoft.com/office/officeart/2005/8/layout/radial2"/>
    <dgm:cxn modelId="{9065EABE-6DD5-4609-81E8-934E336CECBE}" type="presOf" srcId="{17ECC476-7089-40E7-B6A3-56396806B687}" destId="{9E5EB628-7B7D-427B-B463-D0578FC67319}" srcOrd="0" destOrd="0" presId="urn:microsoft.com/office/officeart/2005/8/layout/radial2"/>
    <dgm:cxn modelId="{55611FF2-880F-41E4-8EAE-1FD971FC44D2}" srcId="{577A2CFE-E35F-45D1-9DAA-3A85ADD4A7F6}" destId="{20A6075A-702D-4697-91A2-9ADD4452DAAC}" srcOrd="1" destOrd="0" parTransId="{DC35FDC1-3326-44D6-89B1-2A3780D1157C}" sibTransId="{9AE46424-1A24-4EC8-B6F9-76347DDA8859}"/>
    <dgm:cxn modelId="{112B89B9-3517-4FE6-AB41-64EB8418DD54}" srcId="{577A2CFE-E35F-45D1-9DAA-3A85ADD4A7F6}" destId="{30A2EA68-49B6-4909-8F2C-28AE723ECCA0}" srcOrd="3" destOrd="0" parTransId="{984862D4-BAD7-4004-B01B-081D197B7A1B}" sibTransId="{1DF27C4E-8BC7-42D7-8F87-3A8970C6EFD0}"/>
    <dgm:cxn modelId="{A973694C-BA65-4563-AB18-A59064D1F621}" srcId="{577A2CFE-E35F-45D1-9DAA-3A85ADD4A7F6}" destId="{C454E5D9-80C3-4325-8829-4165B9725A2C}" srcOrd="4" destOrd="0" parTransId="{73B6CBBA-8BF8-4341-9113-A03592B8AA74}" sibTransId="{F76B7866-608C-4F09-9E46-A7809DC4B802}"/>
    <dgm:cxn modelId="{5B945384-C8EB-44D7-B104-B3CDD57466FC}" type="presOf" srcId="{CCA600C8-4C00-4767-99B7-3F8E7E2DBE80}" destId="{F9B23A74-9C60-4BFC-B945-B330E95557BE}" srcOrd="0" destOrd="0" presId="urn:microsoft.com/office/officeart/2005/8/layout/radial2"/>
    <dgm:cxn modelId="{2C735A26-70F9-40EE-946F-F66B17399BE7}" type="presOf" srcId="{577A2CFE-E35F-45D1-9DAA-3A85ADD4A7F6}" destId="{9E694879-D0AB-426A-9A74-C909092F67F4}" srcOrd="0" destOrd="0" presId="urn:microsoft.com/office/officeart/2005/8/layout/radial2"/>
    <dgm:cxn modelId="{FA15014F-4878-434E-9D28-222EDAF5AB7D}" srcId="{91029F29-8801-496B-A6C8-6BA687E13FF9}" destId="{577A2CFE-E35F-45D1-9DAA-3A85ADD4A7F6}" srcOrd="4" destOrd="0" parTransId="{C3B07CDC-CF5B-4F42-9567-C3AF0B09AF93}" sibTransId="{CBAECEC4-649F-4D57-99CF-AFB185811A3E}"/>
    <dgm:cxn modelId="{1517D0C8-5C57-452E-BEB5-F1D40A2D2379}" type="presOf" srcId="{0AE808A3-AB7E-4F3F-898E-5C851CAA696E}" destId="{725C44A1-021F-408E-BB22-F822F480025C}" srcOrd="0" destOrd="0" presId="urn:microsoft.com/office/officeart/2005/8/layout/radial2"/>
    <dgm:cxn modelId="{CC4F4E1E-DB31-4F4F-8C19-038BF7F686DE}" srcId="{91029F29-8801-496B-A6C8-6BA687E13FF9}" destId="{9DBA5B60-808A-4B97-A947-8110A0C16491}" srcOrd="3" destOrd="0" parTransId="{CCA600C8-4C00-4767-99B7-3F8E7E2DBE80}" sibTransId="{2DA4145A-0771-4336-9F83-78E428144DB9}"/>
    <dgm:cxn modelId="{2C7626AD-D543-4F82-9406-5B06457E2438}" type="presParOf" srcId="{7E333715-6F1D-4D91-9E45-C26C4744CFCB}" destId="{36BFB37B-4E8C-476B-ADDF-072C800BA25D}" srcOrd="0" destOrd="0" presId="urn:microsoft.com/office/officeart/2005/8/layout/radial2"/>
    <dgm:cxn modelId="{E9C2C374-C249-4630-97AC-091C0AE3B1D3}" type="presParOf" srcId="{36BFB37B-4E8C-476B-ADDF-072C800BA25D}" destId="{3BC01A57-589C-4A3F-84E6-44EB76638488}" srcOrd="0" destOrd="0" presId="urn:microsoft.com/office/officeart/2005/8/layout/radial2"/>
    <dgm:cxn modelId="{706CD3F7-3A21-4417-B100-BFB4C2506234}" type="presParOf" srcId="{3BC01A57-589C-4A3F-84E6-44EB76638488}" destId="{71DBF957-702E-4931-9CDD-207BF87DD171}" srcOrd="0" destOrd="0" presId="urn:microsoft.com/office/officeart/2005/8/layout/radial2"/>
    <dgm:cxn modelId="{C295E734-8F07-42C1-BCFB-B64118574A26}" type="presParOf" srcId="{3BC01A57-589C-4A3F-84E6-44EB76638488}" destId="{947C6563-B8C7-40F0-ABE4-6E445ECDAED2}" srcOrd="1" destOrd="0" presId="urn:microsoft.com/office/officeart/2005/8/layout/radial2"/>
    <dgm:cxn modelId="{48EE6DD6-ACCB-4E5F-9B55-78A7702A1AC7}" type="presParOf" srcId="{36BFB37B-4E8C-476B-ADDF-072C800BA25D}" destId="{D76911EC-874D-4BF7-B843-6D645E1582E7}" srcOrd="1" destOrd="0" presId="urn:microsoft.com/office/officeart/2005/8/layout/radial2"/>
    <dgm:cxn modelId="{4306641E-5634-42B8-B299-44884D1CFC92}" type="presParOf" srcId="{36BFB37B-4E8C-476B-ADDF-072C800BA25D}" destId="{5AD6850C-04AB-4D85-8072-4617BADF20E1}" srcOrd="2" destOrd="0" presId="urn:microsoft.com/office/officeart/2005/8/layout/radial2"/>
    <dgm:cxn modelId="{84B210E9-C98E-4B78-AB5B-C5E8BA63AF2A}" type="presParOf" srcId="{5AD6850C-04AB-4D85-8072-4617BADF20E1}" destId="{725C44A1-021F-408E-BB22-F822F480025C}" srcOrd="0" destOrd="0" presId="urn:microsoft.com/office/officeart/2005/8/layout/radial2"/>
    <dgm:cxn modelId="{4546DFDD-B419-4902-883F-13BA4FE17C21}" type="presParOf" srcId="{5AD6850C-04AB-4D85-8072-4617BADF20E1}" destId="{C23CCBF1-A0A6-45DE-B133-B86F640AAB39}" srcOrd="1" destOrd="0" presId="urn:microsoft.com/office/officeart/2005/8/layout/radial2"/>
    <dgm:cxn modelId="{819706C6-8656-4794-ABE8-4284E98B3C9E}" type="presParOf" srcId="{36BFB37B-4E8C-476B-ADDF-072C800BA25D}" destId="{A39CFEEA-9696-4C41-A8FA-6F15802DC4BF}" srcOrd="3" destOrd="0" presId="urn:microsoft.com/office/officeart/2005/8/layout/radial2"/>
    <dgm:cxn modelId="{C72DD96F-9A59-4AEE-9A60-448283B1A582}" type="presParOf" srcId="{36BFB37B-4E8C-476B-ADDF-072C800BA25D}" destId="{2B30AB3D-2D38-458B-8C7E-5429A6288866}" srcOrd="4" destOrd="0" presId="urn:microsoft.com/office/officeart/2005/8/layout/radial2"/>
    <dgm:cxn modelId="{CC767AFA-B3C5-4BE6-B321-77874BD28292}" type="presParOf" srcId="{2B30AB3D-2D38-458B-8C7E-5429A6288866}" destId="{9E5EB628-7B7D-427B-B463-D0578FC67319}" srcOrd="0" destOrd="0" presId="urn:microsoft.com/office/officeart/2005/8/layout/radial2"/>
    <dgm:cxn modelId="{0C93C7D7-0570-4D78-A906-5E663EF690C2}" type="presParOf" srcId="{2B30AB3D-2D38-458B-8C7E-5429A6288866}" destId="{9881BE1E-9D5E-48EC-BDCD-E6AC6FD7E32E}" srcOrd="1" destOrd="0" presId="urn:microsoft.com/office/officeart/2005/8/layout/radial2"/>
    <dgm:cxn modelId="{30A36864-3BDD-47EF-AB3F-769389B7E977}" type="presParOf" srcId="{36BFB37B-4E8C-476B-ADDF-072C800BA25D}" destId="{B8DDEDC2-7044-403A-99FB-33AA59402264}" srcOrd="5" destOrd="0" presId="urn:microsoft.com/office/officeart/2005/8/layout/radial2"/>
    <dgm:cxn modelId="{2122ACB9-9D78-4A65-8D41-A13ABDA0AB4E}" type="presParOf" srcId="{36BFB37B-4E8C-476B-ADDF-072C800BA25D}" destId="{72C557D5-7BCC-4DFB-8F6C-B96AFC801BB6}" srcOrd="6" destOrd="0" presId="urn:microsoft.com/office/officeart/2005/8/layout/radial2"/>
    <dgm:cxn modelId="{B55CFE5C-06A1-45C1-B118-D3CE2DB0E5D1}" type="presParOf" srcId="{72C557D5-7BCC-4DFB-8F6C-B96AFC801BB6}" destId="{AE41CD32-0871-4220-96BE-D54C8E20D458}" srcOrd="0" destOrd="0" presId="urn:microsoft.com/office/officeart/2005/8/layout/radial2"/>
    <dgm:cxn modelId="{933F51B0-9F64-4EFE-B188-53967FBA453C}" type="presParOf" srcId="{72C557D5-7BCC-4DFB-8F6C-B96AFC801BB6}" destId="{973823B0-C80E-4EE5-9B28-DD906A380B0C}" srcOrd="1" destOrd="0" presId="urn:microsoft.com/office/officeart/2005/8/layout/radial2"/>
    <dgm:cxn modelId="{30AB37F5-5992-445D-A8B9-88D4763B59E1}" type="presParOf" srcId="{36BFB37B-4E8C-476B-ADDF-072C800BA25D}" destId="{F9B23A74-9C60-4BFC-B945-B330E95557BE}" srcOrd="7" destOrd="0" presId="urn:microsoft.com/office/officeart/2005/8/layout/radial2"/>
    <dgm:cxn modelId="{B28D3B80-7BAC-45EE-B879-A2AB98B9106E}" type="presParOf" srcId="{36BFB37B-4E8C-476B-ADDF-072C800BA25D}" destId="{CBAB5066-EB4A-41A9-8555-B07E0B85E25F}" srcOrd="8" destOrd="0" presId="urn:microsoft.com/office/officeart/2005/8/layout/radial2"/>
    <dgm:cxn modelId="{FB1F4AE0-B4D5-46BA-AD3A-0D909B7340CC}" type="presParOf" srcId="{CBAB5066-EB4A-41A9-8555-B07E0B85E25F}" destId="{CD9AFA39-89F3-46EA-95AF-852843388DE3}" srcOrd="0" destOrd="0" presId="urn:microsoft.com/office/officeart/2005/8/layout/radial2"/>
    <dgm:cxn modelId="{81A04573-8B40-492E-A126-D6DBE3D6F615}" type="presParOf" srcId="{CBAB5066-EB4A-41A9-8555-B07E0B85E25F}" destId="{9F8DF7CA-E4AD-47E0-BE63-3A847C01950D}" srcOrd="1" destOrd="0" presId="urn:microsoft.com/office/officeart/2005/8/layout/radial2"/>
    <dgm:cxn modelId="{5C3C4B2F-F487-42BE-8436-9EDAF065C3EC}" type="presParOf" srcId="{36BFB37B-4E8C-476B-ADDF-072C800BA25D}" destId="{55497AE4-EB1F-4C78-BC0D-63682E16F137}" srcOrd="9" destOrd="0" presId="urn:microsoft.com/office/officeart/2005/8/layout/radial2"/>
    <dgm:cxn modelId="{52CAE68B-F67A-4C14-8289-594AF42D3251}" type="presParOf" srcId="{36BFB37B-4E8C-476B-ADDF-072C800BA25D}" destId="{2483FDFD-63F3-4162-A095-DCF6B9B215A1}" srcOrd="10" destOrd="0" presId="urn:microsoft.com/office/officeart/2005/8/layout/radial2"/>
    <dgm:cxn modelId="{2D496B49-78FE-4F7F-9415-568A55689D0C}" type="presParOf" srcId="{2483FDFD-63F3-4162-A095-DCF6B9B215A1}" destId="{9E694879-D0AB-426A-9A74-C909092F67F4}" srcOrd="0" destOrd="0" presId="urn:microsoft.com/office/officeart/2005/8/layout/radial2"/>
    <dgm:cxn modelId="{02978E92-79C5-4C19-8207-C8AD57DDAE39}" type="presParOf" srcId="{2483FDFD-63F3-4162-A095-DCF6B9B215A1}" destId="{77A0B303-9064-491B-9982-DFAA43B397E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536958-D106-487F-A5A5-23DDB37D0039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59BAB1D-F488-403F-9144-79FB8C9D7A99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Учні </a:t>
          </a:r>
          <a:r>
            <a:rPr lang="uk-UA" sz="1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   </a:t>
          </a:r>
          <a:r>
            <a:rPr lang="uk-UA" sz="1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ранньою розумовою реалізацією –   це діти,  у яких  за  звичайного рівня  інтелекту спостерігається інтерес до якогось окремого предмета.</a:t>
          </a:r>
          <a:endParaRPr lang="uk-UA" sz="18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6A8F01-CE6D-4B50-8BF3-41348C48B2FB}" type="parTrans" cxnId="{DFBB4DDB-4CE4-4346-A45E-75E3566DA97B}">
      <dgm:prSet/>
      <dgm:spPr/>
      <dgm:t>
        <a:bodyPr/>
        <a:lstStyle/>
        <a:p>
          <a:endParaRPr lang="uk-UA"/>
        </a:p>
      </dgm:t>
    </dgm:pt>
    <dgm:pt modelId="{927FEF11-9A80-4123-8230-2D8FF60656DF}" type="sibTrans" cxnId="{DFBB4DDB-4CE4-4346-A45E-75E3566DA97B}">
      <dgm:prSet/>
      <dgm:spPr/>
      <dgm:t>
        <a:bodyPr/>
        <a:lstStyle/>
        <a:p>
          <a:endParaRPr lang="uk-UA"/>
        </a:p>
      </dgm:t>
    </dgm:pt>
    <dgm:pt modelId="{0EA08CF6-4429-45FE-A552-D5BF529C71E2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Учні з окремими ознаками нестандартних  здібностей, вирізняються  розумовими особливостями і мають феноменальну пам’ять .</a:t>
          </a:r>
          <a:endParaRPr lang="uk-UA" sz="18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C039C5-0007-4AA8-9A34-B937CF4B0D4C}" type="parTrans" cxnId="{0546BB0C-2291-46AA-AE62-65FB3CB04DC4}">
      <dgm:prSet/>
      <dgm:spPr/>
      <dgm:t>
        <a:bodyPr/>
        <a:lstStyle/>
        <a:p>
          <a:endParaRPr lang="uk-UA"/>
        </a:p>
      </dgm:t>
    </dgm:pt>
    <dgm:pt modelId="{ED7A9692-5C22-4B27-BAB5-A886701913EE}" type="sibTrans" cxnId="{0546BB0C-2291-46AA-AE62-65FB3CB04DC4}">
      <dgm:prSet/>
      <dgm:spPr/>
      <dgm:t>
        <a:bodyPr/>
        <a:lstStyle/>
        <a:p>
          <a:endParaRPr lang="uk-UA"/>
        </a:p>
      </dgm:t>
    </dgm:pt>
    <dgm:pt modelId="{2D7EE6F8-405A-477B-8BD3-63EE7DC4F8C3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Учні  з прискореним  розумовим розвитком -  це діти, які   дуже відрізняються серед інших  високим  рівнем  інтелекту.</a:t>
          </a:r>
          <a:endParaRPr lang="uk-UA" sz="18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2A2C38-F294-4447-9312-7ADF789F0C0E}" type="parTrans" cxnId="{2C60B033-A381-41EF-A52A-904DA610224A}">
      <dgm:prSet/>
      <dgm:spPr/>
      <dgm:t>
        <a:bodyPr/>
        <a:lstStyle/>
        <a:p>
          <a:endParaRPr lang="uk-UA"/>
        </a:p>
      </dgm:t>
    </dgm:pt>
    <dgm:pt modelId="{7F30F8DD-6866-4030-82B5-B2005051A85C}" type="sibTrans" cxnId="{2C60B033-A381-41EF-A52A-904DA610224A}">
      <dgm:prSet/>
      <dgm:spPr/>
      <dgm:t>
        <a:bodyPr/>
        <a:lstStyle/>
        <a:p>
          <a:endParaRPr lang="uk-UA"/>
        </a:p>
      </dgm:t>
    </dgm:pt>
    <dgm:pt modelId="{8FA38DD9-FB18-43BF-9741-DD5132B017D6}" type="pres">
      <dgm:prSet presAssocID="{7F536958-D106-487F-A5A5-23DDB37D003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0692BB5-AD8D-4849-AE53-831BCD11DDBF}" type="pres">
      <dgm:prSet presAssocID="{659BAB1D-F488-403F-9144-79FB8C9D7A99}" presName="comp" presStyleCnt="0"/>
      <dgm:spPr/>
    </dgm:pt>
    <dgm:pt modelId="{294A9853-56A4-4563-A6ED-104C4189680B}" type="pres">
      <dgm:prSet presAssocID="{659BAB1D-F488-403F-9144-79FB8C9D7A99}" presName="box" presStyleLbl="node1" presStyleIdx="0" presStyleCnt="3"/>
      <dgm:spPr/>
      <dgm:t>
        <a:bodyPr/>
        <a:lstStyle/>
        <a:p>
          <a:endParaRPr lang="uk-UA"/>
        </a:p>
      </dgm:t>
    </dgm:pt>
    <dgm:pt modelId="{3CA5B7B6-E84A-4563-AD7C-3BD3F6957181}" type="pres">
      <dgm:prSet presAssocID="{659BAB1D-F488-403F-9144-79FB8C9D7A99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3A3712A-176F-4129-AA0E-16AFB29C4ACA}" type="pres">
      <dgm:prSet presAssocID="{659BAB1D-F488-403F-9144-79FB8C9D7A9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F4897D3-50A2-446F-B8CB-54097CFC7418}" type="pres">
      <dgm:prSet presAssocID="{927FEF11-9A80-4123-8230-2D8FF60656DF}" presName="spacer" presStyleCnt="0"/>
      <dgm:spPr/>
    </dgm:pt>
    <dgm:pt modelId="{D162A6A3-C8A9-434B-802C-08842822FABE}" type="pres">
      <dgm:prSet presAssocID="{0EA08CF6-4429-45FE-A552-D5BF529C71E2}" presName="comp" presStyleCnt="0"/>
      <dgm:spPr/>
    </dgm:pt>
    <dgm:pt modelId="{A987905E-E2A6-4BA4-BCF5-1473AA354779}" type="pres">
      <dgm:prSet presAssocID="{0EA08CF6-4429-45FE-A552-D5BF529C71E2}" presName="box" presStyleLbl="node1" presStyleIdx="1" presStyleCnt="3" custLinFactNeighborX="-1974" custLinFactNeighborY="0"/>
      <dgm:spPr/>
      <dgm:t>
        <a:bodyPr/>
        <a:lstStyle/>
        <a:p>
          <a:endParaRPr lang="uk-UA"/>
        </a:p>
      </dgm:t>
    </dgm:pt>
    <dgm:pt modelId="{996AAFDA-ACB7-4165-9912-786C83E76753}" type="pres">
      <dgm:prSet presAssocID="{0EA08CF6-4429-45FE-A552-D5BF529C71E2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ECCB8BA6-7C7B-457A-825D-41CC7A0D4310}" type="pres">
      <dgm:prSet presAssocID="{0EA08CF6-4429-45FE-A552-D5BF529C71E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2AEBB7B-8698-420A-8BD9-CAD182F65608}" type="pres">
      <dgm:prSet presAssocID="{ED7A9692-5C22-4B27-BAB5-A886701913EE}" presName="spacer" presStyleCnt="0"/>
      <dgm:spPr/>
    </dgm:pt>
    <dgm:pt modelId="{657A1A4E-1791-4268-A746-3586AA9FF6BB}" type="pres">
      <dgm:prSet presAssocID="{2D7EE6F8-405A-477B-8BD3-63EE7DC4F8C3}" presName="comp" presStyleCnt="0"/>
      <dgm:spPr/>
    </dgm:pt>
    <dgm:pt modelId="{EE52B526-AE92-44A7-8E58-F156878BCFFB}" type="pres">
      <dgm:prSet presAssocID="{2D7EE6F8-405A-477B-8BD3-63EE7DC4F8C3}" presName="box" presStyleLbl="node1" presStyleIdx="2" presStyleCnt="3"/>
      <dgm:spPr/>
      <dgm:t>
        <a:bodyPr/>
        <a:lstStyle/>
        <a:p>
          <a:endParaRPr lang="uk-UA"/>
        </a:p>
      </dgm:t>
    </dgm:pt>
    <dgm:pt modelId="{8E333EB9-6CE4-44C8-BE8D-3C0FC78F8E9B}" type="pres">
      <dgm:prSet presAssocID="{2D7EE6F8-405A-477B-8BD3-63EE7DC4F8C3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FBF32EF-9975-41E2-A6DC-58BED3C45B9C}" type="pres">
      <dgm:prSet presAssocID="{2D7EE6F8-405A-477B-8BD3-63EE7DC4F8C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2D5189A-54CE-492E-8EFE-A0607CB3D00A}" type="presOf" srcId="{659BAB1D-F488-403F-9144-79FB8C9D7A99}" destId="{B3A3712A-176F-4129-AA0E-16AFB29C4ACA}" srcOrd="1" destOrd="0" presId="urn:microsoft.com/office/officeart/2005/8/layout/vList4"/>
    <dgm:cxn modelId="{40EBE018-958D-4ADD-835D-44D2D3F6DAF5}" type="presOf" srcId="{7F536958-D106-487F-A5A5-23DDB37D0039}" destId="{8FA38DD9-FB18-43BF-9741-DD5132B017D6}" srcOrd="0" destOrd="0" presId="urn:microsoft.com/office/officeart/2005/8/layout/vList4"/>
    <dgm:cxn modelId="{0546BB0C-2291-46AA-AE62-65FB3CB04DC4}" srcId="{7F536958-D106-487F-A5A5-23DDB37D0039}" destId="{0EA08CF6-4429-45FE-A552-D5BF529C71E2}" srcOrd="1" destOrd="0" parTransId="{82C039C5-0007-4AA8-9A34-B937CF4B0D4C}" sibTransId="{ED7A9692-5C22-4B27-BAB5-A886701913EE}"/>
    <dgm:cxn modelId="{B41D5A8A-78F0-4D54-B960-B4ECE3DCA761}" type="presOf" srcId="{2D7EE6F8-405A-477B-8BD3-63EE7DC4F8C3}" destId="{3FBF32EF-9975-41E2-A6DC-58BED3C45B9C}" srcOrd="1" destOrd="0" presId="urn:microsoft.com/office/officeart/2005/8/layout/vList4"/>
    <dgm:cxn modelId="{C67F94B7-AC8C-4FC1-981D-EC38633B85C4}" type="presOf" srcId="{0EA08CF6-4429-45FE-A552-D5BF529C71E2}" destId="{ECCB8BA6-7C7B-457A-825D-41CC7A0D4310}" srcOrd="1" destOrd="0" presId="urn:microsoft.com/office/officeart/2005/8/layout/vList4"/>
    <dgm:cxn modelId="{DFBB4DDB-4CE4-4346-A45E-75E3566DA97B}" srcId="{7F536958-D106-487F-A5A5-23DDB37D0039}" destId="{659BAB1D-F488-403F-9144-79FB8C9D7A99}" srcOrd="0" destOrd="0" parTransId="{5E6A8F01-CE6D-4B50-8BF3-41348C48B2FB}" sibTransId="{927FEF11-9A80-4123-8230-2D8FF60656DF}"/>
    <dgm:cxn modelId="{2EC85669-5A91-4253-BB85-8638A5D36468}" type="presOf" srcId="{0EA08CF6-4429-45FE-A552-D5BF529C71E2}" destId="{A987905E-E2A6-4BA4-BCF5-1473AA354779}" srcOrd="0" destOrd="0" presId="urn:microsoft.com/office/officeart/2005/8/layout/vList4"/>
    <dgm:cxn modelId="{C840748C-0434-469D-822B-221CE2FB061D}" type="presOf" srcId="{659BAB1D-F488-403F-9144-79FB8C9D7A99}" destId="{294A9853-56A4-4563-A6ED-104C4189680B}" srcOrd="0" destOrd="0" presId="urn:microsoft.com/office/officeart/2005/8/layout/vList4"/>
    <dgm:cxn modelId="{2C60B033-A381-41EF-A52A-904DA610224A}" srcId="{7F536958-D106-487F-A5A5-23DDB37D0039}" destId="{2D7EE6F8-405A-477B-8BD3-63EE7DC4F8C3}" srcOrd="2" destOrd="0" parTransId="{9B2A2C38-F294-4447-9312-7ADF789F0C0E}" sibTransId="{7F30F8DD-6866-4030-82B5-B2005051A85C}"/>
    <dgm:cxn modelId="{F966FE45-C09A-4D83-9636-1122CBDDDCE7}" type="presOf" srcId="{2D7EE6F8-405A-477B-8BD3-63EE7DC4F8C3}" destId="{EE52B526-AE92-44A7-8E58-F156878BCFFB}" srcOrd="0" destOrd="0" presId="urn:microsoft.com/office/officeart/2005/8/layout/vList4"/>
    <dgm:cxn modelId="{A7C2820F-E3E7-4E5C-8B01-76376975E29E}" type="presParOf" srcId="{8FA38DD9-FB18-43BF-9741-DD5132B017D6}" destId="{80692BB5-AD8D-4849-AE53-831BCD11DDBF}" srcOrd="0" destOrd="0" presId="urn:microsoft.com/office/officeart/2005/8/layout/vList4"/>
    <dgm:cxn modelId="{7A58E4F1-31C1-41FF-A98B-94A0C57D0FBC}" type="presParOf" srcId="{80692BB5-AD8D-4849-AE53-831BCD11DDBF}" destId="{294A9853-56A4-4563-A6ED-104C4189680B}" srcOrd="0" destOrd="0" presId="urn:microsoft.com/office/officeart/2005/8/layout/vList4"/>
    <dgm:cxn modelId="{DD2B079D-0B71-4ED0-BD75-867C3D016DD3}" type="presParOf" srcId="{80692BB5-AD8D-4849-AE53-831BCD11DDBF}" destId="{3CA5B7B6-E84A-4563-AD7C-3BD3F6957181}" srcOrd="1" destOrd="0" presId="urn:microsoft.com/office/officeart/2005/8/layout/vList4"/>
    <dgm:cxn modelId="{E8A9550D-505E-4F1C-9E49-608296EF4877}" type="presParOf" srcId="{80692BB5-AD8D-4849-AE53-831BCD11DDBF}" destId="{B3A3712A-176F-4129-AA0E-16AFB29C4ACA}" srcOrd="2" destOrd="0" presId="urn:microsoft.com/office/officeart/2005/8/layout/vList4"/>
    <dgm:cxn modelId="{7C7B021B-4A52-4BAD-9FB1-9745611C181C}" type="presParOf" srcId="{8FA38DD9-FB18-43BF-9741-DD5132B017D6}" destId="{5F4897D3-50A2-446F-B8CB-54097CFC7418}" srcOrd="1" destOrd="0" presId="urn:microsoft.com/office/officeart/2005/8/layout/vList4"/>
    <dgm:cxn modelId="{4145FA90-1EC4-4E65-8BC4-B991597444D4}" type="presParOf" srcId="{8FA38DD9-FB18-43BF-9741-DD5132B017D6}" destId="{D162A6A3-C8A9-434B-802C-08842822FABE}" srcOrd="2" destOrd="0" presId="urn:microsoft.com/office/officeart/2005/8/layout/vList4"/>
    <dgm:cxn modelId="{F74D7BDF-766E-44F3-9D79-F6A34FEF9DBE}" type="presParOf" srcId="{D162A6A3-C8A9-434B-802C-08842822FABE}" destId="{A987905E-E2A6-4BA4-BCF5-1473AA354779}" srcOrd="0" destOrd="0" presId="urn:microsoft.com/office/officeart/2005/8/layout/vList4"/>
    <dgm:cxn modelId="{36B3CCED-207E-4E00-A171-6B616C003CA9}" type="presParOf" srcId="{D162A6A3-C8A9-434B-802C-08842822FABE}" destId="{996AAFDA-ACB7-4165-9912-786C83E76753}" srcOrd="1" destOrd="0" presId="urn:microsoft.com/office/officeart/2005/8/layout/vList4"/>
    <dgm:cxn modelId="{313BC2C5-8D55-4E0E-950B-A28B3DBF0A53}" type="presParOf" srcId="{D162A6A3-C8A9-434B-802C-08842822FABE}" destId="{ECCB8BA6-7C7B-457A-825D-41CC7A0D4310}" srcOrd="2" destOrd="0" presId="urn:microsoft.com/office/officeart/2005/8/layout/vList4"/>
    <dgm:cxn modelId="{2060071D-3D64-48FE-96E9-54F0D4F3DEA9}" type="presParOf" srcId="{8FA38DD9-FB18-43BF-9741-DD5132B017D6}" destId="{82AEBB7B-8698-420A-8BD9-CAD182F65608}" srcOrd="3" destOrd="0" presId="urn:microsoft.com/office/officeart/2005/8/layout/vList4"/>
    <dgm:cxn modelId="{379C45D4-44DC-4959-B349-BC8CBEB8CA66}" type="presParOf" srcId="{8FA38DD9-FB18-43BF-9741-DD5132B017D6}" destId="{657A1A4E-1791-4268-A746-3586AA9FF6BB}" srcOrd="4" destOrd="0" presId="urn:microsoft.com/office/officeart/2005/8/layout/vList4"/>
    <dgm:cxn modelId="{1998F669-E5DE-46AC-9C0D-3E0A60FE6B45}" type="presParOf" srcId="{657A1A4E-1791-4268-A746-3586AA9FF6BB}" destId="{EE52B526-AE92-44A7-8E58-F156878BCFFB}" srcOrd="0" destOrd="0" presId="urn:microsoft.com/office/officeart/2005/8/layout/vList4"/>
    <dgm:cxn modelId="{EA45CD24-4E8B-484A-852F-B16E779EA8DF}" type="presParOf" srcId="{657A1A4E-1791-4268-A746-3586AA9FF6BB}" destId="{8E333EB9-6CE4-44C8-BE8D-3C0FC78F8E9B}" srcOrd="1" destOrd="0" presId="urn:microsoft.com/office/officeart/2005/8/layout/vList4"/>
    <dgm:cxn modelId="{B96D58B2-772E-4BE3-81CD-71800EA65C0C}" type="presParOf" srcId="{657A1A4E-1791-4268-A746-3586AA9FF6BB}" destId="{3FBF32EF-9975-41E2-A6DC-58BED3C45B9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6AFBD6-1163-44CF-BDA3-57C572A2B44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987747F-D287-4DFA-A435-B6F41FB2938B}">
      <dgm:prSet phldrT="[Текст]" custT="1"/>
      <dgm:spPr/>
      <dgm:t>
        <a:bodyPr/>
        <a:lstStyle/>
        <a:p>
          <a:r>
            <a:rPr lang="uk-UA" sz="1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ДОМІНАНТА</a:t>
          </a:r>
          <a:endParaRPr lang="uk-UA" sz="15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895EA4-68A4-430B-B4D0-EC73AD233F0C}" type="parTrans" cxnId="{D2231302-46FF-4799-A6F1-AC9862F36D17}">
      <dgm:prSet/>
      <dgm:spPr/>
      <dgm:t>
        <a:bodyPr/>
        <a:lstStyle/>
        <a:p>
          <a:endParaRPr lang="uk-UA"/>
        </a:p>
      </dgm:t>
    </dgm:pt>
    <dgm:pt modelId="{28C97947-FD90-45E9-B9D3-1B25A8C1366A}" type="sibTrans" cxnId="{D2231302-46FF-4799-A6F1-AC9862F36D17}">
      <dgm:prSet/>
      <dgm:spPr/>
      <dgm:t>
        <a:bodyPr/>
        <a:lstStyle/>
        <a:p>
          <a:endParaRPr lang="uk-UA"/>
        </a:p>
      </dgm:t>
    </dgm:pt>
    <dgm:pt modelId="{B2DC14C9-94B2-4C50-A5B0-FDDDAA467F6D}">
      <dgm:prSet phldrT="[Текст]" custT="1"/>
      <dgm:spPr/>
      <dgm:t>
        <a:bodyPr/>
        <a:lstStyle/>
        <a:p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Освітні парадигми</a:t>
          </a:r>
          <a:endParaRPr lang="uk-UA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BAC9D5-587B-4E9F-A760-B08C2EE77B0A}" type="parTrans" cxnId="{215148BC-FB03-4293-8BE5-413B8D818654}">
      <dgm:prSet/>
      <dgm:spPr/>
      <dgm:t>
        <a:bodyPr/>
        <a:lstStyle/>
        <a:p>
          <a:endParaRPr lang="uk-UA"/>
        </a:p>
      </dgm:t>
    </dgm:pt>
    <dgm:pt modelId="{259F3EDB-41DF-47B7-9D21-0DAA85D26F23}" type="sibTrans" cxnId="{215148BC-FB03-4293-8BE5-413B8D818654}">
      <dgm:prSet/>
      <dgm:spPr/>
      <dgm:t>
        <a:bodyPr/>
        <a:lstStyle/>
        <a:p>
          <a:endParaRPr lang="uk-UA"/>
        </a:p>
      </dgm:t>
    </dgm:pt>
    <dgm:pt modelId="{5941281C-5C2C-45B3-B2A8-8C65D093947C}">
      <dgm:prSet phldrT="[Текст]" custT="1"/>
      <dgm:spPr/>
      <dgm:t>
        <a:bodyPr/>
        <a:lstStyle/>
        <a:p>
          <a:r>
            <a:rPr lang="uk-UA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Рефрей</a:t>
          </a:r>
          <a:endParaRPr lang="uk-UA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uk-UA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мінг</a:t>
          </a:r>
          <a:endParaRPr lang="uk-UA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A38C93-9317-4C44-A916-B57B6188A9AC}" type="parTrans" cxnId="{CFF0F17C-58EE-4620-B01D-BC37A3CFE574}">
      <dgm:prSet/>
      <dgm:spPr/>
      <dgm:t>
        <a:bodyPr/>
        <a:lstStyle/>
        <a:p>
          <a:endParaRPr lang="uk-UA"/>
        </a:p>
      </dgm:t>
    </dgm:pt>
    <dgm:pt modelId="{C468A85D-16B7-4420-8E3A-B731EB966DA9}" type="sibTrans" cxnId="{CFF0F17C-58EE-4620-B01D-BC37A3CFE574}">
      <dgm:prSet/>
      <dgm:spPr/>
      <dgm:t>
        <a:bodyPr/>
        <a:lstStyle/>
        <a:p>
          <a:endParaRPr lang="uk-UA"/>
        </a:p>
      </dgm:t>
    </dgm:pt>
    <dgm:pt modelId="{E2DD2334-4C09-4E0D-B8DE-0E9DFE38479C}">
      <dgm:prSet/>
      <dgm:spPr/>
      <dgm:t>
        <a:bodyPr/>
        <a:lstStyle/>
        <a:p>
          <a:r>
            <a:rPr lang="ru-RU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Зміщення  центру уваги  від нагромадження  фактів до  вміння досягати знань через низку завдань, через інформацію, отриману з різних джерел.</a:t>
          </a:r>
          <a:endParaRPr lang="uk-UA"/>
        </a:p>
      </dgm:t>
    </dgm:pt>
    <dgm:pt modelId="{17AA6341-13EB-497F-846D-AAD6E01AC0A9}" type="parTrans" cxnId="{8A8B3C98-8F55-4E68-B203-C4C33296DFF1}">
      <dgm:prSet/>
      <dgm:spPr/>
      <dgm:t>
        <a:bodyPr/>
        <a:lstStyle/>
        <a:p>
          <a:endParaRPr lang="uk-UA"/>
        </a:p>
      </dgm:t>
    </dgm:pt>
    <dgm:pt modelId="{34736FBF-58BD-48C5-8FE9-32F99B18F3FF}" type="sibTrans" cxnId="{8A8B3C98-8F55-4E68-B203-C4C33296DFF1}">
      <dgm:prSet/>
      <dgm:spPr/>
      <dgm:t>
        <a:bodyPr/>
        <a:lstStyle/>
        <a:p>
          <a:endParaRPr lang="uk-UA"/>
        </a:p>
      </dgm:t>
    </dgm:pt>
    <dgm:pt modelId="{E47AFEA5-5FFA-45ED-B2A2-B4021EEAB692}">
      <dgm:prSet/>
      <dgm:spPr/>
      <dgm:t>
        <a:bodyPr/>
        <a:lstStyle/>
        <a:p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Зменшення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обсягу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фактологічного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матеріалу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на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користь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практичної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діяльності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;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використання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різних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джерел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інформації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для 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досягнення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мети.</a:t>
          </a:r>
          <a:endParaRPr lang="uk-UA" dirty="0"/>
        </a:p>
      </dgm:t>
    </dgm:pt>
    <dgm:pt modelId="{57F8564D-2ACF-46E6-90FD-0A1219CA24FE}" type="parTrans" cxnId="{38A7EF75-0F07-426C-BFC3-26D9D9BAB0AD}">
      <dgm:prSet/>
      <dgm:spPr/>
      <dgm:t>
        <a:bodyPr/>
        <a:lstStyle/>
        <a:p>
          <a:endParaRPr lang="uk-UA"/>
        </a:p>
      </dgm:t>
    </dgm:pt>
    <dgm:pt modelId="{1CE68F88-52CA-43FC-BE81-C38602B05F5D}" type="sibTrans" cxnId="{38A7EF75-0F07-426C-BFC3-26D9D9BAB0AD}">
      <dgm:prSet/>
      <dgm:spPr/>
      <dgm:t>
        <a:bodyPr/>
        <a:lstStyle/>
        <a:p>
          <a:endParaRPr lang="uk-UA"/>
        </a:p>
      </dgm:t>
    </dgm:pt>
    <dgm:pt modelId="{0BF43270-07AE-4686-A0FC-00BBB79C96AC}">
      <dgm:prSet/>
      <dgm:spPr/>
      <dgm:t>
        <a:bodyPr/>
        <a:lstStyle/>
        <a:p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Мобільність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 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креативність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практичність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значущість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основні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чинники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формування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компетентностей 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обдарованих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дітей</a:t>
          </a:r>
          <a:r>
            <a: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uk-UA" dirty="0"/>
        </a:p>
      </dgm:t>
    </dgm:pt>
    <dgm:pt modelId="{1C9442EF-C831-4B21-915D-D36FED1AEE77}" type="parTrans" cxnId="{0F80F6E5-6490-4426-88FD-C1378404C82D}">
      <dgm:prSet/>
      <dgm:spPr/>
      <dgm:t>
        <a:bodyPr/>
        <a:lstStyle/>
        <a:p>
          <a:endParaRPr lang="uk-UA"/>
        </a:p>
      </dgm:t>
    </dgm:pt>
    <dgm:pt modelId="{A315FD42-E7B8-4374-ABF0-A8B3604BACE0}" type="sibTrans" cxnId="{0F80F6E5-6490-4426-88FD-C1378404C82D}">
      <dgm:prSet/>
      <dgm:spPr/>
      <dgm:t>
        <a:bodyPr/>
        <a:lstStyle/>
        <a:p>
          <a:endParaRPr lang="uk-UA"/>
        </a:p>
      </dgm:t>
    </dgm:pt>
    <dgm:pt modelId="{AA5BE34A-947B-4CE8-AB9F-2EC086CE7749}" type="pres">
      <dgm:prSet presAssocID="{4F6AFBD6-1163-44CF-BDA3-57C572A2B44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108784B-93A4-4A6E-807C-42D40713ACF4}" type="pres">
      <dgm:prSet presAssocID="{3987747F-D287-4DFA-A435-B6F41FB2938B}" presName="composite" presStyleCnt="0"/>
      <dgm:spPr/>
    </dgm:pt>
    <dgm:pt modelId="{BB63CD8D-971C-4333-8191-63880ABE59CA}" type="pres">
      <dgm:prSet presAssocID="{3987747F-D287-4DFA-A435-B6F41FB2938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193FA51-E434-4F4B-AE0F-2AA6A9098533}" type="pres">
      <dgm:prSet presAssocID="{3987747F-D287-4DFA-A435-B6F41FB2938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0D2C640-C10F-43F9-A783-5249DB492C43}" type="pres">
      <dgm:prSet presAssocID="{28C97947-FD90-45E9-B9D3-1B25A8C1366A}" presName="sp" presStyleCnt="0"/>
      <dgm:spPr/>
    </dgm:pt>
    <dgm:pt modelId="{5615EE69-8152-4469-9D1D-E93B5F122C4B}" type="pres">
      <dgm:prSet presAssocID="{B2DC14C9-94B2-4C50-A5B0-FDDDAA467F6D}" presName="composite" presStyleCnt="0"/>
      <dgm:spPr/>
    </dgm:pt>
    <dgm:pt modelId="{91DD407E-38C8-46B5-A312-C1BB96C7AA9E}" type="pres">
      <dgm:prSet presAssocID="{B2DC14C9-94B2-4C50-A5B0-FDDDAA467F6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AEA853A-DA72-443F-96F2-830A17B90724}" type="pres">
      <dgm:prSet presAssocID="{B2DC14C9-94B2-4C50-A5B0-FDDDAA467F6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1B5BC35-D2F1-4D4D-A421-C232DF463235}" type="pres">
      <dgm:prSet presAssocID="{259F3EDB-41DF-47B7-9D21-0DAA85D26F23}" presName="sp" presStyleCnt="0"/>
      <dgm:spPr/>
    </dgm:pt>
    <dgm:pt modelId="{F4B2F90F-3AD2-4563-82DA-748A7AFC56FD}" type="pres">
      <dgm:prSet presAssocID="{5941281C-5C2C-45B3-B2A8-8C65D093947C}" presName="composite" presStyleCnt="0"/>
      <dgm:spPr/>
    </dgm:pt>
    <dgm:pt modelId="{96BB8B01-2F80-42D1-9760-1C4BC03198BF}" type="pres">
      <dgm:prSet presAssocID="{5941281C-5C2C-45B3-B2A8-8C65D093947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B3DA1BA-08A4-41AB-9435-7410E62132D4}" type="pres">
      <dgm:prSet presAssocID="{5941281C-5C2C-45B3-B2A8-8C65D093947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F80F6E5-6490-4426-88FD-C1378404C82D}" srcId="{5941281C-5C2C-45B3-B2A8-8C65D093947C}" destId="{0BF43270-07AE-4686-A0FC-00BBB79C96AC}" srcOrd="0" destOrd="0" parTransId="{1C9442EF-C831-4B21-915D-D36FED1AEE77}" sibTransId="{A315FD42-E7B8-4374-ABF0-A8B3604BACE0}"/>
    <dgm:cxn modelId="{8A8B3C98-8F55-4E68-B203-C4C33296DFF1}" srcId="{3987747F-D287-4DFA-A435-B6F41FB2938B}" destId="{E2DD2334-4C09-4E0D-B8DE-0E9DFE38479C}" srcOrd="0" destOrd="0" parTransId="{17AA6341-13EB-497F-846D-AAD6E01AC0A9}" sibTransId="{34736FBF-58BD-48C5-8FE9-32F99B18F3FF}"/>
    <dgm:cxn modelId="{65C1177F-4F59-4E61-9821-C184767C23C8}" type="presOf" srcId="{E2DD2334-4C09-4E0D-B8DE-0E9DFE38479C}" destId="{4193FA51-E434-4F4B-AE0F-2AA6A9098533}" srcOrd="0" destOrd="0" presId="urn:microsoft.com/office/officeart/2005/8/layout/chevron2"/>
    <dgm:cxn modelId="{2297F044-7F5D-4BA8-8B6A-DDC69956F662}" type="presOf" srcId="{E47AFEA5-5FFA-45ED-B2A2-B4021EEAB692}" destId="{AAEA853A-DA72-443F-96F2-830A17B90724}" srcOrd="0" destOrd="0" presId="urn:microsoft.com/office/officeart/2005/8/layout/chevron2"/>
    <dgm:cxn modelId="{93ED3582-40B6-4BED-B6A5-9F98F983061F}" type="presOf" srcId="{5941281C-5C2C-45B3-B2A8-8C65D093947C}" destId="{96BB8B01-2F80-42D1-9760-1C4BC03198BF}" srcOrd="0" destOrd="0" presId="urn:microsoft.com/office/officeart/2005/8/layout/chevron2"/>
    <dgm:cxn modelId="{D2231302-46FF-4799-A6F1-AC9862F36D17}" srcId="{4F6AFBD6-1163-44CF-BDA3-57C572A2B444}" destId="{3987747F-D287-4DFA-A435-B6F41FB2938B}" srcOrd="0" destOrd="0" parTransId="{C7895EA4-68A4-430B-B4D0-EC73AD233F0C}" sibTransId="{28C97947-FD90-45E9-B9D3-1B25A8C1366A}"/>
    <dgm:cxn modelId="{215148BC-FB03-4293-8BE5-413B8D818654}" srcId="{4F6AFBD6-1163-44CF-BDA3-57C572A2B444}" destId="{B2DC14C9-94B2-4C50-A5B0-FDDDAA467F6D}" srcOrd="1" destOrd="0" parTransId="{47BAC9D5-587B-4E9F-A760-B08C2EE77B0A}" sibTransId="{259F3EDB-41DF-47B7-9D21-0DAA85D26F23}"/>
    <dgm:cxn modelId="{CFF0F17C-58EE-4620-B01D-BC37A3CFE574}" srcId="{4F6AFBD6-1163-44CF-BDA3-57C572A2B444}" destId="{5941281C-5C2C-45B3-B2A8-8C65D093947C}" srcOrd="2" destOrd="0" parTransId="{6DA38C93-9317-4C44-A916-B57B6188A9AC}" sibTransId="{C468A85D-16B7-4420-8E3A-B731EB966DA9}"/>
    <dgm:cxn modelId="{E34E6156-59F9-4DEB-9FE7-1C9EFA979BEB}" type="presOf" srcId="{B2DC14C9-94B2-4C50-A5B0-FDDDAA467F6D}" destId="{91DD407E-38C8-46B5-A312-C1BB96C7AA9E}" srcOrd="0" destOrd="0" presId="urn:microsoft.com/office/officeart/2005/8/layout/chevron2"/>
    <dgm:cxn modelId="{01A07EA6-88A9-4068-97F9-02E9D34670E3}" type="presOf" srcId="{0BF43270-07AE-4686-A0FC-00BBB79C96AC}" destId="{6B3DA1BA-08A4-41AB-9435-7410E62132D4}" srcOrd="0" destOrd="0" presId="urn:microsoft.com/office/officeart/2005/8/layout/chevron2"/>
    <dgm:cxn modelId="{6458257A-24C0-45DA-B01A-CFCFD4F3C1AB}" type="presOf" srcId="{4F6AFBD6-1163-44CF-BDA3-57C572A2B444}" destId="{AA5BE34A-947B-4CE8-AB9F-2EC086CE7749}" srcOrd="0" destOrd="0" presId="urn:microsoft.com/office/officeart/2005/8/layout/chevron2"/>
    <dgm:cxn modelId="{38A7EF75-0F07-426C-BFC3-26D9D9BAB0AD}" srcId="{B2DC14C9-94B2-4C50-A5B0-FDDDAA467F6D}" destId="{E47AFEA5-5FFA-45ED-B2A2-B4021EEAB692}" srcOrd="0" destOrd="0" parTransId="{57F8564D-2ACF-46E6-90FD-0A1219CA24FE}" sibTransId="{1CE68F88-52CA-43FC-BE81-C38602B05F5D}"/>
    <dgm:cxn modelId="{2D31587C-B898-4EFF-85A5-718CFB064714}" type="presOf" srcId="{3987747F-D287-4DFA-A435-B6F41FB2938B}" destId="{BB63CD8D-971C-4333-8191-63880ABE59CA}" srcOrd="0" destOrd="0" presId="urn:microsoft.com/office/officeart/2005/8/layout/chevron2"/>
    <dgm:cxn modelId="{97FA3B14-684C-4DE6-974F-4FEB4BC31671}" type="presParOf" srcId="{AA5BE34A-947B-4CE8-AB9F-2EC086CE7749}" destId="{9108784B-93A4-4A6E-807C-42D40713ACF4}" srcOrd="0" destOrd="0" presId="urn:microsoft.com/office/officeart/2005/8/layout/chevron2"/>
    <dgm:cxn modelId="{CB2F10C7-B537-4052-91E8-802719C70CD8}" type="presParOf" srcId="{9108784B-93A4-4A6E-807C-42D40713ACF4}" destId="{BB63CD8D-971C-4333-8191-63880ABE59CA}" srcOrd="0" destOrd="0" presId="urn:microsoft.com/office/officeart/2005/8/layout/chevron2"/>
    <dgm:cxn modelId="{86BF1E7E-6F99-4D8F-A85D-69656667756D}" type="presParOf" srcId="{9108784B-93A4-4A6E-807C-42D40713ACF4}" destId="{4193FA51-E434-4F4B-AE0F-2AA6A9098533}" srcOrd="1" destOrd="0" presId="urn:microsoft.com/office/officeart/2005/8/layout/chevron2"/>
    <dgm:cxn modelId="{D03B4189-43A5-4A3E-9F90-01023A2BC3E1}" type="presParOf" srcId="{AA5BE34A-947B-4CE8-AB9F-2EC086CE7749}" destId="{E0D2C640-C10F-43F9-A783-5249DB492C43}" srcOrd="1" destOrd="0" presId="urn:microsoft.com/office/officeart/2005/8/layout/chevron2"/>
    <dgm:cxn modelId="{2AB3DB81-A01E-48F4-9D81-0C7979C450E9}" type="presParOf" srcId="{AA5BE34A-947B-4CE8-AB9F-2EC086CE7749}" destId="{5615EE69-8152-4469-9D1D-E93B5F122C4B}" srcOrd="2" destOrd="0" presId="urn:microsoft.com/office/officeart/2005/8/layout/chevron2"/>
    <dgm:cxn modelId="{F9993710-D320-43B7-9A7C-44BA06AC98DC}" type="presParOf" srcId="{5615EE69-8152-4469-9D1D-E93B5F122C4B}" destId="{91DD407E-38C8-46B5-A312-C1BB96C7AA9E}" srcOrd="0" destOrd="0" presId="urn:microsoft.com/office/officeart/2005/8/layout/chevron2"/>
    <dgm:cxn modelId="{45348754-77BC-4F49-A5E1-6CC6136D339C}" type="presParOf" srcId="{5615EE69-8152-4469-9D1D-E93B5F122C4B}" destId="{AAEA853A-DA72-443F-96F2-830A17B90724}" srcOrd="1" destOrd="0" presId="urn:microsoft.com/office/officeart/2005/8/layout/chevron2"/>
    <dgm:cxn modelId="{C907789D-55AA-474C-A611-0ED7E90A6A1A}" type="presParOf" srcId="{AA5BE34A-947B-4CE8-AB9F-2EC086CE7749}" destId="{F1B5BC35-D2F1-4D4D-A421-C232DF463235}" srcOrd="3" destOrd="0" presId="urn:microsoft.com/office/officeart/2005/8/layout/chevron2"/>
    <dgm:cxn modelId="{67643F32-4215-4C51-9D02-3D14DFF5E670}" type="presParOf" srcId="{AA5BE34A-947B-4CE8-AB9F-2EC086CE7749}" destId="{F4B2F90F-3AD2-4563-82DA-748A7AFC56FD}" srcOrd="4" destOrd="0" presId="urn:microsoft.com/office/officeart/2005/8/layout/chevron2"/>
    <dgm:cxn modelId="{AE561514-27CA-40C2-803D-CE8C181A39D8}" type="presParOf" srcId="{F4B2F90F-3AD2-4563-82DA-748A7AFC56FD}" destId="{96BB8B01-2F80-42D1-9760-1C4BC03198BF}" srcOrd="0" destOrd="0" presId="urn:microsoft.com/office/officeart/2005/8/layout/chevron2"/>
    <dgm:cxn modelId="{9DF562DA-F24D-4991-995B-9C3ACA7AE219}" type="presParOf" srcId="{F4B2F90F-3AD2-4563-82DA-748A7AFC56FD}" destId="{6B3DA1BA-08A4-41AB-9435-7410E62132D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97AE4-EB1F-4C78-BC0D-63682E16F137}">
      <dsp:nvSpPr>
        <dsp:cNvPr id="0" name=""/>
        <dsp:cNvSpPr/>
      </dsp:nvSpPr>
      <dsp:spPr>
        <a:xfrm rot="3310089">
          <a:off x="-165117" y="2654602"/>
          <a:ext cx="1290198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1290198" y="167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B23A74-9C60-4BFC-B945-B330E95557BE}">
      <dsp:nvSpPr>
        <dsp:cNvPr id="0" name=""/>
        <dsp:cNvSpPr/>
      </dsp:nvSpPr>
      <dsp:spPr>
        <a:xfrm rot="1631754">
          <a:off x="103178" y="2345184"/>
          <a:ext cx="1475157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1475157" y="167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DDEDC2-7044-403A-99FB-33AA59402264}">
      <dsp:nvSpPr>
        <dsp:cNvPr id="0" name=""/>
        <dsp:cNvSpPr/>
      </dsp:nvSpPr>
      <dsp:spPr>
        <a:xfrm rot="32240">
          <a:off x="184699" y="1890764"/>
          <a:ext cx="870597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870597" y="167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9CFEEA-9696-4C41-A8FA-6F15802DC4BF}">
      <dsp:nvSpPr>
        <dsp:cNvPr id="0" name=""/>
        <dsp:cNvSpPr/>
      </dsp:nvSpPr>
      <dsp:spPr>
        <a:xfrm rot="19931636">
          <a:off x="110876" y="1459192"/>
          <a:ext cx="1278999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1278999" y="167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6911EC-874D-4BF7-B843-6D645E1582E7}">
      <dsp:nvSpPr>
        <dsp:cNvPr id="0" name=""/>
        <dsp:cNvSpPr/>
      </dsp:nvSpPr>
      <dsp:spPr>
        <a:xfrm rot="18362927">
          <a:off x="-211750" y="993511"/>
          <a:ext cx="1608509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1608509" y="167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7C6563-B8C7-40F0-ABE4-6E445ECDAED2}">
      <dsp:nvSpPr>
        <dsp:cNvPr id="0" name=""/>
        <dsp:cNvSpPr/>
      </dsp:nvSpPr>
      <dsp:spPr>
        <a:xfrm>
          <a:off x="-378762" y="1564278"/>
          <a:ext cx="687599" cy="6875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C44A1-021F-408E-BB22-F822F480025C}">
      <dsp:nvSpPr>
        <dsp:cNvPr id="0" name=""/>
        <dsp:cNvSpPr/>
      </dsp:nvSpPr>
      <dsp:spPr>
        <a:xfrm>
          <a:off x="183226" y="-225507"/>
          <a:ext cx="2187238" cy="5910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КОНКУРСИ </a:t>
          </a:r>
        </a:p>
      </dsp:txBody>
      <dsp:txXfrm>
        <a:off x="503540" y="-138948"/>
        <a:ext cx="1546610" cy="417947"/>
      </dsp:txXfrm>
    </dsp:sp>
    <dsp:sp modelId="{9E5EB628-7B7D-427B-B463-D0578FC67319}">
      <dsp:nvSpPr>
        <dsp:cNvPr id="0" name=""/>
        <dsp:cNvSpPr/>
      </dsp:nvSpPr>
      <dsp:spPr>
        <a:xfrm>
          <a:off x="951303" y="594409"/>
          <a:ext cx="1723859" cy="6420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ОЛІМПІАДИ</a:t>
          </a:r>
          <a:endParaRPr lang="uk-UA" sz="18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03756" y="688428"/>
        <a:ext cx="1218953" cy="453964"/>
      </dsp:txXfrm>
    </dsp:sp>
    <dsp:sp modelId="{AE41CD32-0871-4220-96BE-D54C8E20D458}">
      <dsp:nvSpPr>
        <dsp:cNvPr id="0" name=""/>
        <dsp:cNvSpPr/>
      </dsp:nvSpPr>
      <dsp:spPr>
        <a:xfrm>
          <a:off x="1054934" y="1541497"/>
          <a:ext cx="2082835" cy="7597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ПРЕДМЕТНІ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ТИЖНІ</a:t>
          </a:r>
          <a:endParaRPr lang="uk-UA" sz="18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59958" y="1652754"/>
        <a:ext cx="1472787" cy="537197"/>
      </dsp:txXfrm>
    </dsp:sp>
    <dsp:sp modelId="{CD9AFA39-89F3-46EA-95AF-852843388DE3}">
      <dsp:nvSpPr>
        <dsp:cNvPr id="0" name=""/>
        <dsp:cNvSpPr/>
      </dsp:nvSpPr>
      <dsp:spPr>
        <a:xfrm>
          <a:off x="1056492" y="2674576"/>
          <a:ext cx="1632394" cy="4351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МАН</a:t>
          </a:r>
          <a:endParaRPr lang="uk-UA" sz="20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95551" y="2738309"/>
        <a:ext cx="1154276" cy="307732"/>
      </dsp:txXfrm>
    </dsp:sp>
    <dsp:sp modelId="{9E694879-D0AB-426A-9A74-C909092F67F4}">
      <dsp:nvSpPr>
        <dsp:cNvPr id="0" name=""/>
        <dsp:cNvSpPr/>
      </dsp:nvSpPr>
      <dsp:spPr>
        <a:xfrm>
          <a:off x="-12458" y="3175114"/>
          <a:ext cx="2461408" cy="11143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СОЦІАЛЬНІ МЕРЕЖІ</a:t>
          </a:r>
          <a:endParaRPr lang="uk-UA" sz="18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8007" y="3338313"/>
        <a:ext cx="1740478" cy="787995"/>
      </dsp:txXfrm>
    </dsp:sp>
    <dsp:sp modelId="{77A0B303-9064-491B-9982-DFAA43B397EB}">
      <dsp:nvSpPr>
        <dsp:cNvPr id="0" name=""/>
        <dsp:cNvSpPr/>
      </dsp:nvSpPr>
      <dsp:spPr>
        <a:xfrm>
          <a:off x="-70854" y="3175114"/>
          <a:ext cx="3692113" cy="1114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400" kern="1200" dirty="0"/>
        </a:p>
      </dsp:txBody>
      <dsp:txXfrm>
        <a:off x="-70854" y="3175114"/>
        <a:ext cx="3692113" cy="11143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A9853-56A4-4563-A6ED-104C4189680B}">
      <dsp:nvSpPr>
        <dsp:cNvPr id="0" name=""/>
        <dsp:cNvSpPr/>
      </dsp:nvSpPr>
      <dsp:spPr>
        <a:xfrm>
          <a:off x="0" y="0"/>
          <a:ext cx="60960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Учні </a:t>
          </a:r>
          <a:r>
            <a:rPr lang="uk-UA" sz="18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   </a:t>
          </a:r>
          <a:r>
            <a:rPr lang="uk-UA" sz="18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ранньою розумовою реалізацією –   це діти,  у яких  за  звичайного рівня  інтелекту спостерігається інтерес до якогось окремого предмета.</a:t>
          </a:r>
          <a:endParaRPr lang="uk-UA" sz="18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46200" y="0"/>
        <a:ext cx="4749800" cy="1269999"/>
      </dsp:txXfrm>
    </dsp:sp>
    <dsp:sp modelId="{3CA5B7B6-E84A-4563-AD7C-3BD3F6957181}">
      <dsp:nvSpPr>
        <dsp:cNvPr id="0" name=""/>
        <dsp:cNvSpPr/>
      </dsp:nvSpPr>
      <dsp:spPr>
        <a:xfrm>
          <a:off x="126999" y="126999"/>
          <a:ext cx="1219200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7905E-E2A6-4BA4-BCF5-1473AA354779}">
      <dsp:nvSpPr>
        <dsp:cNvPr id="0" name=""/>
        <dsp:cNvSpPr/>
      </dsp:nvSpPr>
      <dsp:spPr>
        <a:xfrm>
          <a:off x="0" y="1396999"/>
          <a:ext cx="60960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Учні з окремими ознаками нестандартних  здібностей, вирізняються  розумовими особливостями і мають феноменальну пам’ять .</a:t>
          </a:r>
          <a:endParaRPr lang="uk-UA" sz="18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46200" y="1396999"/>
        <a:ext cx="4749800" cy="1269999"/>
      </dsp:txXfrm>
    </dsp:sp>
    <dsp:sp modelId="{996AAFDA-ACB7-4165-9912-786C83E76753}">
      <dsp:nvSpPr>
        <dsp:cNvPr id="0" name=""/>
        <dsp:cNvSpPr/>
      </dsp:nvSpPr>
      <dsp:spPr>
        <a:xfrm>
          <a:off x="126999" y="1523999"/>
          <a:ext cx="1219200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2B526-AE92-44A7-8E58-F156878BCFFB}">
      <dsp:nvSpPr>
        <dsp:cNvPr id="0" name=""/>
        <dsp:cNvSpPr/>
      </dsp:nvSpPr>
      <dsp:spPr>
        <a:xfrm>
          <a:off x="0" y="2793999"/>
          <a:ext cx="60960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Учні  з прискореним  розумовим розвитком -  це діти, які   дуже відрізняються серед інших  високим  рівнем  інтелекту.</a:t>
          </a:r>
          <a:endParaRPr lang="uk-UA" sz="18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46200" y="2793999"/>
        <a:ext cx="4749800" cy="1269999"/>
      </dsp:txXfrm>
    </dsp:sp>
    <dsp:sp modelId="{8E333EB9-6CE4-44C8-BE8D-3C0FC78F8E9B}">
      <dsp:nvSpPr>
        <dsp:cNvPr id="0" name=""/>
        <dsp:cNvSpPr/>
      </dsp:nvSpPr>
      <dsp:spPr>
        <a:xfrm>
          <a:off x="126999" y="2920999"/>
          <a:ext cx="1219200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3CD8D-971C-4333-8191-63880ABE59CA}">
      <dsp:nvSpPr>
        <dsp:cNvPr id="0" name=""/>
        <dsp:cNvSpPr/>
      </dsp:nvSpPr>
      <dsp:spPr>
        <a:xfrm rot="5400000">
          <a:off x="-222429" y="225592"/>
          <a:ext cx="1482862" cy="1038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ДОМІНАНТА</a:t>
          </a:r>
          <a:endParaRPr lang="uk-UA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0" y="522165"/>
        <a:ext cx="1038004" cy="444858"/>
      </dsp:txXfrm>
    </dsp:sp>
    <dsp:sp modelId="{4193FA51-E434-4F4B-AE0F-2AA6A9098533}">
      <dsp:nvSpPr>
        <dsp:cNvPr id="0" name=""/>
        <dsp:cNvSpPr/>
      </dsp:nvSpPr>
      <dsp:spPr>
        <a:xfrm rot="5400000">
          <a:off x="4069519" y="-3028352"/>
          <a:ext cx="963860" cy="7026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Зміщення  центру уваги  від нагромадження  фактів до  вміння досягати знань через низку завдань, через інформацію, отриману з різних джерел.</a:t>
          </a:r>
          <a:endParaRPr lang="uk-UA" sz="2000" kern="1200"/>
        </a:p>
      </dsp:txBody>
      <dsp:txXfrm rot="-5400000">
        <a:off x="1038004" y="50215"/>
        <a:ext cx="6979839" cy="869756"/>
      </dsp:txXfrm>
    </dsp:sp>
    <dsp:sp modelId="{91DD407E-38C8-46B5-A312-C1BB96C7AA9E}">
      <dsp:nvSpPr>
        <dsp:cNvPr id="0" name=""/>
        <dsp:cNvSpPr/>
      </dsp:nvSpPr>
      <dsp:spPr>
        <a:xfrm rot="5400000">
          <a:off x="-222429" y="1512997"/>
          <a:ext cx="1482862" cy="1038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Освітні парадигми</a:t>
          </a:r>
          <a:endParaRPr lang="uk-UA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0" y="1809570"/>
        <a:ext cx="1038004" cy="444858"/>
      </dsp:txXfrm>
    </dsp:sp>
    <dsp:sp modelId="{AAEA853A-DA72-443F-96F2-830A17B90724}">
      <dsp:nvSpPr>
        <dsp:cNvPr id="0" name=""/>
        <dsp:cNvSpPr/>
      </dsp:nvSpPr>
      <dsp:spPr>
        <a:xfrm rot="5400000">
          <a:off x="4069519" y="-1740946"/>
          <a:ext cx="963860" cy="7026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Зменшення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обсягу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фактологічного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матеріалу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на </a:t>
          </a: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користь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практичної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діяльності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; </a:t>
          </a: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використання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різних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джерел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інформації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для  </a:t>
          </a: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досягнення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мети.</a:t>
          </a:r>
          <a:endParaRPr lang="uk-UA" sz="2000" kern="1200" dirty="0"/>
        </a:p>
      </dsp:txBody>
      <dsp:txXfrm rot="-5400000">
        <a:off x="1038004" y="1337621"/>
        <a:ext cx="6979839" cy="869756"/>
      </dsp:txXfrm>
    </dsp:sp>
    <dsp:sp modelId="{96BB8B01-2F80-42D1-9760-1C4BC03198BF}">
      <dsp:nvSpPr>
        <dsp:cNvPr id="0" name=""/>
        <dsp:cNvSpPr/>
      </dsp:nvSpPr>
      <dsp:spPr>
        <a:xfrm rot="5400000">
          <a:off x="-222429" y="2800403"/>
          <a:ext cx="1482862" cy="1038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Рефрей</a:t>
          </a:r>
          <a:endParaRPr lang="uk-UA" sz="18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мінг</a:t>
          </a:r>
          <a:endParaRPr lang="uk-UA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0" y="3096976"/>
        <a:ext cx="1038004" cy="444858"/>
      </dsp:txXfrm>
    </dsp:sp>
    <dsp:sp modelId="{6B3DA1BA-08A4-41AB-9435-7410E62132D4}">
      <dsp:nvSpPr>
        <dsp:cNvPr id="0" name=""/>
        <dsp:cNvSpPr/>
      </dsp:nvSpPr>
      <dsp:spPr>
        <a:xfrm rot="5400000">
          <a:off x="4069266" y="-453288"/>
          <a:ext cx="964367" cy="7026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Мобільність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  </a:t>
          </a: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креативність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практичність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значущість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основні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чинники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формування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компетентностей  </a:t>
          </a: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обдарованих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дітей</a:t>
          </a:r>
          <a:r>
            <a:rPr lang="ru-RU" sz="20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uk-UA" sz="2000" kern="1200" dirty="0"/>
        </a:p>
      </dsp:txBody>
      <dsp:txXfrm rot="-5400000">
        <a:off x="1038005" y="2625050"/>
        <a:ext cx="6979814" cy="8702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3630C-CDF7-4B17-BDA5-FF97E91EE433}" type="datetimeFigureOut">
              <a:rPr lang="uk-UA" smtClean="0"/>
              <a:t>25.10.2022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C91BE-AD98-431B-9451-09B6BF3993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7758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91BE-AD98-431B-9451-09B6BF3993D1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9554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6ED-D04D-42B9-B525-9CBAF482B3A0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77C3-8BBA-4321-BC0B-2412F92F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57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6ED-D04D-42B9-B525-9CBAF482B3A0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77C3-8BBA-4321-BC0B-2412F92F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758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6ED-D04D-42B9-B525-9CBAF482B3A0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77C3-8BBA-4321-BC0B-2412F92F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985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6ED-D04D-42B9-B525-9CBAF482B3A0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77C3-8BBA-4321-BC0B-2412F92F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83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6ED-D04D-42B9-B525-9CBAF482B3A0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77C3-8BBA-4321-BC0B-2412F92F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587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6ED-D04D-42B9-B525-9CBAF482B3A0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77C3-8BBA-4321-BC0B-2412F92F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55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6ED-D04D-42B9-B525-9CBAF482B3A0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77C3-8BBA-4321-BC0B-2412F92F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202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6ED-D04D-42B9-B525-9CBAF482B3A0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77C3-8BBA-4321-BC0B-2412F92F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235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6ED-D04D-42B9-B525-9CBAF482B3A0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77C3-8BBA-4321-BC0B-2412F92F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541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6ED-D04D-42B9-B525-9CBAF482B3A0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77C3-8BBA-4321-BC0B-2412F92F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118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6ED-D04D-42B9-B525-9CBAF482B3A0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77C3-8BBA-4321-BC0B-2412F92F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99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E36ED-D04D-42B9-B525-9CBAF482B3A0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177C3-8BBA-4321-BC0B-2412F92F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75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72392" y="1628800"/>
            <a:ext cx="5057282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ГЛИННІВСЬКИЙ  ЛІЦЕЙ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БЕРЕЗІВСЬКОЇ СІЛЬСЬКОЇ РАДИ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САРНЕНСЬКОГО РАЙОНУ  РІВНЕНСЬКОЇ ОБЛАСТІ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ВЕБІНАР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«РОБОТА З ОБДАРОВАНИМИ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ДІТЬМИ НА УРОКАХ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УКРАЇНСЬКОЇ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МОВИ ТА ЛІТЕРАТУРИ »</a:t>
            </a: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6030586"/>
            <a:ext cx="45514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ПІДГОТУВАЛА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ВЧИТЕЛЬ  УКРАЇНСЬКОЇ МОВИ ТА ЛІТЕРАТУРИ 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КАРПОВЕЦЬ  ОЛЬГА  ВАСИЛІВНА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157435"/>
            <a:ext cx="6725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 З ОБДАРОВАНИМИ ДІТЬМИ</a:t>
            </a:r>
          </a:p>
          <a:p>
            <a:pPr algn="ctr"/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УРОКАХ УКРАЇНСЬКОЇ МОВИ ТА ЛІТЕРАТУРИ</a:t>
            </a:r>
            <a:endParaRPr lang="uk-UA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92824025"/>
              </p:ext>
            </p:extLst>
          </p:nvPr>
        </p:nvGraphicFramePr>
        <p:xfrm>
          <a:off x="5220072" y="1089671"/>
          <a:ext cx="36960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2341" y="692696"/>
            <a:ext cx="4861203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Перло </a:t>
            </a:r>
            <a:r>
              <a:rPr lang="uk-UA" sz="1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многоцінне</a:t>
            </a:r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 нашу свободу»</a:t>
            </a:r>
          </a:p>
          <a:p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 Україну, за її волю»</a:t>
            </a:r>
          </a:p>
          <a:p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«Об'єднаймося ж, брати мої…»</a:t>
            </a:r>
          </a:p>
          <a:p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«Поліські пересмішники»</a:t>
            </a:r>
          </a:p>
          <a:p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 есе</a:t>
            </a:r>
          </a:p>
          <a:p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читців-декламаторів творів </a:t>
            </a:r>
          </a:p>
          <a:p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Г. Шевченка</a:t>
            </a:r>
          </a:p>
          <a:p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 «У Лесиній пісні, в  Тарасовій думі </a:t>
            </a:r>
          </a:p>
          <a:p>
            <a:r>
              <a:rPr lang="uk-UA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оя Україна  живе»</a:t>
            </a:r>
          </a:p>
          <a:p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знавців української мови  імені П. Яцика</a:t>
            </a:r>
          </a:p>
          <a:p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 мовно-літературний конкурс імені</a:t>
            </a:r>
          </a:p>
          <a:p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Тараса Шевченка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Інтегровані  </a:t>
            </a:r>
            <a:r>
              <a:rPr lang="uk-UA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</a:t>
            </a:r>
            <a:endParaRPr lang="uk-UA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Нетрадиційні </a:t>
            </a:r>
            <a:r>
              <a:rPr lang="uk-UA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</a:t>
            </a:r>
            <a:endParaRPr lang="uk-UA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Фестивалі  уроків 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«Вчитель року».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Номінація «Українська мова та література»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Методичне  об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єднання 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форум патріотичних ідей</a:t>
            </a:r>
          </a:p>
          <a:p>
            <a:r>
              <a:rPr lang="uk-UA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Ярмарка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педагогічних ідей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батьківський  форум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 соціальних </a:t>
            </a:r>
            <a:r>
              <a:rPr lang="uk-UA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проєктах</a:t>
            </a:r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43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3026064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106" y="0"/>
            <a:ext cx="9081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 ТРИ КАТЕГОГРІЇ </a:t>
            </a: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ОБДАРОВАНИХ ДІТЕЙ</a:t>
            </a:r>
            <a:endParaRPr lang="uk-UA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31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4878" y="112957"/>
            <a:ext cx="8461675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 ЦІ ТРИ СКЛАДОВІ ЧИННИКИ  МОЖНА НАЗВАТИ 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   -   КОМПЕТЕНТНІСТЬ</a:t>
            </a:r>
            <a:r>
              <a:rPr lang="uk-UA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endParaRPr lang="uk-UA" dirty="0">
              <a:solidFill>
                <a:srgbClr val="FFFF00"/>
              </a:solidFill>
            </a:endParaRPr>
          </a:p>
          <a:p>
            <a:pPr algn="ctr"/>
            <a:endParaRPr lang="uk-UA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МОВНА І ЛІТЕРАТУРНА КОМПЕТЕНТНІСТЬ</a:t>
            </a:r>
          </a:p>
          <a:p>
            <a:pPr algn="ctr"/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ОДНИМ З ВАЖЛИВИХ  СКЛАДОВИХ </a:t>
            </a:r>
          </a:p>
          <a:p>
            <a:pPr algn="ctr"/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ОСОБИСТОСТІ,  НЕЗАЛЕЖНО ВІД  РОДУ ЗАНЯТЬ</a:t>
            </a:r>
          </a:p>
          <a:p>
            <a:pPr algn="ctr"/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 ПРОФЕСІЙНОЇ  ДІЯЛЬНОСТІ.</a:t>
            </a:r>
          </a:p>
          <a:p>
            <a:pPr algn="ctr"/>
            <a:endParaRPr lang="uk-UA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ЗУСТРІЧАЮТЬСЯ ЛЮДИ НАДЗВИЧАЙНО ОБДАРОВАНІ,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ЯКІ  НЕ ВМІЮТЬ 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РОЗПОРЯДИТИСЯ  СВОЇМИ  ЗДІБНОСТЯМИ РОЗУМНО,</a:t>
            </a:r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ТОДІ  НА  ДОПОМОГУ ЇМ ПРИХОДИТЬ  ВЧИТЕЛЬ,</a:t>
            </a:r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ЛЮДИНА З ПЕДАГОГІЧНОЮ  ОСВІТОЮ, 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ЯКА  ЗНАЄ І ВМІЄ ЯК ПРАВИЛЬНО  СКЕРУВАТИ  ЦІ ЗДІБНОСТІ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ПОТРІБНЕ І КОРИСНЕ РУСЛО.</a:t>
            </a:r>
          </a:p>
          <a:p>
            <a:pPr algn="ctr"/>
            <a:endParaRPr lang="uk-UA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8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175203"/>
            <a:ext cx="612068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МІЛЬЙОНИ ЛЮДЕЙ МАЮТЬ ТВОРЧІ  </a:t>
            </a: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ДІБНОСТІ,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 НЕ ВСІ  МАЮТЬ  СТАТИ  ГЕНІЯМИ… </a:t>
            </a:r>
            <a:endParaRPr lang="uk-UA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КОЛОДИЧ ТЕТЯНА ЛЕОНІДІВНА</a:t>
            </a:r>
          </a:p>
          <a:p>
            <a:r>
              <a:rPr lang="uk-UA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МІСЦЕ  В ІІ ЕТАПІ ВСЕУКРАЇНСЬКОЇ ОЛІМПІАЛИ </a:t>
            </a:r>
          </a:p>
          <a:p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УКРАЇНСЬКОЇ МОВИ ТА ЛІТЕРАТУРИ</a:t>
            </a:r>
          </a:p>
          <a:p>
            <a:endParaRPr lang="uk-UA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ЛЕСКОВЕЦЬ  МИХАЙЛО  ВОЛОДИМИРОВИЧ                                                                 </a:t>
            </a:r>
          </a:p>
          <a:p>
            <a:endParaRPr lang="uk-UA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ІІІ МІСЦЕ В  ІІ ЕТАПІ ВСЕУКРАЇНСЬКОГО КОНКУРСУ </a:t>
            </a:r>
          </a:p>
          <a:p>
            <a:r>
              <a:rPr lang="uk-UA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ЧИТЦІВ-ДЕКЛАМАТОРІВ  ІМЕНІ ТАРАСА ШЕВЧЕНКА</a:t>
            </a:r>
            <a:endParaRPr lang="en-US" sz="1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«І МЕНЕ В СІМ</a:t>
            </a:r>
            <a:r>
              <a:rPr 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 ВЕЛИКІЙ</a:t>
            </a:r>
            <a:endParaRPr lang="en-US" sz="1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,СІМ</a:t>
            </a:r>
            <a:r>
              <a:rPr 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 ВОЛЬНІЙ, НОВІЙ</a:t>
            </a:r>
          </a:p>
          <a:p>
            <a:r>
              <a:rPr lang="uk-UA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ЗАБУДЬТЕ ПОМ</a:t>
            </a:r>
            <a:r>
              <a:rPr 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ЯНУТИ</a:t>
            </a:r>
            <a:endParaRPr lang="en-US" sz="1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НЕЗЛИМ ТИХИМ  СЛОВОМ»  </a:t>
            </a:r>
          </a:p>
          <a:p>
            <a:endParaRPr lang="uk-UA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2656"/>
            <a:ext cx="2864917" cy="242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83" y="3284984"/>
            <a:ext cx="2864917" cy="222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45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548680"/>
            <a:ext cx="2547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ПЕРЕМОЖЦІ КОНКУРСІВ</a:t>
            </a:r>
          </a:p>
          <a:p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46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85" y="239251"/>
            <a:ext cx="24511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59478" y="548680"/>
            <a:ext cx="4575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КУЛАКЕВИЧ  МАРІЯ ВАЛЕНТИНІВНА </a:t>
            </a:r>
          </a:p>
          <a:p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ПЕРЕМОЖЕЦЬ  ОБЛАСНОГО </a:t>
            </a:r>
          </a:p>
          <a:p>
            <a:r>
              <a:rPr lang="uk-UA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КОНКУРСУ  НАУКОВИХ   ЕСЕ</a:t>
            </a:r>
            <a:endParaRPr lang="uk-UA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57" y="2636912"/>
            <a:ext cx="2389187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7824" y="2588414"/>
            <a:ext cx="501130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ПЕРЕМОЖЦІ ОБЛАСНОГО КОНКУРСУ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 ЛЕСИНІЙ  ДУМІ, В ТАРАСОВІЙ  ПІСНІ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 УКРАЇНА ЖИВЕ » </a:t>
            </a:r>
          </a:p>
          <a:p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ЛЕСКОВЕЦЬ  ВАЛЕРІЯ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ПАЦЮКЕВИЧ МАРІЯ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РОГУЛЬЧИК  АНАСТАСІЯ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ПАЦЮКЕВИЧ АНЯ</a:t>
            </a:r>
          </a:p>
          <a:p>
            <a:endParaRPr lang="uk-UA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69" y="3429000"/>
            <a:ext cx="176212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67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95" y="8504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\Desktop\Нова папка\IMG_20221024_1758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09" y="188640"/>
            <a:ext cx="2517490" cy="337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14" y="188640"/>
            <a:ext cx="2517490" cy="33712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729" y="3871366"/>
            <a:ext cx="30680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ТИМОШКОВА  ТЕТЯНА  ВОЛОДИМИРІВНА</a:t>
            </a:r>
          </a:p>
          <a:p>
            <a:r>
              <a:rPr lang="uk-UA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МІСЦЕ  В І ЕТАПІ  ВСЕУКРАЇНСЬКОГО КОНКУРСУ </a:t>
            </a:r>
          </a:p>
          <a:p>
            <a:r>
              <a:rPr lang="uk-UA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НАШУ СВОБОДУ» У НОМІНАЦІЇ «</a:t>
            </a:r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ОЕЗІЯ»</a:t>
            </a:r>
            <a:endParaRPr lang="uk-UA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2564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3168514" y="4101107"/>
            <a:ext cx="33436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ЖУКОВСЬКИЙ ОЛЕКСАНДР </a:t>
            </a:r>
          </a:p>
          <a:p>
            <a:r>
              <a:rPr lang="uk-UA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МІСЦЕ У І ВІДБІРКОВОМУ</a:t>
            </a:r>
          </a:p>
          <a:p>
            <a:r>
              <a:rPr lang="uk-UA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ЕТАПІ КОНКУРСУ </a:t>
            </a:r>
          </a:p>
          <a:p>
            <a:r>
              <a:rPr lang="uk-UA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ЧИТЦІВ-ГУМОРИСТІВ</a:t>
            </a:r>
          </a:p>
          <a:p>
            <a:r>
              <a:rPr lang="uk-UA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«ПОЛІСЬКІ ПЕРЕСМІШНИКИ»</a:t>
            </a:r>
            <a:endParaRPr lang="uk-UA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617" y="0"/>
            <a:ext cx="3136550" cy="3789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0779" y="3823473"/>
            <a:ext cx="28703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ЛЕСКОВЕЦЬ АЛІНА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МСЦЕ  В ІІІ ЕТАПІ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ВСЕУКРАЇНСЬКОГО КОНКУРСУ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ЄДНАЙМОСЯ Ж,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БРАТИ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МОЇ…» </a:t>
            </a:r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8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05257" y="90835"/>
            <a:ext cx="34542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ПЕРЕМОЖЕЦЬ </a:t>
            </a:r>
          </a:p>
          <a:p>
            <a:pPr algn="ctr"/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ОБЛАСНОГО КОНКУРСУ</a:t>
            </a:r>
          </a:p>
          <a:p>
            <a:pPr algn="ctr"/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«ПЕРЛО  МНОГОЦІННЕ»</a:t>
            </a:r>
          </a:p>
          <a:p>
            <a:pPr algn="ctr"/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САМОЛЮК МАРІЯ</a:t>
            </a:r>
            <a:endParaRPr lang="uk-UA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4"/>
          <a:stretch/>
        </p:blipFill>
        <p:spPr>
          <a:xfrm>
            <a:off x="6167788" y="1409859"/>
            <a:ext cx="2892055" cy="2452876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1" t="7880" r="21914" b="7020"/>
          <a:stretch/>
        </p:blipFill>
        <p:spPr bwMode="auto">
          <a:xfrm>
            <a:off x="179512" y="90835"/>
            <a:ext cx="245745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18402" r="28418" b="21497"/>
          <a:stretch/>
        </p:blipFill>
        <p:spPr bwMode="auto">
          <a:xfrm>
            <a:off x="2915338" y="3021124"/>
            <a:ext cx="2633457" cy="355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96345" y="90835"/>
            <a:ext cx="387144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ДИПЛОМАНТ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ЕТАПУ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ВСЕУКРАЇНСЬКОГО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КОНКУРСУ-ЗАХИСТУ МАН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СЕКЦІЯ «ЛІТЕРАТУРНА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ТВОРЧІСТЬ»</a:t>
            </a:r>
          </a:p>
          <a:p>
            <a:pPr algn="ctr"/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 «ТАНОК ОСІННЬОГО ЛИСТЯ»</a:t>
            </a:r>
          </a:p>
          <a:p>
            <a:pPr algn="ctr"/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КУЛАКЕВИЧ  ТЕТЯНА</a:t>
            </a:r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49080"/>
            <a:ext cx="345643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2" t="14483" r="6723" b="7356"/>
          <a:stretch/>
        </p:blipFill>
        <p:spPr>
          <a:xfrm rot="10800000">
            <a:off x="199605" y="3835192"/>
            <a:ext cx="2572194" cy="273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8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4261" y="149731"/>
            <a:ext cx="8043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 КЛЮЧОВИХ КОМПЕТЕНТНОСТЕЙ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УКРАЇНСЬКОЇ МОВИ </a:t>
            </a:r>
            <a:endParaRPr lang="uk-UA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49710"/>
            <a:ext cx="8396738" cy="568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Ситуація</a:t>
            </a:r>
            <a:r>
              <a:rPr lang="ru-RU" sz="2400" b="1" dirty="0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.  </a:t>
            </a:r>
            <a:endParaRPr lang="uk-UA" sz="2400" b="1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Чи</a:t>
            </a:r>
            <a:r>
              <a:rPr lang="ru-RU" sz="24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завжди</a:t>
            </a:r>
            <a:r>
              <a:rPr lang="ru-RU" sz="24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бажання</a:t>
            </a:r>
            <a:r>
              <a:rPr lang="ru-RU" sz="24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задовольняють</a:t>
            </a:r>
            <a:r>
              <a:rPr lang="ru-RU" sz="24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 потребу </a:t>
            </a:r>
            <a:r>
              <a:rPr lang="ru-RU" sz="2400" b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людини</a:t>
            </a:r>
            <a:r>
              <a:rPr lang="ru-RU" sz="24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 у  </a:t>
            </a:r>
            <a:r>
              <a:rPr lang="ru-RU" sz="2400" b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звичайному</a:t>
            </a:r>
            <a:r>
              <a:rPr lang="ru-RU" sz="24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  «</a:t>
            </a:r>
            <a:r>
              <a:rPr lang="ru-RU" sz="2400" b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людському</a:t>
            </a:r>
            <a:r>
              <a:rPr lang="ru-RU" sz="24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щасті</a:t>
            </a:r>
            <a:r>
              <a:rPr lang="ru-RU" sz="24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» (на </a:t>
            </a:r>
            <a:r>
              <a:rPr lang="ru-RU" sz="2400" b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прикладі</a:t>
            </a:r>
            <a:r>
              <a:rPr lang="ru-RU" sz="24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новели          І. </a:t>
            </a:r>
            <a:r>
              <a:rPr lang="ru-RU" sz="24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Франка «</a:t>
            </a:r>
            <a:r>
              <a:rPr lang="ru-RU" sz="2400" b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Сойчине</a:t>
            </a:r>
            <a:r>
              <a:rPr lang="ru-RU" sz="24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крило</a:t>
            </a:r>
            <a:r>
              <a:rPr lang="ru-RU" sz="24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»). </a:t>
            </a:r>
            <a:endParaRPr lang="uk-UA" sz="2400" b="1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Завдання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Чому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саме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крило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(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одне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), а не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крила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є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наскрізною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формулою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щастя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? Для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чого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людині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крила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? 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Чи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змогла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бути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щасливою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  з одним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крилом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головна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героїня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твору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?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Адже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 друге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крило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вона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зберегла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і  </a:t>
            </a:r>
            <a:r>
              <a:rPr lang="ru-RU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надіслала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…</a:t>
            </a:r>
            <a:endParaRPr lang="uk-UA" sz="2400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049710"/>
            <a:ext cx="3810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4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6" y="908720"/>
            <a:ext cx="501538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3415"/>
            <a:ext cx="3810000" cy="308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41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42" y="91299"/>
            <a:ext cx="5495925" cy="399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83"/>
          <a:stretch/>
        </p:blipFill>
        <p:spPr bwMode="auto">
          <a:xfrm>
            <a:off x="3369931" y="3861048"/>
            <a:ext cx="5774069" cy="300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44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80512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7489" y="2262273"/>
            <a:ext cx="52543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НЕМОЖЛИВО  ЛЮБИТИ</a:t>
            </a:r>
          </a:p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УКРАЇНУ  </a:t>
            </a:r>
          </a:p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ЇЇ  МОВИ</a:t>
            </a:r>
            <a:endParaRPr lang="uk-UA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2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604867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14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5486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427038"/>
            <a:ext cx="5495925" cy="600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203859"/>
            <a:ext cx="32874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СОЦІАЛЬНА КОМПЕТЕНТНІСТЬ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0612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196752"/>
            <a:ext cx="7416824" cy="282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0060" y="59140"/>
            <a:ext cx="68325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ПРАКТИЧНА РОБОТА 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КРЕАТИВНИЙ ПІДХІД  ДО ЇЇ  ВИРІШЕННЯ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УРОКАХ УКРАЇНСЬКОЇ МОВИ</a:t>
            </a:r>
          </a:p>
          <a:p>
            <a:pPr algn="ctr"/>
            <a:endParaRPr lang="uk-UA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60964"/>
            <a:ext cx="6300700" cy="260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98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960438"/>
            <a:ext cx="5495925" cy="49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12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848872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76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5630" y="211022"/>
            <a:ext cx="4852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 обдарованими  дітьми </a:t>
            </a:r>
          </a:p>
          <a:p>
            <a:pPr algn="ctr"/>
            <a:r>
              <a:rPr lang="uk-UA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uk-UA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української літератури</a:t>
            </a:r>
            <a:endParaRPr lang="uk-UA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190625"/>
            <a:ext cx="5495925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76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21" y="27754"/>
            <a:ext cx="5706119" cy="329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81" y="3079410"/>
            <a:ext cx="5916315" cy="391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60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92"/>
          <a:stretch/>
        </p:blipFill>
        <p:spPr bwMode="auto">
          <a:xfrm>
            <a:off x="539552" y="476673"/>
            <a:ext cx="6003925" cy="42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6632"/>
            <a:ext cx="399593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8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6120680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29000"/>
            <a:ext cx="4425950" cy="307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57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954765"/>
              </p:ext>
            </p:extLst>
          </p:nvPr>
        </p:nvGraphicFramePr>
        <p:xfrm>
          <a:off x="467544" y="499745"/>
          <a:ext cx="4391025" cy="3820160"/>
        </p:xfrm>
        <a:graphic>
          <a:graphicData uri="http://schemas.openxmlformats.org/drawingml/2006/table">
            <a:tbl>
              <a:tblPr/>
              <a:tblGrid>
                <a:gridCol w="1143000"/>
                <a:gridCol w="3248025"/>
              </a:tblGrid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Calibri"/>
                        </a:rPr>
                        <a:t>Символи</a:t>
                      </a:r>
                      <a:endParaRPr lang="uk-U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Calibri"/>
                        </a:rPr>
                        <a:t>Значення</a:t>
                      </a:r>
                      <a:endParaRPr lang="uk-U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</a:rPr>
                        <a:t>Київ</a:t>
                      </a:r>
                      <a:endParaRPr lang="uk-UA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</a:rPr>
                        <a:t>Цивілізація. Уперше Київ відкрився героєві з Дніпра як своєрідний «пуп землі». Твір починається реченням: «Здавалось, пливти нікуди.»</a:t>
                      </a:r>
                      <a:endParaRPr lang="uk-UA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Цигарка, тютюн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Бажання бути «своїм» у місті.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9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Помешкання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Статус і благополуччя.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</a:rPr>
                        <a:t>Жінки</a:t>
                      </a:r>
                      <a:endParaRPr lang="uk-UA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</a:rPr>
                        <a:t>Спосіб самоствердження.</a:t>
                      </a:r>
                      <a:endParaRPr lang="uk-UA" sz="1100">
                        <a:effectLst/>
                        <a:latin typeface="Calibri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</a:rPr>
                        <a:t>Сходинки до успіху.</a:t>
                      </a:r>
                      <a:endParaRPr lang="uk-UA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5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</a:rPr>
                        <a:t>Капелюх</a:t>
                      </a:r>
                      <a:endParaRPr lang="uk-UA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</a:rPr>
                        <a:t>Належність до світу письменства, інтелігентність.</a:t>
                      </a:r>
                      <a:endParaRPr lang="uk-UA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5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Cambria"/>
                          <a:ea typeface="Calibri"/>
                          <a:cs typeface="Times New Roman"/>
                        </a:rPr>
                        <a:t> </a:t>
                      </a:r>
                      <a:endParaRPr lang="uk-UA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Cambria"/>
                          <a:ea typeface="Calibri"/>
                          <a:cs typeface="Times New Roman"/>
                        </a:rPr>
                        <a:t> </a:t>
                      </a:r>
                      <a:endParaRPr lang="uk-UA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55576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Матеріали дослідження ІІІ групи  презентувати у форматі </a:t>
            </a:r>
            <a:r>
              <a:rPr kumimoji="0" lang="uk-UA" alt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акметехнології</a:t>
            </a:r>
            <a:r>
              <a:rPr kumimoji="0" lang="uk-UA" alt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uk-UA" alt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3789040"/>
            <a:ext cx="4572000" cy="29592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610100" algn="l"/>
              </a:tabLst>
            </a:pPr>
            <a:r>
              <a:rPr lang="uk-UA" b="1" dirty="0">
                <a:latin typeface="Times New Roman"/>
                <a:ea typeface="Times New Roman"/>
                <a:cs typeface="Times New Roman"/>
              </a:rPr>
              <a:t>Домашнє завдання</a:t>
            </a:r>
            <a:endParaRPr lang="uk-UA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610100" algn="l"/>
              </a:tabLst>
            </a:pPr>
            <a:r>
              <a:rPr lang="uk-UA" b="1" dirty="0">
                <a:latin typeface="Times New Roman"/>
                <a:ea typeface="Times New Roman"/>
                <a:cs typeface="Times New Roman"/>
              </a:rPr>
              <a:t> </a:t>
            </a:r>
            <a:endParaRPr lang="uk-UA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610100" algn="l"/>
              </a:tabLs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 Виконайте запропоновані тестові завдання (обов’язкове).</a:t>
            </a:r>
            <a:endParaRPr lang="uk-UA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610100" algn="l"/>
              </a:tabLs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Підготуйте </a:t>
            </a:r>
            <a:r>
              <a:rPr lang="uk-UA" dirty="0" err="1">
                <a:latin typeface="Times New Roman"/>
                <a:ea typeface="Times New Roman"/>
                <a:cs typeface="Times New Roman"/>
              </a:rPr>
              <a:t>політурку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 для книги «Місто»  В. Підмогильного</a:t>
            </a:r>
            <a:endParaRPr lang="uk-UA" sz="1400" dirty="0"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6101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   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 (за бажанням).</a:t>
            </a:r>
            <a:endParaRPr lang="uk-UA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610100" algn="l"/>
              </a:tabLs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Підготуйте  </a:t>
            </a:r>
            <a:r>
              <a:rPr lang="uk-UA" dirty="0" err="1">
                <a:latin typeface="Times New Roman"/>
                <a:ea typeface="Times New Roman"/>
                <a:cs typeface="Times New Roman"/>
              </a:rPr>
              <a:t>проєкт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 «Секрет мого успіху» (за бажанням). </a:t>
            </a:r>
            <a:endParaRPr lang="uk-UA" sz="1400" dirty="0">
              <a:ea typeface="Calibri"/>
              <a:cs typeface="Times New Roman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7200"/>
            <a:ext cx="3560763" cy="35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85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-2298353"/>
            <a:ext cx="6534472" cy="57451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404665"/>
            <a:ext cx="324036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0188" y="75982"/>
            <a:ext cx="251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ВОЇНЕ -  ОБЕРІГАЙ !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94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92531"/>
            <a:ext cx="3149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«СКЛАДНЕ  РЕЧЕННЯ» ( 9 КЛАС</a:t>
            </a:r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692695"/>
            <a:ext cx="6264696" cy="4808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atin typeface="Times New Roman"/>
                <a:ea typeface="Times New Roman"/>
                <a:cs typeface="Times New Roman"/>
              </a:rPr>
              <a:t>1.  Зупинка «Морська».   В  бортовому журналі  письмово  виконати  завдання: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  визначити вид речення, скласти схему. </a:t>
            </a:r>
            <a:r>
              <a:rPr lang="uk-UA" b="1" dirty="0">
                <a:latin typeface="Times New Roman"/>
                <a:ea typeface="Times New Roman"/>
                <a:cs typeface="Times New Roman"/>
              </a:rPr>
              <a:t>Завдання вибирають групи за бажанням.</a:t>
            </a:r>
            <a:endParaRPr lang="uk-UA" sz="1400" dirty="0">
              <a:ea typeface="Calibri"/>
              <a:cs typeface="Times New Roman"/>
            </a:endParaRP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І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група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.</a:t>
            </a:r>
            <a:endParaRPr lang="uk-UA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Що у моря одна, у водоспаду дві, а у річки немає! </a:t>
            </a:r>
            <a:endParaRPr lang="uk-UA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Де це буває: води багато, а напитися не можна? </a:t>
            </a:r>
            <a:endParaRPr lang="uk-UA" sz="1400" dirty="0">
              <a:ea typeface="Calibri"/>
              <a:cs typeface="Times New Roman"/>
            </a:endParaRP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/>
                <a:ea typeface="Times New Roman"/>
                <a:cs typeface="Times New Roman"/>
              </a:rPr>
              <a:t>ІІ група.</a:t>
            </a:r>
            <a:endParaRPr lang="uk-UA" sz="1400" dirty="0"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Якщо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мама — вода, а 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тато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—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вітер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, то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хто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ж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їхні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діти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? </a:t>
            </a:r>
            <a:endParaRPr lang="uk-UA" sz="1400" dirty="0"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Де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це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: є моря —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плисти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не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можна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, є шляхи, а не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поїдеш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, є земля, та не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поореш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? </a:t>
            </a:r>
            <a:endParaRPr lang="uk-UA" sz="1400" dirty="0">
              <a:ea typeface="Calibri"/>
              <a:cs typeface="Times New Roman"/>
            </a:endParaRP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/>
                <a:ea typeface="Times New Roman"/>
                <a:cs typeface="Times New Roman"/>
              </a:rPr>
              <a:t>ІІІ група.</a:t>
            </a:r>
            <a:endParaRPr lang="uk-UA" sz="1400" dirty="0"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Що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залишиться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, коли в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школі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від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цілого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відняти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чотири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чверті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? </a:t>
            </a:r>
            <a:endParaRPr lang="uk-UA" sz="1400" dirty="0"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Що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це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: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тобі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дано, а люди ним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користуються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? </a:t>
            </a:r>
            <a:endParaRPr lang="uk-UA" sz="1400" dirty="0">
              <a:ea typeface="Calibri"/>
              <a:cs typeface="Times New Roman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973" y="4725144"/>
            <a:ext cx="3570709" cy="200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73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615" y="66769"/>
            <a:ext cx="7704856" cy="493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/>
                <a:ea typeface="Times New Roman"/>
                <a:cs typeface="Times New Roman"/>
              </a:rPr>
              <a:t>Зупинка «Лісова  прогалина».                                                                                             Завдання.  Відтворити  пропущені слова в тексті.</a:t>
            </a:r>
            <a:endParaRPr lang="uk-UA" sz="1400" dirty="0"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atin typeface="Times New Roman"/>
                <a:ea typeface="Times New Roman"/>
                <a:cs typeface="Times New Roman"/>
              </a:rPr>
              <a:t> ( Предметна компетентність).</a:t>
            </a:r>
            <a:endParaRPr lang="uk-UA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atin typeface="Times New Roman"/>
                <a:ea typeface="Times New Roman"/>
                <a:cs typeface="Times New Roman"/>
              </a:rPr>
              <a:t>І група.    </a:t>
            </a:r>
            <a:r>
              <a:rPr lang="uk-UA" dirty="0">
                <a:latin typeface="Times New Roman"/>
                <a:ea typeface="Calibri"/>
                <a:cs typeface="Times New Roman"/>
              </a:rPr>
              <a:t>… ще дрімає в передранішній тиші... Непорушно стоять … , загорнені в сутінь, рясно вкриті … росою. Ти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хо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навкруги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мертво...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Лиш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де-не-де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прокинеться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…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непевним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голосом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обізветься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зі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свого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затишку.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Ліс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ще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дрімає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... а з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синім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 </a:t>
            </a:r>
            <a:r>
              <a:rPr lang="uk-UA" dirty="0">
                <a:latin typeface="Times New Roman"/>
                <a:ea typeface="Calibri"/>
                <a:cs typeface="Times New Roman"/>
              </a:rPr>
              <a:t>…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вже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щось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діється</a:t>
            </a:r>
            <a:r>
              <a:rPr lang="ru-RU" dirty="0">
                <a:latin typeface="Times New Roman"/>
                <a:ea typeface="Calibri"/>
                <a:cs typeface="Times New Roman"/>
              </a:rPr>
              <a:t>: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воно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то </a:t>
            </a:r>
            <a:r>
              <a:rPr lang="uk-UA" dirty="0">
                <a:latin typeface="Times New Roman"/>
                <a:ea typeface="Calibri"/>
                <a:cs typeface="Times New Roman"/>
              </a:rPr>
              <a:t>…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наче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від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жаху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то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спахне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>
                <a:latin typeface="Times New Roman"/>
                <a:ea typeface="Calibri"/>
                <a:cs typeface="Times New Roman"/>
              </a:rPr>
              <a:t>…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немов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од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радощів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uk-UA" sz="1400" dirty="0"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(Ліс,  пташка, зблідле, сяйвом,  краплистою, небом, дерева)</a:t>
            </a:r>
            <a:endParaRPr lang="uk-UA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ІІ група.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Небо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міниться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…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грає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усякими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барвами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блідим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сяйвом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торкає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вершечки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…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лісу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...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Стрепенувся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врешті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…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собі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заграв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...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Зашепотіли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…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листочки,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оповідаючи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сни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свої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заметушилась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у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…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комашня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розітнулося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гущині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голосне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…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й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полинуло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високо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—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туди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де небо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…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де небо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грає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всякими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барвами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...</a:t>
            </a:r>
            <a:endParaRPr lang="uk-UA" sz="1400" dirty="0">
              <a:ea typeface="Calibri"/>
              <a:cs typeface="Times New Roman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4" t="34963" r="18359" b="17252"/>
          <a:stretch/>
        </p:blipFill>
        <p:spPr bwMode="auto">
          <a:xfrm>
            <a:off x="4211960" y="4729654"/>
            <a:ext cx="5042337" cy="224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09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039" y="1987436"/>
            <a:ext cx="7632848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/>
                <a:ea typeface="Times New Roman"/>
                <a:cs typeface="Times New Roman"/>
              </a:rPr>
              <a:t> Зупинка «Батьківська хата – колиска любові».</a:t>
            </a:r>
            <a:endParaRPr lang="uk-UA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/>
                <a:ea typeface="Times New Roman"/>
                <a:cs typeface="Times New Roman"/>
              </a:rPr>
              <a:t>Завдання.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 Прочитайте текст, визначте  будову складних  речень, свої думку обґрунтуйте  (текст пропонується  </a:t>
            </a:r>
            <a:r>
              <a:rPr lang="uk-UA" b="1" dirty="0">
                <a:latin typeface="Times New Roman"/>
                <a:ea typeface="Times New Roman"/>
                <a:cs typeface="Times New Roman"/>
              </a:rPr>
              <a:t>за бажанням).</a:t>
            </a:r>
            <a:endParaRPr lang="uk-UA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latin typeface="Times New Roman"/>
                <a:ea typeface="Times New Roman"/>
                <a:cs typeface="Times New Roman"/>
              </a:rPr>
              <a:t> </a:t>
            </a:r>
            <a:endParaRPr lang="uk-UA" sz="1400" dirty="0"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/>
                <a:ea typeface="Times New Roman"/>
                <a:cs typeface="Times New Roman"/>
              </a:rPr>
              <a:t>1.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 Де живуть наші батьки й матері, там живуть і вітри, які нас обдували в дитинстві. Оті перші вітри, що пестили нас на маминих  руках. І ми, відкриті їм, захлиналися від того надзвичайного потоку безмежжя, краси і неосяжності.</a:t>
            </a:r>
            <a:endParaRPr lang="uk-UA" sz="1400" dirty="0">
              <a:ea typeface="Calibri"/>
              <a:cs typeface="Times New Roman"/>
            </a:endParaRPr>
          </a:p>
          <a:p>
            <a:pPr marL="36195" indent="-22860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		Живуть там, довкола маминої і батькової хати, вітри і птахи, і сонце, і земля твоя, і твій рід, і твої перші кроки  (за </a:t>
            </a:r>
            <a:r>
              <a:rPr lang="uk-UA" dirty="0" err="1">
                <a:latin typeface="Times New Roman"/>
                <a:ea typeface="Times New Roman"/>
                <a:cs typeface="Times New Roman"/>
              </a:rPr>
              <a:t>О.Сизоненком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).</a:t>
            </a:r>
            <a:endParaRPr lang="uk-UA" sz="1400" dirty="0">
              <a:ea typeface="Calibri"/>
              <a:cs typeface="Times New Roman"/>
            </a:endParaRPr>
          </a:p>
          <a:p>
            <a:pPr marL="36195" indent="-22860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 </a:t>
            </a:r>
            <a:endParaRPr lang="uk-UA" sz="1400" dirty="0"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/>
                <a:ea typeface="Times New Roman"/>
                <a:cs typeface="Times New Roman"/>
              </a:rPr>
              <a:t>2.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 Людина починається з любові. А любов виростає з дитинства. Виростає з лагідного дотику маминих рук і ласкавого слова, з тихої колискової і веселки в небі, з квітки і вишні або яблуні під вікном, бо в квітці і дереві так багато добра до людини. (За </a:t>
            </a:r>
            <a:r>
              <a:rPr lang="uk-UA" dirty="0" err="1">
                <a:latin typeface="Times New Roman"/>
                <a:ea typeface="Times New Roman"/>
                <a:cs typeface="Times New Roman"/>
              </a:rPr>
              <a:t>Я.Гояном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)</a:t>
            </a:r>
            <a:endParaRPr lang="uk-UA" sz="1400" dirty="0">
              <a:ea typeface="Calibri"/>
              <a:cs typeface="Times New Roman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569"/>
            <a:ext cx="3563889" cy="241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-54261"/>
            <a:ext cx="5112568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/>
                <a:ea typeface="Calibri"/>
                <a:cs typeface="Times New Roman"/>
              </a:rPr>
              <a:t>Творча лабораторія . </a:t>
            </a:r>
            <a:endParaRPr lang="uk-UA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atin typeface="Times New Roman"/>
                <a:ea typeface="Times New Roman"/>
                <a:cs typeface="Times New Roman"/>
              </a:rPr>
              <a:t>               Робота в групах. Завдання. Складіть  речення  за схемою.  </a:t>
            </a:r>
            <a:r>
              <a:rPr lang="uk-UA" b="1" dirty="0" smtClean="0">
                <a:latin typeface="Times New Roman"/>
                <a:ea typeface="Times New Roman"/>
                <a:cs typeface="Times New Roman"/>
              </a:rPr>
              <a:t>                                                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І  група.        </a:t>
            </a:r>
            <a:r>
              <a:rPr lang="uk-UA" i="1" dirty="0">
                <a:latin typeface="Times New Roman"/>
                <a:ea typeface="Times New Roman"/>
                <a:cs typeface="Times New Roman"/>
              </a:rPr>
              <a:t>[…], і […], ( який…)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.                                                                 ІІ  група.      </a:t>
            </a:r>
            <a:r>
              <a:rPr lang="uk-UA" i="1" dirty="0">
                <a:latin typeface="Times New Roman"/>
                <a:ea typeface="Times New Roman"/>
                <a:cs typeface="Times New Roman"/>
              </a:rPr>
              <a:t>[…], (що…), а […], (щоб…).                                                     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ІІІ  група.    </a:t>
            </a:r>
            <a:r>
              <a:rPr lang="uk-UA" i="1" dirty="0">
                <a:latin typeface="Times New Roman"/>
                <a:ea typeface="Times New Roman"/>
                <a:cs typeface="Times New Roman"/>
              </a:rPr>
              <a:t>(Коли…), […], але [… ], ( бо…), (бо…).</a:t>
            </a:r>
            <a:endParaRPr lang="uk-UA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141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173831"/>
            <a:ext cx="612513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МЕСЕДЖ     </a:t>
            </a:r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ВЧИТЕЛЮ</a:t>
            </a:r>
          </a:p>
          <a:p>
            <a:pPr algn="ctr"/>
            <a:endParaRPr lang="uk-UA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БУТИ</a:t>
            </a:r>
            <a:r>
              <a:rPr lang="uk-UA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КРЕАТИВНИМ</a:t>
            </a:r>
          </a:p>
          <a:p>
            <a:pPr algn="ctr"/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21" y="1988840"/>
            <a:ext cx="2553072" cy="367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t="2725" r="11589" b="19938"/>
          <a:stretch/>
        </p:blipFill>
        <p:spPr bwMode="auto">
          <a:xfrm>
            <a:off x="467544" y="1591915"/>
            <a:ext cx="2520279" cy="367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9" t="19902" r="14414" b="25190"/>
          <a:stretch/>
        </p:blipFill>
        <p:spPr bwMode="auto">
          <a:xfrm>
            <a:off x="6624137" y="1570172"/>
            <a:ext cx="2529378" cy="371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4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9900"/>
            <a:ext cx="5364088" cy="208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01" y="48126"/>
            <a:ext cx="9134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НАЙДОСКОНАЛІШИЙ  ПЕДАГОГ НІКОЛИ НЕ ЗУПИНЯЄТЬСЯ НА ДОСЯГНУТОМУ,</a:t>
            </a:r>
          </a:p>
          <a:p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НЕМАЄ  РУХУ ВПЕРЕД, ТО НЕМИНУЧЕ  ПОЧИНАЄТЬСЯ ВІДСТАВАННЯ.</a:t>
            </a:r>
          </a:p>
          <a:p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  СУХОМЛИНСЬКИЙ</a:t>
            </a:r>
            <a:endParaRPr lang="uk-UA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0" b="17580"/>
          <a:stretch/>
        </p:blipFill>
        <p:spPr bwMode="auto">
          <a:xfrm>
            <a:off x="128381" y="3429000"/>
            <a:ext cx="4248472" cy="303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3429000"/>
            <a:ext cx="4792663" cy="299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15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t="17731" r="6632" b="11345"/>
          <a:stretch/>
        </p:blipFill>
        <p:spPr bwMode="auto">
          <a:xfrm>
            <a:off x="611560" y="-30288"/>
            <a:ext cx="7639536" cy="299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2"/>
          <a:stretch/>
        </p:blipFill>
        <p:spPr bwMode="auto">
          <a:xfrm>
            <a:off x="615915" y="2960856"/>
            <a:ext cx="2769096" cy="389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011" y="3061739"/>
            <a:ext cx="2771165" cy="371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3"/>
          <a:stretch/>
        </p:blipFill>
        <p:spPr bwMode="auto">
          <a:xfrm>
            <a:off x="6156176" y="3051703"/>
            <a:ext cx="2723456" cy="371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64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24"/>
            <a:ext cx="5329682" cy="482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4248472" cy="456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89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16366938"/>
              </p:ext>
            </p:extLst>
          </p:nvPr>
        </p:nvGraphicFramePr>
        <p:xfrm>
          <a:off x="683568" y="1397000"/>
          <a:ext cx="80648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404790" y="5301208"/>
            <a:ext cx="655969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Рефреймінг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спеціальний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прийом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дозволяє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побачити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ситуацію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факт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іншим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кутом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сприяти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успішності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будь-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події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Рефреймінг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мистецтво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бути </a:t>
            </a: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щасливим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8050" y="96430"/>
            <a:ext cx="6346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ДИТИНОЦЕНТРИЗМУ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ЯВЛЯЄТЬСЯ РУШІЙНИМ ФАКТОРОМ 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РОЗВИТКУ   ТВОРЧИХ ЗДІБНОСТЕЙ  ОСОБИСТОСТІ</a:t>
            </a:r>
            <a:endParaRPr lang="uk-UA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88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64704"/>
            <a:ext cx="2952327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5272" y="249758"/>
            <a:ext cx="298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МОЯ   РІДНА   СТОРОНА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59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5946775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42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261516"/>
            <a:ext cx="7691593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  - ЦЕ ДУША  НАРОДУ, </a:t>
            </a:r>
          </a:p>
          <a:p>
            <a:pPr algn="ctr"/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  НАЙЦІННІШИЙ  СКАРБ.</a:t>
            </a:r>
          </a:p>
          <a:p>
            <a:pPr algn="ctr"/>
            <a:endParaRPr lang="uk-UA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ЛЮДИНА – ЦЕ НАЙЦІННІШЕ, </a:t>
            </a:r>
          </a:p>
          <a:p>
            <a:pPr algn="ctr"/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 Є  МІЖ НЕБОМ  І  ЗЕМЛЕЮ.</a:t>
            </a:r>
          </a:p>
          <a:p>
            <a:pPr algn="ctr"/>
            <a:endParaRPr lang="uk-UA" sz="3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ЗБЕРЕГТИ  І РОЗКРИТИ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ТВОРЧІ ЗБІДНОСТІ ОСОБИСТОСТІ – 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ГОЛОВНЕ  ЗАВДАННЯ 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КРЕАТИВНОГО  ВЧИТЕЛЯ</a:t>
            </a:r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7704" y="2492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0867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9026"/>
            <a:ext cx="860999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 ТВОРЧОГО ВЧИТЕЛЯ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МОЖЕ   БУТИ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НІ НОВОЇ ШКОЛИ,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  НОВОГО СУСПІЛЬСТВА,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 ВІЛЬНОЇ  УКРАЇНИ !</a:t>
            </a:r>
          </a:p>
          <a:p>
            <a:pPr algn="ctr"/>
            <a:endParaRPr lang="uk-UA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 ВІДКОЛИ ІСНУЄ СВІТ,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 У  РІЗНИХ ФОРМАХ ВЛАСНОСТІ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БУЛА, Є  І БУДЕ  ПЕРШИМ  ІНСТИТУТОМ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СОЦІАЛІЗАЦІЇ  ОСОБИСТОСТІ.</a:t>
            </a:r>
          </a:p>
          <a:p>
            <a:pPr algn="ctr"/>
            <a:endParaRPr lang="uk-UA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 В  КОЛЕКТИВІ 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ОСОБИСТІСТЬ МОЖЕ РОЗКРИТИ СВОЇ  ЗДІБНОСТІ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ВІДЧУТИ ПРАКТИЧНУ ЗНАЧУЩІСТЬ СЕБЕ ЯК ІНДИВІДА,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ПРОДЕМОНСТРУВАТИ ЇХ І ВІДЧУТИ НАСАЛОДУ ВІД УЛЮБЛЕНОЇ СПРАВИ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5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0"/>
            <a:ext cx="86409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ДАТИ  ДІТЯМ  РАДІСТЬ ПРАЦІ,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РАДІСТЬ УСПІХУ У НАВЧАНННІ,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ЗДОБУТИ У ЇХНІХ  СЕРЦЯХ  ПОЧУТТЯ  ГОРДОСТІ, ВЛАСНОЇ ГІДНОСТІ –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ПЕРША  ЗАПОВІДЬ  ВИХОВАТЕЛЯ.</a:t>
            </a:r>
          </a:p>
          <a:p>
            <a:endParaRPr lang="uk-UA" dirty="0"/>
          </a:p>
          <a:p>
            <a:r>
              <a:rPr lang="uk-UA" dirty="0" smtClean="0"/>
              <a:t>                                                                                                         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  СУХОМЛИНСЬКИЙ</a:t>
            </a:r>
            <a:endParaRPr lang="uk-UA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75474"/>
            <a:ext cx="5718175" cy="431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6044" y="3348815"/>
            <a:ext cx="3056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 НАШОГО ЛІЦЕЮ  -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УЧАСНИКИ ПРОЄКТУ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«ТАЛАНОВИТІ ДІТИ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РІВНЕНЩИНИ»</a:t>
            </a:r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27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5588" y="188640"/>
            <a:ext cx="77213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ВМІННЯ ЗНАХОДИТИ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ОБДАРОВАНИХ ТА ЗДІБНИХ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 – ЦЕ ТАЛАНТ,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ВМІННЯ ЇХ ВИРОЩУВАТИ – ЦЕ МИСТЕЦТВО.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 НАЙВАЖЛИВІШЕ - ЦЕ ЛЮБОВ ДО ДИТИНИ.</a:t>
            </a:r>
            <a:endParaRPr lang="uk-UA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059" y="2127632"/>
            <a:ext cx="4686399" cy="455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89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1339</Words>
  <Application>Microsoft Office PowerPoint</Application>
  <PresentationFormat>Экран (4:3)</PresentationFormat>
  <Paragraphs>260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user</cp:lastModifiedBy>
  <cp:revision>87</cp:revision>
  <dcterms:created xsi:type="dcterms:W3CDTF">2021-10-05T10:14:21Z</dcterms:created>
  <dcterms:modified xsi:type="dcterms:W3CDTF">2022-10-25T07:24:52Z</dcterms:modified>
</cp:coreProperties>
</file>