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C58B2B-E61F-42E1-A68A-69ACE02B7D78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0EB3E5-FEFA-4D68-8F98-2B617C86FC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mo.mon.gov.ua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hyperlink" Target="https://mon.gov.ua/ua/osvita/doshkilna-osvita/suchasne-doshkillya-pid-krilami-zahist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cef.org/ukraine/stories/safety-backpacks-and-ways-to-reducestress" TargetMode="External"/><Relationship Id="rId13" Type="http://schemas.openxmlformats.org/officeDocument/2006/relationships/hyperlink" Target="https://www.unicef.org/ukraine/parents-children-support-during-military-actions" TargetMode="External"/><Relationship Id="rId3" Type="http://schemas.openxmlformats.org/officeDocument/2006/relationships/hyperlink" Target="https://mon.gov.ua/ua/news/monzapuskaye-informacijnu-kampaniyu-pro-te-yak-zaspokoyiti-ditej-pid-chas-vijni" TargetMode="External"/><Relationship Id="rId7" Type="http://schemas.openxmlformats.org/officeDocument/2006/relationships/hyperlink" Target="https://eo.gov.ua/fizychna-bezpeka-ditey-pid-chas-viyny-pravylapovedinky-v-evakuatsii-na-okupovanykh-terytoriiakh-i-v-zoni-boyovykhdiy/2022/03/19/" TargetMode="External"/><Relationship Id="rId12" Type="http://schemas.openxmlformats.org/officeDocument/2006/relationships/hyperlink" Target="https://www.unicef.org/ukraine/documents/five-lovelanguages-in-communication-with-child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8ml9RPFun7s" TargetMode="External"/><Relationship Id="rId11" Type="http://schemas.openxmlformats.org/officeDocument/2006/relationships/hyperlink" Target="https://www.youtube.com/watch?v=-YPGsjyjqQI" TargetMode="External"/><Relationship Id="rId5" Type="http://schemas.openxmlformats.org/officeDocument/2006/relationships/hyperlink" Target="https://mon.gov.ua/UA/PSIHOLOGICHNA-TURBOTA-VID-SVITLANI-ROJZ/YAKSHOBATKO-CHI-MATI-ZAHISHAYE-KRAYINU" TargetMode="External"/><Relationship Id="rId10" Type="http://schemas.openxmlformats.org/officeDocument/2006/relationships/hyperlink" Target="https://phc.org.ua/news/rekomendacii-dlya-naselennya-pid-chas-voennogo-stanu" TargetMode="External"/><Relationship Id="rId4" Type="http://schemas.openxmlformats.org/officeDocument/2006/relationships/hyperlink" Target="https://www.youtube.com/watch?v=VpJXr3UXCvo" TargetMode="External"/><Relationship Id="rId9" Type="http://schemas.openxmlformats.org/officeDocument/2006/relationships/hyperlink" Target="https://www.unicef.org/ukraine/stories/how-to-support-a-child-on-the-road" TargetMode="External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articles/dolayemo-paniku-46-vprav-i-porad-yak-stabilizuvatysya-pid-chas-vijny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hyperlink" Target="https://nus.org.ua/news/yak-dopomogty-dityam-vporatysya-z-tryvozhnistyu-pid-chas-voyennyh-dij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ityacha-lyublyu-cey-sv-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48680"/>
            <a:ext cx="609600" cy="6096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445224"/>
            <a:ext cx="6512768" cy="792088"/>
          </a:xfrm>
        </p:spPr>
        <p:txBody>
          <a:bodyPr>
            <a:normAutofit fontScale="92500" lnSpcReduction="10000"/>
          </a:bodyPr>
          <a:lstStyle/>
          <a:p>
            <a:r>
              <a:rPr lang="uk-UA" b="1" i="1" dirty="0" err="1" smtClean="0"/>
              <a:t>Кисорицький</a:t>
            </a:r>
            <a:r>
              <a:rPr lang="uk-UA" b="1" i="1" dirty="0" smtClean="0"/>
              <a:t> ЗДО « Дзвіночок»</a:t>
            </a:r>
          </a:p>
          <a:p>
            <a:r>
              <a:rPr lang="uk-UA" b="1" i="1" dirty="0" smtClean="0"/>
              <a:t>Директор Олена МАРТИНЮК</a:t>
            </a:r>
            <a:endParaRPr lang="ru-RU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630616" cy="2592288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Arial Black" panose="020B0A04020102020204" pitchFamily="34" charset="0"/>
              </a:rPr>
              <a:t>«Здійснення захисту вихованців під час освітнього процесу в умовах воєнного стану та надзвичайних ситуацій»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"/>
            <a:ext cx="5436096" cy="2852935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718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drumroll.wav"/>
          </p:stSnd>
        </p:sndAc>
      </p:transition>
    </mc:Choice>
    <mc:Fallback xmlns="">
      <p:transition spd="slow">
        <p:split orient="vert"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7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Рекомендації</a:t>
            </a:r>
            <a:r>
              <a:rPr lang="ru-RU" sz="2000" b="1" dirty="0"/>
              <a:t> для </a:t>
            </a:r>
            <a:r>
              <a:rPr lang="ru-RU" sz="2000" b="1" dirty="0" err="1"/>
              <a:t>батьків</a:t>
            </a:r>
            <a:r>
              <a:rPr lang="ru-RU" sz="2000" b="1" dirty="0"/>
              <a:t> </a:t>
            </a:r>
            <a:r>
              <a:rPr lang="ru-RU" sz="2000" b="1" dirty="0" err="1"/>
              <a:t>вихованців</a:t>
            </a:r>
            <a:endParaRPr lang="ru-RU" sz="2000" dirty="0"/>
          </a:p>
          <a:p>
            <a:r>
              <a:rPr lang="ru-RU" dirty="0"/>
              <a:t>1. </a:t>
            </a:r>
            <a:r>
              <a:rPr lang="ru-RU" dirty="0" err="1"/>
              <a:t>Співпрацювати</a:t>
            </a:r>
            <a:r>
              <a:rPr lang="ru-RU" dirty="0"/>
              <a:t> з </a:t>
            </a:r>
            <a:r>
              <a:rPr lang="ru-RU" dirty="0" err="1"/>
              <a:t>педагогічними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ЗДО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в </a:t>
            </a:r>
            <a:r>
              <a:rPr lang="ru-RU" dirty="0" err="1"/>
              <a:t>дистанційному</a:t>
            </a:r>
            <a:r>
              <a:rPr lang="ru-RU" dirty="0"/>
              <a:t> </a:t>
            </a:r>
            <a:r>
              <a:rPr lang="ru-RU" dirty="0" err="1"/>
              <a:t>форматі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вихователями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перебування</a:t>
            </a:r>
            <a:r>
              <a:rPr lang="ru-RU" dirty="0"/>
              <a:t> та стану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Відстежувати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пережитих</a:t>
            </a:r>
            <a:r>
              <a:rPr lang="ru-RU" dirty="0"/>
              <a:t> </a:t>
            </a:r>
            <a:r>
              <a:rPr lang="ru-RU" dirty="0" err="1"/>
              <a:t>психотравмуючих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проявлятися</a:t>
            </a:r>
            <a:r>
              <a:rPr lang="ru-RU" dirty="0"/>
              <a:t> не </a:t>
            </a:r>
            <a:r>
              <a:rPr lang="ru-RU" dirty="0" err="1"/>
              <a:t>одразу</a:t>
            </a:r>
            <a:r>
              <a:rPr lang="ru-RU" dirty="0"/>
              <a:t>, тому </a:t>
            </a:r>
            <a:r>
              <a:rPr lang="ru-RU" dirty="0" err="1"/>
              <a:t>дорослі</a:t>
            </a:r>
            <a:r>
              <a:rPr lang="ru-RU" dirty="0"/>
              <a:t>, </a:t>
            </a:r>
            <a:r>
              <a:rPr lang="ru-RU" dirty="0" err="1"/>
              <a:t>вихователі</a:t>
            </a:r>
            <a:r>
              <a:rPr lang="ru-RU" dirty="0"/>
              <a:t> та батьки,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стежити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психоемоційним</a:t>
            </a:r>
            <a:r>
              <a:rPr lang="ru-RU" dirty="0"/>
              <a:t> станом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самопочуттям</a:t>
            </a:r>
            <a:r>
              <a:rPr lang="ru-RU" dirty="0"/>
              <a:t>,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хвилювання</a:t>
            </a:r>
            <a:r>
              <a:rPr lang="ru-RU" dirty="0"/>
              <a:t>, </a:t>
            </a:r>
            <a:r>
              <a:rPr lang="ru-RU" dirty="0" err="1"/>
              <a:t>тривоги</a:t>
            </a:r>
            <a:r>
              <a:rPr lang="ru-RU" dirty="0"/>
              <a:t>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звертати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збудливість</a:t>
            </a:r>
            <a:r>
              <a:rPr lang="ru-RU" dirty="0"/>
              <a:t>, </a:t>
            </a:r>
            <a:r>
              <a:rPr lang="ru-RU" dirty="0" err="1"/>
              <a:t>тривожність</a:t>
            </a:r>
            <a:r>
              <a:rPr lang="ru-RU" dirty="0"/>
              <a:t>, </a:t>
            </a:r>
            <a:r>
              <a:rPr lang="ru-RU" dirty="0" err="1"/>
              <a:t>агресивність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заглиблення</a:t>
            </a:r>
            <a:r>
              <a:rPr lang="ru-RU" dirty="0" smtClean="0"/>
              <a:t> </a:t>
            </a:r>
            <a:r>
              <a:rPr lang="ru-RU" dirty="0"/>
              <a:t>в себе.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/>
              <a:t>здоров’ям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сном, </a:t>
            </a:r>
            <a:r>
              <a:rPr lang="ru-RU" dirty="0" err="1"/>
              <a:t>апетитом</a:t>
            </a:r>
            <a:r>
              <a:rPr lang="ru-RU" dirty="0"/>
              <a:t>, </a:t>
            </a:r>
            <a:r>
              <a:rPr lang="ru-RU" dirty="0" err="1"/>
              <a:t>настроєм</a:t>
            </a:r>
            <a:r>
              <a:rPr lang="ru-RU" dirty="0"/>
              <a:t>, </a:t>
            </a:r>
            <a:r>
              <a:rPr lang="ru-RU" dirty="0" err="1"/>
              <a:t>частотністю</a:t>
            </a:r>
            <a:r>
              <a:rPr lang="ru-RU" dirty="0"/>
              <a:t> </a:t>
            </a:r>
            <a:r>
              <a:rPr lang="ru-RU" dirty="0" err="1"/>
              <a:t>вередування</a:t>
            </a:r>
            <a:r>
              <a:rPr lang="ru-RU" dirty="0"/>
              <a:t>, </a:t>
            </a:r>
            <a:r>
              <a:rPr lang="ru-RU" dirty="0" err="1"/>
              <a:t>наріканнями</a:t>
            </a:r>
            <a:r>
              <a:rPr lang="ru-RU" dirty="0"/>
              <a:t> на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стану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є </a:t>
            </a:r>
            <a:r>
              <a:rPr lang="ru-RU" dirty="0" err="1"/>
              <a:t>об’єктивними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, </a:t>
            </a:r>
            <a:r>
              <a:rPr lang="ru-RU" dirty="0" err="1"/>
              <a:t>перевантаження</a:t>
            </a:r>
            <a:r>
              <a:rPr lang="ru-RU" dirty="0"/>
              <a:t>, </a:t>
            </a:r>
            <a:r>
              <a:rPr lang="ru-RU" dirty="0" err="1"/>
              <a:t>хвилювання</a:t>
            </a:r>
            <a:r>
              <a:rPr lang="ru-RU" dirty="0"/>
              <a:t>, </a:t>
            </a:r>
            <a:r>
              <a:rPr lang="ru-RU" dirty="0" err="1"/>
              <a:t>страхів</a:t>
            </a:r>
            <a:r>
              <a:rPr lang="ru-RU" dirty="0"/>
              <a:t> та </a:t>
            </a:r>
            <a:r>
              <a:rPr lang="ru-RU" dirty="0" err="1"/>
              <a:t>проявами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психотравми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щоденне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та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вільного</a:t>
            </a:r>
            <a:r>
              <a:rPr lang="ru-RU" dirty="0"/>
              <a:t> часу з </a:t>
            </a:r>
            <a:r>
              <a:rPr lang="ru-RU" dirty="0" err="1"/>
              <a:t>дитиною</a:t>
            </a:r>
            <a:r>
              <a:rPr lang="ru-RU" dirty="0"/>
              <a:t> є </a:t>
            </a:r>
            <a:r>
              <a:rPr lang="ru-RU" dirty="0" err="1"/>
              <a:t>запорукою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майбутнього</a:t>
            </a:r>
            <a:r>
              <a:rPr lang="ru-RU" dirty="0"/>
              <a:t>.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відчувати</a:t>
            </a:r>
            <a:r>
              <a:rPr lang="ru-RU" dirty="0" smtClean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емоційну</a:t>
            </a:r>
            <a:r>
              <a:rPr lang="ru-RU" dirty="0"/>
              <a:t> </a:t>
            </a:r>
            <a:r>
              <a:rPr lang="ru-RU" dirty="0" err="1"/>
              <a:t>присутність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. З </a:t>
            </a:r>
            <a:r>
              <a:rPr lang="ru-RU" dirty="0" err="1"/>
              <a:t>цією</a:t>
            </a:r>
            <a:r>
              <a:rPr lang="ru-RU" dirty="0"/>
              <a:t> метою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послуговуватися</a:t>
            </a:r>
            <a:r>
              <a:rPr lang="ru-RU" dirty="0"/>
              <a:t> </a:t>
            </a:r>
            <a:r>
              <a:rPr lang="ru-RU" dirty="0" err="1"/>
              <a:t>матеріалами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розміщені</a:t>
            </a:r>
            <a:r>
              <a:rPr lang="ru-RU" dirty="0"/>
              <a:t> на </a:t>
            </a:r>
            <a:r>
              <a:rPr lang="ru-RU" dirty="0" err="1"/>
              <a:t>платформі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дошкільнят</a:t>
            </a:r>
            <a:r>
              <a:rPr lang="ru-RU" dirty="0"/>
              <a:t> </a:t>
            </a:r>
            <a:r>
              <a:rPr lang="ru-RU" dirty="0">
                <a:hlinkClick r:id="rId3"/>
              </a:rPr>
              <a:t>НУМО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smtClean="0"/>
              <a:t>на</a:t>
            </a:r>
          </a:p>
          <a:p>
            <a:r>
              <a:rPr lang="ru-RU" dirty="0" smtClean="0"/>
              <a:t> </a:t>
            </a:r>
            <a:r>
              <a:rPr lang="ru-RU" dirty="0" err="1"/>
              <a:t>сайті</a:t>
            </a:r>
            <a:r>
              <a:rPr lang="ru-RU" dirty="0"/>
              <a:t> МОН </a:t>
            </a:r>
            <a:r>
              <a:rPr lang="ru-RU" dirty="0">
                <a:hlinkClick r:id="rId4"/>
              </a:rPr>
              <a:t>«</a:t>
            </a:r>
            <a:r>
              <a:rPr lang="ru-RU" dirty="0" err="1">
                <a:hlinkClick r:id="rId4"/>
              </a:rPr>
              <a:t>Сучасне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дошкілля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під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крилами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захисту</a:t>
            </a:r>
            <a:r>
              <a:rPr lang="ru-RU" dirty="0">
                <a:hlinkClick r:id="rId4"/>
              </a:rPr>
              <a:t>»</a:t>
            </a:r>
            <a:r>
              <a:rPr lang="ru-RU" dirty="0"/>
              <a:t>.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не </a:t>
            </a:r>
            <a:r>
              <a:rPr lang="ru-RU" dirty="0" err="1"/>
              <a:t>виходить</a:t>
            </a:r>
            <a:r>
              <a:rPr lang="ru-RU" dirty="0"/>
              <a:t>,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бути </a:t>
            </a:r>
            <a:r>
              <a:rPr lang="ru-RU" dirty="0" err="1"/>
              <a:t>терплячими</a:t>
            </a:r>
            <a:r>
              <a:rPr lang="ru-RU" dirty="0"/>
              <a:t>.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педагоги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готові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співпраці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і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, не </a:t>
            </a:r>
            <a:r>
              <a:rPr lang="ru-RU" dirty="0" err="1"/>
              <a:t>зволікати</a:t>
            </a:r>
            <a:r>
              <a:rPr lang="ru-RU" dirty="0"/>
              <a:t> й </a:t>
            </a:r>
            <a:r>
              <a:rPr lang="ru-RU" dirty="0" err="1"/>
              <a:t>звертатися</a:t>
            </a:r>
            <a:r>
              <a:rPr lang="ru-RU" dirty="0"/>
              <a:t> до них за </a:t>
            </a:r>
            <a:r>
              <a:rPr lang="ru-RU" dirty="0" err="1"/>
              <a:t>порадами</a:t>
            </a:r>
            <a:r>
              <a:rPr lang="ru-RU" dirty="0"/>
              <a:t> та </a:t>
            </a:r>
            <a:r>
              <a:rPr lang="ru-RU" dirty="0" err="1"/>
              <a:t>рекомендаціями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Дотримуватися</a:t>
            </a:r>
            <a:r>
              <a:rPr lang="ru-RU" dirty="0"/>
              <a:t> режиму дня, </a:t>
            </a:r>
            <a:r>
              <a:rPr lang="ru-RU" dirty="0" err="1"/>
              <a:t>звичних</a:t>
            </a:r>
            <a:r>
              <a:rPr lang="ru-RU" dirty="0"/>
              <a:t> </a:t>
            </a:r>
            <a:r>
              <a:rPr lang="ru-RU" dirty="0" err="1"/>
              <a:t>ритуалів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минулим</a:t>
            </a:r>
            <a:r>
              <a:rPr lang="ru-RU" dirty="0"/>
              <a:t>, а </a:t>
            </a:r>
            <a:r>
              <a:rPr lang="ru-RU" dirty="0" err="1"/>
              <a:t>взагалі</a:t>
            </a:r>
            <a:r>
              <a:rPr lang="ru-RU" dirty="0"/>
              <a:t> з </a:t>
            </a:r>
            <a:r>
              <a:rPr lang="ru-RU" dirty="0" err="1"/>
              <a:t>життям</a:t>
            </a:r>
            <a:r>
              <a:rPr lang="ru-RU" dirty="0"/>
              <a:t> та </a:t>
            </a:r>
            <a:r>
              <a:rPr lang="ru-RU" dirty="0" err="1"/>
              <a:t>безпекою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43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Матеріали</a:t>
            </a:r>
            <a:r>
              <a:rPr lang="ru-RU" b="1" dirty="0"/>
              <a:t> для </a:t>
            </a:r>
            <a:r>
              <a:rPr lang="ru-RU" b="1" dirty="0" err="1"/>
              <a:t>педагогів</a:t>
            </a:r>
            <a:r>
              <a:rPr lang="ru-RU" b="1" dirty="0"/>
              <a:t> та </a:t>
            </a:r>
            <a:r>
              <a:rPr lang="ru-RU" b="1" dirty="0" err="1"/>
              <a:t>батьків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щодо</a:t>
            </a:r>
            <a:r>
              <a:rPr lang="ru-RU" b="1" dirty="0"/>
              <a:t> психолого-</a:t>
            </a:r>
            <a:r>
              <a:rPr lang="ru-RU" b="1" dirty="0" err="1"/>
              <a:t>педагогічного</a:t>
            </a:r>
            <a:r>
              <a:rPr lang="ru-RU" b="1" dirty="0"/>
              <a:t> </a:t>
            </a:r>
            <a:r>
              <a:rPr lang="ru-RU" b="1" dirty="0" err="1"/>
              <a:t>супроводу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</a:t>
            </a:r>
            <a:r>
              <a:rPr lang="ru-RU" b="1" dirty="0" err="1"/>
              <a:t>дошкільного</a:t>
            </a:r>
            <a:r>
              <a:rPr lang="ru-RU" b="1" dirty="0"/>
              <a:t> </a:t>
            </a:r>
            <a:r>
              <a:rPr lang="ru-RU" b="1" dirty="0" err="1"/>
              <a:t>віку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sz="1600" dirty="0" smtClean="0"/>
              <a:t>Як </a:t>
            </a:r>
            <a:r>
              <a:rPr lang="ru-RU" sz="1600" dirty="0" err="1"/>
              <a:t>заспокоїти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війни</a:t>
            </a:r>
            <a:r>
              <a:rPr lang="ru-RU" sz="1600" dirty="0"/>
              <a:t> </a:t>
            </a:r>
            <a:r>
              <a:rPr lang="ru-RU" sz="1600" dirty="0">
                <a:hlinkClick r:id="rId3"/>
              </a:rPr>
              <a:t>https://</a:t>
            </a:r>
            <a:r>
              <a:rPr lang="ru-RU" sz="1600" dirty="0" smtClean="0">
                <a:hlinkClick r:id="rId3"/>
              </a:rPr>
              <a:t>mon.gov.ua/ua/news/monzapuskaye-informacijnu-kampaniyu-pro-te-ya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hlinkClick r:id="rId3"/>
              </a:rPr>
              <a:t>k-</a:t>
            </a:r>
            <a:r>
              <a:rPr lang="ru-RU" sz="1600" dirty="0" err="1" smtClean="0">
                <a:hlinkClick r:id="rId3"/>
              </a:rPr>
              <a:t>zaspokoyiti</a:t>
            </a:r>
            <a:r>
              <a:rPr lang="ru-RU" sz="1600" dirty="0" smtClean="0">
                <a:hlinkClick r:id="rId3"/>
              </a:rPr>
              <a:t>-</a:t>
            </a:r>
            <a:r>
              <a:rPr lang="ru-RU" sz="1600" dirty="0" err="1" smtClean="0">
                <a:hlinkClick r:id="rId3"/>
              </a:rPr>
              <a:t>ditej-pid-chas-vijni</a:t>
            </a:r>
            <a:r>
              <a:rPr lang="ru-RU" sz="1600" dirty="0"/>
              <a:t>.</a:t>
            </a:r>
          </a:p>
          <a:p>
            <a:r>
              <a:rPr lang="ru-RU" sz="1600" dirty="0"/>
              <a:t>2. Як </a:t>
            </a:r>
            <a:r>
              <a:rPr lang="ru-RU" sz="1600" dirty="0" err="1"/>
              <a:t>подбати</a:t>
            </a:r>
            <a:r>
              <a:rPr lang="ru-RU" sz="1600" dirty="0"/>
              <a:t> про </a:t>
            </a:r>
            <a:r>
              <a:rPr lang="ru-RU" sz="1600" dirty="0" err="1"/>
              <a:t>дитину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знаходитеся</a:t>
            </a:r>
            <a:r>
              <a:rPr lang="ru-RU" sz="1600" dirty="0"/>
              <a:t> з нею в </a:t>
            </a:r>
            <a:r>
              <a:rPr lang="ru-RU" sz="1600" dirty="0" err="1"/>
              <a:t>укритті</a:t>
            </a:r>
            <a:r>
              <a:rPr lang="ru-RU" sz="1600" dirty="0"/>
              <a:t> </a:t>
            </a:r>
            <a:r>
              <a:rPr lang="ru-RU" sz="1600" dirty="0">
                <a:hlinkClick r:id="rId4"/>
              </a:rPr>
              <a:t>https://www.youtube.com/watch?v=VpJXr3UXCvo</a:t>
            </a:r>
            <a:r>
              <a:rPr lang="ru-RU" sz="1600" dirty="0"/>
              <a:t>.</a:t>
            </a:r>
          </a:p>
          <a:p>
            <a:r>
              <a:rPr lang="ru-RU" sz="1600" dirty="0"/>
              <a:t>3. Як </a:t>
            </a:r>
            <a:r>
              <a:rPr lang="ru-RU" sz="1600" dirty="0" err="1"/>
              <a:t>говорити</a:t>
            </a:r>
            <a:r>
              <a:rPr lang="ru-RU" sz="1600" dirty="0"/>
              <a:t> з </a:t>
            </a:r>
            <a:r>
              <a:rPr lang="ru-RU" sz="1600" dirty="0" err="1"/>
              <a:t>дитиною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батько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мати</a:t>
            </a:r>
            <a:r>
              <a:rPr lang="ru-RU" sz="1600" dirty="0"/>
              <a:t> </a:t>
            </a:r>
            <a:r>
              <a:rPr lang="ru-RU" sz="1600" dirty="0" err="1"/>
              <a:t>захищає</a:t>
            </a:r>
            <a:r>
              <a:rPr lang="ru-RU" sz="1600" dirty="0"/>
              <a:t> </a:t>
            </a:r>
            <a:r>
              <a:rPr lang="ru-RU" sz="1600" dirty="0" err="1"/>
              <a:t>країну</a:t>
            </a:r>
            <a:r>
              <a:rPr lang="ru-RU" sz="1600" dirty="0"/>
              <a:t> </a:t>
            </a:r>
            <a:r>
              <a:rPr lang="ru-RU" sz="1600" dirty="0">
                <a:hlinkClick r:id="rId5"/>
              </a:rPr>
              <a:t>HTTPS://</a:t>
            </a:r>
            <a:r>
              <a:rPr lang="ru-RU" sz="1600" dirty="0" smtClean="0">
                <a:hlinkClick r:id="rId5"/>
              </a:rPr>
              <a:t>MON.GOV.UA/UA/PSIHOLOGICHNA-</a:t>
            </a:r>
          </a:p>
          <a:p>
            <a:r>
              <a:rPr lang="ru-RU" sz="1600" dirty="0" smtClean="0">
                <a:hlinkClick r:id="rId5"/>
              </a:rPr>
              <a:t>TURBOTA-VID-SVITLANI-ROJZ/YAKSHOBATKO-CHI-MATI-ZAHISHAYE-KRAYINU</a:t>
            </a:r>
            <a:r>
              <a:rPr lang="ru-RU" sz="1600" dirty="0"/>
              <a:t>.</a:t>
            </a:r>
          </a:p>
          <a:p>
            <a:r>
              <a:rPr lang="ru-RU" sz="1600" dirty="0"/>
              <a:t>4. Правила </a:t>
            </a:r>
            <a:r>
              <a:rPr lang="ru-RU" sz="1600" dirty="0" err="1"/>
              <a:t>підтримки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родина </a:t>
            </a:r>
            <a:r>
              <a:rPr lang="ru-RU" sz="1600" dirty="0" err="1"/>
              <a:t>евакуюється</a:t>
            </a:r>
            <a:r>
              <a:rPr lang="ru-RU" sz="1600" dirty="0"/>
              <a:t> з </a:t>
            </a:r>
            <a:r>
              <a:rPr lang="ru-RU" sz="1600" dirty="0" err="1"/>
              <a:t>дитиною</a:t>
            </a:r>
            <a:r>
              <a:rPr lang="ru-RU" sz="1600" dirty="0"/>
              <a:t> </a:t>
            </a:r>
            <a:r>
              <a:rPr lang="ru-RU" sz="1600" dirty="0">
                <a:hlinkClick r:id="rId6"/>
              </a:rPr>
              <a:t>https://www.youtube.com/watch?v=8ml9RPFun7s</a:t>
            </a:r>
            <a:r>
              <a:rPr lang="ru-RU" sz="1600" dirty="0"/>
              <a:t>.</a:t>
            </a:r>
          </a:p>
          <a:p>
            <a:r>
              <a:rPr lang="ru-RU" sz="1600" dirty="0"/>
              <a:t>5. </a:t>
            </a:r>
            <a:r>
              <a:rPr lang="ru-RU" sz="1600" dirty="0" err="1"/>
              <a:t>Фізична</a:t>
            </a:r>
            <a:r>
              <a:rPr lang="ru-RU" sz="1600" dirty="0"/>
              <a:t> </a:t>
            </a:r>
            <a:r>
              <a:rPr lang="ru-RU" sz="1600" dirty="0" err="1"/>
              <a:t>безпека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війни</a:t>
            </a:r>
            <a:r>
              <a:rPr lang="ru-RU" sz="1600" dirty="0"/>
              <a:t>. Сайт «</a:t>
            </a:r>
            <a:r>
              <a:rPr lang="ru-RU" sz="1600" dirty="0" err="1"/>
              <a:t>Освітній</a:t>
            </a:r>
            <a:r>
              <a:rPr lang="ru-RU" sz="1600" dirty="0"/>
              <a:t> омбудсмен </a:t>
            </a:r>
            <a:r>
              <a:rPr lang="ru-RU" sz="1600" dirty="0" err="1"/>
              <a:t>України</a:t>
            </a:r>
            <a:r>
              <a:rPr lang="ru-RU" sz="1600" dirty="0"/>
              <a:t>» </a:t>
            </a:r>
            <a:r>
              <a:rPr lang="ru-RU" sz="1600" dirty="0">
                <a:hlinkClick r:id="rId7"/>
              </a:rPr>
              <a:t>https://eo.gov.ua/fizychna-bezpeka-ditey-pid-chas-viyny-pravylapovedinky-v-evakuatsii-na-okupovanykh-terytoriiakh-i-v-zoni-boyovykhdiy/2022/03/19/</a:t>
            </a:r>
            <a:r>
              <a:rPr lang="ru-RU" sz="1600" dirty="0"/>
              <a:t>.</a:t>
            </a:r>
          </a:p>
          <a:p>
            <a:r>
              <a:rPr lang="ru-RU" sz="1600" dirty="0"/>
              <a:t>6. Як </a:t>
            </a:r>
            <a:r>
              <a:rPr lang="ru-RU" sz="1600" dirty="0" err="1"/>
              <a:t>підтримати</a:t>
            </a:r>
            <a:r>
              <a:rPr lang="ru-RU" sz="1600" dirty="0"/>
              <a:t> </a:t>
            </a:r>
            <a:r>
              <a:rPr lang="ru-RU" sz="1600" dirty="0" err="1"/>
              <a:t>дитину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err="1"/>
              <a:t>ви</a:t>
            </a:r>
            <a:r>
              <a:rPr lang="ru-RU" sz="1600" dirty="0"/>
              <a:t> </a:t>
            </a:r>
            <a:r>
              <a:rPr lang="ru-RU" sz="1600" dirty="0" err="1"/>
              <a:t>опинились</a:t>
            </a:r>
            <a:r>
              <a:rPr lang="ru-RU" sz="1600" dirty="0"/>
              <a:t> у </a:t>
            </a:r>
            <a:r>
              <a:rPr lang="ru-RU" sz="1600" dirty="0" err="1"/>
              <a:t>зоні</a:t>
            </a:r>
            <a:r>
              <a:rPr lang="ru-RU" sz="1600" dirty="0"/>
              <a:t> </a:t>
            </a:r>
            <a:r>
              <a:rPr lang="ru-RU" sz="1600" dirty="0" err="1"/>
              <a:t>активних</a:t>
            </a:r>
            <a:r>
              <a:rPr lang="ru-RU" sz="1600" dirty="0"/>
              <a:t> </a:t>
            </a:r>
            <a:r>
              <a:rPr lang="ru-RU" sz="1600" dirty="0" err="1"/>
              <a:t>бойових</a:t>
            </a:r>
            <a:r>
              <a:rPr lang="ru-RU" sz="1600" dirty="0"/>
              <a:t> </a:t>
            </a:r>
            <a:r>
              <a:rPr lang="ru-RU" sz="1600" dirty="0" err="1"/>
              <a:t>дій</a:t>
            </a:r>
            <a:r>
              <a:rPr lang="ru-RU" sz="1600" dirty="0"/>
              <a:t> </a:t>
            </a:r>
            <a:r>
              <a:rPr lang="ru-RU" sz="1600" dirty="0">
                <a:hlinkClick r:id="rId8"/>
              </a:rPr>
              <a:t>https://www.unicef.org/ukraine/stories/safety-backpacks-and-ways-to-reducestress</a:t>
            </a:r>
            <a:r>
              <a:rPr lang="ru-RU" sz="1600" dirty="0"/>
              <a:t>.</a:t>
            </a:r>
          </a:p>
          <a:p>
            <a:r>
              <a:rPr lang="ru-RU" sz="1600" dirty="0"/>
              <a:t>7. </a:t>
            </a:r>
            <a:r>
              <a:rPr lang="ru-RU" sz="1600" dirty="0" err="1"/>
              <a:t>Поради</a:t>
            </a:r>
            <a:r>
              <a:rPr lang="ru-RU" sz="1600" dirty="0"/>
              <a:t>, як </a:t>
            </a:r>
            <a:r>
              <a:rPr lang="ru-RU" sz="1600" dirty="0" err="1"/>
              <a:t>підтримати</a:t>
            </a:r>
            <a:r>
              <a:rPr lang="ru-RU" sz="1600" dirty="0"/>
              <a:t> </a:t>
            </a:r>
            <a:r>
              <a:rPr lang="ru-RU" sz="1600" dirty="0" err="1"/>
              <a:t>дитину</a:t>
            </a:r>
            <a:r>
              <a:rPr lang="ru-RU" sz="1600" dirty="0"/>
              <a:t> в </a:t>
            </a:r>
            <a:r>
              <a:rPr lang="ru-RU" sz="1600" dirty="0" err="1"/>
              <a:t>дорозі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ЮНІСЕФ </a:t>
            </a:r>
            <a:r>
              <a:rPr lang="ru-RU" sz="1600" dirty="0">
                <a:hlinkClick r:id="rId9"/>
              </a:rPr>
              <a:t>https://www.unicef.org/ukraine/stories/how-to-support-a-child-on-the-road</a:t>
            </a:r>
            <a:r>
              <a:rPr lang="ru-RU" sz="1600" dirty="0"/>
              <a:t>.</a:t>
            </a:r>
          </a:p>
          <a:p>
            <a:r>
              <a:rPr lang="ru-RU" sz="1600" dirty="0"/>
              <a:t>8. </a:t>
            </a:r>
            <a:r>
              <a:rPr lang="ru-RU" sz="1600" dirty="0" err="1"/>
              <a:t>Рекомендації</a:t>
            </a:r>
            <a:r>
              <a:rPr lang="ru-RU" sz="1600" dirty="0"/>
              <a:t> для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воєнного</a:t>
            </a:r>
            <a:r>
              <a:rPr lang="ru-RU" sz="1600" dirty="0"/>
              <a:t> стану </a:t>
            </a:r>
            <a:r>
              <a:rPr lang="ru-RU" sz="1600" dirty="0">
                <a:hlinkClick r:id="rId10"/>
              </a:rPr>
              <a:t>https://phc.org.ua/news/rekomendacii-dlya-naselennya-pid-chas-voennogo-stanu</a:t>
            </a:r>
            <a:r>
              <a:rPr lang="ru-RU" sz="1600" dirty="0"/>
              <a:t>.</a:t>
            </a:r>
          </a:p>
          <a:p>
            <a:r>
              <a:rPr lang="ru-RU" sz="1600" dirty="0"/>
              <a:t>9. Як </a:t>
            </a:r>
            <a:r>
              <a:rPr lang="ru-RU" sz="1600" dirty="0" err="1"/>
              <a:t>поводитися</a:t>
            </a:r>
            <a:r>
              <a:rPr lang="ru-RU" sz="1600" dirty="0"/>
              <a:t> на блокпостах з перекладом на </a:t>
            </a:r>
            <a:r>
              <a:rPr lang="ru-RU" sz="1600" dirty="0" err="1"/>
              <a:t>жестову</a:t>
            </a:r>
            <a:r>
              <a:rPr lang="ru-RU" sz="1600" dirty="0"/>
              <a:t> </a:t>
            </a:r>
            <a:r>
              <a:rPr lang="ru-RU" sz="1600" dirty="0" err="1"/>
              <a:t>мову</a:t>
            </a:r>
            <a:r>
              <a:rPr lang="ru-RU" sz="1600" dirty="0"/>
              <a:t> </a:t>
            </a:r>
            <a:r>
              <a:rPr lang="ru-RU" sz="1600" dirty="0">
                <a:hlinkClick r:id="rId11"/>
              </a:rPr>
              <a:t>https://www.youtube.com/watch?v=-YPGsjyjqQI</a:t>
            </a:r>
            <a:r>
              <a:rPr lang="ru-RU" sz="1600" dirty="0"/>
              <a:t>.</a:t>
            </a:r>
          </a:p>
          <a:p>
            <a:r>
              <a:rPr lang="ru-RU" sz="1600" dirty="0"/>
              <a:t>10. </a:t>
            </a:r>
            <a:r>
              <a:rPr lang="ru-RU" sz="1600" dirty="0" err="1"/>
              <a:t>Ресурси</a:t>
            </a:r>
            <a:r>
              <a:rPr lang="ru-RU" sz="1600" dirty="0"/>
              <a:t> позитивного </a:t>
            </a:r>
            <a:r>
              <a:rPr lang="ru-RU" sz="1600" dirty="0" err="1"/>
              <a:t>батьківства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ЮНІСЕФ «</a:t>
            </a:r>
            <a:r>
              <a:rPr lang="ru-RU" sz="1600" dirty="0" err="1"/>
              <a:t>П’ять</a:t>
            </a:r>
            <a:r>
              <a:rPr lang="ru-RU" sz="1600" dirty="0"/>
              <a:t> </a:t>
            </a:r>
            <a:r>
              <a:rPr lang="ru-RU" sz="1600" dirty="0" err="1"/>
              <a:t>мов</a:t>
            </a:r>
            <a:r>
              <a:rPr lang="ru-RU" sz="1600" dirty="0"/>
              <a:t> у </a:t>
            </a:r>
            <a:r>
              <a:rPr lang="ru-RU" sz="1600" dirty="0" err="1"/>
              <a:t>спілкуванні</a:t>
            </a:r>
            <a:r>
              <a:rPr lang="ru-RU" sz="1600" dirty="0"/>
              <a:t> з </a:t>
            </a:r>
            <a:r>
              <a:rPr lang="ru-RU" sz="1600" dirty="0" err="1"/>
              <a:t>дитиною</a:t>
            </a:r>
            <a:r>
              <a:rPr lang="ru-RU" sz="1600" dirty="0"/>
              <a:t>» </a:t>
            </a:r>
            <a:r>
              <a:rPr lang="ru-RU" sz="1600" dirty="0">
                <a:hlinkClick r:id="rId12"/>
              </a:rPr>
              <a:t>https://www.unicef.org/ukraine/documents/five-lovelanguages-in-communication-with-child</a:t>
            </a:r>
            <a:r>
              <a:rPr lang="ru-RU" sz="1600" dirty="0"/>
              <a:t>.</a:t>
            </a:r>
          </a:p>
          <a:p>
            <a:r>
              <a:rPr lang="ru-RU" sz="1600" dirty="0"/>
              <a:t>11. </a:t>
            </a:r>
            <a:r>
              <a:rPr lang="ru-RU" sz="1600" dirty="0" err="1"/>
              <a:t>Підтримка</a:t>
            </a:r>
            <a:r>
              <a:rPr lang="ru-RU" sz="1600" dirty="0"/>
              <a:t> </a:t>
            </a:r>
            <a:r>
              <a:rPr lang="ru-RU" sz="1600" dirty="0" err="1"/>
              <a:t>батьків</a:t>
            </a:r>
            <a:r>
              <a:rPr lang="ru-RU" sz="1600" dirty="0"/>
              <a:t> та </a:t>
            </a:r>
            <a:r>
              <a:rPr lang="ru-RU" sz="1600" dirty="0" err="1"/>
              <a:t>дітей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війни</a:t>
            </a:r>
            <a:r>
              <a:rPr lang="ru-RU" sz="1600" dirty="0"/>
              <a:t> </a:t>
            </a:r>
            <a:r>
              <a:rPr lang="ru-RU" sz="1600" dirty="0">
                <a:hlinkClick r:id="rId13"/>
              </a:rPr>
              <a:t>https://www.unicef.org/ukraine/parents-children-support-during-military-actions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5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764704"/>
            <a:ext cx="8640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/>
              <a:t>Основні завдання </a:t>
            </a:r>
            <a:r>
              <a:rPr lang="uk-UA" sz="3600" b="1" i="1" dirty="0" err="1" smtClean="0"/>
              <a:t>суб»єктів</a:t>
            </a:r>
            <a:r>
              <a:rPr lang="uk-UA" sz="3600" b="1" i="1" dirty="0" smtClean="0"/>
              <a:t> господарювання</a:t>
            </a:r>
          </a:p>
          <a:p>
            <a:pPr algn="ctr"/>
            <a:r>
              <a:rPr lang="uk-UA" sz="3600" b="1" i="1" dirty="0" smtClean="0"/>
              <a:t> у сфері цивільного захисту.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7" y="2924944"/>
            <a:ext cx="8640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i="1" dirty="0" smtClean="0"/>
              <a:t>-здійснення </a:t>
            </a:r>
            <a:r>
              <a:rPr lang="uk-UA" sz="2800" i="1" dirty="0"/>
              <a:t>навчання працівників з питань цивільного захисту; </a:t>
            </a:r>
            <a:endParaRPr lang="ru-RU" sz="2800" i="1" dirty="0"/>
          </a:p>
          <a:p>
            <a:pPr lvl="0"/>
            <a:r>
              <a:rPr lang="uk-UA" sz="2800" i="1" dirty="0" smtClean="0"/>
              <a:t>-організація </a:t>
            </a:r>
            <a:r>
              <a:rPr lang="uk-UA" sz="2800" i="1" dirty="0"/>
              <a:t>та здійснення під час виникнення надзвичайних ситуацій евакуаційних заходів;</a:t>
            </a:r>
            <a:endParaRPr lang="ru-RU" sz="2800" i="1" dirty="0"/>
          </a:p>
          <a:p>
            <a:r>
              <a:rPr lang="uk-UA" sz="2800" i="1" dirty="0"/>
              <a:t> </a:t>
            </a:r>
            <a:r>
              <a:rPr lang="uk-UA" sz="2800" i="1" dirty="0" smtClean="0"/>
              <a:t>-проведення </a:t>
            </a:r>
            <a:r>
              <a:rPr lang="uk-UA" sz="2800" i="1" dirty="0"/>
              <a:t>об’єктових тренувань і навчань з питань цивільного захисту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6369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39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 </a:t>
            </a:r>
            <a:r>
              <a:rPr lang="ru-RU" sz="2000" b="1" dirty="0" err="1"/>
              <a:t>стані</a:t>
            </a:r>
            <a:r>
              <a:rPr lang="ru-RU" sz="2000" b="1" dirty="0"/>
              <a:t> </a:t>
            </a:r>
            <a:r>
              <a:rPr lang="ru-RU" sz="2000" b="1" dirty="0" err="1"/>
              <a:t>війни</a:t>
            </a:r>
            <a:r>
              <a:rPr lang="ru-RU" sz="2000" b="1" dirty="0"/>
              <a:t> </a:t>
            </a:r>
            <a:r>
              <a:rPr lang="ru-RU" sz="2000" b="1" dirty="0" err="1"/>
              <a:t>діти</a:t>
            </a:r>
            <a:r>
              <a:rPr lang="ru-RU" sz="2000" b="1" dirty="0"/>
              <a:t> </a:t>
            </a:r>
            <a:r>
              <a:rPr lang="ru-RU" sz="2000" b="1" dirty="0" err="1"/>
              <a:t>дошкільного</a:t>
            </a:r>
            <a:r>
              <a:rPr lang="ru-RU" sz="2000" b="1" dirty="0"/>
              <a:t> </a:t>
            </a:r>
            <a:r>
              <a:rPr lang="ru-RU" sz="2000" b="1" dirty="0" err="1"/>
              <a:t>віку</a:t>
            </a:r>
            <a:r>
              <a:rPr lang="ru-RU" sz="2000" b="1" dirty="0"/>
              <a:t> належать до </a:t>
            </a:r>
            <a:r>
              <a:rPr lang="ru-RU" sz="2000" b="1" dirty="0" err="1"/>
              <a:t>найвразливішої</a:t>
            </a:r>
            <a:r>
              <a:rPr lang="ru-RU" sz="2000" b="1" dirty="0"/>
              <a:t> </a:t>
            </a:r>
            <a:r>
              <a:rPr lang="ru-RU" sz="2000" b="1" dirty="0" err="1"/>
              <a:t>категорії</a:t>
            </a:r>
            <a:r>
              <a:rPr lang="ru-RU" sz="2000" b="1" dirty="0"/>
              <a:t> </a:t>
            </a:r>
            <a:r>
              <a:rPr lang="ru-RU" sz="2000" b="1" dirty="0" err="1"/>
              <a:t>населення</a:t>
            </a:r>
            <a:r>
              <a:rPr lang="ru-RU" sz="2000" b="1" dirty="0"/>
              <a:t>. </a:t>
            </a:r>
            <a:r>
              <a:rPr lang="ru-RU" sz="2000" b="1" dirty="0" err="1"/>
              <a:t>Перебуваючи</a:t>
            </a:r>
            <a:r>
              <a:rPr lang="ru-RU" sz="2000" b="1" dirty="0"/>
              <a:t> в </a:t>
            </a:r>
            <a:r>
              <a:rPr lang="ru-RU" sz="2000" b="1" dirty="0" err="1"/>
              <a:t>небезпеці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smtClean="0"/>
              <a:t>в </a:t>
            </a:r>
            <a:r>
              <a:rPr lang="ru-RU" sz="2000" b="1" dirty="0" err="1"/>
              <a:t>тривалому</a:t>
            </a:r>
            <a:r>
              <a:rPr lang="ru-RU" sz="2000" b="1" dirty="0"/>
              <a:t> </a:t>
            </a:r>
            <a:r>
              <a:rPr lang="ru-RU" sz="2000" b="1" dirty="0" err="1"/>
              <a:t>стресовому</a:t>
            </a:r>
            <a:r>
              <a:rPr lang="ru-RU" sz="2000" b="1" dirty="0"/>
              <a:t> </a:t>
            </a:r>
            <a:r>
              <a:rPr lang="ru-RU" sz="2000" b="1" dirty="0" err="1"/>
              <a:t>стані</a:t>
            </a:r>
            <a:r>
              <a:rPr lang="ru-RU" sz="2000" b="1" dirty="0"/>
              <a:t>, </a:t>
            </a:r>
            <a:r>
              <a:rPr lang="ru-RU" sz="2000" b="1" dirty="0" err="1"/>
              <a:t>дитина</a:t>
            </a:r>
            <a:r>
              <a:rPr lang="ru-RU" sz="2000" b="1" dirty="0"/>
              <a:t> </a:t>
            </a:r>
            <a:r>
              <a:rPr lang="ru-RU" sz="2000" b="1" dirty="0" err="1"/>
              <a:t>позбавлена</a:t>
            </a:r>
            <a:r>
              <a:rPr lang="ru-RU" sz="2000" b="1" dirty="0"/>
              <a:t> </a:t>
            </a:r>
            <a:r>
              <a:rPr lang="ru-RU" sz="2000" b="1" dirty="0" err="1"/>
              <a:t>нормальних</a:t>
            </a:r>
            <a:r>
              <a:rPr lang="ru-RU" sz="2000" b="1" dirty="0"/>
              <a:t> умов для </a:t>
            </a:r>
            <a:r>
              <a:rPr lang="ru-RU" sz="2000" b="1" dirty="0" err="1"/>
              <a:t>розвитку</a:t>
            </a:r>
            <a:r>
              <a:rPr lang="ru-RU" sz="2000" b="1" dirty="0"/>
              <a:t> та </a:t>
            </a:r>
            <a:r>
              <a:rPr lang="ru-RU" sz="2000" b="1" dirty="0" err="1"/>
              <a:t>освіти</a:t>
            </a:r>
            <a:r>
              <a:rPr lang="ru-RU" sz="2000" b="1" dirty="0"/>
              <a:t>. Через </a:t>
            </a:r>
            <a:r>
              <a:rPr lang="ru-RU" sz="2000" b="1" dirty="0" err="1"/>
              <a:t>відчуття</a:t>
            </a:r>
            <a:r>
              <a:rPr lang="ru-RU" sz="2000" b="1" dirty="0"/>
              <a:t> </a:t>
            </a:r>
            <a:r>
              <a:rPr lang="ru-RU" sz="2000" b="1" dirty="0" err="1"/>
              <a:t>тривоги</a:t>
            </a:r>
            <a:r>
              <a:rPr lang="ru-RU" sz="2000" b="1" dirty="0"/>
              <a:t>, </a:t>
            </a:r>
            <a:r>
              <a:rPr lang="ru-RU" sz="2000" b="1" dirty="0" err="1"/>
              <a:t>напруги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страху, </a:t>
            </a:r>
            <a:r>
              <a:rPr lang="ru-RU" sz="2000" b="1" dirty="0" err="1"/>
              <a:t>невизначеності</a:t>
            </a:r>
            <a:r>
              <a:rPr lang="ru-RU" sz="2000" b="1" dirty="0"/>
              <a:t> </a:t>
            </a:r>
            <a:r>
              <a:rPr lang="ru-RU" sz="2000" b="1" dirty="0" err="1"/>
              <a:t>ускладнюється</a:t>
            </a:r>
            <a:r>
              <a:rPr lang="ru-RU" sz="2000" b="1" dirty="0"/>
              <a:t> </a:t>
            </a:r>
            <a:r>
              <a:rPr lang="ru-RU" sz="2000" b="1" dirty="0" err="1"/>
              <a:t>процес</a:t>
            </a:r>
            <a:r>
              <a:rPr lang="ru-RU" sz="2000" b="1" dirty="0"/>
              <a:t> </a:t>
            </a:r>
            <a:r>
              <a:rPr lang="ru-RU" sz="2000" b="1" dirty="0" err="1"/>
              <a:t>повноцінної</a:t>
            </a:r>
            <a:r>
              <a:rPr lang="ru-RU" sz="2000" b="1" dirty="0"/>
              <a:t> </a:t>
            </a:r>
            <a:r>
              <a:rPr lang="ru-RU" sz="2000" b="1" dirty="0" err="1"/>
              <a:t>соціалізації</a:t>
            </a:r>
            <a:r>
              <a:rPr lang="ru-RU" sz="2000" b="1" dirty="0"/>
              <a:t> </a:t>
            </a:r>
            <a:r>
              <a:rPr lang="ru-RU" sz="2000" b="1" dirty="0" err="1"/>
              <a:t>дитини</a:t>
            </a:r>
            <a:r>
              <a:rPr lang="ru-RU" sz="2000" b="1" dirty="0"/>
              <a:t>. </a:t>
            </a:r>
            <a:r>
              <a:rPr lang="ru-RU" sz="2000" b="1" dirty="0" err="1"/>
              <a:t>Діти</a:t>
            </a:r>
            <a:r>
              <a:rPr lang="ru-RU" sz="2000" b="1" dirty="0"/>
              <a:t>, </a:t>
            </a:r>
            <a:r>
              <a:rPr lang="ru-RU" sz="2000" b="1" dirty="0" err="1"/>
              <a:t>які</a:t>
            </a:r>
            <a:r>
              <a:rPr lang="ru-RU" sz="2000" b="1" dirty="0"/>
              <a:t> </a:t>
            </a:r>
            <a:r>
              <a:rPr lang="ru-RU" sz="2000" b="1" dirty="0" err="1"/>
              <a:t>вимушені</a:t>
            </a:r>
            <a:r>
              <a:rPr lang="ru-RU" sz="2000" b="1" dirty="0"/>
              <a:t> бути </a:t>
            </a:r>
            <a:r>
              <a:rPr lang="ru-RU" sz="2000" b="1" dirty="0" err="1"/>
              <a:t>переміщеними</a:t>
            </a:r>
            <a:r>
              <a:rPr lang="ru-RU" sz="2000" b="1" dirty="0"/>
              <a:t> </a:t>
            </a:r>
            <a:r>
              <a:rPr lang="ru-RU" sz="2000" b="1" dirty="0" err="1"/>
              <a:t>із</a:t>
            </a:r>
            <a:r>
              <a:rPr lang="ru-RU" sz="2000" b="1" dirty="0"/>
              <a:t> </a:t>
            </a:r>
            <a:r>
              <a:rPr lang="ru-RU" sz="2000" b="1" dirty="0" err="1"/>
              <a:t>зони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r>
              <a:rPr lang="ru-RU" sz="2000" b="1" dirty="0" err="1" smtClean="0"/>
              <a:t>активних</a:t>
            </a:r>
            <a:r>
              <a:rPr lang="ru-RU" sz="2000" b="1" dirty="0" smtClean="0"/>
              <a:t> </a:t>
            </a:r>
            <a:r>
              <a:rPr lang="ru-RU" sz="2000" b="1" dirty="0" err="1"/>
              <a:t>бойових</a:t>
            </a:r>
            <a:r>
              <a:rPr lang="ru-RU" sz="2000" b="1" dirty="0"/>
              <a:t> </a:t>
            </a:r>
            <a:r>
              <a:rPr lang="ru-RU" sz="2000" b="1" dirty="0" err="1"/>
              <a:t>дій</a:t>
            </a:r>
            <a:r>
              <a:rPr lang="ru-RU" sz="2000" b="1" dirty="0"/>
              <a:t>, </a:t>
            </a:r>
            <a:r>
              <a:rPr lang="ru-RU" sz="2000" b="1" dirty="0" err="1"/>
              <a:t>стикаються</a:t>
            </a:r>
            <a:r>
              <a:rPr lang="ru-RU" sz="2000" b="1" dirty="0"/>
              <a:t> з проблемою </a:t>
            </a:r>
            <a:r>
              <a:rPr lang="ru-RU" sz="2000" b="1" dirty="0" err="1"/>
              <a:t>соціальної</a:t>
            </a:r>
            <a:r>
              <a:rPr lang="ru-RU" sz="2000" b="1" dirty="0"/>
              <a:t> </a:t>
            </a:r>
            <a:r>
              <a:rPr lang="ru-RU" sz="2000" b="1" dirty="0" err="1"/>
              <a:t>адаптації</a:t>
            </a:r>
            <a:r>
              <a:rPr lang="ru-RU" sz="2000" b="1" dirty="0"/>
              <a:t>, </a:t>
            </a:r>
            <a:r>
              <a:rPr lang="ru-RU" sz="2000" b="1" dirty="0" err="1"/>
              <a:t>перебуваючи</a:t>
            </a:r>
            <a:r>
              <a:rPr lang="ru-RU" sz="2000" b="1" dirty="0"/>
              <a:t> в </a:t>
            </a:r>
            <a:r>
              <a:rPr lang="ru-RU" sz="2000" b="1" dirty="0" err="1"/>
              <a:t>нових</a:t>
            </a:r>
            <a:r>
              <a:rPr lang="ru-RU" sz="2000" b="1" dirty="0"/>
              <a:t> </a:t>
            </a:r>
            <a:r>
              <a:rPr lang="ru-RU" sz="2000" b="1" dirty="0" err="1"/>
              <a:t>соціальних</a:t>
            </a:r>
            <a:r>
              <a:rPr lang="ru-RU" sz="2000" b="1" dirty="0"/>
              <a:t> </a:t>
            </a:r>
            <a:r>
              <a:rPr lang="ru-RU" sz="2000" b="1" dirty="0" err="1"/>
              <a:t>умовах</a:t>
            </a:r>
            <a:r>
              <a:rPr lang="ru-RU" sz="2000" dirty="0"/>
              <a:t>.</a:t>
            </a:r>
          </a:p>
          <a:p>
            <a:r>
              <a:rPr lang="uk-UA" sz="2000" b="1" dirty="0" smtClean="0"/>
              <a:t>      Головними</a:t>
            </a:r>
            <a:r>
              <a:rPr lang="ru-RU" sz="2000" dirty="0"/>
              <a:t> в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освітнього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з </a:t>
            </a:r>
            <a:r>
              <a:rPr lang="ru-RU" sz="2000" dirty="0" err="1"/>
              <a:t>дітьми</a:t>
            </a:r>
            <a:r>
              <a:rPr lang="ru-RU" sz="2000" dirty="0"/>
              <a:t> будь-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вікової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бути  </a:t>
            </a:r>
            <a:r>
              <a:rPr lang="ru-RU" sz="2000" b="1" dirty="0" err="1"/>
              <a:t>ідеї</a:t>
            </a:r>
            <a:r>
              <a:rPr lang="ru-RU" sz="2000" b="1" dirty="0"/>
              <a:t> </a:t>
            </a:r>
            <a:r>
              <a:rPr lang="uk-UA" sz="2000" dirty="0"/>
              <a:t>та </a:t>
            </a:r>
            <a:r>
              <a:rPr lang="uk-UA" sz="2000" b="1" dirty="0"/>
              <a:t>теорії </a:t>
            </a:r>
            <a:r>
              <a:rPr lang="ru-RU" sz="2000" dirty="0"/>
              <a:t> </a:t>
            </a:r>
            <a:r>
              <a:rPr lang="ru-RU" sz="2000" dirty="0" err="1"/>
              <a:t>спрямовані</a:t>
            </a:r>
            <a:r>
              <a:rPr lang="ru-RU" sz="2000" dirty="0"/>
              <a:t> на </a:t>
            </a:r>
            <a:r>
              <a:rPr lang="ru-RU" sz="2000" dirty="0" err="1"/>
              <a:t>гуманне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дитини</a:t>
            </a:r>
            <a:r>
              <a:rPr lang="ru-RU" sz="2000" dirty="0"/>
              <a:t>;</a:t>
            </a:r>
          </a:p>
          <a:p>
            <a:r>
              <a:rPr lang="ru-RU" sz="2000" dirty="0"/>
              <a:t>З-</a:t>
            </a:r>
            <a:r>
              <a:rPr lang="ru-RU" sz="2000" dirty="0" err="1"/>
              <a:t>поміж</a:t>
            </a:r>
            <a:r>
              <a:rPr lang="ru-RU" sz="2000" dirty="0"/>
              <a:t> </a:t>
            </a:r>
            <a:r>
              <a:rPr lang="ru-RU" sz="2000" b="1" dirty="0" err="1"/>
              <a:t>актуальних</a:t>
            </a:r>
            <a:r>
              <a:rPr lang="ru-RU" sz="2000" b="1" dirty="0"/>
              <a:t> </a:t>
            </a:r>
            <a:r>
              <a:rPr lang="ru-RU" sz="2000" b="1" dirty="0" err="1"/>
              <a:t>питань</a:t>
            </a:r>
            <a:r>
              <a:rPr lang="ru-RU" sz="2000" dirty="0"/>
              <a:t> 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воєнного</a:t>
            </a:r>
            <a:r>
              <a:rPr lang="ru-RU" sz="2000" dirty="0"/>
              <a:t> стану </a:t>
            </a:r>
            <a:r>
              <a:rPr lang="ru-RU" sz="2000" dirty="0" err="1"/>
              <a:t>найважливішими</a:t>
            </a:r>
            <a:r>
              <a:rPr lang="ru-RU" sz="2000" dirty="0"/>
              <a:t> є </a:t>
            </a:r>
            <a:r>
              <a:rPr lang="ru-RU" sz="2000" dirty="0" err="1"/>
              <a:t>такі</a:t>
            </a:r>
            <a:r>
              <a:rPr lang="ru-RU" sz="2000" dirty="0"/>
              <a:t>: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організація</a:t>
            </a:r>
            <a:r>
              <a:rPr lang="ru-RU" sz="2000" i="1" dirty="0" smtClean="0"/>
              <a:t> </a:t>
            </a:r>
            <a:r>
              <a:rPr lang="ru-RU" sz="2000" i="1" dirty="0" err="1"/>
              <a:t>психологічної</a:t>
            </a:r>
            <a:r>
              <a:rPr lang="ru-RU" sz="2000" i="1" dirty="0"/>
              <a:t>, </a:t>
            </a:r>
            <a:r>
              <a:rPr lang="ru-RU" sz="2000" i="1" dirty="0" err="1"/>
              <a:t>методичної</a:t>
            </a:r>
            <a:r>
              <a:rPr lang="ru-RU" sz="2000" i="1" dirty="0"/>
              <a:t> </a:t>
            </a:r>
            <a:r>
              <a:rPr lang="ru-RU" sz="2000" i="1" dirty="0" err="1"/>
              <a:t>підтримки</a:t>
            </a:r>
            <a:r>
              <a:rPr lang="ru-RU" sz="2000" i="1" dirty="0"/>
              <a:t> </a:t>
            </a:r>
            <a:r>
              <a:rPr lang="ru-RU" sz="2000" i="1" dirty="0" err="1"/>
              <a:t>педагогічних</a:t>
            </a:r>
            <a:r>
              <a:rPr lang="ru-RU" sz="2000" i="1" dirty="0"/>
              <a:t> </a:t>
            </a:r>
            <a:r>
              <a:rPr lang="ru-RU" sz="2000" i="1" dirty="0" err="1"/>
              <a:t>працівників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підтримка</a:t>
            </a:r>
            <a:r>
              <a:rPr lang="ru-RU" sz="2000" i="1" dirty="0" smtClean="0"/>
              <a:t> </a:t>
            </a:r>
            <a:r>
              <a:rPr lang="ru-RU" sz="2000" i="1" dirty="0" err="1"/>
              <a:t>дітей</a:t>
            </a:r>
            <a:r>
              <a:rPr lang="ru-RU" sz="2000" i="1" dirty="0"/>
              <a:t> та </a:t>
            </a:r>
            <a:r>
              <a:rPr lang="ru-RU" sz="2000" i="1" dirty="0" err="1"/>
              <a:t>батьків</a:t>
            </a:r>
            <a:r>
              <a:rPr lang="ru-RU" sz="2000" i="1" dirty="0"/>
              <a:t> у </a:t>
            </a:r>
            <a:r>
              <a:rPr lang="ru-RU" sz="2000" i="1" dirty="0" err="1"/>
              <a:t>складних</a:t>
            </a:r>
            <a:r>
              <a:rPr lang="ru-RU" sz="2000" i="1" dirty="0"/>
              <a:t> </a:t>
            </a:r>
            <a:r>
              <a:rPr lang="ru-RU" sz="2000" i="1" dirty="0" err="1"/>
              <a:t>ситуаціях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організація</a:t>
            </a:r>
            <a:r>
              <a:rPr lang="ru-RU" sz="2000" i="1" dirty="0" smtClean="0"/>
              <a:t> </a:t>
            </a:r>
            <a:r>
              <a:rPr lang="ru-RU" sz="2000" i="1" dirty="0" err="1"/>
              <a:t>освітнього</a:t>
            </a:r>
            <a:r>
              <a:rPr lang="ru-RU" sz="2000" i="1" dirty="0"/>
              <a:t> </a:t>
            </a:r>
            <a:r>
              <a:rPr lang="ru-RU" sz="2000" i="1" dirty="0" err="1"/>
              <a:t>процесу</a:t>
            </a:r>
            <a:r>
              <a:rPr lang="ru-RU" sz="2000" i="1" dirty="0"/>
              <a:t> з </a:t>
            </a:r>
            <a:r>
              <a:rPr lang="ru-RU" sz="2000" i="1" dirty="0" err="1"/>
              <a:t>дітьми</a:t>
            </a:r>
            <a:r>
              <a:rPr lang="ru-RU" sz="2000" i="1" dirty="0"/>
              <a:t>  </a:t>
            </a:r>
            <a:r>
              <a:rPr lang="ru-RU" sz="2000" i="1" dirty="0" err="1"/>
              <a:t>дошкільного</a:t>
            </a:r>
            <a:r>
              <a:rPr lang="ru-RU" sz="2000" i="1" dirty="0"/>
              <a:t> </a:t>
            </a:r>
            <a:r>
              <a:rPr lang="ru-RU" sz="2000" i="1" dirty="0" err="1"/>
              <a:t>віку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налагодження</a:t>
            </a:r>
            <a:r>
              <a:rPr lang="ru-RU" sz="2000" i="1" dirty="0" smtClean="0"/>
              <a:t> </a:t>
            </a:r>
            <a:r>
              <a:rPr lang="ru-RU" sz="2000" i="1" dirty="0" err="1"/>
              <a:t>зв’язків</a:t>
            </a:r>
            <a:r>
              <a:rPr lang="ru-RU" sz="2000" i="1" dirty="0"/>
              <a:t> і </a:t>
            </a:r>
            <a:r>
              <a:rPr lang="ru-RU" sz="2000" i="1" dirty="0" err="1"/>
              <a:t>підтримка</a:t>
            </a:r>
            <a:r>
              <a:rPr lang="ru-RU" sz="2000" i="1" dirty="0"/>
              <a:t> </a:t>
            </a:r>
            <a:r>
              <a:rPr lang="ru-RU" sz="2000" i="1" dirty="0" err="1"/>
              <a:t>педагогічного</a:t>
            </a:r>
            <a:r>
              <a:rPr lang="ru-RU" sz="2000" i="1" dirty="0"/>
              <a:t> партнерства ЗДО з батьками </a:t>
            </a:r>
            <a:r>
              <a:rPr lang="ru-RU" sz="2000" i="1" dirty="0" err="1"/>
              <a:t>вихованців</a:t>
            </a:r>
            <a:r>
              <a:rPr lang="ru-RU" sz="2000" i="1" dirty="0"/>
              <a:t>, </a:t>
            </a:r>
            <a:r>
              <a:rPr lang="ru-RU" sz="2000" i="1" dirty="0" err="1"/>
              <a:t>представниками</a:t>
            </a:r>
            <a:r>
              <a:rPr lang="ru-RU" sz="2000" i="1" dirty="0"/>
              <a:t> </a:t>
            </a:r>
            <a:r>
              <a:rPr lang="ru-RU" sz="2000" i="1" dirty="0" err="1"/>
              <a:t>територіальних</a:t>
            </a:r>
            <a:r>
              <a:rPr lang="ru-RU" sz="2000" i="1" dirty="0"/>
              <a:t> громад;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надання</a:t>
            </a:r>
            <a:r>
              <a:rPr lang="ru-RU" sz="2000" i="1" dirty="0" smtClean="0"/>
              <a:t> </a:t>
            </a:r>
            <a:r>
              <a:rPr lang="ru-RU" sz="2000" i="1" dirty="0" err="1"/>
              <a:t>різних</a:t>
            </a:r>
            <a:r>
              <a:rPr lang="ru-RU" sz="2000" i="1" dirty="0"/>
              <a:t> </a:t>
            </a:r>
            <a:r>
              <a:rPr lang="ru-RU" sz="2000" i="1" dirty="0" err="1"/>
              <a:t>видів</a:t>
            </a:r>
            <a:r>
              <a:rPr lang="ru-RU" sz="2000" i="1" dirty="0"/>
              <a:t> психолого-</a:t>
            </a:r>
            <a:r>
              <a:rPr lang="ru-RU" sz="2000" i="1" dirty="0" err="1"/>
              <a:t>педагогічної</a:t>
            </a:r>
            <a:r>
              <a:rPr lang="ru-RU" sz="2000" i="1" dirty="0"/>
              <a:t> </a:t>
            </a:r>
            <a:r>
              <a:rPr lang="ru-RU" sz="2000" i="1" dirty="0" err="1"/>
              <a:t>підтримки</a:t>
            </a:r>
            <a:r>
              <a:rPr lang="ru-RU" sz="2000" i="1" dirty="0"/>
              <a:t> </a:t>
            </a:r>
            <a:r>
              <a:rPr lang="ru-RU" sz="2000" i="1" dirty="0" err="1"/>
              <a:t>дітям</a:t>
            </a:r>
            <a:r>
              <a:rPr lang="ru-RU" sz="2000" i="1" dirty="0"/>
              <a:t>, батькам;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здійснення</a:t>
            </a:r>
            <a:r>
              <a:rPr lang="ru-RU" sz="2000" i="1" dirty="0" smtClean="0"/>
              <a:t> </a:t>
            </a:r>
            <a:r>
              <a:rPr lang="ru-RU" sz="2000" i="1" dirty="0"/>
              <a:t>психолого-</a:t>
            </a:r>
            <a:r>
              <a:rPr lang="ru-RU" sz="2000" i="1" dirty="0" err="1"/>
              <a:t>педагогічного</a:t>
            </a:r>
            <a:r>
              <a:rPr lang="ru-RU" sz="2000" i="1" dirty="0"/>
              <a:t> </a:t>
            </a:r>
            <a:r>
              <a:rPr lang="ru-RU" sz="2000" i="1" dirty="0" err="1"/>
              <a:t>супроводу</a:t>
            </a:r>
            <a:r>
              <a:rPr lang="ru-RU" sz="2000" i="1" dirty="0"/>
              <a:t> </a:t>
            </a:r>
            <a:r>
              <a:rPr lang="ru-RU" sz="2000" i="1" dirty="0" err="1"/>
              <a:t>дітей</a:t>
            </a:r>
            <a:r>
              <a:rPr lang="ru-RU" sz="2000" i="1" dirty="0"/>
              <a:t>, </a:t>
            </a:r>
            <a:r>
              <a:rPr lang="ru-RU" sz="2000" i="1" dirty="0" err="1"/>
              <a:t>зокрема</a:t>
            </a:r>
            <a:r>
              <a:rPr lang="ru-RU" sz="2000" i="1" dirty="0"/>
              <a:t> й з </a:t>
            </a:r>
            <a:r>
              <a:rPr lang="ru-RU" sz="2000" i="1" dirty="0" err="1"/>
              <a:t>особливими</a:t>
            </a:r>
            <a:r>
              <a:rPr lang="ru-RU" sz="2000" i="1" dirty="0"/>
              <a:t> </a:t>
            </a:r>
            <a:r>
              <a:rPr lang="ru-RU" sz="2000" i="1" dirty="0" err="1"/>
              <a:t>освітніми</a:t>
            </a:r>
            <a:r>
              <a:rPr lang="ru-RU" sz="2000" i="1" dirty="0"/>
              <a:t> потребами.</a:t>
            </a:r>
          </a:p>
        </p:txBody>
      </p:sp>
    </p:spTree>
    <p:extLst>
      <p:ext uri="{BB962C8B-B14F-4D97-AF65-F5344CB8AC3E}">
        <p14:creationId xmlns:p14="http://schemas.microsoft.com/office/powerpoint/2010/main" val="323993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980728"/>
            <a:ext cx="86409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Першочерговими</a:t>
            </a:r>
            <a:r>
              <a:rPr lang="ru-RU" sz="2800" b="1" dirty="0"/>
              <a:t> </a:t>
            </a:r>
            <a:r>
              <a:rPr lang="ru-RU" sz="2800" b="1" dirty="0" err="1"/>
              <a:t>завданнями</a:t>
            </a:r>
            <a:r>
              <a:rPr lang="ru-RU" sz="2800" b="1" dirty="0"/>
              <a:t> ЗДО у </a:t>
            </a:r>
            <a:r>
              <a:rPr lang="ru-RU" sz="2800" b="1" dirty="0" err="1"/>
              <a:t>воєнний</a:t>
            </a:r>
            <a:r>
              <a:rPr lang="ru-RU" sz="2800" b="1" dirty="0"/>
              <a:t> час є</a:t>
            </a:r>
            <a:r>
              <a:rPr lang="ru-RU" dirty="0"/>
              <a:t>: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налагодження</a:t>
            </a:r>
            <a:r>
              <a:rPr lang="ru-RU" sz="2000" i="1" dirty="0" smtClean="0"/>
              <a:t> </a:t>
            </a:r>
            <a:r>
              <a:rPr lang="ru-RU" sz="2000" i="1" dirty="0" err="1"/>
              <a:t>ефективної</a:t>
            </a:r>
            <a:r>
              <a:rPr lang="ru-RU" sz="2000" i="1" dirty="0"/>
              <a:t> </a:t>
            </a:r>
            <a:r>
              <a:rPr lang="ru-RU" sz="2000" i="1" dirty="0" err="1"/>
              <a:t>комунікації</a:t>
            </a:r>
            <a:r>
              <a:rPr lang="ru-RU" sz="2000" i="1" dirty="0"/>
              <a:t> </a:t>
            </a:r>
            <a:r>
              <a:rPr lang="ru-RU" sz="2000" i="1" dirty="0" err="1"/>
              <a:t>учасників</a:t>
            </a:r>
            <a:r>
              <a:rPr lang="ru-RU" sz="2000" i="1" dirty="0"/>
              <a:t> </a:t>
            </a:r>
            <a:r>
              <a:rPr lang="ru-RU" sz="2000" i="1" dirty="0" err="1"/>
              <a:t>освітнього</a:t>
            </a:r>
            <a:r>
              <a:rPr lang="ru-RU" sz="2000" i="1" dirty="0"/>
              <a:t> </a:t>
            </a:r>
            <a:r>
              <a:rPr lang="ru-RU" sz="2000" i="1" dirty="0" err="1"/>
              <a:t>процесу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відновлення</a:t>
            </a:r>
            <a:r>
              <a:rPr lang="ru-RU" sz="2000" i="1" dirty="0" smtClean="0"/>
              <a:t> </a:t>
            </a:r>
            <a:r>
              <a:rPr lang="ru-RU" sz="2000" i="1" dirty="0" err="1"/>
              <a:t>освітнього</a:t>
            </a:r>
            <a:r>
              <a:rPr lang="ru-RU" sz="2000" i="1" dirty="0"/>
              <a:t> </a:t>
            </a:r>
            <a:r>
              <a:rPr lang="ru-RU" sz="2000" i="1" dirty="0" err="1"/>
              <a:t>процесу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зарахування</a:t>
            </a:r>
            <a:r>
              <a:rPr lang="ru-RU" sz="2000" i="1" dirty="0" smtClean="0"/>
              <a:t> </a:t>
            </a:r>
            <a:r>
              <a:rPr lang="ru-RU" sz="2000" i="1" dirty="0"/>
              <a:t>до закладу </a:t>
            </a:r>
            <a:r>
              <a:rPr lang="ru-RU" sz="2000" i="1" dirty="0" err="1"/>
              <a:t>дітей</a:t>
            </a:r>
            <a:r>
              <a:rPr lang="ru-RU" sz="2000" i="1" dirty="0"/>
              <a:t>  </a:t>
            </a:r>
            <a:r>
              <a:rPr lang="ru-RU" sz="2000" i="1" dirty="0" err="1"/>
              <a:t>дошкільного</a:t>
            </a:r>
            <a:r>
              <a:rPr lang="ru-RU" sz="2000" i="1" dirty="0"/>
              <a:t> </a:t>
            </a:r>
            <a:r>
              <a:rPr lang="ru-RU" sz="2000" i="1" dirty="0" err="1"/>
              <a:t>віку</a:t>
            </a:r>
            <a:r>
              <a:rPr lang="ru-RU" sz="2000" i="1" dirty="0"/>
              <a:t> </a:t>
            </a:r>
            <a:r>
              <a:rPr lang="ru-RU" sz="2000" i="1" dirty="0" err="1"/>
              <a:t>із</a:t>
            </a:r>
            <a:r>
              <a:rPr lang="ru-RU" sz="2000" i="1" dirty="0"/>
              <a:t> числа </a:t>
            </a:r>
            <a:r>
              <a:rPr lang="ru-RU" sz="2000" i="1" dirty="0" err="1"/>
              <a:t>внутрішньо</a:t>
            </a:r>
            <a:r>
              <a:rPr lang="ru-RU" sz="2000" i="1" dirty="0"/>
              <a:t> </a:t>
            </a:r>
            <a:r>
              <a:rPr lang="ru-RU" sz="2000" i="1" dirty="0" err="1"/>
              <a:t>переміщених</a:t>
            </a:r>
            <a:r>
              <a:rPr lang="ru-RU" sz="2000" i="1" dirty="0"/>
              <a:t> </a:t>
            </a:r>
            <a:r>
              <a:rPr lang="ru-RU" sz="2000" i="1" dirty="0" err="1"/>
              <a:t>осіб</a:t>
            </a:r>
            <a:r>
              <a:rPr lang="ru-RU" sz="2000" i="1" dirty="0"/>
              <a:t> за </a:t>
            </a:r>
            <a:r>
              <a:rPr lang="ru-RU" sz="2000" i="1" dirty="0" err="1"/>
              <a:t>місцем</a:t>
            </a:r>
            <a:r>
              <a:rPr lang="ru-RU" sz="2000" i="1" dirty="0"/>
              <a:t> </a:t>
            </a:r>
            <a:r>
              <a:rPr lang="ru-RU" sz="2000" i="1" dirty="0" err="1"/>
              <a:t>тимчасового</a:t>
            </a:r>
            <a:r>
              <a:rPr lang="ru-RU" sz="2000" i="1" dirty="0"/>
              <a:t> </a:t>
            </a:r>
            <a:r>
              <a:rPr lang="ru-RU" sz="2000" i="1" dirty="0" err="1"/>
              <a:t>проживання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організація</a:t>
            </a:r>
            <a:r>
              <a:rPr lang="ru-RU" sz="2000" i="1" dirty="0" smtClean="0"/>
              <a:t> </a:t>
            </a:r>
            <a:r>
              <a:rPr lang="ru-RU" sz="2000" i="1" dirty="0" err="1"/>
              <a:t>освітнього</a:t>
            </a:r>
            <a:r>
              <a:rPr lang="ru-RU" sz="2000" i="1" dirty="0"/>
              <a:t> </a:t>
            </a:r>
            <a:r>
              <a:rPr lang="ru-RU" sz="2000" i="1" dirty="0" err="1"/>
              <a:t>процесу</a:t>
            </a:r>
            <a:r>
              <a:rPr lang="ru-RU" sz="2000" i="1" dirty="0"/>
              <a:t> в ЗДО для </a:t>
            </a:r>
            <a:r>
              <a:rPr lang="ru-RU" sz="2000" i="1" dirty="0" err="1"/>
              <a:t>всіх</a:t>
            </a:r>
            <a:r>
              <a:rPr lang="ru-RU" sz="2000" i="1" dirty="0"/>
              <a:t> </a:t>
            </a:r>
            <a:r>
              <a:rPr lang="ru-RU" sz="2000" i="1" dirty="0" err="1"/>
              <a:t>дітей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своєчасне</a:t>
            </a:r>
            <a:r>
              <a:rPr lang="ru-RU" sz="2000" i="1" dirty="0" smtClean="0"/>
              <a:t> </a:t>
            </a:r>
            <a:r>
              <a:rPr lang="ru-RU" sz="2000" i="1" dirty="0" err="1"/>
              <a:t>надання</a:t>
            </a:r>
            <a:r>
              <a:rPr lang="ru-RU" sz="2000" i="1" dirty="0"/>
              <a:t> </a:t>
            </a:r>
            <a:r>
              <a:rPr lang="ru-RU" sz="2000" i="1" dirty="0" err="1"/>
              <a:t>керівником</a:t>
            </a:r>
            <a:r>
              <a:rPr lang="ru-RU" sz="2000" i="1" dirty="0"/>
              <a:t> ЗДО </a:t>
            </a:r>
            <a:r>
              <a:rPr lang="ru-RU" sz="2000" i="1" dirty="0" err="1"/>
              <a:t>запиту</a:t>
            </a:r>
            <a:r>
              <a:rPr lang="ru-RU" sz="2000" i="1" dirty="0"/>
              <a:t> до </a:t>
            </a:r>
            <a:r>
              <a:rPr lang="ru-RU" sz="2000" i="1" dirty="0" err="1"/>
              <a:t>засновника</a:t>
            </a:r>
            <a:r>
              <a:rPr lang="ru-RU" sz="2000" i="1" dirty="0"/>
              <a:t> </a:t>
            </a:r>
            <a:r>
              <a:rPr lang="ru-RU" sz="2000" i="1" dirty="0" err="1"/>
              <a:t>щодо</a:t>
            </a:r>
            <a:r>
              <a:rPr lang="ru-RU" sz="2000" i="1" dirty="0"/>
              <a:t> </a:t>
            </a:r>
            <a:r>
              <a:rPr lang="ru-RU" sz="2000" i="1" dirty="0" err="1"/>
              <a:t>наявності</a:t>
            </a:r>
            <a:r>
              <a:rPr lang="ru-RU" sz="2000" i="1" dirty="0"/>
              <a:t> проблем і </a:t>
            </a:r>
            <a:r>
              <a:rPr lang="ru-RU" sz="2000" i="1" dirty="0" err="1"/>
              <a:t>можливих</a:t>
            </a:r>
            <a:r>
              <a:rPr lang="ru-RU" sz="2000" i="1" dirty="0"/>
              <a:t> </a:t>
            </a:r>
            <a:r>
              <a:rPr lang="ru-RU" sz="2000" i="1" dirty="0" err="1"/>
              <a:t>шляхів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</a:t>
            </a:r>
            <a:r>
              <a:rPr lang="ru-RU" sz="2000" i="1" dirty="0" err="1"/>
              <a:t>вирішення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створення</a:t>
            </a:r>
            <a:r>
              <a:rPr lang="ru-RU" sz="2000" i="1" dirty="0" smtClean="0"/>
              <a:t> </a:t>
            </a:r>
            <a:r>
              <a:rPr lang="ru-RU" sz="2000" i="1" dirty="0"/>
              <a:t>у ЗДО </a:t>
            </a:r>
            <a:r>
              <a:rPr lang="ru-RU" sz="2000" i="1" dirty="0" err="1"/>
              <a:t>безпечних</a:t>
            </a:r>
            <a:r>
              <a:rPr lang="ru-RU" sz="2000" i="1" dirty="0"/>
              <a:t> умов для </a:t>
            </a:r>
            <a:r>
              <a:rPr lang="ru-RU" sz="2000" i="1" dirty="0" err="1"/>
              <a:t>всіх</a:t>
            </a:r>
            <a:r>
              <a:rPr lang="ru-RU" sz="2000" i="1" dirty="0"/>
              <a:t> </a:t>
            </a:r>
            <a:r>
              <a:rPr lang="ru-RU" sz="2000" i="1" dirty="0" err="1"/>
              <a:t>учасників</a:t>
            </a:r>
            <a:r>
              <a:rPr lang="ru-RU" sz="2000" i="1" dirty="0"/>
              <a:t> </a:t>
            </a:r>
            <a:r>
              <a:rPr lang="ru-RU" sz="2000" i="1" dirty="0" err="1"/>
              <a:t>освітнього</a:t>
            </a:r>
            <a:r>
              <a:rPr lang="ru-RU" sz="2000" i="1" dirty="0"/>
              <a:t> </a:t>
            </a:r>
            <a:r>
              <a:rPr lang="ru-RU" sz="2000" i="1" dirty="0" err="1"/>
              <a:t>процесу</a:t>
            </a:r>
            <a:r>
              <a:rPr lang="ru-RU" sz="2000" i="1" dirty="0"/>
              <a:t>;</a:t>
            </a:r>
          </a:p>
          <a:p>
            <a:pPr lvl="0"/>
            <a:r>
              <a:rPr lang="ru-RU" sz="2000" i="1" dirty="0" smtClean="0"/>
              <a:t>- </a:t>
            </a:r>
            <a:r>
              <a:rPr lang="ru-RU" sz="2000" i="1" dirty="0" err="1" smtClean="0"/>
              <a:t>створення</a:t>
            </a:r>
            <a:r>
              <a:rPr lang="ru-RU" sz="2000" i="1" dirty="0" smtClean="0"/>
              <a:t> </a:t>
            </a:r>
            <a:r>
              <a:rPr lang="ru-RU" sz="2000" i="1" dirty="0"/>
              <a:t>умов для </a:t>
            </a:r>
            <a:r>
              <a:rPr lang="ru-RU" sz="2000" i="1" dirty="0" err="1"/>
              <a:t>підвищення</a:t>
            </a:r>
            <a:r>
              <a:rPr lang="ru-RU" sz="2000" i="1" dirty="0"/>
              <a:t> </a:t>
            </a:r>
            <a:r>
              <a:rPr lang="ru-RU" sz="2000" i="1" dirty="0" err="1"/>
              <a:t>фахового</a:t>
            </a:r>
            <a:r>
              <a:rPr lang="ru-RU" sz="2000" i="1" dirty="0"/>
              <a:t> </a:t>
            </a:r>
            <a:r>
              <a:rPr lang="ru-RU" sz="2000" i="1" dirty="0" err="1"/>
              <a:t>рівня</a:t>
            </a:r>
            <a:r>
              <a:rPr lang="ru-RU" sz="2000" i="1" dirty="0"/>
              <a:t> </a:t>
            </a:r>
            <a:r>
              <a:rPr lang="ru-RU" sz="2000" i="1" dirty="0" err="1"/>
              <a:t>педагогічних</a:t>
            </a:r>
            <a:r>
              <a:rPr lang="ru-RU" sz="2000" i="1" dirty="0"/>
              <a:t> </a:t>
            </a:r>
            <a:r>
              <a:rPr lang="ru-RU" sz="2000" i="1" dirty="0" err="1"/>
              <a:t>працівників</a:t>
            </a:r>
            <a:r>
              <a:rPr lang="ru-RU" sz="2000" i="1" dirty="0"/>
              <a:t> </a:t>
            </a:r>
            <a:r>
              <a:rPr lang="ru-RU" sz="2000" i="1" dirty="0" err="1"/>
              <a:t>щодо</a:t>
            </a:r>
            <a:r>
              <a:rPr lang="ru-RU" sz="2000" i="1" dirty="0"/>
              <a:t> 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організації</a:t>
            </a:r>
            <a:r>
              <a:rPr lang="ru-RU" sz="2000" i="1" dirty="0" smtClean="0"/>
              <a:t> </a:t>
            </a:r>
            <a:r>
              <a:rPr lang="ru-RU" sz="2000" i="1" dirty="0" err="1"/>
              <a:t>освітнього</a:t>
            </a:r>
            <a:r>
              <a:rPr lang="ru-RU" sz="2000" i="1" dirty="0"/>
              <a:t> </a:t>
            </a:r>
            <a:r>
              <a:rPr lang="ru-RU" sz="2000" i="1" dirty="0" err="1"/>
              <a:t>процесу</a:t>
            </a:r>
            <a:r>
              <a:rPr lang="ru-RU" sz="2000" i="1" dirty="0"/>
              <a:t> за </a:t>
            </a:r>
            <a:r>
              <a:rPr lang="ru-RU" sz="2000" i="1" dirty="0" err="1"/>
              <a:t>дистанційною</a:t>
            </a:r>
            <a:r>
              <a:rPr lang="ru-RU" sz="2000" i="1" dirty="0"/>
              <a:t> та </a:t>
            </a:r>
            <a:r>
              <a:rPr lang="ru-RU" sz="2000" i="1" dirty="0" err="1"/>
              <a:t>змішаною</a:t>
            </a:r>
            <a:r>
              <a:rPr lang="ru-RU" sz="2000" i="1" dirty="0"/>
              <a:t> формами </a:t>
            </a:r>
            <a:r>
              <a:rPr lang="ru-RU" sz="2000" i="1" dirty="0" err="1"/>
              <a:t>організації</a:t>
            </a:r>
            <a:r>
              <a:rPr lang="ru-RU" sz="2000" i="1" dirty="0"/>
              <a:t> </a:t>
            </a:r>
            <a:r>
              <a:rPr lang="ru-RU" sz="2000" i="1" dirty="0" err="1"/>
              <a:t>освітнього</a:t>
            </a:r>
            <a:r>
              <a:rPr lang="ru-RU" sz="2000" i="1" dirty="0"/>
              <a:t> </a:t>
            </a:r>
            <a:r>
              <a:rPr lang="ru-RU" sz="2000" i="1" dirty="0" err="1"/>
              <a:t>процесу</a:t>
            </a:r>
            <a:r>
              <a:rPr lang="ru-RU" sz="2000" i="1" dirty="0"/>
              <a:t> й </a:t>
            </a:r>
            <a:r>
              <a:rPr lang="ru-RU" sz="2000" i="1" dirty="0" err="1"/>
              <a:t>надання</a:t>
            </a:r>
            <a:r>
              <a:rPr lang="ru-RU" sz="2000" i="1" dirty="0"/>
              <a:t> </a:t>
            </a:r>
            <a:r>
              <a:rPr lang="ru-RU" sz="2000" i="1" dirty="0" err="1"/>
              <a:t>педагогічної</a:t>
            </a:r>
            <a:r>
              <a:rPr lang="ru-RU" sz="2000" i="1" dirty="0"/>
              <a:t> </a:t>
            </a:r>
            <a:r>
              <a:rPr lang="ru-RU" sz="2000" i="1" dirty="0" err="1"/>
              <a:t>підтримки</a:t>
            </a:r>
            <a:r>
              <a:rPr lang="ru-RU" sz="2000" i="1" dirty="0"/>
              <a:t> </a:t>
            </a:r>
            <a:r>
              <a:rPr lang="ru-RU" sz="2000" i="1" dirty="0" err="1"/>
              <a:t>дітям</a:t>
            </a:r>
            <a:r>
              <a:rPr lang="ru-RU" sz="2000" i="1" dirty="0"/>
              <a:t> </a:t>
            </a:r>
            <a:r>
              <a:rPr lang="ru-RU" sz="2000" i="1" dirty="0" err="1"/>
              <a:t>раннього</a:t>
            </a:r>
            <a:r>
              <a:rPr lang="ru-RU" sz="2000" i="1" dirty="0"/>
              <a:t> та </a:t>
            </a:r>
            <a:r>
              <a:rPr lang="ru-RU" sz="2000" i="1" dirty="0" err="1"/>
              <a:t>дошкільного</a:t>
            </a:r>
            <a:r>
              <a:rPr lang="ru-RU" sz="2000" i="1" dirty="0"/>
              <a:t> </a:t>
            </a:r>
            <a:r>
              <a:rPr lang="ru-RU" sz="2000" i="1" dirty="0" err="1"/>
              <a:t>віку</a:t>
            </a:r>
            <a:r>
              <a:rPr lang="ru-RU" sz="2000" i="1" dirty="0"/>
              <a:t>, у тому </a:t>
            </a:r>
            <a:r>
              <a:rPr lang="ru-RU" sz="2000" i="1" dirty="0" err="1"/>
              <a:t>числі</a:t>
            </a:r>
            <a:r>
              <a:rPr lang="ru-RU" sz="2000" i="1" dirty="0"/>
              <a:t> й з </a:t>
            </a:r>
            <a:r>
              <a:rPr lang="ru-RU" sz="2000" i="1" dirty="0" err="1"/>
              <a:t>особливими</a:t>
            </a:r>
            <a:r>
              <a:rPr lang="ru-RU" sz="2000" i="1" dirty="0"/>
              <a:t> </a:t>
            </a:r>
            <a:r>
              <a:rPr lang="ru-RU" sz="2000" i="1" dirty="0" err="1"/>
              <a:t>освітніми</a:t>
            </a:r>
            <a:r>
              <a:rPr lang="ru-RU" sz="2000" i="1" dirty="0"/>
              <a:t> потребами, </a:t>
            </a:r>
            <a:r>
              <a:rPr lang="ru-RU" sz="2000" i="1" dirty="0" err="1"/>
              <a:t>їхнім</a:t>
            </a:r>
            <a:r>
              <a:rPr lang="ru-RU" sz="2000" i="1" dirty="0"/>
              <a:t> батькам;</a:t>
            </a:r>
          </a:p>
        </p:txBody>
      </p:sp>
    </p:spTree>
    <p:extLst>
      <p:ext uri="{BB962C8B-B14F-4D97-AF65-F5344CB8AC3E}">
        <p14:creationId xmlns:p14="http://schemas.microsoft.com/office/powerpoint/2010/main" val="29742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332656"/>
            <a:ext cx="878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Швидкий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обмін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інформацією</a:t>
            </a:r>
            <a:endParaRPr lang="ru-RU" sz="2400" dirty="0" smtClean="0"/>
          </a:p>
          <a:p>
            <a:r>
              <a:rPr lang="ru-RU" dirty="0" smtClean="0"/>
              <a:t>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актуальності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їхніми</a:t>
            </a:r>
            <a:r>
              <a:rPr lang="ru-RU" dirty="0"/>
              <a:t> батьками, </a:t>
            </a:r>
            <a:r>
              <a:rPr lang="ru-RU" dirty="0" err="1"/>
              <a:t>сім’ями</a:t>
            </a:r>
            <a:r>
              <a:rPr lang="ru-RU" dirty="0"/>
              <a:t>, педагогами,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швидкий</a:t>
            </a:r>
            <a:r>
              <a:rPr lang="ru-RU" dirty="0" smtClean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, </a:t>
            </a:r>
            <a:r>
              <a:rPr lang="ru-RU" dirty="0" err="1"/>
              <a:t>мобільність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 метою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числа </a:t>
            </a:r>
            <a:r>
              <a:rPr lang="ru-RU" dirty="0" err="1"/>
              <a:t>внутрішньо</a:t>
            </a:r>
            <a:r>
              <a:rPr lang="ru-RU" dirty="0"/>
              <a:t> </a:t>
            </a:r>
            <a:r>
              <a:rPr lang="ru-RU" dirty="0" err="1"/>
              <a:t>переміщених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зон </a:t>
            </a:r>
            <a:endParaRPr lang="ru-RU" dirty="0" smtClean="0"/>
          </a:p>
          <a:p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/>
              <a:t>бойових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ЗДО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інформаційну</a:t>
            </a:r>
            <a:r>
              <a:rPr lang="ru-RU" dirty="0"/>
              <a:t>, </a:t>
            </a:r>
            <a:r>
              <a:rPr lang="ru-RU" dirty="0" err="1"/>
              <a:t>методичну</a:t>
            </a:r>
            <a:r>
              <a:rPr lang="ru-RU" dirty="0"/>
              <a:t>, </a:t>
            </a:r>
            <a:r>
              <a:rPr lang="ru-RU" dirty="0" err="1"/>
              <a:t>консультативну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r>
              <a:rPr lang="ru-RU" dirty="0" err="1"/>
              <a:t>дітям</a:t>
            </a:r>
            <a:r>
              <a:rPr lang="ru-RU" dirty="0"/>
              <a:t> та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сім’ям</a:t>
            </a:r>
            <a:r>
              <a:rPr lang="ru-RU" dirty="0"/>
              <a:t>:</a:t>
            </a:r>
          </a:p>
          <a:p>
            <a:pPr lvl="0"/>
            <a:r>
              <a:rPr lang="ru-RU" dirty="0" smtClean="0"/>
              <a:t>- </a:t>
            </a:r>
            <a:r>
              <a:rPr lang="ru-RU" dirty="0" err="1" smtClean="0"/>
              <a:t>сприяти</a:t>
            </a:r>
            <a:r>
              <a:rPr lang="ru-RU" dirty="0" smtClean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членами </a:t>
            </a:r>
            <a:r>
              <a:rPr lang="ru-RU" dirty="0" err="1"/>
              <a:t>громади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-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/>
              <a:t>безпечний</a:t>
            </a:r>
            <a:r>
              <a:rPr lang="ru-RU" dirty="0"/>
              <a:t> </a:t>
            </a:r>
            <a:r>
              <a:rPr lang="ru-RU" dirty="0" err="1"/>
              <a:t>соціально-освітній</a:t>
            </a:r>
            <a:r>
              <a:rPr lang="ru-RU" dirty="0"/>
              <a:t> </a:t>
            </a:r>
            <a:r>
              <a:rPr lang="ru-RU" dirty="0" err="1"/>
              <a:t>простір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- </a:t>
            </a:r>
            <a:r>
              <a:rPr lang="ru-RU" dirty="0" err="1" smtClean="0"/>
              <a:t>адаптувати</a:t>
            </a:r>
            <a:r>
              <a:rPr lang="ru-RU" dirty="0" smtClean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склалися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- </a:t>
            </a:r>
            <a:r>
              <a:rPr lang="ru-RU" dirty="0" err="1" smtClean="0"/>
              <a:t>добирати</a:t>
            </a:r>
            <a:r>
              <a:rPr lang="ru-RU" dirty="0" smtClean="0"/>
              <a:t>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кожного;</a:t>
            </a:r>
          </a:p>
          <a:p>
            <a:pPr lvl="0"/>
            <a:r>
              <a:rPr lang="ru-RU" dirty="0" smtClean="0"/>
              <a:t>- </a:t>
            </a:r>
            <a:r>
              <a:rPr lang="ru-RU" dirty="0" err="1" smtClean="0"/>
              <a:t>володіти</a:t>
            </a:r>
            <a:r>
              <a:rPr lang="ru-RU" dirty="0" smtClean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ресурсного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дистанційної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;</a:t>
            </a:r>
          </a:p>
          <a:p>
            <a:pPr lvl="0"/>
            <a:r>
              <a:rPr lang="ru-RU" dirty="0" smtClean="0"/>
              <a:t>- </a:t>
            </a:r>
            <a:r>
              <a:rPr lang="ru-RU" dirty="0" err="1" smtClean="0"/>
              <a:t>володіти</a:t>
            </a:r>
            <a:r>
              <a:rPr lang="ru-RU" dirty="0" smtClean="0"/>
              <a:t> </a:t>
            </a:r>
            <a:r>
              <a:rPr lang="ru-RU" dirty="0" err="1"/>
              <a:t>навичками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проведення</a:t>
            </a:r>
            <a:r>
              <a:rPr lang="ru-RU" dirty="0"/>
              <a:t> онлайн-</a:t>
            </a:r>
            <a:r>
              <a:rPr lang="ru-RU" dirty="0" err="1"/>
              <a:t>заходів</a:t>
            </a:r>
            <a:r>
              <a:rPr lang="ru-RU" dirty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налагоджувати</a:t>
            </a:r>
            <a:r>
              <a:rPr lang="ru-RU" dirty="0" smtClean="0"/>
              <a:t> </a:t>
            </a:r>
            <a:r>
              <a:rPr lang="ru-RU" dirty="0" err="1"/>
              <a:t>комунікацію</a:t>
            </a:r>
            <a:r>
              <a:rPr lang="ru-RU" dirty="0"/>
              <a:t> з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телефонному </a:t>
            </a:r>
            <a:r>
              <a:rPr lang="ru-RU" dirty="0" err="1"/>
              <a:t>режимі</a:t>
            </a:r>
            <a:r>
              <a:rPr lang="ru-RU" dirty="0"/>
              <a:t>, через </a:t>
            </a:r>
            <a:r>
              <a:rPr lang="ru-RU" dirty="0" err="1"/>
              <a:t>листування</a:t>
            </a:r>
            <a:r>
              <a:rPr lang="ru-RU" dirty="0"/>
              <a:t> </a:t>
            </a:r>
            <a:r>
              <a:rPr lang="ru-RU" dirty="0" err="1"/>
              <a:t>електронною</a:t>
            </a:r>
            <a:r>
              <a:rPr lang="ru-RU" dirty="0"/>
              <a:t> </a:t>
            </a:r>
            <a:r>
              <a:rPr lang="ru-RU" dirty="0" err="1"/>
              <a:t>поштою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8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К</a:t>
            </a:r>
            <a:r>
              <a:rPr lang="ru-RU" sz="2400" b="1" dirty="0" err="1"/>
              <a:t>ерівник</a:t>
            </a:r>
            <a:r>
              <a:rPr lang="uk-UA" sz="2400" b="1" dirty="0"/>
              <a:t>и</a:t>
            </a:r>
            <a:r>
              <a:rPr lang="ru-RU" sz="2400" b="1" dirty="0"/>
              <a:t> ЗДО</a:t>
            </a:r>
            <a:r>
              <a:rPr lang="uk-UA" sz="2400" b="1"/>
              <a:t> </a:t>
            </a:r>
            <a:r>
              <a:rPr lang="uk-UA" sz="2400" b="1" smtClean="0"/>
              <a:t>повинні:</a:t>
            </a:r>
            <a:endParaRPr lang="ru-RU" sz="2400" dirty="0"/>
          </a:p>
          <a:p>
            <a:r>
              <a:rPr lang="ru-RU" dirty="0"/>
              <a:t>1. </a:t>
            </a:r>
            <a:r>
              <a:rPr lang="ru-RU" dirty="0" err="1"/>
              <a:t>Керуватися</a:t>
            </a:r>
            <a:r>
              <a:rPr lang="ru-RU" dirty="0"/>
              <a:t> </a:t>
            </a:r>
            <a:r>
              <a:rPr lang="ru-RU" dirty="0" err="1"/>
              <a:t>положеннями</a:t>
            </a:r>
            <a:r>
              <a:rPr lang="ru-RU" dirty="0"/>
              <a:t> </a:t>
            </a:r>
            <a:r>
              <a:rPr lang="ru-RU" dirty="0" err="1"/>
              <a:t>нормативних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ЗДО,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безпечного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у </a:t>
            </a:r>
            <a:r>
              <a:rPr lang="ru-RU" dirty="0" err="1"/>
              <a:t>закладі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Покликання</a:t>
            </a:r>
            <a:r>
              <a:rPr lang="ru-RU" dirty="0"/>
              <a:t> на </a:t>
            </a:r>
            <a:r>
              <a:rPr lang="ru-RU" dirty="0" err="1"/>
              <a:t>нормативні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зазначені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документі</a:t>
            </a:r>
            <a:r>
              <a:rPr lang="ru-RU" dirty="0"/>
              <a:t>.</a:t>
            </a:r>
          </a:p>
          <a:p>
            <a:r>
              <a:rPr lang="ru-RU" dirty="0"/>
              <a:t>2. За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своєчасно</a:t>
            </a:r>
            <a:r>
              <a:rPr lang="ru-RU" dirty="0"/>
              <a:t> </a:t>
            </a:r>
            <a:r>
              <a:rPr lang="ru-RU" dirty="0" err="1"/>
              <a:t>видавати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регламентують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ЗДО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стану.</a:t>
            </a:r>
          </a:p>
          <a:p>
            <a:r>
              <a:rPr lang="ru-RU" dirty="0"/>
              <a:t>3. </a:t>
            </a:r>
            <a:r>
              <a:rPr lang="ru-RU" dirty="0" err="1"/>
              <a:t>Оповіщати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про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надзвичайної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; </a:t>
            </a:r>
            <a:r>
              <a:rPr lang="ru-RU" dirty="0" err="1"/>
              <a:t>інформувати</a:t>
            </a:r>
            <a:r>
              <a:rPr lang="ru-RU" dirty="0"/>
              <a:t> про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, </a:t>
            </a:r>
            <a:r>
              <a:rPr lang="ru-RU" dirty="0" err="1"/>
              <a:t>наслідки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про </a:t>
            </a:r>
            <a:r>
              <a:rPr lang="ru-RU" dirty="0" err="1"/>
              <a:t>дії</a:t>
            </a:r>
            <a:r>
              <a:rPr lang="ru-RU" dirty="0"/>
              <a:t> у </a:t>
            </a:r>
            <a:r>
              <a:rPr lang="ru-RU" dirty="0" err="1"/>
              <a:t>зоні</a:t>
            </a:r>
            <a:r>
              <a:rPr lang="ru-RU" dirty="0"/>
              <a:t>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надзвичайної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алгоритму </a:t>
            </a:r>
            <a:r>
              <a:rPr lang="ru-RU" dirty="0" err="1"/>
              <a:t>дій</a:t>
            </a:r>
            <a:r>
              <a:rPr lang="ru-RU" dirty="0"/>
              <a:t> та </a:t>
            </a:r>
            <a:r>
              <a:rPr lang="ru-RU" dirty="0" err="1"/>
              <a:t>інструкцій</a:t>
            </a:r>
            <a:r>
              <a:rPr lang="ru-RU" dirty="0"/>
              <a:t> з </a:t>
            </a:r>
            <a:endParaRPr lang="ru-RU" dirty="0" smtClean="0"/>
          </a:p>
          <a:p>
            <a:r>
              <a:rPr lang="ru-RU" dirty="0" err="1" smtClean="0"/>
              <a:t>безпеки</a:t>
            </a:r>
            <a:r>
              <a:rPr lang="ru-RU" dirty="0" smtClean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воєнного</a:t>
            </a:r>
            <a:r>
              <a:rPr lang="ru-RU" dirty="0"/>
              <a:t> стану.</a:t>
            </a:r>
          </a:p>
          <a:p>
            <a:r>
              <a:rPr lang="ru-RU" dirty="0"/>
              <a:t>4.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загрози</a:t>
            </a:r>
            <a:r>
              <a:rPr lang="ru-RU" dirty="0"/>
              <a:t> </a:t>
            </a:r>
            <a:r>
              <a:rPr lang="ru-RU" dirty="0" err="1"/>
              <a:t>життю</a:t>
            </a:r>
            <a:r>
              <a:rPr lang="ru-RU" dirty="0"/>
              <a:t> та </a:t>
            </a:r>
            <a:r>
              <a:rPr lang="ru-RU" dirty="0" err="1"/>
              <a:t>здоров’ю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у ЗДО </a:t>
            </a:r>
            <a:r>
              <a:rPr lang="ru-RU" dirty="0" err="1"/>
              <a:t>вводити</a:t>
            </a:r>
            <a:r>
              <a:rPr lang="ru-RU" dirty="0"/>
              <a:t> в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евакуації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</a:t>
            </a:r>
          </a:p>
          <a:p>
            <a:r>
              <a:rPr lang="ru-RU" dirty="0"/>
              <a:t>5. </a:t>
            </a:r>
            <a:r>
              <a:rPr lang="ru-RU" dirty="0" err="1"/>
              <a:t>Розробляти</a:t>
            </a:r>
            <a:r>
              <a:rPr lang="ru-RU" dirty="0"/>
              <a:t> план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консультативної</a:t>
            </a:r>
            <a:r>
              <a:rPr lang="ru-RU" dirty="0"/>
              <a:t>, </a:t>
            </a:r>
            <a:r>
              <a:rPr lang="ru-RU" dirty="0" err="1"/>
              <a:t>методичної</a:t>
            </a:r>
            <a:r>
              <a:rPr lang="ru-RU" dirty="0"/>
              <a:t>, </a:t>
            </a:r>
            <a:r>
              <a:rPr lang="ru-RU" dirty="0" err="1"/>
              <a:t>організаційно-педагогічної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батьками </a:t>
            </a:r>
            <a:r>
              <a:rPr lang="ru-RU" dirty="0" err="1"/>
              <a:t>вихованців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</a:t>
            </a:r>
          </a:p>
          <a:p>
            <a:r>
              <a:rPr lang="ru-RU" dirty="0"/>
              <a:t>6.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та </a:t>
            </a:r>
            <a:r>
              <a:rPr lang="ru-RU" dirty="0" err="1"/>
              <a:t>поширювати</a:t>
            </a:r>
            <a:r>
              <a:rPr lang="ru-RU" dirty="0"/>
              <a:t> </a:t>
            </a:r>
            <a:r>
              <a:rPr lang="ru-RU" dirty="0" err="1"/>
              <a:t>інформаційно-освітні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оновленого</a:t>
            </a:r>
            <a:r>
              <a:rPr lang="ru-RU" dirty="0"/>
              <a:t> </a:t>
            </a:r>
            <a:r>
              <a:rPr lang="ru-RU" dirty="0" err="1"/>
              <a:t>довідника</a:t>
            </a:r>
            <a:r>
              <a:rPr lang="ru-RU" dirty="0"/>
              <a:t> «У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надзвичайної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»,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зібрані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, як </a:t>
            </a:r>
            <a:r>
              <a:rPr lang="ru-RU" dirty="0" err="1"/>
              <a:t>захистити</a:t>
            </a:r>
            <a:r>
              <a:rPr lang="ru-RU" dirty="0"/>
              <a:t> себе у </a:t>
            </a:r>
            <a:r>
              <a:rPr lang="ru-RU" dirty="0" err="1"/>
              <a:t>надзвичайній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</a:t>
            </a:r>
          </a:p>
          <a:p>
            <a:r>
              <a:rPr lang="ru-RU" dirty="0"/>
              <a:t>7.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</a:t>
            </a:r>
            <a:r>
              <a:rPr lang="ru-RU" dirty="0" err="1"/>
              <a:t>працівниками</a:t>
            </a:r>
            <a:r>
              <a:rPr lang="ru-RU" dirty="0"/>
              <a:t> ЗДО та батьками </a:t>
            </a:r>
            <a:r>
              <a:rPr lang="ru-RU" dirty="0" err="1"/>
              <a:t>вихованців</a:t>
            </a:r>
            <a:r>
              <a:rPr lang="ru-RU" dirty="0"/>
              <a:t> через </a:t>
            </a:r>
            <a:r>
              <a:rPr lang="ru-RU" dirty="0" smtClean="0"/>
              <a:t>сайт </a:t>
            </a:r>
            <a:r>
              <a:rPr lang="ru-RU" dirty="0"/>
              <a:t>закладу,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/>
              <a:t>пошту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3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8.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якісної</a:t>
            </a:r>
            <a:r>
              <a:rPr lang="ru-RU" dirty="0" smtClean="0"/>
              <a:t>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усіма</a:t>
            </a:r>
            <a:r>
              <a:rPr lang="ru-RU" dirty="0" smtClean="0"/>
              <a:t> </a:t>
            </a:r>
            <a:r>
              <a:rPr lang="ru-RU" dirty="0" err="1" smtClean="0"/>
              <a:t>дітьми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відвідують</a:t>
            </a:r>
            <a:r>
              <a:rPr lang="ru-RU" dirty="0" smtClean="0"/>
              <a:t> ЗДО, а </a:t>
            </a:r>
            <a:r>
              <a:rPr lang="ru-RU" dirty="0" err="1" smtClean="0"/>
              <a:t>саме</a:t>
            </a:r>
            <a:r>
              <a:rPr lang="ru-RU" dirty="0" smtClean="0"/>
              <a:t>: </a:t>
            </a:r>
            <a:r>
              <a:rPr lang="ru-RU" dirty="0" err="1" smtClean="0"/>
              <a:t>проводити</a:t>
            </a:r>
            <a:r>
              <a:rPr lang="ru-RU" dirty="0" smtClean="0"/>
              <a:t> </a:t>
            </a:r>
            <a:r>
              <a:rPr lang="ru-RU" dirty="0" err="1" smtClean="0"/>
              <a:t>освітню</a:t>
            </a:r>
            <a:r>
              <a:rPr lang="ru-RU" dirty="0" smtClean="0"/>
              <a:t>, </a:t>
            </a:r>
            <a:r>
              <a:rPr lang="ru-RU" dirty="0" err="1" smtClean="0"/>
              <a:t>просвітницьку</a:t>
            </a:r>
            <a:r>
              <a:rPr lang="ru-RU" dirty="0" smtClean="0"/>
              <a:t>, </a:t>
            </a:r>
            <a:r>
              <a:rPr lang="ru-RU" dirty="0" err="1" smtClean="0"/>
              <a:t>роз’яснювальну</a:t>
            </a:r>
            <a:r>
              <a:rPr lang="ru-RU" dirty="0" smtClean="0"/>
              <a:t> роботу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педагогів</a:t>
            </a:r>
            <a:r>
              <a:rPr lang="ru-RU" dirty="0" smtClean="0"/>
              <a:t>, </a:t>
            </a:r>
            <a:r>
              <a:rPr lang="ru-RU" dirty="0" err="1" smtClean="0"/>
              <a:t>батьків</a:t>
            </a:r>
            <a:r>
              <a:rPr lang="ru-RU" dirty="0" smtClean="0"/>
              <a:t> про </a:t>
            </a:r>
            <a:r>
              <a:rPr lang="ru-RU" dirty="0" err="1" smtClean="0"/>
              <a:t>важливість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у </a:t>
            </a:r>
            <a:r>
              <a:rPr lang="ru-RU" dirty="0" err="1" smtClean="0"/>
              <a:t>закладі</a:t>
            </a:r>
            <a:r>
              <a:rPr lang="ru-RU" dirty="0" smtClean="0"/>
              <a:t>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різних</a:t>
            </a:r>
            <a:r>
              <a:rPr lang="ru-RU" dirty="0" smtClean="0"/>
              <a:t> форм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; </a:t>
            </a:r>
            <a:r>
              <a:rPr lang="ru-RU" dirty="0" err="1" smtClean="0"/>
              <a:t>мотивувати</a:t>
            </a:r>
            <a:r>
              <a:rPr lang="ru-RU" dirty="0" smtClean="0"/>
              <a:t> </a:t>
            </a:r>
            <a:r>
              <a:rPr lang="ru-RU" dirty="0" err="1" smtClean="0"/>
              <a:t>педагогів</a:t>
            </a:r>
            <a:r>
              <a:rPr lang="ru-RU" dirty="0" smtClean="0"/>
              <a:t>,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на </a:t>
            </a:r>
            <a:r>
              <a:rPr lang="ru-RU" dirty="0" err="1" smtClean="0"/>
              <a:t>співпрацю</a:t>
            </a:r>
            <a:r>
              <a:rPr lang="ru-RU" dirty="0" smtClean="0"/>
              <a:t> та </a:t>
            </a:r>
            <a:r>
              <a:rPr lang="ru-RU" dirty="0" err="1" smtClean="0"/>
              <a:t>успіх</a:t>
            </a:r>
            <a:r>
              <a:rPr lang="ru-RU" dirty="0" smtClean="0"/>
              <a:t>. У </a:t>
            </a:r>
            <a:r>
              <a:rPr lang="ru-RU" dirty="0" err="1" smtClean="0"/>
              <a:t>фокусі</a:t>
            </a:r>
            <a:r>
              <a:rPr lang="ru-RU" dirty="0" smtClean="0"/>
              <a:t>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уваги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передшкільного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(5-6 </a:t>
            </a:r>
            <a:r>
              <a:rPr lang="ru-RU" dirty="0" err="1" smtClean="0"/>
              <a:t>років</a:t>
            </a:r>
            <a:r>
              <a:rPr lang="ru-RU" dirty="0" smtClean="0"/>
              <a:t>) та </a:t>
            </a:r>
            <a:r>
              <a:rPr lang="ru-RU" dirty="0" err="1" smtClean="0"/>
              <a:t>діти</a:t>
            </a:r>
            <a:r>
              <a:rPr lang="ru-RU" dirty="0" smtClean="0"/>
              <a:t> з </a:t>
            </a:r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освітніми</a:t>
            </a:r>
            <a:r>
              <a:rPr lang="ru-RU" dirty="0" smtClean="0"/>
              <a:t> потребами.</a:t>
            </a:r>
          </a:p>
          <a:p>
            <a:r>
              <a:rPr lang="ru-RU" dirty="0" smtClean="0"/>
              <a:t>9.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освітні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форм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в </a:t>
            </a:r>
            <a:r>
              <a:rPr lang="ru-RU" dirty="0" err="1" smtClean="0"/>
              <a:t>ситуації</a:t>
            </a:r>
            <a:r>
              <a:rPr lang="ru-RU" dirty="0" smtClean="0"/>
              <a:t>, коли ЗДО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припиняє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у </a:t>
            </a:r>
            <a:r>
              <a:rPr lang="ru-RU" dirty="0" err="1" smtClean="0"/>
              <a:t>зв’язку</a:t>
            </a:r>
            <a:r>
              <a:rPr lang="ru-RU" dirty="0" smtClean="0"/>
              <a:t> з </a:t>
            </a:r>
            <a:r>
              <a:rPr lang="ru-RU" dirty="0" err="1" smtClean="0"/>
              <a:t>військовими</a:t>
            </a:r>
            <a:r>
              <a:rPr lang="ru-RU" dirty="0" smtClean="0"/>
              <a:t> </a:t>
            </a:r>
            <a:r>
              <a:rPr lang="ru-RU" dirty="0" err="1" smtClean="0"/>
              <a:t>діями</a:t>
            </a:r>
            <a:r>
              <a:rPr lang="ru-RU" dirty="0" smtClean="0"/>
              <a:t>, з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дистанційної</a:t>
            </a:r>
            <a:r>
              <a:rPr lang="ru-RU" dirty="0" smtClean="0"/>
              <a:t> та </a:t>
            </a:r>
            <a:r>
              <a:rPr lang="ru-RU" dirty="0" err="1" smtClean="0"/>
              <a:t>змішаної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10. </a:t>
            </a:r>
            <a:r>
              <a:rPr lang="ru-RU" dirty="0" err="1" smtClean="0"/>
              <a:t>Підтримувати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вихователів</a:t>
            </a:r>
            <a:r>
              <a:rPr lang="ru-RU" dirty="0" smtClean="0"/>
              <a:t> та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дистанційної</a:t>
            </a:r>
            <a:r>
              <a:rPr lang="ru-RU" dirty="0" smtClean="0"/>
              <a:t> та </a:t>
            </a:r>
            <a:r>
              <a:rPr lang="ru-RU" dirty="0" err="1" smtClean="0"/>
              <a:t>змішаної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психолого-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супроводу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та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,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розвивального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11.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систематичне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 для </a:t>
            </a:r>
            <a:r>
              <a:rPr lang="ru-RU" dirty="0" err="1" smtClean="0"/>
              <a:t>працівників</a:t>
            </a:r>
            <a:r>
              <a:rPr lang="ru-RU" dirty="0" smtClean="0"/>
              <a:t> ЗДО з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продуктивної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з </a:t>
            </a:r>
            <a:r>
              <a:rPr lang="ru-RU" dirty="0" err="1" smtClean="0"/>
              <a:t>дітьми</a:t>
            </a:r>
            <a:r>
              <a:rPr lang="ru-RU" dirty="0" smtClean="0"/>
              <a:t> та </a:t>
            </a:r>
            <a:r>
              <a:rPr lang="ru-RU" dirty="0" err="1" smtClean="0"/>
              <a:t>їхніми</a:t>
            </a:r>
            <a:r>
              <a:rPr lang="ru-RU" dirty="0" smtClean="0"/>
              <a:t> батьками у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;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стресостійкості</a:t>
            </a:r>
            <a:r>
              <a:rPr lang="ru-RU" dirty="0" smtClean="0"/>
              <a:t>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невизначеності</a:t>
            </a:r>
            <a:r>
              <a:rPr lang="ru-RU" dirty="0" smtClean="0"/>
              <a:t>;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варіативних</a:t>
            </a:r>
            <a:r>
              <a:rPr lang="ru-RU" dirty="0" smtClean="0"/>
              <a:t>, </a:t>
            </a:r>
            <a:r>
              <a:rPr lang="ru-RU" dirty="0" err="1" smtClean="0"/>
              <a:t>інноваційних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форм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дітьми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12.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 для </a:t>
            </a:r>
            <a:r>
              <a:rPr lang="ru-RU" dirty="0" err="1" smtClean="0"/>
              <a:t>педагогів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обміну</a:t>
            </a:r>
            <a:r>
              <a:rPr lang="ru-RU" dirty="0" smtClean="0"/>
              <a:t> </a:t>
            </a:r>
            <a:r>
              <a:rPr lang="ru-RU" dirty="0" err="1" smtClean="0"/>
              <a:t>досвідом</a:t>
            </a:r>
            <a:r>
              <a:rPr lang="ru-RU" dirty="0" smtClean="0"/>
              <a:t> з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успішних</a:t>
            </a:r>
            <a:r>
              <a:rPr lang="ru-RU" dirty="0" smtClean="0"/>
              <a:t> практик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пізнавально-дослідницької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, </a:t>
            </a:r>
            <a:r>
              <a:rPr lang="ru-RU" dirty="0" err="1" smtClean="0"/>
              <a:t>виховання</a:t>
            </a:r>
            <a:r>
              <a:rPr lang="ru-RU" dirty="0" smtClean="0"/>
              <a:t> та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дистанційної</a:t>
            </a:r>
            <a:r>
              <a:rPr lang="ru-RU" dirty="0" smtClean="0"/>
              <a:t>/</a:t>
            </a:r>
            <a:r>
              <a:rPr lang="ru-RU" dirty="0" err="1" smtClean="0"/>
              <a:t>змішаної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 з </a:t>
            </a:r>
            <a:r>
              <a:rPr lang="ru-RU" dirty="0" err="1" smtClean="0"/>
              <a:t>вихованцями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5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Рекомендації</a:t>
            </a:r>
            <a:r>
              <a:rPr lang="ru-RU" b="1" dirty="0"/>
              <a:t> для </a:t>
            </a:r>
            <a:r>
              <a:rPr lang="ru-RU" b="1" dirty="0" err="1"/>
              <a:t>педагогів</a:t>
            </a:r>
            <a:r>
              <a:rPr lang="ru-RU" b="1" dirty="0"/>
              <a:t> ЗДО</a:t>
            </a:r>
            <a:endParaRPr lang="ru-RU" dirty="0"/>
          </a:p>
          <a:p>
            <a:r>
              <a:rPr lang="ru-RU" dirty="0"/>
              <a:t>1.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освітній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воєнної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у </a:t>
            </a:r>
            <a:r>
              <a:rPr lang="ru-RU" dirty="0" err="1"/>
              <a:t>населеному</a:t>
            </a:r>
            <a:r>
              <a:rPr lang="ru-RU" dirty="0"/>
              <a:t> </a:t>
            </a:r>
            <a:r>
              <a:rPr lang="ru-RU" dirty="0" err="1"/>
              <a:t>пункті</a:t>
            </a:r>
            <a:r>
              <a:rPr lang="ru-RU" dirty="0"/>
              <a:t> (</a:t>
            </a:r>
            <a:r>
              <a:rPr lang="ru-RU" dirty="0" err="1"/>
              <a:t>очне</a:t>
            </a:r>
            <a:r>
              <a:rPr lang="ru-RU" dirty="0"/>
              <a:t>, </a:t>
            </a:r>
            <a:r>
              <a:rPr lang="ru-RU" dirty="0" err="1"/>
              <a:t>змішане</a:t>
            </a:r>
            <a:r>
              <a:rPr lang="ru-RU" dirty="0"/>
              <a:t>, </a:t>
            </a:r>
            <a:r>
              <a:rPr lang="ru-RU" dirty="0" err="1"/>
              <a:t>дистанційне</a:t>
            </a:r>
            <a:r>
              <a:rPr lang="ru-RU" dirty="0"/>
              <a:t>).</a:t>
            </a:r>
          </a:p>
          <a:p>
            <a:r>
              <a:rPr lang="ru-RU" dirty="0"/>
              <a:t>2.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дистанційному</a:t>
            </a:r>
            <a:r>
              <a:rPr lang="ru-RU" dirty="0"/>
              <a:t> </a:t>
            </a:r>
            <a:r>
              <a:rPr lang="ru-RU" dirty="0" err="1"/>
              <a:t>форматі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,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та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10 </a:t>
            </a:r>
            <a:r>
              <a:rPr lang="ru-RU" dirty="0" err="1"/>
              <a:t>хвилин</a:t>
            </a:r>
            <a:r>
              <a:rPr lang="ru-RU" dirty="0"/>
              <a:t>, старшого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— 15 </a:t>
            </a:r>
            <a:r>
              <a:rPr lang="ru-RU" dirty="0" err="1"/>
              <a:t>хвилин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Перевіряти</a:t>
            </a:r>
            <a:r>
              <a:rPr lang="ru-RU" dirty="0"/>
              <a:t>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/>
              <a:t>налаштування</a:t>
            </a:r>
            <a:r>
              <a:rPr lang="ru-RU" dirty="0"/>
              <a:t>, </a:t>
            </a:r>
            <a:r>
              <a:rPr lang="ru-RU" dirty="0" err="1"/>
              <a:t>обов'язково</a:t>
            </a:r>
            <a:r>
              <a:rPr lang="ru-RU" dirty="0"/>
              <a:t> </a:t>
            </a:r>
            <a:r>
              <a:rPr lang="ru-RU" dirty="0" err="1"/>
              <a:t>звертати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налаштування</a:t>
            </a:r>
            <a:r>
              <a:rPr lang="ru-RU" dirty="0"/>
              <a:t> веб-</a:t>
            </a:r>
            <a:r>
              <a:rPr lang="ru-RU" dirty="0" err="1"/>
              <a:t>камери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на </a:t>
            </a:r>
            <a:r>
              <a:rPr lang="ru-RU" dirty="0" err="1"/>
              <a:t>рівень</a:t>
            </a:r>
            <a:r>
              <a:rPr lang="ru-RU" dirty="0"/>
              <a:t> очей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 smtClean="0"/>
              <a:t>діти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 педагога,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у камеру.</a:t>
            </a:r>
          </a:p>
          <a:p>
            <a:r>
              <a:rPr lang="ru-RU" dirty="0"/>
              <a:t>6. </a:t>
            </a:r>
            <a:r>
              <a:rPr lang="ru-RU" dirty="0" err="1"/>
              <a:t>Співпрацювати</a:t>
            </a:r>
            <a:r>
              <a:rPr lang="ru-RU" dirty="0"/>
              <a:t> та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зворотний</a:t>
            </a:r>
            <a:r>
              <a:rPr lang="ru-RU" dirty="0"/>
              <a:t> </a:t>
            </a:r>
            <a:r>
              <a:rPr lang="ru-RU" dirty="0" err="1"/>
              <a:t>зв’язок</a:t>
            </a:r>
            <a:r>
              <a:rPr lang="ru-RU" dirty="0"/>
              <a:t> з батьками </a:t>
            </a:r>
            <a:r>
              <a:rPr lang="ru-RU" dirty="0" err="1"/>
              <a:t>дітей</a:t>
            </a:r>
            <a:r>
              <a:rPr lang="ru-RU" dirty="0"/>
              <a:t>, через вебсайт закладу,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Skype</a:t>
            </a:r>
            <a:r>
              <a:rPr lang="ru-RU" dirty="0"/>
              <a:t>, </a:t>
            </a:r>
            <a:r>
              <a:rPr lang="ru-RU" dirty="0" err="1"/>
              <a:t>Viber</a:t>
            </a:r>
            <a:r>
              <a:rPr lang="ru-RU" dirty="0"/>
              <a:t>, </a:t>
            </a:r>
            <a:r>
              <a:rPr lang="ru-RU" dirty="0" err="1"/>
              <a:t>WhatsApp</a:t>
            </a:r>
            <a:r>
              <a:rPr lang="ru-RU" dirty="0"/>
              <a:t>, </a:t>
            </a:r>
            <a:r>
              <a:rPr lang="ru-RU" dirty="0" err="1"/>
              <a:t>Telegram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з </a:t>
            </a:r>
            <a:endParaRPr lang="ru-RU" dirty="0" smtClean="0"/>
          </a:p>
          <a:p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/>
              <a:t>стану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при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та </a:t>
            </a:r>
            <a:r>
              <a:rPr lang="ru-RU" dirty="0" err="1"/>
              <a:t>змішаного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зворотного</a:t>
            </a:r>
            <a:r>
              <a:rPr lang="ru-RU" dirty="0" smtClean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сформують</a:t>
            </a:r>
            <a:r>
              <a:rPr lang="ru-RU" dirty="0"/>
              <a:t> основу для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консультативної</a:t>
            </a:r>
            <a:r>
              <a:rPr lang="ru-RU" dirty="0"/>
              <a:t> та </a:t>
            </a:r>
            <a:r>
              <a:rPr lang="ru-RU" dirty="0" err="1"/>
              <a:t>методичної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батькам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6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</a:t>
            </a:r>
            <a:r>
              <a:rPr lang="ru-RU" dirty="0" err="1" smtClean="0"/>
              <a:t>Інформувати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дітям</a:t>
            </a:r>
            <a:r>
              <a:rPr lang="ru-RU" dirty="0" smtClean="0"/>
              <a:t> у </a:t>
            </a:r>
            <a:r>
              <a:rPr lang="ru-RU" dirty="0" err="1" smtClean="0"/>
              <a:t>подоланні</a:t>
            </a:r>
            <a:r>
              <a:rPr lang="ru-RU" dirty="0" smtClean="0"/>
              <a:t> </a:t>
            </a:r>
            <a:r>
              <a:rPr lang="ru-RU" dirty="0" err="1" smtClean="0"/>
              <a:t>негативних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травмуючих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та </a:t>
            </a:r>
            <a:r>
              <a:rPr lang="ru-RU" dirty="0" err="1" smtClean="0"/>
              <a:t>адаптації</a:t>
            </a:r>
            <a:r>
              <a:rPr lang="ru-RU" dirty="0" smtClean="0"/>
              <a:t> до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обставин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психологи </a:t>
            </a:r>
            <a:r>
              <a:rPr lang="ru-RU" dirty="0" err="1" smtClean="0"/>
              <a:t>мають</a:t>
            </a:r>
            <a:r>
              <a:rPr lang="ru-RU" dirty="0" smtClean="0"/>
              <a:t> вести </a:t>
            </a:r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за ними, а </a:t>
            </a:r>
            <a:r>
              <a:rPr lang="ru-RU" dirty="0" err="1" smtClean="0"/>
              <a:t>вихователі</a:t>
            </a:r>
            <a:r>
              <a:rPr lang="ru-RU" dirty="0" smtClean="0"/>
              <a:t> — </a:t>
            </a:r>
            <a:r>
              <a:rPr lang="ru-RU" dirty="0" err="1" smtClean="0"/>
              <a:t>враховувати</a:t>
            </a:r>
            <a:r>
              <a:rPr lang="ru-RU" dirty="0" smtClean="0"/>
              <a:t> в </a:t>
            </a:r>
            <a:r>
              <a:rPr lang="ru-RU" dirty="0" err="1" smtClean="0"/>
              <a:t>освітній</a:t>
            </a:r>
            <a:r>
              <a:rPr lang="ru-RU" dirty="0" smtClean="0"/>
              <a:t> </a:t>
            </a:r>
            <a:r>
              <a:rPr lang="ru-RU" dirty="0" err="1" smtClean="0"/>
              <a:t>роботі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моніторингу</a:t>
            </a:r>
            <a:r>
              <a:rPr lang="ru-RU" dirty="0" smtClean="0"/>
              <a:t> </a:t>
            </a:r>
            <a:r>
              <a:rPr lang="ru-RU" dirty="0" err="1" smtClean="0"/>
              <a:t>психічного</a:t>
            </a:r>
            <a:r>
              <a:rPr lang="ru-RU" dirty="0" smtClean="0"/>
              <a:t> стану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емоційнопідтримувальну</a:t>
            </a:r>
            <a:r>
              <a:rPr lang="ru-RU" dirty="0" smtClean="0"/>
              <a:t> </a:t>
            </a:r>
            <a:r>
              <a:rPr lang="ru-RU" dirty="0" err="1" smtClean="0"/>
              <a:t>мовленнєву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,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індивідуально</a:t>
            </a:r>
            <a:r>
              <a:rPr lang="ru-RU" dirty="0" smtClean="0"/>
              <a:t> </a:t>
            </a:r>
            <a:r>
              <a:rPr lang="ru-RU" dirty="0" err="1" smtClean="0"/>
              <a:t>дібраний</a:t>
            </a:r>
            <a:r>
              <a:rPr lang="ru-RU" dirty="0" smtClean="0"/>
              <a:t> комплекс </a:t>
            </a:r>
            <a:r>
              <a:rPr lang="ru-RU" dirty="0" err="1" smtClean="0"/>
              <a:t>технологій</a:t>
            </a:r>
            <a:r>
              <a:rPr lang="ru-RU" dirty="0" smtClean="0"/>
              <a:t> психолого-</a:t>
            </a:r>
            <a:r>
              <a:rPr lang="ru-RU" dirty="0" err="1" smtClean="0"/>
              <a:t>педагогічного</a:t>
            </a:r>
            <a:r>
              <a:rPr lang="ru-RU" dirty="0" smtClean="0"/>
              <a:t> </a:t>
            </a:r>
            <a:r>
              <a:rPr lang="ru-RU" dirty="0" err="1" smtClean="0"/>
              <a:t>супроводу</a:t>
            </a:r>
            <a:r>
              <a:rPr lang="ru-RU" dirty="0" smtClean="0"/>
              <a:t>.</a:t>
            </a:r>
          </a:p>
          <a:p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 err="1" smtClean="0"/>
              <a:t>Проводити</a:t>
            </a:r>
            <a:r>
              <a:rPr lang="ru-RU" dirty="0" smtClean="0"/>
              <a:t> роботу з батьками </a:t>
            </a:r>
            <a:r>
              <a:rPr lang="ru-RU" dirty="0" err="1" smtClean="0"/>
              <a:t>щодо</a:t>
            </a:r>
            <a:r>
              <a:rPr lang="ru-RU" dirty="0" smtClean="0"/>
              <a:t> </a:t>
            </a:r>
            <a:r>
              <a:rPr lang="ru-RU" dirty="0" err="1" smtClean="0">
                <a:hlinkClick r:id="rId3"/>
              </a:rPr>
              <a:t>психологічного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супроводу</a:t>
            </a:r>
            <a:r>
              <a:rPr lang="ru-RU" dirty="0" smtClean="0">
                <a:hlinkClick r:id="rId3"/>
              </a:rPr>
              <a:t> </a:t>
            </a:r>
            <a:r>
              <a:rPr lang="ru-RU" dirty="0" err="1" smtClean="0">
                <a:hlinkClick r:id="rId3"/>
              </a:rPr>
              <a:t>дитини</a:t>
            </a:r>
            <a:r>
              <a:rPr lang="ru-RU" dirty="0" smtClean="0"/>
              <a:t> у </a:t>
            </a:r>
            <a:r>
              <a:rPr lang="ru-RU" dirty="0" err="1" smtClean="0"/>
              <a:t>воєнний</a:t>
            </a:r>
            <a:r>
              <a:rPr lang="ru-RU" dirty="0" smtClean="0"/>
              <a:t> час,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консультативну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 </a:t>
            </a:r>
            <a:r>
              <a:rPr lang="ru-RU" dirty="0" err="1" smtClean="0">
                <a:hlinkClick r:id="rId4"/>
              </a:rPr>
              <a:t>допомоги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дітям</a:t>
            </a:r>
            <a:r>
              <a:rPr lang="ru-RU" dirty="0" smtClean="0">
                <a:hlinkClick r:id="rId4"/>
              </a:rPr>
              <a:t> </a:t>
            </a:r>
            <a:r>
              <a:rPr lang="ru-RU" dirty="0" err="1" smtClean="0">
                <a:hlinkClick r:id="rId4"/>
              </a:rPr>
              <a:t>впоратися</a:t>
            </a:r>
            <a:r>
              <a:rPr lang="ru-RU" dirty="0" smtClean="0"/>
              <a:t> з </a:t>
            </a:r>
          </a:p>
          <a:p>
            <a:r>
              <a:rPr lang="ru-RU" dirty="0" err="1" smtClean="0"/>
              <a:t>тривожністю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воєнних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r>
              <a:rPr lang="ru-RU" dirty="0" smtClean="0"/>
              <a:t>.</a:t>
            </a:r>
          </a:p>
          <a:p>
            <a:r>
              <a:rPr lang="ru-RU" dirty="0"/>
              <a:t>9</a:t>
            </a:r>
            <a:r>
              <a:rPr lang="ru-RU" dirty="0" smtClean="0"/>
              <a:t>. </a:t>
            </a:r>
            <a:r>
              <a:rPr lang="ru-RU" dirty="0" err="1" smtClean="0"/>
              <a:t>Залучати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до </a:t>
            </a:r>
            <a:r>
              <a:rPr lang="ru-RU" dirty="0" err="1" smtClean="0"/>
              <a:t>самостійного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поробок</a:t>
            </a:r>
            <a:r>
              <a:rPr lang="ru-RU" dirty="0" smtClean="0"/>
              <a:t>, </a:t>
            </a:r>
            <a:r>
              <a:rPr lang="ru-RU" dirty="0" err="1" smtClean="0"/>
              <a:t>малюнків</a:t>
            </a:r>
            <a:r>
              <a:rPr lang="ru-RU" dirty="0" smtClean="0"/>
              <a:t>,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проєктів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усвідомлення</a:t>
            </a:r>
            <a:r>
              <a:rPr lang="ru-RU" dirty="0" smtClean="0"/>
              <a:t> результату </a:t>
            </a:r>
            <a:r>
              <a:rPr lang="ru-RU" dirty="0" err="1" smtClean="0"/>
              <a:t>підвищує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</a:t>
            </a:r>
            <a:r>
              <a:rPr lang="ru-RU" dirty="0" err="1" smtClean="0"/>
              <a:t>спокою</a:t>
            </a:r>
            <a:r>
              <a:rPr lang="ru-RU" dirty="0" smtClean="0"/>
              <a:t> і </a:t>
            </a:r>
            <a:r>
              <a:rPr lang="ru-RU" dirty="0" err="1" smtClean="0"/>
              <a:t>сили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10. </a:t>
            </a:r>
            <a:r>
              <a:rPr lang="ru-RU" dirty="0" err="1" smtClean="0"/>
              <a:t>Спостерігати</a:t>
            </a:r>
            <a:r>
              <a:rPr lang="ru-RU" dirty="0" smtClean="0"/>
              <a:t> за </a:t>
            </a:r>
            <a:r>
              <a:rPr lang="ru-RU" dirty="0" err="1" smtClean="0"/>
              <a:t>поведінкою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.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регресивного</a:t>
            </a:r>
            <a:r>
              <a:rPr lang="ru-RU" dirty="0" smtClean="0"/>
              <a:t> стану (</a:t>
            </a:r>
            <a:r>
              <a:rPr lang="ru-RU" dirty="0" err="1" smtClean="0"/>
              <a:t>відкатування</a:t>
            </a:r>
            <a:r>
              <a:rPr lang="ru-RU" dirty="0" smtClean="0"/>
              <a:t> в </a:t>
            </a:r>
            <a:r>
              <a:rPr lang="ru-RU" dirty="0" err="1" smtClean="0"/>
              <a:t>поведінці</a:t>
            </a:r>
            <a:r>
              <a:rPr lang="ru-RU" dirty="0" smtClean="0"/>
              <a:t> та </a:t>
            </a:r>
            <a:r>
              <a:rPr lang="ru-RU" dirty="0" err="1" smtClean="0"/>
              <a:t>реакціях</a:t>
            </a:r>
            <a:r>
              <a:rPr lang="ru-RU" dirty="0" smtClean="0"/>
              <a:t> до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раннього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) </a:t>
            </a:r>
            <a:r>
              <a:rPr lang="ru-RU" dirty="0" err="1" smtClean="0"/>
              <a:t>доречними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тілесні</a:t>
            </a:r>
            <a:r>
              <a:rPr lang="ru-RU" dirty="0" smtClean="0"/>
              <a:t> </a:t>
            </a:r>
            <a:r>
              <a:rPr lang="ru-RU" dirty="0" err="1" smtClean="0"/>
              <a:t>ігри</a:t>
            </a:r>
            <a:r>
              <a:rPr lang="ru-RU" dirty="0" smtClean="0"/>
              <a:t> та </a:t>
            </a:r>
            <a:r>
              <a:rPr lang="ru-RU" dirty="0" err="1" smtClean="0"/>
              <a:t>вправи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11. </a:t>
            </a:r>
            <a:r>
              <a:rPr lang="ru-RU" dirty="0" err="1" smtClean="0"/>
              <a:t>Організовувати</a:t>
            </a:r>
            <a:r>
              <a:rPr lang="ru-RU" dirty="0" smtClean="0"/>
              <a:t> </a:t>
            </a:r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</a:t>
            </a:r>
            <a:r>
              <a:rPr lang="ru-RU" dirty="0" err="1" smtClean="0"/>
              <a:t>дітей</a:t>
            </a:r>
            <a:r>
              <a:rPr lang="ru-RU" dirty="0" smtClean="0"/>
              <a:t> з </a:t>
            </a:r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освітніми</a:t>
            </a:r>
            <a:r>
              <a:rPr lang="ru-RU" dirty="0" smtClean="0"/>
              <a:t> потребами та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навичок</a:t>
            </a:r>
            <a:r>
              <a:rPr lang="ru-RU" dirty="0" smtClean="0"/>
              <a:t> </a:t>
            </a:r>
            <a:r>
              <a:rPr lang="ru-RU" dirty="0" err="1" smtClean="0"/>
              <a:t>безпечної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поведінки</a:t>
            </a:r>
            <a:r>
              <a:rPr lang="ru-RU" dirty="0" smtClean="0"/>
              <a:t>, </a:t>
            </a:r>
            <a:r>
              <a:rPr lang="ru-RU" dirty="0" err="1" smtClean="0"/>
              <a:t>стресостійкості</a:t>
            </a:r>
            <a:r>
              <a:rPr lang="ru-RU" dirty="0" smtClean="0"/>
              <a:t>,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фізичного</a:t>
            </a:r>
            <a:r>
              <a:rPr lang="ru-RU" dirty="0" smtClean="0"/>
              <a:t>, </a:t>
            </a:r>
            <a:r>
              <a:rPr lang="ru-RU" dirty="0" err="1" smtClean="0"/>
              <a:t>психологічного</a:t>
            </a:r>
            <a:r>
              <a:rPr lang="ru-RU" dirty="0" smtClean="0"/>
              <a:t>, </a:t>
            </a:r>
            <a:r>
              <a:rPr lang="ru-RU" dirty="0" err="1" smtClean="0"/>
              <a:t>емоційного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застосуванням</a:t>
            </a:r>
            <a:r>
              <a:rPr lang="ru-RU" dirty="0" smtClean="0"/>
              <a:t> </a:t>
            </a:r>
            <a:r>
              <a:rPr lang="ru-RU" dirty="0" err="1" smtClean="0"/>
              <a:t>освітнього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у </a:t>
            </a:r>
            <a:r>
              <a:rPr lang="ru-RU" dirty="0" err="1" smtClean="0"/>
              <a:t>дистанційному</a:t>
            </a:r>
            <a:r>
              <a:rPr lang="ru-RU" dirty="0" smtClean="0"/>
              <a:t> та </a:t>
            </a:r>
            <a:r>
              <a:rPr lang="ru-RU" dirty="0" err="1" smtClean="0"/>
              <a:t>змішаному</a:t>
            </a:r>
            <a:r>
              <a:rPr lang="ru-RU" dirty="0" smtClean="0"/>
              <a:t> </a:t>
            </a:r>
            <a:r>
              <a:rPr lang="ru-RU" dirty="0" err="1" smtClean="0"/>
              <a:t>форматі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12. </a:t>
            </a:r>
            <a:r>
              <a:rPr lang="ru-RU" dirty="0" err="1" smtClean="0"/>
              <a:t>Підвищувати</a:t>
            </a:r>
            <a:r>
              <a:rPr lang="ru-RU" dirty="0" smtClean="0"/>
              <a:t> </a:t>
            </a:r>
            <a:r>
              <a:rPr lang="ru-RU" dirty="0" err="1" smtClean="0"/>
              <a:t>власний</a:t>
            </a:r>
            <a:r>
              <a:rPr lang="ru-RU" dirty="0" smtClean="0"/>
              <a:t> </a:t>
            </a:r>
            <a:r>
              <a:rPr lang="ru-RU" dirty="0" err="1" smtClean="0"/>
              <a:t>фаховий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з </a:t>
            </a:r>
            <a:r>
              <a:rPr lang="ru-RU" dirty="0" err="1" smtClean="0"/>
              <a:t>оволодіння</a:t>
            </a:r>
            <a:r>
              <a:rPr lang="ru-RU" dirty="0" smtClean="0"/>
              <a:t> </a:t>
            </a:r>
            <a:r>
              <a:rPr lang="ru-RU" dirty="0" err="1" smtClean="0"/>
              <a:t>цифровими</a:t>
            </a:r>
            <a:r>
              <a:rPr lang="ru-RU" dirty="0" smtClean="0"/>
              <a:t> </a:t>
            </a:r>
            <a:r>
              <a:rPr lang="ru-RU" dirty="0" err="1" smtClean="0"/>
              <a:t>інструментами</a:t>
            </a:r>
            <a:r>
              <a:rPr lang="ru-RU" dirty="0" smtClean="0"/>
              <a:t> для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дошкільної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суспільних</a:t>
            </a:r>
            <a:r>
              <a:rPr lang="ru-RU" dirty="0" smtClean="0"/>
              <a:t> </a:t>
            </a:r>
            <a:r>
              <a:rPr lang="ru-RU" dirty="0" err="1" smtClean="0"/>
              <a:t>викликів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Зокрема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реєстрації</a:t>
            </a:r>
            <a:r>
              <a:rPr lang="ru-RU" dirty="0" smtClean="0"/>
              <a:t> і </a:t>
            </a:r>
            <a:r>
              <a:rPr lang="ru-RU" dirty="0" err="1" smtClean="0"/>
              <a:t>проходження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онлайн-</a:t>
            </a:r>
            <a:r>
              <a:rPr lang="ru-RU" dirty="0" err="1" smtClean="0"/>
              <a:t>курсів</a:t>
            </a:r>
            <a:r>
              <a:rPr lang="ru-RU" dirty="0" smtClean="0"/>
              <a:t> на платформах </a:t>
            </a:r>
            <a:r>
              <a:rPr lang="ru-RU" dirty="0" err="1" smtClean="0"/>
              <a:t>суб’єктів</a:t>
            </a:r>
            <a:r>
              <a:rPr lang="ru-RU" dirty="0" smtClean="0"/>
              <a:t>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13. </a:t>
            </a:r>
            <a:r>
              <a:rPr lang="ru-RU" dirty="0" err="1" smtClean="0"/>
              <a:t>Вивчати</a:t>
            </a:r>
            <a:r>
              <a:rPr lang="ru-RU" dirty="0" smtClean="0"/>
              <a:t> та </a:t>
            </a:r>
            <a:r>
              <a:rPr lang="ru-RU" dirty="0" err="1" smtClean="0"/>
              <a:t>поширювати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 </a:t>
            </a:r>
            <a:r>
              <a:rPr lang="ru-RU" dirty="0" err="1" smtClean="0"/>
              <a:t>педагогів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з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дітьми</a:t>
            </a:r>
            <a:r>
              <a:rPr lang="ru-RU" dirty="0" smtClean="0"/>
              <a:t> </a:t>
            </a:r>
            <a:r>
              <a:rPr lang="ru-RU" dirty="0" err="1" smtClean="0"/>
              <a:t>дошкільного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військових</a:t>
            </a:r>
            <a:r>
              <a:rPr lang="ru-RU" dirty="0" smtClean="0"/>
              <a:t> </a:t>
            </a:r>
            <a:r>
              <a:rPr lang="ru-RU" dirty="0" err="1" smtClean="0"/>
              <a:t>дій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350</TotalTime>
  <Words>1267</Words>
  <Application>Microsoft Office PowerPoint</Application>
  <PresentationFormat>Экран (4:3)</PresentationFormat>
  <Paragraphs>103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«Здійснення захисту вихованців під час освітнього процесу в умовах воєнного стану та надзвичайних ситуацій»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Здійснення захисту вихованців під час</dc:title>
  <dc:creator>Admin</dc:creator>
  <cp:lastModifiedBy>Admin</cp:lastModifiedBy>
  <cp:revision>9</cp:revision>
  <dcterms:created xsi:type="dcterms:W3CDTF">2022-11-17T09:42:01Z</dcterms:created>
  <dcterms:modified xsi:type="dcterms:W3CDTF">2022-11-30T12:23:57Z</dcterms:modified>
</cp:coreProperties>
</file>