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98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173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50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625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99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1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082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3734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49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02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63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36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74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80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55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959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61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416982-5EDD-45C8-9753-4C3B61E054C6}" type="datetimeFigureOut">
              <a:rPr lang="uk-UA" smtClean="0"/>
              <a:t>23.02.2023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D8867-606A-4972-9B19-F14293FAC0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4591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Глиннівський</a:t>
            </a:r>
            <a:r>
              <a:rPr lang="ru-RU" dirty="0" smtClean="0"/>
              <a:t> </a:t>
            </a:r>
            <a:r>
              <a:rPr lang="ru-RU" dirty="0" err="1" smtClean="0"/>
              <a:t>ліцей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АКТУАЛЬНІ ПИТАННЯ ОСВІТНЬОЇ ДІЯЛЬОНОСТІ СУЧАСНОГО ВЧИТЕЛЯ ФІЗИЧНОЇ КУЛЬТУРИ ТА ЗАХИСТУ УКРАЇНИ.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1" y="0"/>
            <a:ext cx="7246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16002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20" y="251460"/>
            <a:ext cx="835152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94309"/>
            <a:ext cx="8481060" cy="6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22859"/>
            <a:ext cx="8755380" cy="65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91440"/>
            <a:ext cx="8641080" cy="64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Наші вчителі</a:t>
            </a:r>
            <a:r>
              <a:rPr lang="ru-RU" dirty="0"/>
              <a:t> </a:t>
            </a:r>
            <a:r>
              <a:rPr lang="ru-RU" sz="2000" dirty="0" err="1"/>
              <a:t>Кулакевич</a:t>
            </a:r>
            <a:r>
              <a:rPr lang="ru-RU" sz="2000" dirty="0"/>
              <a:t> </a:t>
            </a:r>
            <a:r>
              <a:rPr lang="ru-RU" sz="2000" dirty="0" err="1"/>
              <a:t>Анатолій</a:t>
            </a:r>
            <a:r>
              <a:rPr lang="ru-RU" sz="2000" dirty="0"/>
              <a:t> Адамович </a:t>
            </a:r>
            <a:r>
              <a:rPr lang="ru-RU" sz="2000" dirty="0" err="1"/>
              <a:t>вчитель</a:t>
            </a:r>
            <a:r>
              <a:rPr lang="ru-RU" sz="2000" dirty="0"/>
              <a:t> </a:t>
            </a:r>
            <a:r>
              <a:rPr lang="ru-RU" sz="2000" dirty="0" err="1"/>
              <a:t>фізичної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та </a:t>
            </a:r>
            <a:r>
              <a:rPr lang="ru-RU" sz="2000" dirty="0" err="1"/>
              <a:t>захисту</a:t>
            </a:r>
            <a:r>
              <a:rPr lang="ru-RU" sz="2000" dirty="0"/>
              <a:t> України </a:t>
            </a:r>
            <a:r>
              <a:rPr lang="ru-RU" sz="2000" dirty="0" err="1"/>
              <a:t>спеціаліст</a:t>
            </a:r>
            <a:r>
              <a:rPr lang="uk-UA" sz="2000" dirty="0" smtClean="0"/>
              <a:t>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2133" y="2060574"/>
            <a:ext cx="4396339" cy="41957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Лесковець</a:t>
            </a:r>
            <a:r>
              <a:rPr lang="ru-RU" dirty="0" smtClean="0"/>
              <a:t>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 smtClean="0"/>
              <a:t>Володимирович</a:t>
            </a:r>
            <a:r>
              <a:rPr lang="ru-RU" dirty="0" smtClean="0"/>
              <a:t>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Спеціаліст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категорії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33" y="2988943"/>
            <a:ext cx="2315033" cy="347472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5147596"/>
          </a:xfrm>
        </p:spPr>
        <p:txBody>
          <a:bodyPr/>
          <a:lstStyle/>
          <a:p>
            <a:r>
              <a:rPr lang="ru-RU" dirty="0" err="1"/>
              <a:t>Кулакевич</a:t>
            </a:r>
            <a:r>
              <a:rPr lang="ru-RU" dirty="0"/>
              <a:t> </a:t>
            </a:r>
            <a:r>
              <a:rPr lang="ru-RU" dirty="0" err="1"/>
              <a:t>Анатолій</a:t>
            </a:r>
            <a:r>
              <a:rPr lang="ru-RU" dirty="0"/>
              <a:t> Адамович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 smtClean="0"/>
              <a:t>спеціаліст</a:t>
            </a:r>
            <a:r>
              <a:rPr lang="ru-RU" dirty="0" smtClean="0"/>
              <a:t> І </a:t>
            </a:r>
            <a:r>
              <a:rPr lang="ru-RU" dirty="0" err="1" smtClean="0"/>
              <a:t>категорії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31" y="3263242"/>
            <a:ext cx="202223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907679"/>
            <a:ext cx="4396339" cy="5470819"/>
          </a:xfrm>
        </p:spPr>
        <p:txBody>
          <a:bodyPr/>
          <a:lstStyle/>
          <a:p>
            <a:r>
              <a:rPr lang="uk-UA" dirty="0" err="1" smtClean="0"/>
              <a:t>Трохимчук</a:t>
            </a:r>
            <a:r>
              <a:rPr lang="uk-UA" dirty="0" smtClean="0"/>
              <a:t> Микола Петрович вчитель фізичної культури</a:t>
            </a:r>
          </a:p>
          <a:p>
            <a:r>
              <a:rPr lang="uk-UA" dirty="0" smtClean="0"/>
              <a:t>Спеціаліст І категорії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04" y="2094028"/>
            <a:ext cx="2931795" cy="390906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643342" y="907679"/>
            <a:ext cx="4396341" cy="5470819"/>
          </a:xfrm>
        </p:spPr>
        <p:txBody>
          <a:bodyPr/>
          <a:lstStyle/>
          <a:p>
            <a:r>
              <a:rPr lang="ru-RU" dirty="0"/>
              <a:t>Тимошков </a:t>
            </a:r>
            <a:r>
              <a:rPr lang="ru-RU" dirty="0" err="1"/>
              <a:t>Євгеній</a:t>
            </a:r>
            <a:r>
              <a:rPr lang="ru-RU" dirty="0"/>
              <a:t> </a:t>
            </a:r>
            <a:r>
              <a:rPr lang="ru-RU" dirty="0" err="1"/>
              <a:t>Іванович</a:t>
            </a:r>
            <a:r>
              <a:rPr lang="ru-RU" dirty="0"/>
              <a:t>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спеціаліст</a:t>
            </a:r>
            <a:r>
              <a:rPr lang="ru-RU" dirty="0"/>
              <a:t> 1 </a:t>
            </a:r>
            <a:r>
              <a:rPr lang="uk-UA" dirty="0" smtClean="0"/>
              <a:t>категорії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82" y="1938577"/>
            <a:ext cx="2600321" cy="31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Рябущиць</a:t>
            </a:r>
            <a:r>
              <a:rPr lang="ru-RU" dirty="0"/>
              <a:t> Василь </a:t>
            </a:r>
            <a:r>
              <a:rPr lang="ru-RU" dirty="0" smtClean="0"/>
              <a:t>Русланович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Спеціаліст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3" y="2956616"/>
            <a:ext cx="2752292" cy="367278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5013781"/>
          </a:xfrm>
        </p:spPr>
        <p:txBody>
          <a:bodyPr/>
          <a:lstStyle/>
          <a:p>
            <a:r>
              <a:rPr lang="uk-UA" dirty="0" err="1" smtClean="0"/>
              <a:t>Кибукевич</a:t>
            </a:r>
            <a:r>
              <a:rPr lang="uk-UA" dirty="0" smtClean="0"/>
              <a:t> Сергій Іванович вчитель фізичної культури</a:t>
            </a:r>
          </a:p>
          <a:p>
            <a:r>
              <a:rPr lang="uk-UA" dirty="0" smtClean="0"/>
              <a:t>Спеціаліст ІІ категорії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82" y="3006972"/>
            <a:ext cx="2883192" cy="36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6160" cy="26746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0"/>
            <a:ext cx="2221230" cy="2674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90" y="0"/>
            <a:ext cx="3375660" cy="2674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1"/>
            <a:ext cx="2221230" cy="2674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51" y="2674620"/>
            <a:ext cx="3129691" cy="418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97" y="2674620"/>
            <a:ext cx="2618936" cy="41833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33" y="2674620"/>
            <a:ext cx="3798247" cy="4183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5480" y="2766060"/>
            <a:ext cx="2618936" cy="23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88" y="310896"/>
            <a:ext cx="8729472" cy="6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38" y="0"/>
            <a:ext cx="9151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0" y="365759"/>
            <a:ext cx="8328660" cy="62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81</Words>
  <Application>Microsoft Office PowerPoint</Application>
  <PresentationFormat>Широкоэкранный</PresentationFormat>
  <Paragraphs>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Глиннівський ліцей</vt:lpstr>
      <vt:lpstr>Наші вчителі Кулакевич Анатолій Адамович вчитель фізичної культури та захисту України спеціаліст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Глиннівський ліцей </dc:title>
  <dc:creator>user</dc:creator>
  <cp:lastModifiedBy>admin</cp:lastModifiedBy>
  <cp:revision>11</cp:revision>
  <dcterms:created xsi:type="dcterms:W3CDTF">2023-02-20T15:44:37Z</dcterms:created>
  <dcterms:modified xsi:type="dcterms:W3CDTF">2023-02-23T17:25:09Z</dcterms:modified>
</cp:coreProperties>
</file>