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74" r:id="rId3"/>
    <p:sldId id="257" r:id="rId4"/>
    <p:sldId id="277" r:id="rId5"/>
    <p:sldId id="258" r:id="rId6"/>
    <p:sldId id="261" r:id="rId7"/>
    <p:sldId id="262" r:id="rId8"/>
    <p:sldId id="280" r:id="rId9"/>
    <p:sldId id="275" r:id="rId10"/>
    <p:sldId id="264" r:id="rId11"/>
    <p:sldId id="269" r:id="rId12"/>
    <p:sldId id="279" r:id="rId13"/>
    <p:sldId id="281" r:id="rId14"/>
    <p:sldId id="282" r:id="rId15"/>
    <p:sldId id="283" r:id="rId16"/>
    <p:sldId id="278" r:id="rId17"/>
    <p:sldId id="266" r:id="rId18"/>
    <p:sldId id="272" r:id="rId19"/>
  </p:sldIdLst>
  <p:sldSz cx="9144000" cy="5143500" type="screen16x9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  <p:embeddedFont>
      <p:font typeface="Gabriola" panose="04040605051002020D02" pitchFamily="8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45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A3E44-FBA4-44AC-8528-CEFE9C993C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1FA97C-9E8F-45EB-B442-B5708D7DA21A}">
      <dgm:prSet phldrT="[Текст]"/>
      <dgm:spPr/>
      <dgm:t>
        <a:bodyPr/>
        <a:lstStyle/>
        <a:p>
          <a:r>
            <a:rPr lang="uk-UA" dirty="0" smtClean="0"/>
            <a:t>Термінальні (цінності – цілі)</a:t>
          </a:r>
          <a:endParaRPr lang="ru-RU" dirty="0"/>
        </a:p>
      </dgm:t>
    </dgm:pt>
    <dgm:pt modelId="{12CE9AAA-327A-4973-9EFF-E6BACB7B1C93}" type="parTrans" cxnId="{DCE2B3DE-FE7E-4981-A8BF-5DE1D6353665}">
      <dgm:prSet/>
      <dgm:spPr/>
      <dgm:t>
        <a:bodyPr/>
        <a:lstStyle/>
        <a:p>
          <a:endParaRPr lang="ru-RU"/>
        </a:p>
      </dgm:t>
    </dgm:pt>
    <dgm:pt modelId="{A9656BA0-1F6C-4059-8BE0-9F80CC17509A}" type="sibTrans" cxnId="{DCE2B3DE-FE7E-4981-A8BF-5DE1D6353665}">
      <dgm:prSet/>
      <dgm:spPr/>
      <dgm:t>
        <a:bodyPr/>
        <a:lstStyle/>
        <a:p>
          <a:endParaRPr lang="ru-RU"/>
        </a:p>
      </dgm:t>
    </dgm:pt>
    <dgm:pt modelId="{6B3E39B6-E24B-4D6F-AB81-FA0BD0970A8E}">
      <dgm:prSet phldrT="[Текст]"/>
      <dgm:spPr/>
      <dgm:t>
        <a:bodyPr/>
        <a:lstStyle/>
        <a:p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переконання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в тому,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певна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кінцева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мета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індивідуального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існування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варта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того,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щоб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прагнути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її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досягти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Прикладом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термінальних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цінностей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можуть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бути: краса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природи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мистецтва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здоров’я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сім’я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саморозвиток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щастя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впевненість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собі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дружба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5C562BD-BBFE-407B-A2F4-818882C58F92}" type="parTrans" cxnId="{0143BB75-9FE4-49B7-BA72-9CF5A61CB205}">
      <dgm:prSet/>
      <dgm:spPr/>
      <dgm:t>
        <a:bodyPr/>
        <a:lstStyle/>
        <a:p>
          <a:endParaRPr lang="ru-RU"/>
        </a:p>
      </dgm:t>
    </dgm:pt>
    <dgm:pt modelId="{373AEA0B-C26E-41B5-88EB-238A62E1EFB0}" type="sibTrans" cxnId="{0143BB75-9FE4-49B7-BA72-9CF5A61CB205}">
      <dgm:prSet/>
      <dgm:spPr/>
      <dgm:t>
        <a:bodyPr/>
        <a:lstStyle/>
        <a:p>
          <a:endParaRPr lang="ru-RU"/>
        </a:p>
      </dgm:t>
    </dgm:pt>
    <dgm:pt modelId="{2612FDEC-D60F-41C6-8955-096E82A4E0AA}">
      <dgm:prSet phldrT="[Текст]"/>
      <dgm:spPr/>
      <dgm:t>
        <a:bodyPr/>
        <a:lstStyle/>
        <a:p>
          <a:r>
            <a:rPr lang="uk-UA" dirty="0" smtClean="0"/>
            <a:t>Інструментальні (цінності - засоби)</a:t>
          </a:r>
          <a:endParaRPr lang="ru-RU" dirty="0"/>
        </a:p>
      </dgm:t>
    </dgm:pt>
    <dgm:pt modelId="{B1611B0F-E338-4748-A248-FC54EE13CA34}" type="parTrans" cxnId="{BF6E06FA-3CC3-413D-886C-826C523CA427}">
      <dgm:prSet/>
      <dgm:spPr/>
      <dgm:t>
        <a:bodyPr/>
        <a:lstStyle/>
        <a:p>
          <a:endParaRPr lang="ru-RU"/>
        </a:p>
      </dgm:t>
    </dgm:pt>
    <dgm:pt modelId="{8B471524-0231-40C0-BA10-9D5216FBFDB4}" type="sibTrans" cxnId="{BF6E06FA-3CC3-413D-886C-826C523CA427}">
      <dgm:prSet/>
      <dgm:spPr/>
      <dgm:t>
        <a:bodyPr/>
        <a:lstStyle/>
        <a:p>
          <a:endParaRPr lang="ru-RU"/>
        </a:p>
      </dgm:t>
    </dgm:pt>
    <dgm:pt modelId="{F272F532-BCA7-4E84-AF5B-3FF44E721580}">
      <dgm:prSet phldrT="[Текст]"/>
      <dgm:spPr/>
      <dgm:t>
        <a:bodyPr/>
        <a:lstStyle/>
        <a:p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переконання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в тому,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певний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образ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дій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властивість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особистості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оптимальним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у будь-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якій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Прикладом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інструментальних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цінностей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вихованість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відповідальність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самоконтроль,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охайність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життєрадісність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чесність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самостійність</a:t>
          </a:r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чуйність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5FB4B76-0050-45E2-A114-2DF5B1820E04}" type="parTrans" cxnId="{B42E8207-08B9-4158-8902-288E8AEE0D17}">
      <dgm:prSet/>
      <dgm:spPr/>
      <dgm:t>
        <a:bodyPr/>
        <a:lstStyle/>
        <a:p>
          <a:endParaRPr lang="ru-RU"/>
        </a:p>
      </dgm:t>
    </dgm:pt>
    <dgm:pt modelId="{6D11CF26-8050-4ACC-B64F-4B235E831308}" type="sibTrans" cxnId="{B42E8207-08B9-4158-8902-288E8AEE0D17}">
      <dgm:prSet/>
      <dgm:spPr/>
      <dgm:t>
        <a:bodyPr/>
        <a:lstStyle/>
        <a:p>
          <a:endParaRPr lang="ru-RU"/>
        </a:p>
      </dgm:t>
    </dgm:pt>
    <dgm:pt modelId="{3BF47FA9-6FB6-4ADF-836F-93A827EFE700}" type="pres">
      <dgm:prSet presAssocID="{C95A3E44-FBA4-44AC-8528-CEFE9C993C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CEF943-B846-457E-B492-A5C8BB70FF78}" type="pres">
      <dgm:prSet presAssocID="{F91FA97C-9E8F-45EB-B442-B5708D7DA21A}" presName="parentText" presStyleLbl="node1" presStyleIdx="0" presStyleCnt="2" custLinFactY="-100000" custLinFactNeighborX="-29007" custLinFactNeighborY="-1171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5500D-8FD7-4B3C-AB0B-2E3EA5EB9AC4}" type="pres">
      <dgm:prSet presAssocID="{F91FA97C-9E8F-45EB-B442-B5708D7DA21A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C2378-E25C-495D-9DC4-2FAA379CF856}" type="pres">
      <dgm:prSet presAssocID="{2612FDEC-D60F-41C6-8955-096E82A4E0A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601B67-A4DC-4E4C-B70D-BF345A6D92B2}" type="pres">
      <dgm:prSet presAssocID="{2612FDEC-D60F-41C6-8955-096E82A4E0A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6E06FA-3CC3-413D-886C-826C523CA427}" srcId="{C95A3E44-FBA4-44AC-8528-CEFE9C993CA2}" destId="{2612FDEC-D60F-41C6-8955-096E82A4E0AA}" srcOrd="1" destOrd="0" parTransId="{B1611B0F-E338-4748-A248-FC54EE13CA34}" sibTransId="{8B471524-0231-40C0-BA10-9D5216FBFDB4}"/>
    <dgm:cxn modelId="{0143BB75-9FE4-49B7-BA72-9CF5A61CB205}" srcId="{F91FA97C-9E8F-45EB-B442-B5708D7DA21A}" destId="{6B3E39B6-E24B-4D6F-AB81-FA0BD0970A8E}" srcOrd="0" destOrd="0" parTransId="{D5C562BD-BBFE-407B-A2F4-818882C58F92}" sibTransId="{373AEA0B-C26E-41B5-88EB-238A62E1EFB0}"/>
    <dgm:cxn modelId="{DCE2B3DE-FE7E-4981-A8BF-5DE1D6353665}" srcId="{C95A3E44-FBA4-44AC-8528-CEFE9C993CA2}" destId="{F91FA97C-9E8F-45EB-B442-B5708D7DA21A}" srcOrd="0" destOrd="0" parTransId="{12CE9AAA-327A-4973-9EFF-E6BACB7B1C93}" sibTransId="{A9656BA0-1F6C-4059-8BE0-9F80CC17509A}"/>
    <dgm:cxn modelId="{49953725-96B2-4E15-A84D-82079B68197E}" type="presOf" srcId="{F272F532-BCA7-4E84-AF5B-3FF44E721580}" destId="{D5601B67-A4DC-4E4C-B70D-BF345A6D92B2}" srcOrd="0" destOrd="0" presId="urn:microsoft.com/office/officeart/2005/8/layout/vList2"/>
    <dgm:cxn modelId="{B42E8207-08B9-4158-8902-288E8AEE0D17}" srcId="{2612FDEC-D60F-41C6-8955-096E82A4E0AA}" destId="{F272F532-BCA7-4E84-AF5B-3FF44E721580}" srcOrd="0" destOrd="0" parTransId="{35FB4B76-0050-45E2-A114-2DF5B1820E04}" sibTransId="{6D11CF26-8050-4ACC-B64F-4B235E831308}"/>
    <dgm:cxn modelId="{3E4B745F-C237-40DE-A583-755621A98C67}" type="presOf" srcId="{6B3E39B6-E24B-4D6F-AB81-FA0BD0970A8E}" destId="{39F5500D-8FD7-4B3C-AB0B-2E3EA5EB9AC4}" srcOrd="0" destOrd="0" presId="urn:microsoft.com/office/officeart/2005/8/layout/vList2"/>
    <dgm:cxn modelId="{EB19D552-02A4-4C5B-8474-994DB4058E5E}" type="presOf" srcId="{2612FDEC-D60F-41C6-8955-096E82A4E0AA}" destId="{42FC2378-E25C-495D-9DC4-2FAA379CF856}" srcOrd="0" destOrd="0" presId="urn:microsoft.com/office/officeart/2005/8/layout/vList2"/>
    <dgm:cxn modelId="{7CD7E4F0-2BBC-4364-913F-4DE6AB8F6A1F}" type="presOf" srcId="{C95A3E44-FBA4-44AC-8528-CEFE9C993CA2}" destId="{3BF47FA9-6FB6-4ADF-836F-93A827EFE700}" srcOrd="0" destOrd="0" presId="urn:microsoft.com/office/officeart/2005/8/layout/vList2"/>
    <dgm:cxn modelId="{57E2AF26-B9D2-4B2F-9CE6-F4215EADBF0E}" type="presOf" srcId="{F91FA97C-9E8F-45EB-B442-B5708D7DA21A}" destId="{9ACEF943-B846-457E-B492-A5C8BB70FF78}" srcOrd="0" destOrd="0" presId="urn:microsoft.com/office/officeart/2005/8/layout/vList2"/>
    <dgm:cxn modelId="{1C7D936B-6271-4BD5-A62B-BDDDAEEA9D27}" type="presParOf" srcId="{3BF47FA9-6FB6-4ADF-836F-93A827EFE700}" destId="{9ACEF943-B846-457E-B492-A5C8BB70FF78}" srcOrd="0" destOrd="0" presId="urn:microsoft.com/office/officeart/2005/8/layout/vList2"/>
    <dgm:cxn modelId="{643AB326-DED2-41D5-8F9A-0F6484F341D6}" type="presParOf" srcId="{3BF47FA9-6FB6-4ADF-836F-93A827EFE700}" destId="{39F5500D-8FD7-4B3C-AB0B-2E3EA5EB9AC4}" srcOrd="1" destOrd="0" presId="urn:microsoft.com/office/officeart/2005/8/layout/vList2"/>
    <dgm:cxn modelId="{491D0F40-4FE5-4013-BE05-3F2BE5118900}" type="presParOf" srcId="{3BF47FA9-6FB6-4ADF-836F-93A827EFE700}" destId="{42FC2378-E25C-495D-9DC4-2FAA379CF856}" srcOrd="2" destOrd="0" presId="urn:microsoft.com/office/officeart/2005/8/layout/vList2"/>
    <dgm:cxn modelId="{1CB03ED2-D38B-4D65-85B7-598D4AA10EFC}" type="presParOf" srcId="{3BF47FA9-6FB6-4ADF-836F-93A827EFE700}" destId="{D5601B67-A4DC-4E4C-B70D-BF345A6D92B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CD92B7-4ECC-403F-9BA7-F361F2A5A74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E7ADD95-F36A-4E84-BD4B-730FCDCAACAC}">
      <dgm:prSet/>
      <dgm:spPr/>
      <dgm:t>
        <a:bodyPr/>
        <a:lstStyle/>
        <a:p>
          <a:pPr rtl="0"/>
          <a:r>
            <a:rPr lang="ru-RU" dirty="0" err="1" smtClean="0"/>
            <a:t>Дорослі</a:t>
          </a:r>
          <a:r>
            <a:rPr lang="ru-RU" dirty="0" smtClean="0"/>
            <a:t> </a:t>
          </a:r>
          <a:r>
            <a:rPr lang="ru-RU" dirty="0" err="1" smtClean="0"/>
            <a:t>повинні</a:t>
          </a:r>
          <a:r>
            <a:rPr lang="ru-RU" dirty="0" smtClean="0"/>
            <a:t> вести з </a:t>
          </a:r>
          <a:r>
            <a:rPr lang="ru-RU" dirty="0" err="1" smtClean="0"/>
            <a:t>дітьми</a:t>
          </a:r>
          <a:r>
            <a:rPr lang="ru-RU" dirty="0" smtClean="0"/>
            <a:t> </a:t>
          </a:r>
          <a:r>
            <a:rPr lang="ru-RU" dirty="0" err="1" smtClean="0"/>
            <a:t>відкриту</a:t>
          </a:r>
          <a:r>
            <a:rPr lang="ru-RU" dirty="0" smtClean="0"/>
            <a:t> та </a:t>
          </a:r>
          <a:r>
            <a:rPr lang="ru-RU" dirty="0" err="1" smtClean="0"/>
            <a:t>довірливу</a:t>
          </a:r>
          <a:r>
            <a:rPr lang="ru-RU" dirty="0" smtClean="0"/>
            <a:t> </a:t>
          </a:r>
          <a:r>
            <a:rPr lang="ru-RU" dirty="0" err="1" smtClean="0"/>
            <a:t>комунікацію</a:t>
          </a:r>
          <a:r>
            <a:rPr lang="ru-RU" dirty="0" smtClean="0"/>
            <a:t> про </a:t>
          </a:r>
          <a:r>
            <a:rPr lang="ru-RU" dirty="0" err="1" smtClean="0"/>
            <a:t>цінності</a:t>
          </a:r>
          <a:r>
            <a:rPr lang="ru-RU" dirty="0" smtClean="0"/>
            <a:t> та </a:t>
          </a:r>
          <a:r>
            <a:rPr lang="ru-RU" dirty="0" err="1" smtClean="0"/>
            <a:t>їх</a:t>
          </a:r>
          <a:r>
            <a:rPr lang="ru-RU" dirty="0" smtClean="0"/>
            <a:t> </a:t>
          </a:r>
          <a:r>
            <a:rPr lang="ru-RU" dirty="0" err="1" smtClean="0"/>
            <a:t>значення</a:t>
          </a:r>
          <a:r>
            <a:rPr lang="ru-RU" dirty="0" smtClean="0"/>
            <a:t>. </a:t>
          </a:r>
          <a:r>
            <a:rPr lang="ru-RU" dirty="0" err="1" smtClean="0"/>
            <a:t>Дитина</a:t>
          </a:r>
          <a:r>
            <a:rPr lang="ru-RU" dirty="0" smtClean="0"/>
            <a:t> повинна </a:t>
          </a:r>
          <a:r>
            <a:rPr lang="ru-RU" dirty="0" err="1" smtClean="0"/>
            <a:t>розуміти</a:t>
          </a:r>
          <a:r>
            <a:rPr lang="ru-RU" dirty="0" smtClean="0"/>
            <a:t>, </a:t>
          </a:r>
          <a:r>
            <a:rPr lang="ru-RU" dirty="0" err="1" smtClean="0"/>
            <a:t>чому</a:t>
          </a:r>
          <a:r>
            <a:rPr lang="ru-RU" dirty="0" smtClean="0"/>
            <a:t> </a:t>
          </a:r>
          <a:r>
            <a:rPr lang="ru-RU" dirty="0" err="1" smtClean="0"/>
            <a:t>дорослі</a:t>
          </a:r>
          <a:r>
            <a:rPr lang="ru-RU" dirty="0" smtClean="0"/>
            <a:t> </a:t>
          </a:r>
          <a:r>
            <a:rPr lang="ru-RU" dirty="0" err="1" smtClean="0"/>
            <a:t>діють</a:t>
          </a:r>
          <a:r>
            <a:rPr lang="ru-RU" dirty="0" smtClean="0"/>
            <a:t> </a:t>
          </a:r>
          <a:r>
            <a:rPr lang="ru-RU" dirty="0" err="1" smtClean="0"/>
            <a:t>певним</a:t>
          </a:r>
          <a:r>
            <a:rPr lang="ru-RU" dirty="0" smtClean="0"/>
            <a:t> чином та </a:t>
          </a:r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цінності</a:t>
          </a:r>
          <a:r>
            <a:rPr lang="ru-RU" dirty="0" smtClean="0"/>
            <a:t> вони </a:t>
          </a:r>
          <a:r>
            <a:rPr lang="ru-RU" dirty="0" err="1" smtClean="0"/>
            <a:t>цим</a:t>
          </a:r>
          <a:r>
            <a:rPr lang="ru-RU" dirty="0" smtClean="0"/>
            <a:t> </a:t>
          </a:r>
          <a:r>
            <a:rPr lang="ru-RU" dirty="0" err="1" smtClean="0"/>
            <a:t>демонструють</a:t>
          </a:r>
          <a:r>
            <a:rPr lang="ru-RU" dirty="0" smtClean="0"/>
            <a:t>.</a:t>
          </a:r>
          <a:endParaRPr lang="ru-RU" dirty="0"/>
        </a:p>
      </dgm:t>
    </dgm:pt>
    <dgm:pt modelId="{841A6C6F-892E-4949-BBAB-B8DD9111F98D}" type="parTrans" cxnId="{CBC9791D-EE27-44B4-8C8B-52F38F1D15F8}">
      <dgm:prSet/>
      <dgm:spPr/>
      <dgm:t>
        <a:bodyPr/>
        <a:lstStyle/>
        <a:p>
          <a:endParaRPr lang="ru-RU"/>
        </a:p>
      </dgm:t>
    </dgm:pt>
    <dgm:pt modelId="{54CD1AFA-A727-4857-81F0-25C4463D92F0}" type="sibTrans" cxnId="{CBC9791D-EE27-44B4-8C8B-52F38F1D15F8}">
      <dgm:prSet/>
      <dgm:spPr/>
      <dgm:t>
        <a:bodyPr/>
        <a:lstStyle/>
        <a:p>
          <a:endParaRPr lang="ru-RU"/>
        </a:p>
      </dgm:t>
    </dgm:pt>
    <dgm:pt modelId="{0D4F3279-8756-4D0B-B031-132384EF957D}">
      <dgm:prSet/>
      <dgm:spPr/>
      <dgm:t>
        <a:bodyPr/>
        <a:lstStyle/>
        <a:p>
          <a:pPr rtl="0"/>
          <a:r>
            <a:rPr lang="ru-RU" b="0" i="0" dirty="0" err="1" smtClean="0"/>
            <a:t>Комунікація</a:t>
          </a:r>
          <a:r>
            <a:rPr lang="ru-RU" b="0" i="0" dirty="0" smtClean="0"/>
            <a:t>. </a:t>
          </a:r>
          <a:endParaRPr lang="ru-RU" dirty="0"/>
        </a:p>
      </dgm:t>
    </dgm:pt>
    <dgm:pt modelId="{2FE38ED6-FDD7-43D3-B652-BB37A8A2DB0E}" type="parTrans" cxnId="{B3546A48-0BE2-447A-9B78-18D467AEAB27}">
      <dgm:prSet/>
      <dgm:spPr/>
      <dgm:t>
        <a:bodyPr/>
        <a:lstStyle/>
        <a:p>
          <a:endParaRPr lang="ru-RU"/>
        </a:p>
      </dgm:t>
    </dgm:pt>
    <dgm:pt modelId="{74690E8C-222B-4841-B245-F308B8C573AE}" type="sibTrans" cxnId="{B3546A48-0BE2-447A-9B78-18D467AEAB27}">
      <dgm:prSet/>
      <dgm:spPr/>
      <dgm:t>
        <a:bodyPr/>
        <a:lstStyle/>
        <a:p>
          <a:endParaRPr lang="ru-RU"/>
        </a:p>
      </dgm:t>
    </dgm:pt>
    <dgm:pt modelId="{E05CC979-9C8F-4A98-9925-C824DE27C7F1}">
      <dgm:prSet/>
      <dgm:spPr/>
      <dgm:t>
        <a:bodyPr/>
        <a:lstStyle/>
        <a:p>
          <a:pPr rtl="0"/>
          <a:r>
            <a:rPr lang="ru-RU" b="0" i="0" dirty="0" err="1" smtClean="0"/>
            <a:t>Важливо</a:t>
          </a:r>
          <a:r>
            <a:rPr lang="ru-RU" b="0" i="0" dirty="0" smtClean="0"/>
            <a:t> </a:t>
          </a:r>
          <a:r>
            <a:rPr lang="ru-RU" b="0" i="0" dirty="0" err="1" smtClean="0"/>
            <a:t>використовувати</a:t>
          </a:r>
          <a:r>
            <a:rPr lang="ru-RU" b="0" i="0" dirty="0" smtClean="0"/>
            <a:t> </a:t>
          </a:r>
          <a:r>
            <a:rPr lang="ru-RU" b="0" i="0" dirty="0" err="1" smtClean="0"/>
            <a:t>ігри</a:t>
          </a:r>
          <a:r>
            <a:rPr lang="ru-RU" b="0" i="0" dirty="0" smtClean="0"/>
            <a:t> та </a:t>
          </a:r>
          <a:r>
            <a:rPr lang="ru-RU" b="0" i="0" dirty="0" err="1" smtClean="0"/>
            <a:t>заняття</a:t>
          </a:r>
          <a:r>
            <a:rPr lang="ru-RU" b="0" i="0" dirty="0" smtClean="0"/>
            <a:t>, </a:t>
          </a:r>
          <a:r>
            <a:rPr lang="ru-RU" b="0" i="0" dirty="0" err="1" smtClean="0"/>
            <a:t>щоб</a:t>
          </a:r>
          <a:r>
            <a:rPr lang="ru-RU" b="0" i="0" dirty="0" smtClean="0"/>
            <a:t> </a:t>
          </a:r>
          <a:r>
            <a:rPr lang="ru-RU" b="0" i="0" dirty="0" err="1" smtClean="0"/>
            <a:t>формувати</a:t>
          </a:r>
          <a:r>
            <a:rPr lang="ru-RU" b="0" i="0" dirty="0" smtClean="0"/>
            <a:t> </a:t>
          </a:r>
          <a:r>
            <a:rPr lang="ru-RU" b="0" i="0" dirty="0" err="1" smtClean="0"/>
            <a:t>ціннісне</a:t>
          </a:r>
          <a:r>
            <a:rPr lang="ru-RU" b="0" i="0" dirty="0" smtClean="0"/>
            <a:t> </a:t>
          </a:r>
          <a:r>
            <a:rPr lang="ru-RU" b="0" i="0" dirty="0" err="1" smtClean="0"/>
            <a:t>ставлення</a:t>
          </a:r>
          <a:r>
            <a:rPr lang="ru-RU" b="0" i="0" dirty="0" smtClean="0"/>
            <a:t> до </a:t>
          </a:r>
          <a:r>
            <a:rPr lang="ru-RU" b="0" i="0" dirty="0" err="1" smtClean="0"/>
            <a:t>різних</a:t>
          </a:r>
          <a:r>
            <a:rPr lang="ru-RU" b="0" i="0" dirty="0" smtClean="0"/>
            <a:t> </a:t>
          </a:r>
          <a:r>
            <a:rPr lang="ru-RU" b="0" i="0" dirty="0" err="1" smtClean="0"/>
            <a:t>аспектів</a:t>
          </a:r>
          <a:r>
            <a:rPr lang="ru-RU" b="0" i="0" dirty="0" smtClean="0"/>
            <a:t> </a:t>
          </a:r>
          <a:r>
            <a:rPr lang="ru-RU" b="0" i="0" dirty="0" err="1" smtClean="0"/>
            <a:t>життя</a:t>
          </a:r>
          <a:r>
            <a:rPr lang="ru-RU" b="0" i="0" dirty="0" smtClean="0"/>
            <a:t>. </a:t>
          </a:r>
          <a:r>
            <a:rPr lang="ru-RU" b="0" i="0" dirty="0" err="1" smtClean="0"/>
            <a:t>Наприклад</a:t>
          </a:r>
          <a:r>
            <a:rPr lang="ru-RU" b="0" i="0" dirty="0" smtClean="0"/>
            <a:t>, </a:t>
          </a:r>
          <a:r>
            <a:rPr lang="ru-RU" b="0" i="0" dirty="0" err="1" smtClean="0"/>
            <a:t>заняття</a:t>
          </a:r>
          <a:r>
            <a:rPr lang="ru-RU" b="0" i="0" dirty="0" smtClean="0"/>
            <a:t> </a:t>
          </a:r>
          <a:r>
            <a:rPr lang="ru-RU" b="0" i="0" dirty="0" err="1" smtClean="0"/>
            <a:t>зі</a:t>
          </a:r>
          <a:r>
            <a:rPr lang="ru-RU" b="0" i="0" dirty="0" smtClean="0"/>
            <a:t> </a:t>
          </a:r>
          <a:r>
            <a:rPr lang="ru-RU" b="0" i="0" dirty="0" err="1" smtClean="0"/>
            <a:t>фізкультури</a:t>
          </a:r>
          <a:r>
            <a:rPr lang="ru-RU" b="0" i="0" dirty="0" smtClean="0"/>
            <a:t> </a:t>
          </a:r>
          <a:r>
            <a:rPr lang="ru-RU" b="0" i="0" dirty="0" err="1" smtClean="0"/>
            <a:t>можуть</a:t>
          </a:r>
          <a:r>
            <a:rPr lang="ru-RU" b="0" i="0" dirty="0" smtClean="0"/>
            <a:t> </a:t>
          </a:r>
          <a:r>
            <a:rPr lang="ru-RU" b="0" i="0" dirty="0" err="1" smtClean="0"/>
            <a:t>навчити</a:t>
          </a:r>
          <a:r>
            <a:rPr lang="ru-RU" b="0" i="0" dirty="0" smtClean="0"/>
            <a:t> </a:t>
          </a:r>
          <a:r>
            <a:rPr lang="ru-RU" b="0" i="0" dirty="0" err="1" smtClean="0"/>
            <a:t>дітей</a:t>
          </a:r>
          <a:r>
            <a:rPr lang="ru-RU" b="0" i="0" dirty="0" smtClean="0"/>
            <a:t> </a:t>
          </a:r>
          <a:r>
            <a:rPr lang="ru-RU" b="0" i="0" dirty="0" err="1" smtClean="0"/>
            <a:t>дисципліни</a:t>
          </a:r>
          <a:r>
            <a:rPr lang="ru-RU" b="0" i="0" dirty="0" smtClean="0"/>
            <a:t> та самоконтролю.</a:t>
          </a:r>
          <a:endParaRPr lang="ru-RU" dirty="0"/>
        </a:p>
      </dgm:t>
    </dgm:pt>
    <dgm:pt modelId="{EF010F3E-1A3D-4F2D-8607-6D36E156BC87}" type="parTrans" cxnId="{2A33E816-69C4-4407-8C25-6C2CC0D14834}">
      <dgm:prSet/>
      <dgm:spPr/>
      <dgm:t>
        <a:bodyPr/>
        <a:lstStyle/>
        <a:p>
          <a:endParaRPr lang="ru-RU"/>
        </a:p>
      </dgm:t>
    </dgm:pt>
    <dgm:pt modelId="{9D48BF3C-3AC2-4213-9750-A408286D9C70}" type="sibTrans" cxnId="{2A33E816-69C4-4407-8C25-6C2CC0D14834}">
      <dgm:prSet/>
      <dgm:spPr/>
      <dgm:t>
        <a:bodyPr/>
        <a:lstStyle/>
        <a:p>
          <a:endParaRPr lang="ru-RU"/>
        </a:p>
      </dgm:t>
    </dgm:pt>
    <dgm:pt modelId="{FECEE0B6-F3DB-4CED-A972-FDB9F5A37D98}">
      <dgm:prSet/>
      <dgm:spPr/>
      <dgm:t>
        <a:bodyPr/>
        <a:lstStyle/>
        <a:p>
          <a:pPr rtl="0"/>
          <a:r>
            <a:rPr lang="ru-RU" b="0" i="0" smtClean="0"/>
            <a:t>Ігри та заняття. </a:t>
          </a:r>
          <a:endParaRPr lang="ru-RU"/>
        </a:p>
      </dgm:t>
    </dgm:pt>
    <dgm:pt modelId="{C1469FA0-2934-4CDA-B4E5-E2A657F2A712}" type="parTrans" cxnId="{F0B1851A-3E58-435B-A3DF-9F9B4027E2F8}">
      <dgm:prSet/>
      <dgm:spPr/>
      <dgm:t>
        <a:bodyPr/>
        <a:lstStyle/>
        <a:p>
          <a:endParaRPr lang="ru-RU"/>
        </a:p>
      </dgm:t>
    </dgm:pt>
    <dgm:pt modelId="{E9729F07-654D-4D8A-82F7-995038EDB1B7}" type="sibTrans" cxnId="{F0B1851A-3E58-435B-A3DF-9F9B4027E2F8}">
      <dgm:prSet/>
      <dgm:spPr/>
      <dgm:t>
        <a:bodyPr/>
        <a:lstStyle/>
        <a:p>
          <a:endParaRPr lang="ru-RU"/>
        </a:p>
      </dgm:t>
    </dgm:pt>
    <dgm:pt modelId="{E9B34F3D-7C79-4FCE-9B77-A2EB46433572}">
      <dgm:prSet/>
      <dgm:spPr/>
      <dgm:t>
        <a:bodyPr/>
        <a:lstStyle/>
        <a:p>
          <a:pPr rtl="0"/>
          <a:r>
            <a:rPr lang="ru-RU" b="0" i="0" dirty="0" err="1" smtClean="0"/>
            <a:t>Дитина</a:t>
          </a:r>
          <a:r>
            <a:rPr lang="ru-RU" b="0" i="0" dirty="0" smtClean="0"/>
            <a:t> повинна бути похвалена та </a:t>
          </a:r>
          <a:r>
            <a:rPr lang="ru-RU" b="0" i="0" dirty="0" err="1" smtClean="0"/>
            <a:t>заохочена</a:t>
          </a:r>
          <a:r>
            <a:rPr lang="ru-RU" b="0" i="0" dirty="0" smtClean="0"/>
            <a:t>, коли вона </a:t>
          </a:r>
          <a:r>
            <a:rPr lang="ru-RU" b="0" i="0" dirty="0" err="1" smtClean="0"/>
            <a:t>виявляє</a:t>
          </a:r>
          <a:r>
            <a:rPr lang="ru-RU" b="0" i="0" dirty="0" smtClean="0"/>
            <a:t> </a:t>
          </a:r>
          <a:r>
            <a:rPr lang="ru-RU" b="0" i="0" dirty="0" err="1" smtClean="0"/>
            <a:t>певні</a:t>
          </a:r>
          <a:r>
            <a:rPr lang="ru-RU" b="0" i="0" dirty="0" smtClean="0"/>
            <a:t> </a:t>
          </a:r>
          <a:r>
            <a:rPr lang="ru-RU" b="0" i="0" dirty="0" err="1" smtClean="0"/>
            <a:t>ціннісні</a:t>
          </a:r>
          <a:r>
            <a:rPr lang="ru-RU" b="0" i="0" dirty="0" smtClean="0"/>
            <a:t> </a:t>
          </a:r>
          <a:r>
            <a:rPr lang="ru-RU" b="0" i="0" dirty="0" err="1" smtClean="0"/>
            <a:t>орієнтири</a:t>
          </a:r>
          <a:r>
            <a:rPr lang="ru-RU" b="0" i="0" dirty="0" smtClean="0"/>
            <a:t>, </a:t>
          </a:r>
          <a:r>
            <a:rPr lang="ru-RU" b="0" i="0" dirty="0" err="1" smtClean="0"/>
            <a:t>що</a:t>
          </a:r>
          <a:r>
            <a:rPr lang="ru-RU" b="0" i="0" dirty="0" smtClean="0"/>
            <a:t> </a:t>
          </a:r>
          <a:r>
            <a:rPr lang="ru-RU" b="0" i="0" dirty="0" err="1" smtClean="0"/>
            <a:t>збігаються</a:t>
          </a:r>
          <a:r>
            <a:rPr lang="ru-RU" b="0" i="0" dirty="0" smtClean="0"/>
            <a:t> з </a:t>
          </a:r>
          <a:r>
            <a:rPr lang="ru-RU" b="0" i="0" dirty="0" err="1" smtClean="0"/>
            <a:t>тими</a:t>
          </a:r>
          <a:r>
            <a:rPr lang="ru-RU" b="0" i="0" dirty="0" smtClean="0"/>
            <a:t>, </a:t>
          </a:r>
          <a:r>
            <a:rPr lang="ru-RU" b="0" i="0" dirty="0" err="1" smtClean="0"/>
            <a:t>які</a:t>
          </a:r>
          <a:r>
            <a:rPr lang="ru-RU" b="0" i="0" dirty="0" smtClean="0"/>
            <a:t> </a:t>
          </a:r>
          <a:r>
            <a:rPr lang="ru-RU" b="0" i="0" dirty="0" err="1" smtClean="0"/>
            <a:t>бажають</a:t>
          </a:r>
          <a:r>
            <a:rPr lang="ru-RU" b="0" i="0" dirty="0" smtClean="0"/>
            <a:t> батьки та педагоги.</a:t>
          </a:r>
          <a:endParaRPr lang="ru-RU" dirty="0"/>
        </a:p>
      </dgm:t>
    </dgm:pt>
    <dgm:pt modelId="{BF426C42-B915-4C46-87C2-065DBA6384A6}" type="parTrans" cxnId="{56546D03-C71B-47D1-B36F-D9DD2339DC4C}">
      <dgm:prSet/>
      <dgm:spPr/>
      <dgm:t>
        <a:bodyPr/>
        <a:lstStyle/>
        <a:p>
          <a:endParaRPr lang="ru-RU"/>
        </a:p>
      </dgm:t>
    </dgm:pt>
    <dgm:pt modelId="{D67101AE-9E64-4A4F-868D-149DAFB4609D}" type="sibTrans" cxnId="{56546D03-C71B-47D1-B36F-D9DD2339DC4C}">
      <dgm:prSet/>
      <dgm:spPr/>
      <dgm:t>
        <a:bodyPr/>
        <a:lstStyle/>
        <a:p>
          <a:endParaRPr lang="ru-RU"/>
        </a:p>
      </dgm:t>
    </dgm:pt>
    <dgm:pt modelId="{989DBA80-B784-42F4-A3B2-87472CE79D41}">
      <dgm:prSet/>
      <dgm:spPr/>
      <dgm:t>
        <a:bodyPr/>
        <a:lstStyle/>
        <a:p>
          <a:pPr rtl="0"/>
          <a:r>
            <a:rPr lang="ru-RU" b="0" i="0" dirty="0" smtClean="0"/>
            <a:t>Похвала. </a:t>
          </a:r>
          <a:endParaRPr lang="ru-RU" dirty="0"/>
        </a:p>
      </dgm:t>
    </dgm:pt>
    <dgm:pt modelId="{D316DA5B-6C69-4069-ABE8-191B49A621F2}" type="parTrans" cxnId="{5B85BD23-032A-4862-992C-C85D7D0F5129}">
      <dgm:prSet/>
      <dgm:spPr/>
      <dgm:t>
        <a:bodyPr/>
        <a:lstStyle/>
        <a:p>
          <a:endParaRPr lang="ru-RU"/>
        </a:p>
      </dgm:t>
    </dgm:pt>
    <dgm:pt modelId="{2EEB3961-C509-4919-8601-9CA0B4C477BD}" type="sibTrans" cxnId="{5B85BD23-032A-4862-992C-C85D7D0F5129}">
      <dgm:prSet/>
      <dgm:spPr/>
      <dgm:t>
        <a:bodyPr/>
        <a:lstStyle/>
        <a:p>
          <a:endParaRPr lang="ru-RU"/>
        </a:p>
      </dgm:t>
    </dgm:pt>
    <dgm:pt modelId="{9BA41AEC-0736-408C-88CB-0FDBD758C331}">
      <dgm:prSet/>
      <dgm:spPr/>
      <dgm:t>
        <a:bodyPr/>
        <a:lstStyle/>
        <a:p>
          <a:pPr rtl="0"/>
          <a:r>
            <a:rPr lang="ru-RU" b="0" i="0" dirty="0" err="1" smtClean="0"/>
            <a:t>Важливо</a:t>
          </a:r>
          <a:r>
            <a:rPr lang="ru-RU" b="0" i="0" dirty="0" smtClean="0"/>
            <a:t>, </a:t>
          </a:r>
          <a:r>
            <a:rPr lang="ru-RU" b="0" i="0" dirty="0" err="1" smtClean="0"/>
            <a:t>щоб</a:t>
          </a:r>
          <a:r>
            <a:rPr lang="ru-RU" b="0" i="0" dirty="0" smtClean="0"/>
            <a:t> </a:t>
          </a:r>
          <a:r>
            <a:rPr lang="ru-RU" b="0" i="0" dirty="0" err="1" smtClean="0"/>
            <a:t>діти</a:t>
          </a:r>
          <a:r>
            <a:rPr lang="ru-RU" b="0" i="0" dirty="0" smtClean="0"/>
            <a:t> </a:t>
          </a:r>
          <a:r>
            <a:rPr lang="ru-RU" b="0" i="0" dirty="0" err="1" smtClean="0"/>
            <a:t>навчалися</a:t>
          </a:r>
          <a:r>
            <a:rPr lang="ru-RU" b="0" i="0" dirty="0" smtClean="0"/>
            <a:t> </a:t>
          </a:r>
          <a:r>
            <a:rPr lang="ru-RU" b="0" i="0" dirty="0" err="1" smtClean="0"/>
            <a:t>дотримуватися</a:t>
          </a:r>
          <a:r>
            <a:rPr lang="ru-RU" b="0" i="0" dirty="0" smtClean="0"/>
            <a:t> правил та </a:t>
          </a:r>
          <a:r>
            <a:rPr lang="ru-RU" b="0" i="0" dirty="0" err="1" smtClean="0"/>
            <a:t>визнавали</a:t>
          </a:r>
          <a:r>
            <a:rPr lang="ru-RU" b="0" i="0" dirty="0" smtClean="0"/>
            <a:t> </a:t>
          </a:r>
          <a:r>
            <a:rPr lang="ru-RU" b="0" i="0" dirty="0" err="1" smtClean="0"/>
            <a:t>їх</a:t>
          </a:r>
          <a:r>
            <a:rPr lang="ru-RU" b="0" i="0" dirty="0" smtClean="0"/>
            <a:t> </a:t>
          </a:r>
          <a:r>
            <a:rPr lang="ru-RU" b="0" i="0" dirty="0" err="1" smtClean="0"/>
            <a:t>важливість</a:t>
          </a:r>
          <a:r>
            <a:rPr lang="ru-RU" b="0" i="0" dirty="0" smtClean="0"/>
            <a:t>. </a:t>
          </a:r>
          <a:r>
            <a:rPr lang="ru-RU" b="0" i="0" dirty="0" err="1" smtClean="0"/>
            <a:t>Це</a:t>
          </a:r>
          <a:r>
            <a:rPr lang="ru-RU" b="0" i="0" dirty="0" smtClean="0"/>
            <a:t> </a:t>
          </a:r>
          <a:r>
            <a:rPr lang="ru-RU" b="0" i="0" dirty="0" err="1" smtClean="0"/>
            <a:t>допоможе</a:t>
          </a:r>
          <a:r>
            <a:rPr lang="ru-RU" b="0" i="0" dirty="0" smtClean="0"/>
            <a:t> </a:t>
          </a:r>
          <a:r>
            <a:rPr lang="ru-RU" b="0" i="0" dirty="0" err="1" smtClean="0"/>
            <a:t>їм</a:t>
          </a:r>
          <a:r>
            <a:rPr lang="ru-RU" b="0" i="0" dirty="0" smtClean="0"/>
            <a:t> </a:t>
          </a:r>
          <a:r>
            <a:rPr lang="ru-RU" b="0" i="0" dirty="0" err="1" smtClean="0"/>
            <a:t>розуміти</a:t>
          </a:r>
          <a:r>
            <a:rPr lang="ru-RU" b="0" i="0" dirty="0" smtClean="0"/>
            <a:t>, </a:t>
          </a:r>
          <a:r>
            <a:rPr lang="ru-RU" b="0" i="0" dirty="0" err="1" smtClean="0"/>
            <a:t>що</a:t>
          </a:r>
          <a:r>
            <a:rPr lang="ru-RU" b="0" i="0" dirty="0" smtClean="0"/>
            <a:t> </a:t>
          </a:r>
          <a:r>
            <a:rPr lang="ru-RU" b="0" i="0" dirty="0" err="1" smtClean="0"/>
            <a:t>існують</a:t>
          </a:r>
          <a:r>
            <a:rPr lang="ru-RU" b="0" i="0" dirty="0" smtClean="0"/>
            <a:t> </a:t>
          </a:r>
          <a:r>
            <a:rPr lang="ru-RU" b="0" i="0" dirty="0" err="1" smtClean="0"/>
            <a:t>загальнолюдські</a:t>
          </a:r>
          <a:r>
            <a:rPr lang="ru-RU" b="0" i="0" dirty="0" smtClean="0"/>
            <a:t> </a:t>
          </a:r>
          <a:r>
            <a:rPr lang="ru-RU" b="0" i="0" dirty="0" err="1" smtClean="0"/>
            <a:t>цінності</a:t>
          </a:r>
          <a:r>
            <a:rPr lang="ru-RU" b="0" i="0" dirty="0" smtClean="0"/>
            <a:t> та </a:t>
          </a:r>
          <a:r>
            <a:rPr lang="ru-RU" b="0" i="0" dirty="0" err="1" smtClean="0"/>
            <a:t>норми</a:t>
          </a:r>
          <a:r>
            <a:rPr lang="ru-RU" b="0" i="0" dirty="0" smtClean="0"/>
            <a:t> </a:t>
          </a:r>
          <a:r>
            <a:rPr lang="ru-RU" b="0" i="0" dirty="0" err="1" smtClean="0"/>
            <a:t>поведінки</a:t>
          </a:r>
          <a:r>
            <a:rPr lang="ru-RU" b="0" i="0" dirty="0" smtClean="0"/>
            <a:t>, </a:t>
          </a:r>
          <a:r>
            <a:rPr lang="ru-RU" b="0" i="0" dirty="0" err="1" smtClean="0"/>
            <a:t>які</a:t>
          </a:r>
          <a:r>
            <a:rPr lang="ru-RU" b="0" i="0" dirty="0" smtClean="0"/>
            <a:t> </a:t>
          </a:r>
          <a:r>
            <a:rPr lang="ru-RU" b="0" i="0" dirty="0" err="1" smtClean="0"/>
            <a:t>необхідно</a:t>
          </a:r>
          <a:r>
            <a:rPr lang="ru-RU" b="0" i="0" dirty="0" smtClean="0"/>
            <a:t> </a:t>
          </a:r>
          <a:r>
            <a:rPr lang="ru-RU" b="0" i="0" dirty="0" err="1" smtClean="0"/>
            <a:t>дотримуватися</a:t>
          </a:r>
          <a:r>
            <a:rPr lang="ru-RU" b="0" i="0" dirty="0" smtClean="0"/>
            <a:t>.</a:t>
          </a:r>
        </a:p>
      </dgm:t>
    </dgm:pt>
    <dgm:pt modelId="{1D22A6AB-C608-4DBD-AC73-3BE09A19DD2E}" type="parTrans" cxnId="{C1C2AA23-C62C-40F6-86ED-C9AED8985E58}">
      <dgm:prSet/>
      <dgm:spPr/>
      <dgm:t>
        <a:bodyPr/>
        <a:lstStyle/>
        <a:p>
          <a:endParaRPr lang="ru-RU"/>
        </a:p>
      </dgm:t>
    </dgm:pt>
    <dgm:pt modelId="{54CA1580-66AD-441A-8C3F-3870EF6CD3AD}" type="sibTrans" cxnId="{C1C2AA23-C62C-40F6-86ED-C9AED8985E58}">
      <dgm:prSet/>
      <dgm:spPr/>
      <dgm:t>
        <a:bodyPr/>
        <a:lstStyle/>
        <a:p>
          <a:endParaRPr lang="ru-RU"/>
        </a:p>
      </dgm:t>
    </dgm:pt>
    <dgm:pt modelId="{BCC7A03E-ECF4-487E-A223-9F1DEF3A2DE4}">
      <dgm:prSet/>
      <dgm:spPr/>
      <dgm:t>
        <a:bodyPr/>
        <a:lstStyle/>
        <a:p>
          <a:pPr rtl="0"/>
          <a:r>
            <a:rPr lang="ru-RU" b="0" i="0" dirty="0" err="1" smtClean="0"/>
            <a:t>Дотримання</a:t>
          </a:r>
          <a:r>
            <a:rPr lang="ru-RU" b="0" i="0" dirty="0" smtClean="0"/>
            <a:t> правил.</a:t>
          </a:r>
          <a:endParaRPr lang="ru-RU" dirty="0"/>
        </a:p>
      </dgm:t>
    </dgm:pt>
    <dgm:pt modelId="{1AE5D6EF-D4D4-4B30-8B07-85783FA212AE}" type="parTrans" cxnId="{6CA18B7F-B274-467B-9238-497A58F6AD9D}">
      <dgm:prSet/>
      <dgm:spPr/>
      <dgm:t>
        <a:bodyPr/>
        <a:lstStyle/>
        <a:p>
          <a:endParaRPr lang="ru-RU"/>
        </a:p>
      </dgm:t>
    </dgm:pt>
    <dgm:pt modelId="{7F835DE6-964A-4324-875C-A56E469D63AE}" type="sibTrans" cxnId="{6CA18B7F-B274-467B-9238-497A58F6AD9D}">
      <dgm:prSet/>
      <dgm:spPr/>
      <dgm:t>
        <a:bodyPr/>
        <a:lstStyle/>
        <a:p>
          <a:endParaRPr lang="ru-RU"/>
        </a:p>
      </dgm:t>
    </dgm:pt>
    <dgm:pt modelId="{9A96565A-9FEA-4D7E-812D-ACC70767FB42}">
      <dgm:prSet/>
      <dgm:spPr/>
      <dgm:t>
        <a:bodyPr/>
        <a:lstStyle/>
        <a:p>
          <a:pPr rtl="0"/>
          <a:r>
            <a:rPr lang="ru-RU" b="0" i="0" dirty="0" err="1" smtClean="0"/>
            <a:t>Діти</a:t>
          </a:r>
          <a:r>
            <a:rPr lang="ru-RU" b="0" i="0" dirty="0" smtClean="0"/>
            <a:t> </a:t>
          </a:r>
          <a:r>
            <a:rPr lang="ru-RU" b="0" i="0" dirty="0" err="1" smtClean="0"/>
            <a:t>найкраще</a:t>
          </a:r>
          <a:r>
            <a:rPr lang="ru-RU" b="0" i="0" dirty="0" smtClean="0"/>
            <a:t> </a:t>
          </a:r>
          <a:r>
            <a:rPr lang="ru-RU" b="0" i="0" dirty="0" err="1" smtClean="0"/>
            <a:t>навчаються</a:t>
          </a:r>
          <a:r>
            <a:rPr lang="ru-RU" b="0" i="0" dirty="0" smtClean="0"/>
            <a:t> на </a:t>
          </a:r>
          <a:r>
            <a:rPr lang="ru-RU" b="0" i="0" dirty="0" err="1" smtClean="0"/>
            <a:t>прикладі</a:t>
          </a:r>
          <a:r>
            <a:rPr lang="ru-RU" b="0" i="0" dirty="0" smtClean="0"/>
            <a:t> </a:t>
          </a:r>
          <a:r>
            <a:rPr lang="ru-RU" b="0" i="0" dirty="0" err="1" smtClean="0"/>
            <a:t>дорослих</a:t>
          </a:r>
          <a:r>
            <a:rPr lang="ru-RU" b="0" i="0" dirty="0" smtClean="0"/>
            <a:t>. Тому </a:t>
          </a:r>
          <a:r>
            <a:rPr lang="ru-RU" b="0" i="0" dirty="0" err="1" smtClean="0"/>
            <a:t>важливо</a:t>
          </a:r>
          <a:r>
            <a:rPr lang="ru-RU" b="0" i="0" dirty="0" smtClean="0"/>
            <a:t>, </a:t>
          </a:r>
          <a:r>
            <a:rPr lang="ru-RU" b="0" i="0" dirty="0" err="1" smtClean="0"/>
            <a:t>щоб</a:t>
          </a:r>
          <a:r>
            <a:rPr lang="ru-RU" b="0" i="0" dirty="0" smtClean="0"/>
            <a:t> батьки та педагоги проявляли у </a:t>
          </a:r>
          <a:r>
            <a:rPr lang="ru-RU" b="0" i="0" dirty="0" err="1" smtClean="0"/>
            <a:t>своїй</a:t>
          </a:r>
          <a:r>
            <a:rPr lang="ru-RU" b="0" i="0" dirty="0" smtClean="0"/>
            <a:t> </a:t>
          </a:r>
          <a:r>
            <a:rPr lang="ru-RU" b="0" i="0" dirty="0" err="1" smtClean="0"/>
            <a:t>поведінці</a:t>
          </a:r>
          <a:r>
            <a:rPr lang="ru-RU" b="0" i="0" dirty="0" smtClean="0"/>
            <a:t> </a:t>
          </a:r>
          <a:r>
            <a:rPr lang="ru-RU" b="0" i="0" dirty="0" err="1" smtClean="0"/>
            <a:t>ті</a:t>
          </a:r>
          <a:r>
            <a:rPr lang="ru-RU" b="0" i="0" dirty="0" smtClean="0"/>
            <a:t> </a:t>
          </a:r>
          <a:r>
            <a:rPr lang="ru-RU" b="0" i="0" dirty="0" err="1" smtClean="0"/>
            <a:t>цінності</a:t>
          </a:r>
          <a:r>
            <a:rPr lang="ru-RU" b="0" i="0" dirty="0" smtClean="0"/>
            <a:t>, </a:t>
          </a:r>
          <a:r>
            <a:rPr lang="ru-RU" b="0" i="0" dirty="0" err="1" smtClean="0"/>
            <a:t>які</a:t>
          </a:r>
          <a:r>
            <a:rPr lang="ru-RU" b="0" i="0" dirty="0" smtClean="0"/>
            <a:t> </a:t>
          </a:r>
          <a:r>
            <a:rPr lang="ru-RU" b="0" i="0" dirty="0" err="1" smtClean="0"/>
            <a:t>хотіли</a:t>
          </a:r>
          <a:r>
            <a:rPr lang="ru-RU" b="0" i="0" dirty="0" smtClean="0"/>
            <a:t> б </a:t>
          </a:r>
          <a:r>
            <a:rPr lang="ru-RU" b="0" i="0" dirty="0" err="1" smtClean="0"/>
            <a:t>побачити</a:t>
          </a:r>
          <a:r>
            <a:rPr lang="ru-RU" b="0" i="0" dirty="0" smtClean="0"/>
            <a:t> у </a:t>
          </a:r>
          <a:r>
            <a:rPr lang="ru-RU" b="0" i="0" dirty="0" err="1" smtClean="0"/>
            <a:t>дітей</a:t>
          </a:r>
          <a:r>
            <a:rPr lang="ru-RU" b="0" i="0" dirty="0" smtClean="0"/>
            <a:t>. .</a:t>
          </a:r>
          <a:endParaRPr lang="ru-RU" dirty="0"/>
        </a:p>
      </dgm:t>
    </dgm:pt>
    <dgm:pt modelId="{935B248D-A616-4C91-9640-C4B0FF102658}" type="parTrans" cxnId="{BD4F5CD6-8E38-485F-9D3B-05CDB7CF4554}">
      <dgm:prSet/>
      <dgm:spPr/>
      <dgm:t>
        <a:bodyPr/>
        <a:lstStyle/>
        <a:p>
          <a:endParaRPr lang="ru-RU"/>
        </a:p>
      </dgm:t>
    </dgm:pt>
    <dgm:pt modelId="{6EBA0305-2E40-4C7E-A37D-B2FD30F3C710}" type="sibTrans" cxnId="{BD4F5CD6-8E38-485F-9D3B-05CDB7CF4554}">
      <dgm:prSet/>
      <dgm:spPr/>
      <dgm:t>
        <a:bodyPr/>
        <a:lstStyle/>
        <a:p>
          <a:endParaRPr lang="ru-RU"/>
        </a:p>
      </dgm:t>
    </dgm:pt>
    <dgm:pt modelId="{DBC4D5A4-00AC-411C-8850-AA81F3A4BEE1}">
      <dgm:prSet/>
      <dgm:spPr/>
      <dgm:t>
        <a:bodyPr/>
        <a:lstStyle/>
        <a:p>
          <a:pPr rtl="0"/>
          <a:r>
            <a:rPr lang="ru-RU" b="0" i="0" dirty="0" smtClean="0"/>
            <a:t>Приклад.</a:t>
          </a:r>
          <a:r>
            <a:rPr lang="en-US" b="0" i="0" dirty="0" smtClean="0"/>
            <a:t> </a:t>
          </a:r>
          <a:endParaRPr lang="ru-RU" dirty="0"/>
        </a:p>
      </dgm:t>
    </dgm:pt>
    <dgm:pt modelId="{F95E9005-A306-433F-945A-E926256D4BC7}" type="parTrans" cxnId="{AFC4D5A5-A411-4E17-B6C9-97E600ED1923}">
      <dgm:prSet/>
      <dgm:spPr/>
      <dgm:t>
        <a:bodyPr/>
        <a:lstStyle/>
        <a:p>
          <a:endParaRPr lang="ru-RU"/>
        </a:p>
      </dgm:t>
    </dgm:pt>
    <dgm:pt modelId="{1169E12F-01C6-416B-98E7-612AA65E5FB8}" type="sibTrans" cxnId="{AFC4D5A5-A411-4E17-B6C9-97E600ED1923}">
      <dgm:prSet/>
      <dgm:spPr/>
      <dgm:t>
        <a:bodyPr/>
        <a:lstStyle/>
        <a:p>
          <a:endParaRPr lang="ru-RU"/>
        </a:p>
      </dgm:t>
    </dgm:pt>
    <dgm:pt modelId="{AC492EB6-4545-4BB8-95AE-F1973C71D005}" type="pres">
      <dgm:prSet presAssocID="{72CD92B7-4ECC-403F-9BA7-F361F2A5A74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21FFB7-866B-4D5A-9BB6-8621485A92B1}" type="pres">
      <dgm:prSet presAssocID="{EE7ADD95-F36A-4E84-BD4B-730FCDCAACAC}" presName="linNode" presStyleCnt="0"/>
      <dgm:spPr/>
    </dgm:pt>
    <dgm:pt modelId="{F490807C-C378-43C0-BD26-B74E351A8BC0}" type="pres">
      <dgm:prSet presAssocID="{EE7ADD95-F36A-4E84-BD4B-730FCDCAACAC}" presName="parentText" presStyleLbl="node1" presStyleIdx="0" presStyleCnt="5" custScaleX="3566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1D6D8-237B-4C6A-A757-987F5990B588}" type="pres">
      <dgm:prSet presAssocID="{EE7ADD95-F36A-4E84-BD4B-730FCDCAACAC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A14BC-7A0F-4506-953C-0067A562A5E4}" type="pres">
      <dgm:prSet presAssocID="{54CD1AFA-A727-4857-81F0-25C4463D92F0}" presName="sp" presStyleCnt="0"/>
      <dgm:spPr/>
    </dgm:pt>
    <dgm:pt modelId="{89036966-FEC8-4826-83E9-12FD89F6935C}" type="pres">
      <dgm:prSet presAssocID="{E05CC979-9C8F-4A98-9925-C824DE27C7F1}" presName="linNode" presStyleCnt="0"/>
      <dgm:spPr/>
    </dgm:pt>
    <dgm:pt modelId="{97BF68E9-4E9E-4345-ADAF-75D315246620}" type="pres">
      <dgm:prSet presAssocID="{E05CC979-9C8F-4A98-9925-C824DE27C7F1}" presName="parentText" presStyleLbl="node1" presStyleIdx="1" presStyleCnt="5" custScaleX="34315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9057D-DF65-4BF9-8873-99A9819770BF}" type="pres">
      <dgm:prSet presAssocID="{E05CC979-9C8F-4A98-9925-C824DE27C7F1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9D4B5-9BAC-4AA8-A169-705C8E8F1847}" type="pres">
      <dgm:prSet presAssocID="{9D48BF3C-3AC2-4213-9750-A408286D9C70}" presName="sp" presStyleCnt="0"/>
      <dgm:spPr/>
    </dgm:pt>
    <dgm:pt modelId="{C4F3F8DE-8864-4424-BB30-5CB2BAF53C32}" type="pres">
      <dgm:prSet presAssocID="{E9B34F3D-7C79-4FCE-9B77-A2EB46433572}" presName="linNode" presStyleCnt="0"/>
      <dgm:spPr/>
    </dgm:pt>
    <dgm:pt modelId="{5C53997A-5970-4538-976C-A6F77A43A604}" type="pres">
      <dgm:prSet presAssocID="{E9B34F3D-7C79-4FCE-9B77-A2EB46433572}" presName="parentText" presStyleLbl="node1" presStyleIdx="2" presStyleCnt="5" custScaleX="3282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A8AB2-9A74-4BE2-B286-B23A3CB2B6C5}" type="pres">
      <dgm:prSet presAssocID="{E9B34F3D-7C79-4FCE-9B77-A2EB46433572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2F65EF-B815-4D00-8A6D-EBB8B424A700}" type="pres">
      <dgm:prSet presAssocID="{D67101AE-9E64-4A4F-868D-149DAFB4609D}" presName="sp" presStyleCnt="0"/>
      <dgm:spPr/>
    </dgm:pt>
    <dgm:pt modelId="{30243501-983C-4C8A-AF1C-98AF88EB2962}" type="pres">
      <dgm:prSet presAssocID="{9BA41AEC-0736-408C-88CB-0FDBD758C331}" presName="linNode" presStyleCnt="0"/>
      <dgm:spPr/>
    </dgm:pt>
    <dgm:pt modelId="{3AC2A867-3A58-44E8-BB44-73166835B282}" type="pres">
      <dgm:prSet presAssocID="{9BA41AEC-0736-408C-88CB-0FDBD758C331}" presName="parentText" presStyleLbl="node1" presStyleIdx="3" presStyleCnt="5" custScaleX="3353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2FE1CB-ECF9-4782-B3AC-4CEA754D8357}" type="pres">
      <dgm:prSet presAssocID="{9BA41AEC-0736-408C-88CB-0FDBD758C331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D7FBC-B792-4A9F-8483-E2B11945B1FB}" type="pres">
      <dgm:prSet presAssocID="{54CA1580-66AD-441A-8C3F-3870EF6CD3AD}" presName="sp" presStyleCnt="0"/>
      <dgm:spPr/>
    </dgm:pt>
    <dgm:pt modelId="{4B69AAB4-5722-41BD-A52F-FC9361E9DAB4}" type="pres">
      <dgm:prSet presAssocID="{9A96565A-9FEA-4D7E-812D-ACC70767FB42}" presName="linNode" presStyleCnt="0"/>
      <dgm:spPr/>
    </dgm:pt>
    <dgm:pt modelId="{E67C92D9-D064-49BB-B7CA-370E922F07E6}" type="pres">
      <dgm:prSet presAssocID="{9A96565A-9FEA-4D7E-812D-ACC70767FB42}" presName="parentText" presStyleLbl="node1" presStyleIdx="4" presStyleCnt="5" custScaleX="3382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433FDD-63C5-4A05-B127-7783F3ACC471}" type="pres">
      <dgm:prSet presAssocID="{9A96565A-9FEA-4D7E-812D-ACC70767FB42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C2AA23-C62C-40F6-86ED-C9AED8985E58}" srcId="{72CD92B7-4ECC-403F-9BA7-F361F2A5A74A}" destId="{9BA41AEC-0736-408C-88CB-0FDBD758C331}" srcOrd="3" destOrd="0" parTransId="{1D22A6AB-C608-4DBD-AC73-3BE09A19DD2E}" sibTransId="{54CA1580-66AD-441A-8C3F-3870EF6CD3AD}"/>
    <dgm:cxn modelId="{EA96F1D1-6862-44A8-9A5C-14EF9BC2F13D}" type="presOf" srcId="{DBC4D5A4-00AC-411C-8850-AA81F3A4BEE1}" destId="{FC433FDD-63C5-4A05-B127-7783F3ACC471}" srcOrd="0" destOrd="0" presId="urn:microsoft.com/office/officeart/2005/8/layout/vList5"/>
    <dgm:cxn modelId="{C72548B2-7429-4D68-8683-BDCBB83AF595}" type="presOf" srcId="{FECEE0B6-F3DB-4CED-A972-FDB9F5A37D98}" destId="{97C9057D-DF65-4BF9-8873-99A9819770BF}" srcOrd="0" destOrd="0" presId="urn:microsoft.com/office/officeart/2005/8/layout/vList5"/>
    <dgm:cxn modelId="{F0B1851A-3E58-435B-A3DF-9F9B4027E2F8}" srcId="{E05CC979-9C8F-4A98-9925-C824DE27C7F1}" destId="{FECEE0B6-F3DB-4CED-A972-FDB9F5A37D98}" srcOrd="0" destOrd="0" parTransId="{C1469FA0-2934-4CDA-B4E5-E2A657F2A712}" sibTransId="{E9729F07-654D-4D8A-82F7-995038EDB1B7}"/>
    <dgm:cxn modelId="{1C3F53BF-AA46-4CC0-B79C-5FD0CCC82F0B}" type="presOf" srcId="{0D4F3279-8756-4D0B-B031-132384EF957D}" destId="{1AB1D6D8-237B-4C6A-A757-987F5990B588}" srcOrd="0" destOrd="0" presId="urn:microsoft.com/office/officeart/2005/8/layout/vList5"/>
    <dgm:cxn modelId="{B3546A48-0BE2-447A-9B78-18D467AEAB27}" srcId="{EE7ADD95-F36A-4E84-BD4B-730FCDCAACAC}" destId="{0D4F3279-8756-4D0B-B031-132384EF957D}" srcOrd="0" destOrd="0" parTransId="{2FE38ED6-FDD7-43D3-B652-BB37A8A2DB0E}" sibTransId="{74690E8C-222B-4841-B245-F308B8C573AE}"/>
    <dgm:cxn modelId="{DF2EF09C-B42C-4BE9-AD3F-27AAE50A149F}" type="presOf" srcId="{EE7ADD95-F36A-4E84-BD4B-730FCDCAACAC}" destId="{F490807C-C378-43C0-BD26-B74E351A8BC0}" srcOrd="0" destOrd="0" presId="urn:microsoft.com/office/officeart/2005/8/layout/vList5"/>
    <dgm:cxn modelId="{6CA18B7F-B274-467B-9238-497A58F6AD9D}" srcId="{9BA41AEC-0736-408C-88CB-0FDBD758C331}" destId="{BCC7A03E-ECF4-487E-A223-9F1DEF3A2DE4}" srcOrd="0" destOrd="0" parTransId="{1AE5D6EF-D4D4-4B30-8B07-85783FA212AE}" sibTransId="{7F835DE6-964A-4324-875C-A56E469D63AE}"/>
    <dgm:cxn modelId="{5B85BD23-032A-4862-992C-C85D7D0F5129}" srcId="{E9B34F3D-7C79-4FCE-9B77-A2EB46433572}" destId="{989DBA80-B784-42F4-A3B2-87472CE79D41}" srcOrd="0" destOrd="0" parTransId="{D316DA5B-6C69-4069-ABE8-191B49A621F2}" sibTransId="{2EEB3961-C509-4919-8601-9CA0B4C477BD}"/>
    <dgm:cxn modelId="{BA094AF5-B54A-4F32-8529-A889E033BF13}" type="presOf" srcId="{E9B34F3D-7C79-4FCE-9B77-A2EB46433572}" destId="{5C53997A-5970-4538-976C-A6F77A43A604}" srcOrd="0" destOrd="0" presId="urn:microsoft.com/office/officeart/2005/8/layout/vList5"/>
    <dgm:cxn modelId="{AFC4D5A5-A411-4E17-B6C9-97E600ED1923}" srcId="{9A96565A-9FEA-4D7E-812D-ACC70767FB42}" destId="{DBC4D5A4-00AC-411C-8850-AA81F3A4BEE1}" srcOrd="0" destOrd="0" parTransId="{F95E9005-A306-433F-945A-E926256D4BC7}" sibTransId="{1169E12F-01C6-416B-98E7-612AA65E5FB8}"/>
    <dgm:cxn modelId="{2A33E816-69C4-4407-8C25-6C2CC0D14834}" srcId="{72CD92B7-4ECC-403F-9BA7-F361F2A5A74A}" destId="{E05CC979-9C8F-4A98-9925-C824DE27C7F1}" srcOrd="1" destOrd="0" parTransId="{EF010F3E-1A3D-4F2D-8607-6D36E156BC87}" sibTransId="{9D48BF3C-3AC2-4213-9750-A408286D9C70}"/>
    <dgm:cxn modelId="{A8AC0D46-DF40-442F-AE07-92B66E376B97}" type="presOf" srcId="{9BA41AEC-0736-408C-88CB-0FDBD758C331}" destId="{3AC2A867-3A58-44E8-BB44-73166835B282}" srcOrd="0" destOrd="0" presId="urn:microsoft.com/office/officeart/2005/8/layout/vList5"/>
    <dgm:cxn modelId="{95085C83-21E2-4FA3-A0EB-5F907E62B484}" type="presOf" srcId="{9A96565A-9FEA-4D7E-812D-ACC70767FB42}" destId="{E67C92D9-D064-49BB-B7CA-370E922F07E6}" srcOrd="0" destOrd="0" presId="urn:microsoft.com/office/officeart/2005/8/layout/vList5"/>
    <dgm:cxn modelId="{56546D03-C71B-47D1-B36F-D9DD2339DC4C}" srcId="{72CD92B7-4ECC-403F-9BA7-F361F2A5A74A}" destId="{E9B34F3D-7C79-4FCE-9B77-A2EB46433572}" srcOrd="2" destOrd="0" parTransId="{BF426C42-B915-4C46-87C2-065DBA6384A6}" sibTransId="{D67101AE-9E64-4A4F-868D-149DAFB4609D}"/>
    <dgm:cxn modelId="{D4DE8D33-23FD-46E9-8E35-66D5C7AEF631}" type="presOf" srcId="{BCC7A03E-ECF4-487E-A223-9F1DEF3A2DE4}" destId="{6F2FE1CB-ECF9-4782-B3AC-4CEA754D8357}" srcOrd="0" destOrd="0" presId="urn:microsoft.com/office/officeart/2005/8/layout/vList5"/>
    <dgm:cxn modelId="{31C8DA97-E890-439F-85B2-CEE098FD5E6B}" type="presOf" srcId="{E05CC979-9C8F-4A98-9925-C824DE27C7F1}" destId="{97BF68E9-4E9E-4345-ADAF-75D315246620}" srcOrd="0" destOrd="0" presId="urn:microsoft.com/office/officeart/2005/8/layout/vList5"/>
    <dgm:cxn modelId="{BD4F5CD6-8E38-485F-9D3B-05CDB7CF4554}" srcId="{72CD92B7-4ECC-403F-9BA7-F361F2A5A74A}" destId="{9A96565A-9FEA-4D7E-812D-ACC70767FB42}" srcOrd="4" destOrd="0" parTransId="{935B248D-A616-4C91-9640-C4B0FF102658}" sibTransId="{6EBA0305-2E40-4C7E-A37D-B2FD30F3C710}"/>
    <dgm:cxn modelId="{E536FC5E-968A-4696-B7A1-994CA2C41590}" type="presOf" srcId="{989DBA80-B784-42F4-A3B2-87472CE79D41}" destId="{66AA8AB2-9A74-4BE2-B286-B23A3CB2B6C5}" srcOrd="0" destOrd="0" presId="urn:microsoft.com/office/officeart/2005/8/layout/vList5"/>
    <dgm:cxn modelId="{59DC0810-9227-4064-8EF4-00DCFEE66622}" type="presOf" srcId="{72CD92B7-4ECC-403F-9BA7-F361F2A5A74A}" destId="{AC492EB6-4545-4BB8-95AE-F1973C71D005}" srcOrd="0" destOrd="0" presId="urn:microsoft.com/office/officeart/2005/8/layout/vList5"/>
    <dgm:cxn modelId="{CBC9791D-EE27-44B4-8C8B-52F38F1D15F8}" srcId="{72CD92B7-4ECC-403F-9BA7-F361F2A5A74A}" destId="{EE7ADD95-F36A-4E84-BD4B-730FCDCAACAC}" srcOrd="0" destOrd="0" parTransId="{841A6C6F-892E-4949-BBAB-B8DD9111F98D}" sibTransId="{54CD1AFA-A727-4857-81F0-25C4463D92F0}"/>
    <dgm:cxn modelId="{AB3C4899-7889-4400-9502-3AD500F879D3}" type="presParOf" srcId="{AC492EB6-4545-4BB8-95AE-F1973C71D005}" destId="{1121FFB7-866B-4D5A-9BB6-8621485A92B1}" srcOrd="0" destOrd="0" presId="urn:microsoft.com/office/officeart/2005/8/layout/vList5"/>
    <dgm:cxn modelId="{BCD6FEB4-33DA-4E7C-B9AA-382AA71F1EA8}" type="presParOf" srcId="{1121FFB7-866B-4D5A-9BB6-8621485A92B1}" destId="{F490807C-C378-43C0-BD26-B74E351A8BC0}" srcOrd="0" destOrd="0" presId="urn:microsoft.com/office/officeart/2005/8/layout/vList5"/>
    <dgm:cxn modelId="{AB2F8E60-0762-4ABE-9D90-14FF681D55C8}" type="presParOf" srcId="{1121FFB7-866B-4D5A-9BB6-8621485A92B1}" destId="{1AB1D6D8-237B-4C6A-A757-987F5990B588}" srcOrd="1" destOrd="0" presId="urn:microsoft.com/office/officeart/2005/8/layout/vList5"/>
    <dgm:cxn modelId="{4528C4FC-06F1-4387-80BF-2D2E8E55AB01}" type="presParOf" srcId="{AC492EB6-4545-4BB8-95AE-F1973C71D005}" destId="{856A14BC-7A0F-4506-953C-0067A562A5E4}" srcOrd="1" destOrd="0" presId="urn:microsoft.com/office/officeart/2005/8/layout/vList5"/>
    <dgm:cxn modelId="{1D009CEC-14AC-48EE-B73C-F506B7F12840}" type="presParOf" srcId="{AC492EB6-4545-4BB8-95AE-F1973C71D005}" destId="{89036966-FEC8-4826-83E9-12FD89F6935C}" srcOrd="2" destOrd="0" presId="urn:microsoft.com/office/officeart/2005/8/layout/vList5"/>
    <dgm:cxn modelId="{630F5AB3-801D-46EF-BDD0-27BE1D80AA46}" type="presParOf" srcId="{89036966-FEC8-4826-83E9-12FD89F6935C}" destId="{97BF68E9-4E9E-4345-ADAF-75D315246620}" srcOrd="0" destOrd="0" presId="urn:microsoft.com/office/officeart/2005/8/layout/vList5"/>
    <dgm:cxn modelId="{42F97EAE-28D4-4AB7-9F95-7EC3D9644F1F}" type="presParOf" srcId="{89036966-FEC8-4826-83E9-12FD89F6935C}" destId="{97C9057D-DF65-4BF9-8873-99A9819770BF}" srcOrd="1" destOrd="0" presId="urn:microsoft.com/office/officeart/2005/8/layout/vList5"/>
    <dgm:cxn modelId="{F7F29741-FC04-4758-ABB1-2C202A12A594}" type="presParOf" srcId="{AC492EB6-4545-4BB8-95AE-F1973C71D005}" destId="{50C9D4B5-9BAC-4AA8-A169-705C8E8F1847}" srcOrd="3" destOrd="0" presId="urn:microsoft.com/office/officeart/2005/8/layout/vList5"/>
    <dgm:cxn modelId="{10516613-B0D2-4761-BF17-139DB289BECA}" type="presParOf" srcId="{AC492EB6-4545-4BB8-95AE-F1973C71D005}" destId="{C4F3F8DE-8864-4424-BB30-5CB2BAF53C32}" srcOrd="4" destOrd="0" presId="urn:microsoft.com/office/officeart/2005/8/layout/vList5"/>
    <dgm:cxn modelId="{BCB72503-5E90-4102-83D4-716C37281928}" type="presParOf" srcId="{C4F3F8DE-8864-4424-BB30-5CB2BAF53C32}" destId="{5C53997A-5970-4538-976C-A6F77A43A604}" srcOrd="0" destOrd="0" presId="urn:microsoft.com/office/officeart/2005/8/layout/vList5"/>
    <dgm:cxn modelId="{3B83083F-F70F-4720-927B-092A9EF5DF13}" type="presParOf" srcId="{C4F3F8DE-8864-4424-BB30-5CB2BAF53C32}" destId="{66AA8AB2-9A74-4BE2-B286-B23A3CB2B6C5}" srcOrd="1" destOrd="0" presId="urn:microsoft.com/office/officeart/2005/8/layout/vList5"/>
    <dgm:cxn modelId="{063A8010-BB5B-479C-B206-9FD520DB7C34}" type="presParOf" srcId="{AC492EB6-4545-4BB8-95AE-F1973C71D005}" destId="{D82F65EF-B815-4D00-8A6D-EBB8B424A700}" srcOrd="5" destOrd="0" presId="urn:microsoft.com/office/officeart/2005/8/layout/vList5"/>
    <dgm:cxn modelId="{15200929-5E0F-4318-BF79-9B0B149F7D1A}" type="presParOf" srcId="{AC492EB6-4545-4BB8-95AE-F1973C71D005}" destId="{30243501-983C-4C8A-AF1C-98AF88EB2962}" srcOrd="6" destOrd="0" presId="urn:microsoft.com/office/officeart/2005/8/layout/vList5"/>
    <dgm:cxn modelId="{57855FCC-9BB7-4B3E-8596-0F67CD405942}" type="presParOf" srcId="{30243501-983C-4C8A-AF1C-98AF88EB2962}" destId="{3AC2A867-3A58-44E8-BB44-73166835B282}" srcOrd="0" destOrd="0" presId="urn:microsoft.com/office/officeart/2005/8/layout/vList5"/>
    <dgm:cxn modelId="{1DF9280A-C092-4D56-B95F-279BF59C7F00}" type="presParOf" srcId="{30243501-983C-4C8A-AF1C-98AF88EB2962}" destId="{6F2FE1CB-ECF9-4782-B3AC-4CEA754D8357}" srcOrd="1" destOrd="0" presId="urn:microsoft.com/office/officeart/2005/8/layout/vList5"/>
    <dgm:cxn modelId="{3BDF99B6-7ED8-4E3E-89B1-4B1486FC7A1E}" type="presParOf" srcId="{AC492EB6-4545-4BB8-95AE-F1973C71D005}" destId="{30BD7FBC-B792-4A9F-8483-E2B11945B1FB}" srcOrd="7" destOrd="0" presId="urn:microsoft.com/office/officeart/2005/8/layout/vList5"/>
    <dgm:cxn modelId="{7AB3D317-51B9-404F-A45E-7BF535A50FE5}" type="presParOf" srcId="{AC492EB6-4545-4BB8-95AE-F1973C71D005}" destId="{4B69AAB4-5722-41BD-A52F-FC9361E9DAB4}" srcOrd="8" destOrd="0" presId="urn:microsoft.com/office/officeart/2005/8/layout/vList5"/>
    <dgm:cxn modelId="{93E97C89-190C-4596-9521-C5EF26046FBE}" type="presParOf" srcId="{4B69AAB4-5722-41BD-A52F-FC9361E9DAB4}" destId="{E67C92D9-D064-49BB-B7CA-370E922F07E6}" srcOrd="0" destOrd="0" presId="urn:microsoft.com/office/officeart/2005/8/layout/vList5"/>
    <dgm:cxn modelId="{AA14AC5A-48C6-4A4D-B922-F254F3D23D45}" type="presParOf" srcId="{4B69AAB4-5722-41BD-A52F-FC9361E9DAB4}" destId="{FC433FDD-63C5-4A05-B127-7783F3ACC47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94C3DD-D885-4104-BDD1-7470C4D55CE2}" type="doc">
      <dgm:prSet loTypeId="urn:microsoft.com/office/officeart/2005/8/layout/process4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488C460-AC71-4B25-968C-28FB7B3F1E49}">
      <dgm:prSet/>
      <dgm:spPr/>
      <dgm:t>
        <a:bodyPr/>
        <a:lstStyle/>
        <a:p>
          <a:pPr rtl="0"/>
          <a:r>
            <a:rPr lang="ru-RU" b="0" i="0" dirty="0" err="1" smtClean="0"/>
            <a:t>цінності</a:t>
          </a:r>
          <a:r>
            <a:rPr lang="ru-RU" b="0" i="0" dirty="0" smtClean="0"/>
            <a:t> </a:t>
          </a:r>
          <a:r>
            <a:rPr lang="ru-RU" b="0" i="0" dirty="0" err="1" smtClean="0"/>
            <a:t>переживання</a:t>
          </a:r>
          <a:r>
            <a:rPr lang="ru-RU" b="0" i="0" dirty="0" smtClean="0"/>
            <a:t>, </a:t>
          </a:r>
          <a:r>
            <a:rPr lang="ru-RU" b="0" i="0" dirty="0" err="1" smtClean="0"/>
            <a:t>котрі</a:t>
          </a:r>
          <a:r>
            <a:rPr lang="ru-RU" b="0" i="0" dirty="0" smtClean="0"/>
            <a:t> </a:t>
          </a:r>
          <a:r>
            <a:rPr lang="ru-RU" b="0" i="0" dirty="0" err="1" smtClean="0"/>
            <a:t>втілюються</a:t>
          </a:r>
          <a:r>
            <a:rPr lang="ru-RU" b="0" i="0" dirty="0" smtClean="0"/>
            <a:t> у </a:t>
          </a:r>
          <a:r>
            <a:rPr lang="ru-RU" b="0" i="0" dirty="0" err="1" smtClean="0"/>
            <a:t>переживаннях</a:t>
          </a:r>
          <a:r>
            <a:rPr lang="ru-RU" b="0" i="0" dirty="0" smtClean="0"/>
            <a:t> </a:t>
          </a:r>
          <a:r>
            <a:rPr lang="ru-RU" b="0" i="0" dirty="0" err="1" smtClean="0"/>
            <a:t>краси</a:t>
          </a:r>
          <a:r>
            <a:rPr lang="ru-RU" b="0" i="0" dirty="0" smtClean="0"/>
            <a:t> </a:t>
          </a:r>
          <a:r>
            <a:rPr lang="ru-RU" b="0" i="0" dirty="0" err="1" smtClean="0"/>
            <a:t>природи</a:t>
          </a:r>
          <a:r>
            <a:rPr lang="ru-RU" b="0" i="0" dirty="0" smtClean="0"/>
            <a:t>, </a:t>
          </a:r>
          <a:r>
            <a:rPr lang="ru-RU" b="0" i="0" dirty="0" err="1" smtClean="0"/>
            <a:t>мистецтва</a:t>
          </a:r>
          <a:r>
            <a:rPr lang="ru-RU" b="0" i="0" dirty="0" smtClean="0"/>
            <a:t>; </a:t>
          </a:r>
          <a:endParaRPr lang="ru-RU" dirty="0"/>
        </a:p>
      </dgm:t>
    </dgm:pt>
    <dgm:pt modelId="{00D8D9A1-0FF2-46B1-98FD-E32C849BC49B}" type="parTrans" cxnId="{F9779897-E63A-4ECD-98A2-6E033465F90F}">
      <dgm:prSet/>
      <dgm:spPr/>
      <dgm:t>
        <a:bodyPr/>
        <a:lstStyle/>
        <a:p>
          <a:endParaRPr lang="ru-RU"/>
        </a:p>
      </dgm:t>
    </dgm:pt>
    <dgm:pt modelId="{6EF5EE8E-D674-4309-994A-F906FDE1833B}" type="sibTrans" cxnId="{F9779897-E63A-4ECD-98A2-6E033465F90F}">
      <dgm:prSet/>
      <dgm:spPr/>
      <dgm:t>
        <a:bodyPr/>
        <a:lstStyle/>
        <a:p>
          <a:endParaRPr lang="ru-RU"/>
        </a:p>
      </dgm:t>
    </dgm:pt>
    <dgm:pt modelId="{15863D3B-1051-4418-841E-E148D4957633}">
      <dgm:prSet/>
      <dgm:spPr/>
      <dgm:t>
        <a:bodyPr/>
        <a:lstStyle/>
        <a:p>
          <a:pPr rtl="0"/>
          <a:r>
            <a:rPr lang="ru-RU" b="0" i="0" dirty="0" err="1" smtClean="0"/>
            <a:t>цінності</a:t>
          </a:r>
          <a:r>
            <a:rPr lang="ru-RU" b="0" i="0" dirty="0" smtClean="0"/>
            <a:t> </a:t>
          </a:r>
          <a:r>
            <a:rPr lang="ru-RU" b="0" i="0" dirty="0" err="1" smtClean="0"/>
            <a:t>спілкування</a:t>
          </a:r>
          <a:r>
            <a:rPr lang="ru-RU" b="0" i="0" dirty="0" smtClean="0"/>
            <a:t>, </a:t>
          </a:r>
          <a:r>
            <a:rPr lang="ru-RU" b="0" i="0" dirty="0" err="1" smtClean="0"/>
            <a:t>котрі</a:t>
          </a:r>
          <a:r>
            <a:rPr lang="ru-RU" b="0" i="0" dirty="0" smtClean="0"/>
            <a:t> </a:t>
          </a:r>
          <a:r>
            <a:rPr lang="ru-RU" b="0" i="0" dirty="0" err="1" smtClean="0"/>
            <a:t>втілюються</a:t>
          </a:r>
          <a:r>
            <a:rPr lang="ru-RU" b="0" i="0" dirty="0" smtClean="0"/>
            <a:t> у </a:t>
          </a:r>
          <a:r>
            <a:rPr lang="ru-RU" b="0" i="0" dirty="0" err="1" smtClean="0"/>
            <a:t>спілкуванні</a:t>
          </a:r>
          <a:r>
            <a:rPr lang="ru-RU" b="0" i="0" dirty="0" smtClean="0"/>
            <a:t> </a:t>
          </a:r>
          <a:r>
            <a:rPr lang="ru-RU" b="0" i="0" dirty="0" err="1" smtClean="0"/>
            <a:t>між</a:t>
          </a:r>
          <a:r>
            <a:rPr lang="ru-RU" b="0" i="0" dirty="0" smtClean="0"/>
            <a:t> людьми (дружба, </a:t>
          </a:r>
          <a:r>
            <a:rPr lang="ru-RU" b="0" i="0" dirty="0" err="1" smtClean="0"/>
            <a:t>співпереживання</a:t>
          </a:r>
          <a:r>
            <a:rPr lang="ru-RU" b="0" i="0" dirty="0" smtClean="0"/>
            <a:t>, </a:t>
          </a:r>
          <a:r>
            <a:rPr lang="ru-RU" b="0" i="0" dirty="0" err="1" smtClean="0"/>
            <a:t>любов</a:t>
          </a:r>
          <a:r>
            <a:rPr lang="ru-RU" b="0" i="0" dirty="0" smtClean="0"/>
            <a:t>); </a:t>
          </a:r>
          <a:endParaRPr lang="ru-RU" dirty="0"/>
        </a:p>
      </dgm:t>
    </dgm:pt>
    <dgm:pt modelId="{C6021B52-F06C-4FD1-AE4E-A9E1F0E6AA7F}" type="parTrans" cxnId="{DAFE16F2-76CB-44ED-BB91-39F9939F9AF6}">
      <dgm:prSet/>
      <dgm:spPr/>
      <dgm:t>
        <a:bodyPr/>
        <a:lstStyle/>
        <a:p>
          <a:endParaRPr lang="ru-RU"/>
        </a:p>
      </dgm:t>
    </dgm:pt>
    <dgm:pt modelId="{8094859B-1B5A-4226-A300-8512C93AA096}" type="sibTrans" cxnId="{DAFE16F2-76CB-44ED-BB91-39F9939F9AF6}">
      <dgm:prSet/>
      <dgm:spPr/>
      <dgm:t>
        <a:bodyPr/>
        <a:lstStyle/>
        <a:p>
          <a:endParaRPr lang="ru-RU"/>
        </a:p>
      </dgm:t>
    </dgm:pt>
    <dgm:pt modelId="{33C5D2DF-1FA7-4CDE-ACFF-102A165307D5}">
      <dgm:prSet/>
      <dgm:spPr/>
      <dgm:t>
        <a:bodyPr/>
        <a:lstStyle/>
        <a:p>
          <a:pPr rtl="0"/>
          <a:r>
            <a:rPr lang="ru-RU" b="0" i="0" dirty="0" err="1" smtClean="0"/>
            <a:t>цінності</a:t>
          </a:r>
          <a:r>
            <a:rPr lang="ru-RU" b="0" i="0" dirty="0" smtClean="0"/>
            <a:t> </a:t>
          </a:r>
          <a:r>
            <a:rPr lang="ru-RU" b="0" i="0" dirty="0" err="1" smtClean="0"/>
            <a:t>творення</a:t>
          </a:r>
          <a:r>
            <a:rPr lang="ru-RU" b="0" i="0" dirty="0" smtClean="0"/>
            <a:t>, </a:t>
          </a:r>
          <a:r>
            <a:rPr lang="ru-RU" b="0" i="0" dirty="0" err="1" smtClean="0"/>
            <a:t>котрі</a:t>
          </a:r>
          <a:r>
            <a:rPr lang="ru-RU" b="0" i="0" dirty="0" smtClean="0"/>
            <a:t> </a:t>
          </a:r>
          <a:r>
            <a:rPr lang="ru-RU" b="0" i="0" dirty="0" err="1" smtClean="0"/>
            <a:t>втілюються</a:t>
          </a:r>
          <a:r>
            <a:rPr lang="ru-RU" b="0" i="0" dirty="0" smtClean="0"/>
            <a:t> у </a:t>
          </a:r>
          <a:r>
            <a:rPr lang="ru-RU" b="0" i="0" dirty="0" err="1" smtClean="0"/>
            <a:t>продуктивних</a:t>
          </a:r>
          <a:r>
            <a:rPr lang="ru-RU" b="0" i="0" dirty="0" smtClean="0"/>
            <a:t> </a:t>
          </a:r>
          <a:r>
            <a:rPr lang="ru-RU" b="0" i="0" dirty="0" err="1" smtClean="0"/>
            <a:t>творчих</a:t>
          </a:r>
          <a:r>
            <a:rPr lang="ru-RU" b="0" i="0" dirty="0" smtClean="0"/>
            <a:t> актах;</a:t>
          </a:r>
          <a:endParaRPr lang="ru-RU" dirty="0"/>
        </a:p>
      </dgm:t>
    </dgm:pt>
    <dgm:pt modelId="{689B12A4-E6F7-4F90-A003-26849A22545E}" type="parTrans" cxnId="{F53BF2C5-AE4D-42D6-8E9F-5FE269A53AAF}">
      <dgm:prSet/>
      <dgm:spPr/>
      <dgm:t>
        <a:bodyPr/>
        <a:lstStyle/>
        <a:p>
          <a:endParaRPr lang="ru-RU"/>
        </a:p>
      </dgm:t>
    </dgm:pt>
    <dgm:pt modelId="{D5A051DE-2919-43E6-BF87-15DD60BA930E}" type="sibTrans" cxnId="{F53BF2C5-AE4D-42D6-8E9F-5FE269A53AAF}">
      <dgm:prSet/>
      <dgm:spPr/>
      <dgm:t>
        <a:bodyPr/>
        <a:lstStyle/>
        <a:p>
          <a:endParaRPr lang="ru-RU"/>
        </a:p>
      </dgm:t>
    </dgm:pt>
    <dgm:pt modelId="{2B0B464E-1068-4E75-9B34-237AB521BAD3}">
      <dgm:prSet/>
      <dgm:spPr/>
      <dgm:t>
        <a:bodyPr/>
        <a:lstStyle/>
        <a:p>
          <a:pPr rtl="0"/>
          <a:r>
            <a:rPr lang="ru-RU" b="0" i="0" smtClean="0"/>
            <a:t>цінності, котрі втілюються у ставленні людини до певних ситуацій (подолання обмежень)</a:t>
          </a:r>
          <a:endParaRPr lang="ru-RU"/>
        </a:p>
      </dgm:t>
    </dgm:pt>
    <dgm:pt modelId="{3371A0CF-76AA-42B7-B1C2-8D2FEB611859}" type="parTrans" cxnId="{C7D96B2A-FEC3-4243-9129-821DEF33A156}">
      <dgm:prSet/>
      <dgm:spPr/>
      <dgm:t>
        <a:bodyPr/>
        <a:lstStyle/>
        <a:p>
          <a:endParaRPr lang="ru-RU"/>
        </a:p>
      </dgm:t>
    </dgm:pt>
    <dgm:pt modelId="{08979145-F002-4BAF-864F-91962AC674ED}" type="sibTrans" cxnId="{C7D96B2A-FEC3-4243-9129-821DEF33A156}">
      <dgm:prSet/>
      <dgm:spPr/>
      <dgm:t>
        <a:bodyPr/>
        <a:lstStyle/>
        <a:p>
          <a:endParaRPr lang="ru-RU"/>
        </a:p>
      </dgm:t>
    </dgm:pt>
    <dgm:pt modelId="{0C08A938-3163-45DF-80F8-4F75A9C5F276}" type="pres">
      <dgm:prSet presAssocID="{6394C3DD-D885-4104-BDD1-7470C4D55C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81E9AB-1048-40FC-B0A8-295C7F62DE30}" type="pres">
      <dgm:prSet presAssocID="{2B0B464E-1068-4E75-9B34-237AB521BAD3}" presName="boxAndChildren" presStyleCnt="0"/>
      <dgm:spPr/>
    </dgm:pt>
    <dgm:pt modelId="{5F6149FE-15D2-4136-887F-DE520C83F2E8}" type="pres">
      <dgm:prSet presAssocID="{2B0B464E-1068-4E75-9B34-237AB521BAD3}" presName="parentTextBox" presStyleLbl="node1" presStyleIdx="0" presStyleCnt="4"/>
      <dgm:spPr/>
      <dgm:t>
        <a:bodyPr/>
        <a:lstStyle/>
        <a:p>
          <a:endParaRPr lang="ru-RU"/>
        </a:p>
      </dgm:t>
    </dgm:pt>
    <dgm:pt modelId="{9FCE7900-3D75-4839-A7D4-8D2759B820A4}" type="pres">
      <dgm:prSet presAssocID="{D5A051DE-2919-43E6-BF87-15DD60BA930E}" presName="sp" presStyleCnt="0"/>
      <dgm:spPr/>
    </dgm:pt>
    <dgm:pt modelId="{F6491859-2061-4C5E-B68D-6427AFBBDD0A}" type="pres">
      <dgm:prSet presAssocID="{33C5D2DF-1FA7-4CDE-ACFF-102A165307D5}" presName="arrowAndChildren" presStyleCnt="0"/>
      <dgm:spPr/>
    </dgm:pt>
    <dgm:pt modelId="{11842754-52A9-43C0-9695-40956AE852DC}" type="pres">
      <dgm:prSet presAssocID="{33C5D2DF-1FA7-4CDE-ACFF-102A165307D5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2C83A79C-B93F-44DE-A85B-F98FC1361E1C}" type="pres">
      <dgm:prSet presAssocID="{8094859B-1B5A-4226-A300-8512C93AA096}" presName="sp" presStyleCnt="0"/>
      <dgm:spPr/>
    </dgm:pt>
    <dgm:pt modelId="{12B0C679-5C42-480E-969C-C56CE2517632}" type="pres">
      <dgm:prSet presAssocID="{15863D3B-1051-4418-841E-E148D4957633}" presName="arrowAndChildren" presStyleCnt="0"/>
      <dgm:spPr/>
    </dgm:pt>
    <dgm:pt modelId="{A73E3802-ACE9-4689-BBA1-82AFD081722E}" type="pres">
      <dgm:prSet presAssocID="{15863D3B-1051-4418-841E-E148D4957633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59AD45AF-B7BA-418A-9509-95C0751E4E66}" type="pres">
      <dgm:prSet presAssocID="{6EF5EE8E-D674-4309-994A-F906FDE1833B}" presName="sp" presStyleCnt="0"/>
      <dgm:spPr/>
    </dgm:pt>
    <dgm:pt modelId="{5AF430AE-9296-49AF-8A6A-F8AC76BDDF8C}" type="pres">
      <dgm:prSet presAssocID="{7488C460-AC71-4B25-968C-28FB7B3F1E49}" presName="arrowAndChildren" presStyleCnt="0"/>
      <dgm:spPr/>
    </dgm:pt>
    <dgm:pt modelId="{A73242A9-4E20-4999-91C6-A7C664E2A8C8}" type="pres">
      <dgm:prSet presAssocID="{7488C460-AC71-4B25-968C-28FB7B3F1E49}" presName="parentTextArrow" presStyleLbl="node1" presStyleIdx="3" presStyleCnt="4" custLinFactNeighborX="927" custLinFactNeighborY="-26173"/>
      <dgm:spPr/>
      <dgm:t>
        <a:bodyPr/>
        <a:lstStyle/>
        <a:p>
          <a:endParaRPr lang="ru-RU"/>
        </a:p>
      </dgm:t>
    </dgm:pt>
  </dgm:ptLst>
  <dgm:cxnLst>
    <dgm:cxn modelId="{DC321DF3-A257-46CA-836C-970996D51132}" type="presOf" srcId="{33C5D2DF-1FA7-4CDE-ACFF-102A165307D5}" destId="{11842754-52A9-43C0-9695-40956AE852DC}" srcOrd="0" destOrd="0" presId="urn:microsoft.com/office/officeart/2005/8/layout/process4"/>
    <dgm:cxn modelId="{90851BCF-39BE-407A-AF04-C50778ACF570}" type="presOf" srcId="{6394C3DD-D885-4104-BDD1-7470C4D55CE2}" destId="{0C08A938-3163-45DF-80F8-4F75A9C5F276}" srcOrd="0" destOrd="0" presId="urn:microsoft.com/office/officeart/2005/8/layout/process4"/>
    <dgm:cxn modelId="{C7D96B2A-FEC3-4243-9129-821DEF33A156}" srcId="{6394C3DD-D885-4104-BDD1-7470C4D55CE2}" destId="{2B0B464E-1068-4E75-9B34-237AB521BAD3}" srcOrd="3" destOrd="0" parTransId="{3371A0CF-76AA-42B7-B1C2-8D2FEB611859}" sibTransId="{08979145-F002-4BAF-864F-91962AC674ED}"/>
    <dgm:cxn modelId="{F9779897-E63A-4ECD-98A2-6E033465F90F}" srcId="{6394C3DD-D885-4104-BDD1-7470C4D55CE2}" destId="{7488C460-AC71-4B25-968C-28FB7B3F1E49}" srcOrd="0" destOrd="0" parTransId="{00D8D9A1-0FF2-46B1-98FD-E32C849BC49B}" sibTransId="{6EF5EE8E-D674-4309-994A-F906FDE1833B}"/>
    <dgm:cxn modelId="{0FD6F469-0939-4D70-A2B5-F4DD5897A87D}" type="presOf" srcId="{7488C460-AC71-4B25-968C-28FB7B3F1E49}" destId="{A73242A9-4E20-4999-91C6-A7C664E2A8C8}" srcOrd="0" destOrd="0" presId="urn:microsoft.com/office/officeart/2005/8/layout/process4"/>
    <dgm:cxn modelId="{F53BF2C5-AE4D-42D6-8E9F-5FE269A53AAF}" srcId="{6394C3DD-D885-4104-BDD1-7470C4D55CE2}" destId="{33C5D2DF-1FA7-4CDE-ACFF-102A165307D5}" srcOrd="2" destOrd="0" parTransId="{689B12A4-E6F7-4F90-A003-26849A22545E}" sibTransId="{D5A051DE-2919-43E6-BF87-15DD60BA930E}"/>
    <dgm:cxn modelId="{DAFE16F2-76CB-44ED-BB91-39F9939F9AF6}" srcId="{6394C3DD-D885-4104-BDD1-7470C4D55CE2}" destId="{15863D3B-1051-4418-841E-E148D4957633}" srcOrd="1" destOrd="0" parTransId="{C6021B52-F06C-4FD1-AE4E-A9E1F0E6AA7F}" sibTransId="{8094859B-1B5A-4226-A300-8512C93AA096}"/>
    <dgm:cxn modelId="{614C8EE3-76E9-4DE0-8059-FBF027B98196}" type="presOf" srcId="{15863D3B-1051-4418-841E-E148D4957633}" destId="{A73E3802-ACE9-4689-BBA1-82AFD081722E}" srcOrd="0" destOrd="0" presId="urn:microsoft.com/office/officeart/2005/8/layout/process4"/>
    <dgm:cxn modelId="{07AB6019-87CF-4568-BF25-7B90101A109F}" type="presOf" srcId="{2B0B464E-1068-4E75-9B34-237AB521BAD3}" destId="{5F6149FE-15D2-4136-887F-DE520C83F2E8}" srcOrd="0" destOrd="0" presId="urn:microsoft.com/office/officeart/2005/8/layout/process4"/>
    <dgm:cxn modelId="{89FD046F-EF80-4ED3-A052-6CB49E4D3680}" type="presParOf" srcId="{0C08A938-3163-45DF-80F8-4F75A9C5F276}" destId="{F081E9AB-1048-40FC-B0A8-295C7F62DE30}" srcOrd="0" destOrd="0" presId="urn:microsoft.com/office/officeart/2005/8/layout/process4"/>
    <dgm:cxn modelId="{8B8BB6B9-EF5E-46AF-AFF3-7D2DA0C4A308}" type="presParOf" srcId="{F081E9AB-1048-40FC-B0A8-295C7F62DE30}" destId="{5F6149FE-15D2-4136-887F-DE520C83F2E8}" srcOrd="0" destOrd="0" presId="urn:microsoft.com/office/officeart/2005/8/layout/process4"/>
    <dgm:cxn modelId="{DDF4EC32-A8D8-49E3-A613-5ECF9897F989}" type="presParOf" srcId="{0C08A938-3163-45DF-80F8-4F75A9C5F276}" destId="{9FCE7900-3D75-4839-A7D4-8D2759B820A4}" srcOrd="1" destOrd="0" presId="urn:microsoft.com/office/officeart/2005/8/layout/process4"/>
    <dgm:cxn modelId="{0E2D255F-906C-4959-BD61-6A4EBBFD7C41}" type="presParOf" srcId="{0C08A938-3163-45DF-80F8-4F75A9C5F276}" destId="{F6491859-2061-4C5E-B68D-6427AFBBDD0A}" srcOrd="2" destOrd="0" presId="urn:microsoft.com/office/officeart/2005/8/layout/process4"/>
    <dgm:cxn modelId="{E2E012A2-9F54-4CBC-91F5-632C617BEA8D}" type="presParOf" srcId="{F6491859-2061-4C5E-B68D-6427AFBBDD0A}" destId="{11842754-52A9-43C0-9695-40956AE852DC}" srcOrd="0" destOrd="0" presId="urn:microsoft.com/office/officeart/2005/8/layout/process4"/>
    <dgm:cxn modelId="{A2BB32EA-63FC-41A4-806F-17167534D3BE}" type="presParOf" srcId="{0C08A938-3163-45DF-80F8-4F75A9C5F276}" destId="{2C83A79C-B93F-44DE-A85B-F98FC1361E1C}" srcOrd="3" destOrd="0" presId="urn:microsoft.com/office/officeart/2005/8/layout/process4"/>
    <dgm:cxn modelId="{E2C51218-89D2-407D-A7DE-62E8F7608A03}" type="presParOf" srcId="{0C08A938-3163-45DF-80F8-4F75A9C5F276}" destId="{12B0C679-5C42-480E-969C-C56CE2517632}" srcOrd="4" destOrd="0" presId="urn:microsoft.com/office/officeart/2005/8/layout/process4"/>
    <dgm:cxn modelId="{8A9011B5-2BCF-46A1-A92B-0B6DDFEFDA4B}" type="presParOf" srcId="{12B0C679-5C42-480E-969C-C56CE2517632}" destId="{A73E3802-ACE9-4689-BBA1-82AFD081722E}" srcOrd="0" destOrd="0" presId="urn:microsoft.com/office/officeart/2005/8/layout/process4"/>
    <dgm:cxn modelId="{8FF97890-21EC-4F35-9495-E26C5BBDC1F1}" type="presParOf" srcId="{0C08A938-3163-45DF-80F8-4F75A9C5F276}" destId="{59AD45AF-B7BA-418A-9509-95C0751E4E66}" srcOrd="5" destOrd="0" presId="urn:microsoft.com/office/officeart/2005/8/layout/process4"/>
    <dgm:cxn modelId="{375A48F7-C07B-4624-A8EF-A6298307D788}" type="presParOf" srcId="{0C08A938-3163-45DF-80F8-4F75A9C5F276}" destId="{5AF430AE-9296-49AF-8A6A-F8AC76BDDF8C}" srcOrd="6" destOrd="0" presId="urn:microsoft.com/office/officeart/2005/8/layout/process4"/>
    <dgm:cxn modelId="{91EF5D84-194E-49F1-9CBF-E9FCA463E2E6}" type="presParOf" srcId="{5AF430AE-9296-49AF-8A6A-F8AC76BDDF8C}" destId="{A73242A9-4E20-4999-91C6-A7C664E2A8C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A8F464-6326-4DD8-BC17-8C1700B8CA1F}" type="doc">
      <dgm:prSet loTypeId="urn:microsoft.com/office/officeart/2005/8/layout/pyramid2" loCatId="pyramid" qsTypeId="urn:microsoft.com/office/officeart/2005/8/quickstyle/simple1" qsCatId="simple" csTypeId="urn:microsoft.com/office/officeart/2005/8/colors/accent6_5" csCatId="accent6"/>
      <dgm:spPr/>
      <dgm:t>
        <a:bodyPr/>
        <a:lstStyle/>
        <a:p>
          <a:endParaRPr lang="ru-RU"/>
        </a:p>
      </dgm:t>
    </dgm:pt>
    <dgm:pt modelId="{3972B9A2-30D4-481C-925E-F3E2532CA06C}">
      <dgm:prSet custT="1"/>
      <dgm:spPr/>
      <dgm:t>
        <a:bodyPr/>
        <a:lstStyle/>
        <a:p>
          <a:pPr rtl="0"/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Інтеграція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ціннісних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орієнтирів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у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мовленнєві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вправи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40C07AD0-01A4-4391-AF52-E163620DD93A}" type="parTrans" cxnId="{F9759340-0E47-474D-ABC8-744640184B42}">
      <dgm:prSet/>
      <dgm:spPr/>
      <dgm:t>
        <a:bodyPr/>
        <a:lstStyle/>
        <a:p>
          <a:endParaRPr lang="ru-RU"/>
        </a:p>
      </dgm:t>
    </dgm:pt>
    <dgm:pt modelId="{E94DBF4B-5FFE-4EED-9C8E-120C00A22478}" type="sibTrans" cxnId="{F9759340-0E47-474D-ABC8-744640184B42}">
      <dgm:prSet/>
      <dgm:spPr/>
      <dgm:t>
        <a:bodyPr/>
        <a:lstStyle/>
        <a:p>
          <a:endParaRPr lang="ru-RU"/>
        </a:p>
      </dgm:t>
    </dgm:pt>
    <dgm:pt modelId="{02DE669D-B01D-4D37-A627-AF3152EA9E76}">
      <dgm:prSet custT="1"/>
      <dgm:spPr/>
      <dgm:t>
        <a:bodyPr/>
        <a:lstStyle/>
        <a:p>
          <a:pPr rtl="0"/>
          <a:r>
            <a:rPr lang="ru-RU" sz="1400" b="1" i="0" smtClean="0">
              <a:latin typeface="Times New Roman" pitchFamily="18" charset="0"/>
              <a:cs typeface="Times New Roman" pitchFamily="18" charset="0"/>
            </a:rPr>
            <a:t>Використання ігрових ситуацій. </a:t>
          </a:r>
          <a:endParaRPr lang="ru-RU" sz="1400">
            <a:latin typeface="Times New Roman" pitchFamily="18" charset="0"/>
            <a:cs typeface="Times New Roman" pitchFamily="18" charset="0"/>
          </a:endParaRPr>
        </a:p>
      </dgm:t>
    </dgm:pt>
    <dgm:pt modelId="{25BAFD6D-47C4-44F5-8D93-BEA01229C091}" type="parTrans" cxnId="{771B33F3-B304-49D9-AFC8-494BB0596D8A}">
      <dgm:prSet/>
      <dgm:spPr/>
      <dgm:t>
        <a:bodyPr/>
        <a:lstStyle/>
        <a:p>
          <a:endParaRPr lang="ru-RU"/>
        </a:p>
      </dgm:t>
    </dgm:pt>
    <dgm:pt modelId="{0780181F-592E-4020-A859-88A36EC31313}" type="sibTrans" cxnId="{771B33F3-B304-49D9-AFC8-494BB0596D8A}">
      <dgm:prSet/>
      <dgm:spPr/>
      <dgm:t>
        <a:bodyPr/>
        <a:lstStyle/>
        <a:p>
          <a:endParaRPr lang="ru-RU"/>
        </a:p>
      </dgm:t>
    </dgm:pt>
    <dgm:pt modelId="{9EDB9111-6333-4A37-8FED-9BAE280A57EF}">
      <dgm:prSet custT="1"/>
      <dgm:spPr/>
      <dgm:t>
        <a:bodyPr/>
        <a:lstStyle/>
        <a:p>
          <a:pPr rtl="0"/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історій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казок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921BEA8-7B83-4984-AB0D-88F9C0BD1E79}" type="parTrans" cxnId="{0FA98130-F879-4EDD-A7D3-16A1B3ECBDD3}">
      <dgm:prSet/>
      <dgm:spPr/>
      <dgm:t>
        <a:bodyPr/>
        <a:lstStyle/>
        <a:p>
          <a:endParaRPr lang="ru-RU"/>
        </a:p>
      </dgm:t>
    </dgm:pt>
    <dgm:pt modelId="{2DA53FDA-445A-4C8C-A64D-9BC96DA8C1E1}" type="sibTrans" cxnId="{0FA98130-F879-4EDD-A7D3-16A1B3ECBDD3}">
      <dgm:prSet/>
      <dgm:spPr/>
      <dgm:t>
        <a:bodyPr/>
        <a:lstStyle/>
        <a:p>
          <a:endParaRPr lang="ru-RU"/>
        </a:p>
      </dgm:t>
    </dgm:pt>
    <dgm:pt modelId="{0D6BD3E0-977B-4A6E-9FFF-7BB17DEFD696}">
      <dgm:prSet custT="1"/>
      <dgm:spPr/>
      <dgm:t>
        <a:bodyPr/>
        <a:lstStyle/>
        <a:p>
          <a:pPr rtl="0"/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Робота з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родинними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цінностями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08F08B6A-6C02-46D5-A445-6EAB48B43D05}" type="parTrans" cxnId="{8B8E64D1-57FC-4F8B-B882-F7FD2E0BAC68}">
      <dgm:prSet/>
      <dgm:spPr/>
      <dgm:t>
        <a:bodyPr/>
        <a:lstStyle/>
        <a:p>
          <a:endParaRPr lang="ru-RU"/>
        </a:p>
      </dgm:t>
    </dgm:pt>
    <dgm:pt modelId="{86E757D2-EDE8-4EF0-B4DF-7280646CB744}" type="sibTrans" cxnId="{8B8E64D1-57FC-4F8B-B882-F7FD2E0BAC68}">
      <dgm:prSet/>
      <dgm:spPr/>
      <dgm:t>
        <a:bodyPr/>
        <a:lstStyle/>
        <a:p>
          <a:endParaRPr lang="ru-RU"/>
        </a:p>
      </dgm:t>
    </dgm:pt>
    <dgm:pt modelId="{0EE2010E-8390-44DA-99B3-4FBCE1815C4A}" type="pres">
      <dgm:prSet presAssocID="{00A8F464-6326-4DD8-BC17-8C1700B8CA1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9676771-BAF9-45B5-BBEF-06E0165832A8}" type="pres">
      <dgm:prSet presAssocID="{00A8F464-6326-4DD8-BC17-8C1700B8CA1F}" presName="pyramid" presStyleLbl="node1" presStyleIdx="0" presStyleCnt="1" custLinFactNeighborX="105" custLinFactNeighborY="-2612"/>
      <dgm:spPr/>
    </dgm:pt>
    <dgm:pt modelId="{837BED62-1815-4B97-9948-484F178B8ABF}" type="pres">
      <dgm:prSet presAssocID="{00A8F464-6326-4DD8-BC17-8C1700B8CA1F}" presName="theList" presStyleCnt="0"/>
      <dgm:spPr/>
    </dgm:pt>
    <dgm:pt modelId="{F1CC4BB6-061E-481E-97E8-917616829532}" type="pres">
      <dgm:prSet presAssocID="{3972B9A2-30D4-481C-925E-F3E2532CA06C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A42755-099F-4F00-AFB7-35774D784EB6}" type="pres">
      <dgm:prSet presAssocID="{3972B9A2-30D4-481C-925E-F3E2532CA06C}" presName="aSpace" presStyleCnt="0"/>
      <dgm:spPr/>
    </dgm:pt>
    <dgm:pt modelId="{AE78561C-B4EB-4953-95A5-B63E4C64F562}" type="pres">
      <dgm:prSet presAssocID="{02DE669D-B01D-4D37-A627-AF3152EA9E76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D2A22-427B-4881-A6EA-497DB7547972}" type="pres">
      <dgm:prSet presAssocID="{02DE669D-B01D-4D37-A627-AF3152EA9E76}" presName="aSpace" presStyleCnt="0"/>
      <dgm:spPr/>
    </dgm:pt>
    <dgm:pt modelId="{F75996E2-E872-4B8A-9025-482EC658EDAB}" type="pres">
      <dgm:prSet presAssocID="{9EDB9111-6333-4A37-8FED-9BAE280A57EF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B72DE-9A88-4FBD-A3C3-679423D4CEAB}" type="pres">
      <dgm:prSet presAssocID="{9EDB9111-6333-4A37-8FED-9BAE280A57EF}" presName="aSpace" presStyleCnt="0"/>
      <dgm:spPr/>
    </dgm:pt>
    <dgm:pt modelId="{EEEB15C9-6126-421F-9F8F-16CC927C4829}" type="pres">
      <dgm:prSet presAssocID="{0D6BD3E0-977B-4A6E-9FFF-7BB17DEFD696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ADADF-7248-4A38-99FE-1DB0E46BA1D7}" type="pres">
      <dgm:prSet presAssocID="{0D6BD3E0-977B-4A6E-9FFF-7BB17DEFD696}" presName="aSpace" presStyleCnt="0"/>
      <dgm:spPr/>
    </dgm:pt>
  </dgm:ptLst>
  <dgm:cxnLst>
    <dgm:cxn modelId="{0FA98130-F879-4EDD-A7D3-16A1B3ECBDD3}" srcId="{00A8F464-6326-4DD8-BC17-8C1700B8CA1F}" destId="{9EDB9111-6333-4A37-8FED-9BAE280A57EF}" srcOrd="2" destOrd="0" parTransId="{2921BEA8-7B83-4984-AB0D-88F9C0BD1E79}" sibTransId="{2DA53FDA-445A-4C8C-A64D-9BC96DA8C1E1}"/>
    <dgm:cxn modelId="{21996A27-432E-4D6B-83D3-631AD9A52AF9}" type="presOf" srcId="{9EDB9111-6333-4A37-8FED-9BAE280A57EF}" destId="{F75996E2-E872-4B8A-9025-482EC658EDAB}" srcOrd="0" destOrd="0" presId="urn:microsoft.com/office/officeart/2005/8/layout/pyramid2"/>
    <dgm:cxn modelId="{F9759340-0E47-474D-ABC8-744640184B42}" srcId="{00A8F464-6326-4DD8-BC17-8C1700B8CA1F}" destId="{3972B9A2-30D4-481C-925E-F3E2532CA06C}" srcOrd="0" destOrd="0" parTransId="{40C07AD0-01A4-4391-AF52-E163620DD93A}" sibTransId="{E94DBF4B-5FFE-4EED-9C8E-120C00A22478}"/>
    <dgm:cxn modelId="{B07A45D1-955E-425B-B3ED-7EF7FB12715B}" type="presOf" srcId="{0D6BD3E0-977B-4A6E-9FFF-7BB17DEFD696}" destId="{EEEB15C9-6126-421F-9F8F-16CC927C4829}" srcOrd="0" destOrd="0" presId="urn:microsoft.com/office/officeart/2005/8/layout/pyramid2"/>
    <dgm:cxn modelId="{E884B69C-245E-4272-B3CE-9D1F561F81AB}" type="presOf" srcId="{00A8F464-6326-4DD8-BC17-8C1700B8CA1F}" destId="{0EE2010E-8390-44DA-99B3-4FBCE1815C4A}" srcOrd="0" destOrd="0" presId="urn:microsoft.com/office/officeart/2005/8/layout/pyramid2"/>
    <dgm:cxn modelId="{8B8E64D1-57FC-4F8B-B882-F7FD2E0BAC68}" srcId="{00A8F464-6326-4DD8-BC17-8C1700B8CA1F}" destId="{0D6BD3E0-977B-4A6E-9FFF-7BB17DEFD696}" srcOrd="3" destOrd="0" parTransId="{08F08B6A-6C02-46D5-A445-6EAB48B43D05}" sibTransId="{86E757D2-EDE8-4EF0-B4DF-7280646CB744}"/>
    <dgm:cxn modelId="{771B33F3-B304-49D9-AFC8-494BB0596D8A}" srcId="{00A8F464-6326-4DD8-BC17-8C1700B8CA1F}" destId="{02DE669D-B01D-4D37-A627-AF3152EA9E76}" srcOrd="1" destOrd="0" parTransId="{25BAFD6D-47C4-44F5-8D93-BEA01229C091}" sibTransId="{0780181F-592E-4020-A859-88A36EC31313}"/>
    <dgm:cxn modelId="{98721395-32E7-443C-8315-BAC192FFE78A}" type="presOf" srcId="{3972B9A2-30D4-481C-925E-F3E2532CA06C}" destId="{F1CC4BB6-061E-481E-97E8-917616829532}" srcOrd="0" destOrd="0" presId="urn:microsoft.com/office/officeart/2005/8/layout/pyramid2"/>
    <dgm:cxn modelId="{3098F736-8E03-4F04-8EB1-8D9646090B81}" type="presOf" srcId="{02DE669D-B01D-4D37-A627-AF3152EA9E76}" destId="{AE78561C-B4EB-4953-95A5-B63E4C64F562}" srcOrd="0" destOrd="0" presId="urn:microsoft.com/office/officeart/2005/8/layout/pyramid2"/>
    <dgm:cxn modelId="{D4FE2ABB-07BC-4D25-A2FF-1188CD045105}" type="presParOf" srcId="{0EE2010E-8390-44DA-99B3-4FBCE1815C4A}" destId="{F9676771-BAF9-45B5-BBEF-06E0165832A8}" srcOrd="0" destOrd="0" presId="urn:microsoft.com/office/officeart/2005/8/layout/pyramid2"/>
    <dgm:cxn modelId="{54775031-AD1E-41BB-BF44-C7F9234ABFEC}" type="presParOf" srcId="{0EE2010E-8390-44DA-99B3-4FBCE1815C4A}" destId="{837BED62-1815-4B97-9948-484F178B8ABF}" srcOrd="1" destOrd="0" presId="urn:microsoft.com/office/officeart/2005/8/layout/pyramid2"/>
    <dgm:cxn modelId="{40572D46-945D-4610-9686-BE6D18B5536E}" type="presParOf" srcId="{837BED62-1815-4B97-9948-484F178B8ABF}" destId="{F1CC4BB6-061E-481E-97E8-917616829532}" srcOrd="0" destOrd="0" presId="urn:microsoft.com/office/officeart/2005/8/layout/pyramid2"/>
    <dgm:cxn modelId="{2436D84C-B620-4478-840B-8151611F6842}" type="presParOf" srcId="{837BED62-1815-4B97-9948-484F178B8ABF}" destId="{90A42755-099F-4F00-AFB7-35774D784EB6}" srcOrd="1" destOrd="0" presId="urn:microsoft.com/office/officeart/2005/8/layout/pyramid2"/>
    <dgm:cxn modelId="{0C491FDA-9278-4523-BEF0-034132E1B43C}" type="presParOf" srcId="{837BED62-1815-4B97-9948-484F178B8ABF}" destId="{AE78561C-B4EB-4953-95A5-B63E4C64F562}" srcOrd="2" destOrd="0" presId="urn:microsoft.com/office/officeart/2005/8/layout/pyramid2"/>
    <dgm:cxn modelId="{1C9E5532-36A2-4C8B-8676-363A0A5935AF}" type="presParOf" srcId="{837BED62-1815-4B97-9948-484F178B8ABF}" destId="{BE6D2A22-427B-4881-A6EA-497DB7547972}" srcOrd="3" destOrd="0" presId="urn:microsoft.com/office/officeart/2005/8/layout/pyramid2"/>
    <dgm:cxn modelId="{E36BAD1A-E3D9-49C4-92A0-AE8807C756FD}" type="presParOf" srcId="{837BED62-1815-4B97-9948-484F178B8ABF}" destId="{F75996E2-E872-4B8A-9025-482EC658EDAB}" srcOrd="4" destOrd="0" presId="urn:microsoft.com/office/officeart/2005/8/layout/pyramid2"/>
    <dgm:cxn modelId="{CDB8108F-67F5-44FF-805B-99806E771B9B}" type="presParOf" srcId="{837BED62-1815-4B97-9948-484F178B8ABF}" destId="{5E9B72DE-9A88-4FBD-A3C3-679423D4CEAB}" srcOrd="5" destOrd="0" presId="urn:microsoft.com/office/officeart/2005/8/layout/pyramid2"/>
    <dgm:cxn modelId="{C4EFC96F-7198-4692-B285-435A805E314B}" type="presParOf" srcId="{837BED62-1815-4B97-9948-484F178B8ABF}" destId="{EEEB15C9-6126-421F-9F8F-16CC927C4829}" srcOrd="6" destOrd="0" presId="urn:microsoft.com/office/officeart/2005/8/layout/pyramid2"/>
    <dgm:cxn modelId="{0EC9EF07-8B93-42D3-8AB9-B753FBE4CC94}" type="presParOf" srcId="{837BED62-1815-4B97-9948-484F178B8ABF}" destId="{A49ADADF-7248-4A38-99FE-1DB0E46BA1D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B06F7C-1B66-4452-80DE-04D73AECEF2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DDD381-0DC8-433E-8E8A-00AAA37CB6E6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Інтеграція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ціннісних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орієнтирів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мовленнєві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вправи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400" b="1" dirty="0">
            <a:solidFill>
              <a:schemeClr val="tx1"/>
            </a:solidFill>
          </a:endParaRPr>
        </a:p>
      </dgm:t>
    </dgm:pt>
    <dgm:pt modelId="{1CF10F60-9A1B-4ADA-BFE4-3F2BEA6A5F1E}" type="parTrans" cxnId="{469EB4C3-EB23-4F11-9ECE-17F6CED50B2A}">
      <dgm:prSet/>
      <dgm:spPr/>
      <dgm:t>
        <a:bodyPr/>
        <a:lstStyle/>
        <a:p>
          <a:endParaRPr lang="ru-RU"/>
        </a:p>
      </dgm:t>
    </dgm:pt>
    <dgm:pt modelId="{1AFCCB2B-1A8C-42A6-8278-FA46844E5346}" type="sibTrans" cxnId="{469EB4C3-EB23-4F11-9ECE-17F6CED50B2A}">
      <dgm:prSet/>
      <dgm:spPr/>
      <dgm:t>
        <a:bodyPr/>
        <a:lstStyle/>
        <a:p>
          <a:endParaRPr lang="ru-RU"/>
        </a:p>
      </dgm:t>
    </dgm:pt>
    <dgm:pt modelId="{898C4C14-DECC-4048-8269-4B79F1B08675}">
      <dgm:prSet phldrT="[Текст]"/>
      <dgm:spPr/>
      <dgm:t>
        <a:bodyPr/>
        <a:lstStyle/>
        <a:p>
          <a:pPr algn="just"/>
          <a:r>
            <a:rPr lang="ru-RU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Логопед може обрати 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тему,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стосується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певної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і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включити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її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в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розмову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дитиною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Наприклад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якщо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цінністю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взаємодопомога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то логопед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провести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гру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де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діти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повинні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допомагати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один одному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здолати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певне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dirty="0">
            <a:solidFill>
              <a:schemeClr val="accent1">
                <a:lumMod val="75000"/>
              </a:schemeClr>
            </a:solidFill>
          </a:endParaRPr>
        </a:p>
      </dgm:t>
    </dgm:pt>
    <dgm:pt modelId="{C3D825E2-9FCD-4941-907D-DAD155E5A599}" type="parTrans" cxnId="{EDF5B388-2D42-4CAF-82C8-3F11EF6F9D83}">
      <dgm:prSet/>
      <dgm:spPr/>
      <dgm:t>
        <a:bodyPr/>
        <a:lstStyle/>
        <a:p>
          <a:endParaRPr lang="ru-RU"/>
        </a:p>
      </dgm:t>
    </dgm:pt>
    <dgm:pt modelId="{046572F3-D0BE-46E8-8BC8-BACFE04E0B95}" type="sibTrans" cxnId="{EDF5B388-2D42-4CAF-82C8-3F11EF6F9D83}">
      <dgm:prSet/>
      <dgm:spPr/>
      <dgm:t>
        <a:bodyPr/>
        <a:lstStyle/>
        <a:p>
          <a:endParaRPr lang="ru-RU"/>
        </a:p>
      </dgm:t>
    </dgm:pt>
    <dgm:pt modelId="{B787AD2E-2191-49E0-A54C-E313174D7A5C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ігрових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ситуацій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400" b="1" dirty="0">
            <a:solidFill>
              <a:schemeClr val="tx1"/>
            </a:solidFill>
          </a:endParaRPr>
        </a:p>
      </dgm:t>
    </dgm:pt>
    <dgm:pt modelId="{66E5B7E5-1311-4C42-A9E0-6A514AEAF705}" type="parTrans" cxnId="{46CC64E2-6AAC-4755-82C0-E9B5881A5F09}">
      <dgm:prSet/>
      <dgm:spPr/>
      <dgm:t>
        <a:bodyPr/>
        <a:lstStyle/>
        <a:p>
          <a:endParaRPr lang="ru-RU"/>
        </a:p>
      </dgm:t>
    </dgm:pt>
    <dgm:pt modelId="{5693639E-0643-4A84-82FC-BBCF4E1C4BF4}" type="sibTrans" cxnId="{46CC64E2-6AAC-4755-82C0-E9B5881A5F09}">
      <dgm:prSet/>
      <dgm:spPr/>
      <dgm:t>
        <a:bodyPr/>
        <a:lstStyle/>
        <a:p>
          <a:endParaRPr lang="ru-RU"/>
        </a:p>
      </dgm:t>
    </dgm:pt>
    <dgm:pt modelId="{71F78D20-B2EB-4A73-A501-5A6B3657C1A0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Педагог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проводити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ігри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де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мають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вирішувати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різноманітні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пов'язані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цінностями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Наприклад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ігри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на тему "Як вести себе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відповідально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"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"Як вести себе в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конфлікту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"</a:t>
          </a:r>
          <a:endParaRPr lang="ru-RU" dirty="0"/>
        </a:p>
      </dgm:t>
    </dgm:pt>
    <dgm:pt modelId="{39B4B6A4-08B1-4801-B3AC-619AE17D9098}" type="parTrans" cxnId="{C1AD4C75-D500-46EF-993D-2DE6BBEE3EE4}">
      <dgm:prSet/>
      <dgm:spPr/>
      <dgm:t>
        <a:bodyPr/>
        <a:lstStyle/>
        <a:p>
          <a:endParaRPr lang="ru-RU"/>
        </a:p>
      </dgm:t>
    </dgm:pt>
    <dgm:pt modelId="{4E7A2E3A-7E26-4953-A083-6407BE56C717}" type="sibTrans" cxnId="{C1AD4C75-D500-46EF-993D-2DE6BBEE3EE4}">
      <dgm:prSet/>
      <dgm:spPr/>
      <dgm:t>
        <a:bodyPr/>
        <a:lstStyle/>
        <a:p>
          <a:endParaRPr lang="ru-RU"/>
        </a:p>
      </dgm:t>
    </dgm:pt>
    <dgm:pt modelId="{85DCA119-5C9D-4A20-9D50-D7AE66A69C77}">
      <dgm:prSet phldrT="[Текст]" custT="1"/>
      <dgm:spPr/>
      <dgm:t>
        <a:bodyPr/>
        <a:lstStyle/>
        <a:p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історій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4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казок</a:t>
          </a:r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400" b="1" dirty="0">
            <a:solidFill>
              <a:schemeClr val="tx1"/>
            </a:solidFill>
          </a:endParaRPr>
        </a:p>
      </dgm:t>
    </dgm:pt>
    <dgm:pt modelId="{9AE93CC1-EE05-49A8-B36E-6CBDC9F7E46A}" type="parTrans" cxnId="{00D57530-8CD3-45E8-B12F-FEBC7BC90ECA}">
      <dgm:prSet/>
      <dgm:spPr/>
      <dgm:t>
        <a:bodyPr/>
        <a:lstStyle/>
        <a:p>
          <a:endParaRPr lang="ru-RU"/>
        </a:p>
      </dgm:t>
    </dgm:pt>
    <dgm:pt modelId="{57D641D6-8687-432C-8D63-0DE48918C787}" type="sibTrans" cxnId="{00D57530-8CD3-45E8-B12F-FEBC7BC90ECA}">
      <dgm:prSet/>
      <dgm:spPr/>
      <dgm:t>
        <a:bodyPr/>
        <a:lstStyle/>
        <a:p>
          <a:endParaRPr lang="ru-RU"/>
        </a:p>
      </dgm:t>
    </dgm:pt>
    <dgm:pt modelId="{3FCE9ADA-96B4-480E-8CEC-975502B739E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Педагог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сприяти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розвитку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цінностей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важливими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для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родини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дитини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наприклад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взаємодопомога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любов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ближнього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повага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до старших,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релігійні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і т.д.</a:t>
          </a:r>
          <a:endParaRPr lang="ru-RU" dirty="0"/>
        </a:p>
      </dgm:t>
    </dgm:pt>
    <dgm:pt modelId="{D1B134C7-3E5E-4559-85D9-3291799ED377}" type="parTrans" cxnId="{ED4E11CB-2A55-4323-93A4-2F676D58AAD9}">
      <dgm:prSet/>
      <dgm:spPr/>
      <dgm:t>
        <a:bodyPr/>
        <a:lstStyle/>
        <a:p>
          <a:endParaRPr lang="ru-RU"/>
        </a:p>
      </dgm:t>
    </dgm:pt>
    <dgm:pt modelId="{E862665C-51EE-40B7-BAB0-1164A86D9D26}" type="sibTrans" cxnId="{ED4E11CB-2A55-4323-93A4-2F676D58AAD9}">
      <dgm:prSet/>
      <dgm:spPr/>
      <dgm:t>
        <a:bodyPr/>
        <a:lstStyle/>
        <a:p>
          <a:endParaRPr lang="ru-RU"/>
        </a:p>
      </dgm:t>
    </dgm:pt>
    <dgm:pt modelId="{A8889794-9F85-44F0-A1ED-1554C8A89B6B}">
      <dgm:prSet phldrT="[Текст]" custT="1"/>
      <dgm:spPr/>
      <dgm:t>
        <a:bodyPr/>
        <a:lstStyle/>
        <a:p>
          <a:pPr rtl="0"/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Робота з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родинними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dirty="0" err="1" smtClean="0">
              <a:latin typeface="Times New Roman" pitchFamily="18" charset="0"/>
              <a:cs typeface="Times New Roman" pitchFamily="18" charset="0"/>
            </a:rPr>
            <a:t>цінностями</a:t>
          </a:r>
          <a:r>
            <a:rPr lang="ru-RU" sz="1400" b="1" i="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dirty="0"/>
        </a:p>
      </dgm:t>
    </dgm:pt>
    <dgm:pt modelId="{08CE212C-394E-49EC-AE6C-D5C45171EB58}" type="parTrans" cxnId="{AC05D7D2-6A12-4E3F-A37F-347E439386C9}">
      <dgm:prSet/>
      <dgm:spPr/>
      <dgm:t>
        <a:bodyPr/>
        <a:lstStyle/>
        <a:p>
          <a:endParaRPr lang="ru-RU"/>
        </a:p>
      </dgm:t>
    </dgm:pt>
    <dgm:pt modelId="{D760E527-20C6-44DC-9B2F-E2FCF73EFF3F}" type="sibTrans" cxnId="{AC05D7D2-6A12-4E3F-A37F-347E439386C9}">
      <dgm:prSet/>
      <dgm:spPr/>
      <dgm:t>
        <a:bodyPr/>
        <a:lstStyle/>
        <a:p>
          <a:endParaRPr lang="ru-RU"/>
        </a:p>
      </dgm:t>
    </dgm:pt>
    <dgm:pt modelId="{01D6FA71-4D98-462C-AB86-D2A87AE746EA}">
      <dgm:prSet/>
      <dgm:spPr/>
      <dgm:t>
        <a:bodyPr/>
        <a:lstStyle/>
        <a:p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Логопед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читати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дітям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казки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де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головний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герой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проявляє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певні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і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потім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обговорювати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дітьми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допомагає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дітям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зрозуміти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відображаються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 реальному </a:t>
          </a:r>
          <a:r>
            <a:rPr lang="ru-RU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житті</a:t>
          </a:r>
          <a: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br>
            <a: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endParaRPr lang="ru-RU" dirty="0"/>
        </a:p>
      </dgm:t>
    </dgm:pt>
    <dgm:pt modelId="{FE975091-D60F-4193-8C40-6B026E2E188E}" type="parTrans" cxnId="{1C431C21-6AC7-4EDD-AAAC-0E4ECD7C3D74}">
      <dgm:prSet/>
      <dgm:spPr/>
      <dgm:t>
        <a:bodyPr/>
        <a:lstStyle/>
        <a:p>
          <a:endParaRPr lang="ru-RU"/>
        </a:p>
      </dgm:t>
    </dgm:pt>
    <dgm:pt modelId="{61B43B77-5ABE-4F5A-A1DB-96C224105E78}" type="sibTrans" cxnId="{1C431C21-6AC7-4EDD-AAAC-0E4ECD7C3D74}">
      <dgm:prSet/>
      <dgm:spPr/>
      <dgm:t>
        <a:bodyPr/>
        <a:lstStyle/>
        <a:p>
          <a:endParaRPr lang="ru-RU"/>
        </a:p>
      </dgm:t>
    </dgm:pt>
    <dgm:pt modelId="{719F9442-664F-44FD-93FD-8FE18826C6B3}" type="pres">
      <dgm:prSet presAssocID="{50B06F7C-1B66-4452-80DE-04D73AECEF2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9287494-FBEB-4124-B969-0276D1204391}" type="pres">
      <dgm:prSet presAssocID="{E8DDD381-0DC8-433E-8E8A-00AAA37CB6E6}" presName="linNode" presStyleCnt="0"/>
      <dgm:spPr/>
    </dgm:pt>
    <dgm:pt modelId="{75053A80-3A15-4780-900D-45186D34961A}" type="pres">
      <dgm:prSet presAssocID="{E8DDD381-0DC8-433E-8E8A-00AAA37CB6E6}" presName="parentShp" presStyleLbl="node1" presStyleIdx="0" presStyleCnt="4" custScaleX="66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3CFCC-C920-41F6-A85B-66A1FA962AA4}" type="pres">
      <dgm:prSet presAssocID="{E8DDD381-0DC8-433E-8E8A-00AAA37CB6E6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65A6F-521A-4BF5-8981-154E8C3952C3}" type="pres">
      <dgm:prSet presAssocID="{1AFCCB2B-1A8C-42A6-8278-FA46844E5346}" presName="spacing" presStyleCnt="0"/>
      <dgm:spPr/>
    </dgm:pt>
    <dgm:pt modelId="{EF9A2FFF-72CA-4A2F-8127-C409BC62860E}" type="pres">
      <dgm:prSet presAssocID="{B787AD2E-2191-49E0-A54C-E313174D7A5C}" presName="linNode" presStyleCnt="0"/>
      <dgm:spPr/>
    </dgm:pt>
    <dgm:pt modelId="{ABD7F0F8-2091-487E-ACAE-9230DCD11FD3}" type="pres">
      <dgm:prSet presAssocID="{B787AD2E-2191-49E0-A54C-E313174D7A5C}" presName="parentShp" presStyleLbl="node1" presStyleIdx="1" presStyleCnt="4" custScaleX="66215" custLinFactNeighborX="-957" custLinFactNeighborY="10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97520-9CFD-429C-BEDB-3BC23247FF9E}" type="pres">
      <dgm:prSet presAssocID="{B787AD2E-2191-49E0-A54C-E313174D7A5C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7BA57-2ECE-463C-AB8A-81643358FE97}" type="pres">
      <dgm:prSet presAssocID="{5693639E-0643-4A84-82FC-BBCF4E1C4BF4}" presName="spacing" presStyleCnt="0"/>
      <dgm:spPr/>
    </dgm:pt>
    <dgm:pt modelId="{624A3A12-DCD5-405F-A8F2-F230E06F2976}" type="pres">
      <dgm:prSet presAssocID="{85DCA119-5C9D-4A20-9D50-D7AE66A69C77}" presName="linNode" presStyleCnt="0"/>
      <dgm:spPr/>
    </dgm:pt>
    <dgm:pt modelId="{A12460D6-4162-43A5-9CA6-96A0D712C1D5}" type="pres">
      <dgm:prSet presAssocID="{85DCA119-5C9D-4A20-9D50-D7AE66A69C77}" presName="parentShp" presStyleLbl="node1" presStyleIdx="2" presStyleCnt="4" custScaleX="63025" custLinFactNeighborX="-4145" custLinFactNeighborY="-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103E36-2524-4EA3-B2D1-058037FBEA6D}" type="pres">
      <dgm:prSet presAssocID="{85DCA119-5C9D-4A20-9D50-D7AE66A69C77}" presName="childShp" presStyleLbl="bgAccFollowNode1" presStyleIdx="2" presStyleCnt="4" custScaleX="94419" custLinFactNeighborX="-959" custLinFactNeighborY="-2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9D61D1-A5E9-49D3-8432-4F9108A1805F}" type="pres">
      <dgm:prSet presAssocID="{57D641D6-8687-432C-8D63-0DE48918C787}" presName="spacing" presStyleCnt="0"/>
      <dgm:spPr/>
    </dgm:pt>
    <dgm:pt modelId="{3C20762F-36FB-4B9D-991B-167607C1EEDE}" type="pres">
      <dgm:prSet presAssocID="{A8889794-9F85-44F0-A1ED-1554C8A89B6B}" presName="linNode" presStyleCnt="0"/>
      <dgm:spPr/>
    </dgm:pt>
    <dgm:pt modelId="{C9B8FC2B-7A3F-4F22-8639-F178D1748ACF}" type="pres">
      <dgm:prSet presAssocID="{A8889794-9F85-44F0-A1ED-1554C8A89B6B}" presName="parentShp" presStyleLbl="node1" presStyleIdx="3" presStyleCnt="4" custScaleX="69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20844D-FAE4-4106-96ED-716B3AB6BF5C}" type="pres">
      <dgm:prSet presAssocID="{A8889794-9F85-44F0-A1ED-1554C8A89B6B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4E11CB-2A55-4323-93A4-2F676D58AAD9}" srcId="{A8889794-9F85-44F0-A1ED-1554C8A89B6B}" destId="{3FCE9ADA-96B4-480E-8CEC-975502B739E8}" srcOrd="0" destOrd="0" parTransId="{D1B134C7-3E5E-4559-85D9-3291799ED377}" sibTransId="{E862665C-51EE-40B7-BAB0-1164A86D9D26}"/>
    <dgm:cxn modelId="{270D7B28-BDB2-4CC7-BC59-7215E161FB05}" type="presOf" srcId="{A8889794-9F85-44F0-A1ED-1554C8A89B6B}" destId="{C9B8FC2B-7A3F-4F22-8639-F178D1748ACF}" srcOrd="0" destOrd="0" presId="urn:microsoft.com/office/officeart/2005/8/layout/vList6"/>
    <dgm:cxn modelId="{9880BBB7-32D8-4BF8-BE40-318572C6B529}" type="presOf" srcId="{85DCA119-5C9D-4A20-9D50-D7AE66A69C77}" destId="{A12460D6-4162-43A5-9CA6-96A0D712C1D5}" srcOrd="0" destOrd="0" presId="urn:microsoft.com/office/officeart/2005/8/layout/vList6"/>
    <dgm:cxn modelId="{D7CB5565-74F9-41CD-8EBF-1CD6F1D63164}" type="presOf" srcId="{01D6FA71-4D98-462C-AB86-D2A87AE746EA}" destId="{8D103E36-2524-4EA3-B2D1-058037FBEA6D}" srcOrd="0" destOrd="0" presId="urn:microsoft.com/office/officeart/2005/8/layout/vList6"/>
    <dgm:cxn modelId="{0C366D9B-DA52-45BF-906C-904ED53E7FCF}" type="presOf" srcId="{3FCE9ADA-96B4-480E-8CEC-975502B739E8}" destId="{E620844D-FAE4-4106-96ED-716B3AB6BF5C}" srcOrd="0" destOrd="0" presId="urn:microsoft.com/office/officeart/2005/8/layout/vList6"/>
    <dgm:cxn modelId="{AC05D7D2-6A12-4E3F-A37F-347E439386C9}" srcId="{50B06F7C-1B66-4452-80DE-04D73AECEF20}" destId="{A8889794-9F85-44F0-A1ED-1554C8A89B6B}" srcOrd="3" destOrd="0" parTransId="{08CE212C-394E-49EC-AE6C-D5C45171EB58}" sibTransId="{D760E527-20C6-44DC-9B2F-E2FCF73EFF3F}"/>
    <dgm:cxn modelId="{B635912C-6EBE-4204-A867-61D74853E007}" type="presOf" srcId="{E8DDD381-0DC8-433E-8E8A-00AAA37CB6E6}" destId="{75053A80-3A15-4780-900D-45186D34961A}" srcOrd="0" destOrd="0" presId="urn:microsoft.com/office/officeart/2005/8/layout/vList6"/>
    <dgm:cxn modelId="{C1AD4C75-D500-46EF-993D-2DE6BBEE3EE4}" srcId="{B787AD2E-2191-49E0-A54C-E313174D7A5C}" destId="{71F78D20-B2EB-4A73-A501-5A6B3657C1A0}" srcOrd="0" destOrd="0" parTransId="{39B4B6A4-08B1-4801-B3AC-619AE17D9098}" sibTransId="{4E7A2E3A-7E26-4953-A083-6407BE56C717}"/>
    <dgm:cxn modelId="{00D57530-8CD3-45E8-B12F-FEBC7BC90ECA}" srcId="{50B06F7C-1B66-4452-80DE-04D73AECEF20}" destId="{85DCA119-5C9D-4A20-9D50-D7AE66A69C77}" srcOrd="2" destOrd="0" parTransId="{9AE93CC1-EE05-49A8-B36E-6CBDC9F7E46A}" sibTransId="{57D641D6-8687-432C-8D63-0DE48918C787}"/>
    <dgm:cxn modelId="{1C431C21-6AC7-4EDD-AAAC-0E4ECD7C3D74}" srcId="{85DCA119-5C9D-4A20-9D50-D7AE66A69C77}" destId="{01D6FA71-4D98-462C-AB86-D2A87AE746EA}" srcOrd="0" destOrd="0" parTransId="{FE975091-D60F-4193-8C40-6B026E2E188E}" sibTransId="{61B43B77-5ABE-4F5A-A1DB-96C224105E78}"/>
    <dgm:cxn modelId="{EDF5B388-2D42-4CAF-82C8-3F11EF6F9D83}" srcId="{E8DDD381-0DC8-433E-8E8A-00AAA37CB6E6}" destId="{898C4C14-DECC-4048-8269-4B79F1B08675}" srcOrd="0" destOrd="0" parTransId="{C3D825E2-9FCD-4941-907D-DAD155E5A599}" sibTransId="{046572F3-D0BE-46E8-8BC8-BACFE04E0B95}"/>
    <dgm:cxn modelId="{46CC64E2-6AAC-4755-82C0-E9B5881A5F09}" srcId="{50B06F7C-1B66-4452-80DE-04D73AECEF20}" destId="{B787AD2E-2191-49E0-A54C-E313174D7A5C}" srcOrd="1" destOrd="0" parTransId="{66E5B7E5-1311-4C42-A9E0-6A514AEAF705}" sibTransId="{5693639E-0643-4A84-82FC-BBCF4E1C4BF4}"/>
    <dgm:cxn modelId="{AE01E3EA-D105-4FC1-918E-529FB7A56BB5}" type="presOf" srcId="{898C4C14-DECC-4048-8269-4B79F1B08675}" destId="{5543CFCC-C920-41F6-A85B-66A1FA962AA4}" srcOrd="0" destOrd="0" presId="urn:microsoft.com/office/officeart/2005/8/layout/vList6"/>
    <dgm:cxn modelId="{5995A75A-B2A7-44F8-8CAE-B05D7FA41CCA}" type="presOf" srcId="{B787AD2E-2191-49E0-A54C-E313174D7A5C}" destId="{ABD7F0F8-2091-487E-ACAE-9230DCD11FD3}" srcOrd="0" destOrd="0" presId="urn:microsoft.com/office/officeart/2005/8/layout/vList6"/>
    <dgm:cxn modelId="{1A45868F-972F-4F00-BEC4-57D9FC523418}" type="presOf" srcId="{71F78D20-B2EB-4A73-A501-5A6B3657C1A0}" destId="{44297520-9CFD-429C-BEDB-3BC23247FF9E}" srcOrd="0" destOrd="0" presId="urn:microsoft.com/office/officeart/2005/8/layout/vList6"/>
    <dgm:cxn modelId="{EE2587A8-BC15-40D3-8311-0B40B25EC68E}" type="presOf" srcId="{50B06F7C-1B66-4452-80DE-04D73AECEF20}" destId="{719F9442-664F-44FD-93FD-8FE18826C6B3}" srcOrd="0" destOrd="0" presId="urn:microsoft.com/office/officeart/2005/8/layout/vList6"/>
    <dgm:cxn modelId="{469EB4C3-EB23-4F11-9ECE-17F6CED50B2A}" srcId="{50B06F7C-1B66-4452-80DE-04D73AECEF20}" destId="{E8DDD381-0DC8-433E-8E8A-00AAA37CB6E6}" srcOrd="0" destOrd="0" parTransId="{1CF10F60-9A1B-4ADA-BFE4-3F2BEA6A5F1E}" sibTransId="{1AFCCB2B-1A8C-42A6-8278-FA46844E5346}"/>
    <dgm:cxn modelId="{10B28F71-AB42-486C-B481-8DFC8A10A74E}" type="presParOf" srcId="{719F9442-664F-44FD-93FD-8FE18826C6B3}" destId="{89287494-FBEB-4124-B969-0276D1204391}" srcOrd="0" destOrd="0" presId="urn:microsoft.com/office/officeart/2005/8/layout/vList6"/>
    <dgm:cxn modelId="{E1AE1B4B-D23D-4344-B91C-1E38933AB0BB}" type="presParOf" srcId="{89287494-FBEB-4124-B969-0276D1204391}" destId="{75053A80-3A15-4780-900D-45186D34961A}" srcOrd="0" destOrd="0" presId="urn:microsoft.com/office/officeart/2005/8/layout/vList6"/>
    <dgm:cxn modelId="{35F5F151-6DD2-4C81-A09E-500A6E7C1289}" type="presParOf" srcId="{89287494-FBEB-4124-B969-0276D1204391}" destId="{5543CFCC-C920-41F6-A85B-66A1FA962AA4}" srcOrd="1" destOrd="0" presId="urn:microsoft.com/office/officeart/2005/8/layout/vList6"/>
    <dgm:cxn modelId="{44F6486B-27DA-42C8-96B8-C0810E139630}" type="presParOf" srcId="{719F9442-664F-44FD-93FD-8FE18826C6B3}" destId="{89565A6F-521A-4BF5-8981-154E8C3952C3}" srcOrd="1" destOrd="0" presId="urn:microsoft.com/office/officeart/2005/8/layout/vList6"/>
    <dgm:cxn modelId="{ACF869B3-3571-4FA6-AEEB-1064FB4E983D}" type="presParOf" srcId="{719F9442-664F-44FD-93FD-8FE18826C6B3}" destId="{EF9A2FFF-72CA-4A2F-8127-C409BC62860E}" srcOrd="2" destOrd="0" presId="urn:microsoft.com/office/officeart/2005/8/layout/vList6"/>
    <dgm:cxn modelId="{5675DA53-CBE1-4E77-9130-E550EB49400C}" type="presParOf" srcId="{EF9A2FFF-72CA-4A2F-8127-C409BC62860E}" destId="{ABD7F0F8-2091-487E-ACAE-9230DCD11FD3}" srcOrd="0" destOrd="0" presId="urn:microsoft.com/office/officeart/2005/8/layout/vList6"/>
    <dgm:cxn modelId="{3CF83AAD-2818-4E7F-B835-FDB53BA9EE4B}" type="presParOf" srcId="{EF9A2FFF-72CA-4A2F-8127-C409BC62860E}" destId="{44297520-9CFD-429C-BEDB-3BC23247FF9E}" srcOrd="1" destOrd="0" presId="urn:microsoft.com/office/officeart/2005/8/layout/vList6"/>
    <dgm:cxn modelId="{89FFCB78-B9A1-446A-A2D1-2C90ACAF5399}" type="presParOf" srcId="{719F9442-664F-44FD-93FD-8FE18826C6B3}" destId="{B737BA57-2ECE-463C-AB8A-81643358FE97}" srcOrd="3" destOrd="0" presId="urn:microsoft.com/office/officeart/2005/8/layout/vList6"/>
    <dgm:cxn modelId="{F894B31F-82CC-4F4F-800B-EFC2AAE531B3}" type="presParOf" srcId="{719F9442-664F-44FD-93FD-8FE18826C6B3}" destId="{624A3A12-DCD5-405F-A8F2-F230E06F2976}" srcOrd="4" destOrd="0" presId="urn:microsoft.com/office/officeart/2005/8/layout/vList6"/>
    <dgm:cxn modelId="{6838F167-04CD-40A3-9860-23BA7D3953D0}" type="presParOf" srcId="{624A3A12-DCD5-405F-A8F2-F230E06F2976}" destId="{A12460D6-4162-43A5-9CA6-96A0D712C1D5}" srcOrd="0" destOrd="0" presId="urn:microsoft.com/office/officeart/2005/8/layout/vList6"/>
    <dgm:cxn modelId="{ADF81BE1-AE34-4056-AED3-9D2BA5073AE8}" type="presParOf" srcId="{624A3A12-DCD5-405F-A8F2-F230E06F2976}" destId="{8D103E36-2524-4EA3-B2D1-058037FBEA6D}" srcOrd="1" destOrd="0" presId="urn:microsoft.com/office/officeart/2005/8/layout/vList6"/>
    <dgm:cxn modelId="{1692E5F3-4FEE-49F8-8444-C2820E8A3489}" type="presParOf" srcId="{719F9442-664F-44FD-93FD-8FE18826C6B3}" destId="{709D61D1-A5E9-49D3-8432-4F9108A1805F}" srcOrd="5" destOrd="0" presId="urn:microsoft.com/office/officeart/2005/8/layout/vList6"/>
    <dgm:cxn modelId="{ACDAC846-338E-46F4-A067-628458D4DC00}" type="presParOf" srcId="{719F9442-664F-44FD-93FD-8FE18826C6B3}" destId="{3C20762F-36FB-4B9D-991B-167607C1EEDE}" srcOrd="6" destOrd="0" presId="urn:microsoft.com/office/officeart/2005/8/layout/vList6"/>
    <dgm:cxn modelId="{C9D74E82-E0B9-4E63-AFE9-066BECE504C2}" type="presParOf" srcId="{3C20762F-36FB-4B9D-991B-167607C1EEDE}" destId="{C9B8FC2B-7A3F-4F22-8639-F178D1748ACF}" srcOrd="0" destOrd="0" presId="urn:microsoft.com/office/officeart/2005/8/layout/vList6"/>
    <dgm:cxn modelId="{C206BECE-2195-4BB6-9B63-75505720756E}" type="presParOf" srcId="{3C20762F-36FB-4B9D-991B-167607C1EEDE}" destId="{E620844D-FAE4-4106-96ED-716B3AB6BF5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270F7F-69E2-4B69-ABFB-7CD0A2AAFFD4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3D6ED9A-908A-4882-9B3D-F00C69488C30}">
      <dgm:prSet custT="1"/>
      <dgm:spPr/>
      <dgm:t>
        <a:bodyPr/>
        <a:lstStyle/>
        <a:p>
          <a:pPr rtl="0"/>
          <a:r>
            <a:rPr lang="ru-RU" sz="1200" b="1" i="0" dirty="0" err="1" smtClean="0">
              <a:latin typeface="Times New Roman" pitchFamily="18" charset="0"/>
              <a:cs typeface="Times New Roman" pitchFamily="18" charset="0"/>
            </a:rPr>
            <a:t>Літературно-мовленнєва</a:t>
          </a:r>
          <a:r>
            <a:rPr lang="ru-RU" sz="1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0" dirty="0" err="1" smtClean="0">
              <a:latin typeface="Times New Roman" pitchFamily="18" charset="0"/>
              <a:cs typeface="Times New Roman" pitchFamily="18" charset="0"/>
            </a:rPr>
            <a:t>діяльність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4BE8B3EA-5C09-4897-84A3-DD38A274C64B}" type="parTrans" cxnId="{7423128B-96A6-4E15-B80F-64A4FD453CD1}">
      <dgm:prSet/>
      <dgm:spPr/>
      <dgm:t>
        <a:bodyPr/>
        <a:lstStyle/>
        <a:p>
          <a:endParaRPr lang="ru-RU"/>
        </a:p>
      </dgm:t>
    </dgm:pt>
    <dgm:pt modelId="{E8005347-FA2A-46D5-A786-7A8B44F8D52F}" type="sibTrans" cxnId="{7423128B-96A6-4E15-B80F-64A4FD453CD1}">
      <dgm:prSet/>
      <dgm:spPr/>
      <dgm:t>
        <a:bodyPr/>
        <a:lstStyle/>
        <a:p>
          <a:endParaRPr lang="ru-RU"/>
        </a:p>
      </dgm:t>
    </dgm:pt>
    <dgm:pt modelId="{AB23CC76-BE06-4241-A9A7-EE4C43175D17}">
      <dgm:prSet custT="1"/>
      <dgm:spPr/>
      <dgm:t>
        <a:bodyPr/>
        <a:lstStyle/>
        <a:p>
          <a:pPr rtl="0"/>
          <a:r>
            <a:rPr lang="ru-RU" sz="1200" b="1" i="0" dirty="0" err="1" smtClean="0">
              <a:latin typeface="Times New Roman" pitchFamily="18" charset="0"/>
              <a:cs typeface="Times New Roman" pitchFamily="18" charset="0"/>
            </a:rPr>
            <a:t>Малі</a:t>
          </a:r>
          <a:r>
            <a:rPr lang="ru-RU" sz="1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0" dirty="0" err="1" smtClean="0">
              <a:latin typeface="Times New Roman" pitchFamily="18" charset="0"/>
              <a:cs typeface="Times New Roman" pitchFamily="18" charset="0"/>
            </a:rPr>
            <a:t>фольклорні</a:t>
          </a:r>
          <a:r>
            <a:rPr lang="ru-RU" sz="1200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0" dirty="0" err="1" smtClean="0">
              <a:latin typeface="Times New Roman" pitchFamily="18" charset="0"/>
              <a:cs typeface="Times New Roman" pitchFamily="18" charset="0"/>
            </a:rPr>
            <a:t>жанри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E38C2FCE-1A4D-4A53-B773-74808EA9F50E}" type="parTrans" cxnId="{9A1FB3D9-F42F-4B3B-A63F-09132EB67D28}">
      <dgm:prSet/>
      <dgm:spPr/>
      <dgm:t>
        <a:bodyPr/>
        <a:lstStyle/>
        <a:p>
          <a:endParaRPr lang="ru-RU"/>
        </a:p>
      </dgm:t>
    </dgm:pt>
    <dgm:pt modelId="{9A6DF176-B0A5-4CD3-B414-A7744380240B}" type="sibTrans" cxnId="{9A1FB3D9-F42F-4B3B-A63F-09132EB67D28}">
      <dgm:prSet/>
      <dgm:spPr/>
      <dgm:t>
        <a:bodyPr/>
        <a:lstStyle/>
        <a:p>
          <a:endParaRPr lang="ru-RU"/>
        </a:p>
      </dgm:t>
    </dgm:pt>
    <dgm:pt modelId="{63EEE54E-BB74-43D5-83F3-A96A81F83443}">
      <dgm:prSet custT="1"/>
      <dgm:spPr/>
      <dgm:t>
        <a:bodyPr/>
        <a:lstStyle/>
        <a:p>
          <a:pPr rtl="0"/>
          <a:r>
            <a:rPr lang="ru-RU" sz="1200" b="1" i="0" dirty="0" smtClean="0">
              <a:latin typeface="Times New Roman" pitchFamily="18" charset="0"/>
              <a:cs typeface="Times New Roman" pitchFamily="18" charset="0"/>
            </a:rPr>
            <a:t>Робота з </a:t>
          </a:r>
          <a:r>
            <a:rPr lang="ru-RU" sz="1200" b="1" i="0" dirty="0" err="1" smtClean="0">
              <a:latin typeface="Times New Roman" pitchFamily="18" charset="0"/>
              <a:cs typeface="Times New Roman" pitchFamily="18" charset="0"/>
            </a:rPr>
            <a:t>казкою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F96F3612-37AA-41B5-9775-46D67A8C8E56}" type="parTrans" cxnId="{E8930EDC-AA33-45CB-A6CD-C38198CA1DE0}">
      <dgm:prSet/>
      <dgm:spPr/>
      <dgm:t>
        <a:bodyPr/>
        <a:lstStyle/>
        <a:p>
          <a:endParaRPr lang="ru-RU"/>
        </a:p>
      </dgm:t>
    </dgm:pt>
    <dgm:pt modelId="{9F485D08-2529-4FD3-A61C-9E5D29DB069C}" type="sibTrans" cxnId="{E8930EDC-AA33-45CB-A6CD-C38198CA1DE0}">
      <dgm:prSet/>
      <dgm:spPr/>
      <dgm:t>
        <a:bodyPr/>
        <a:lstStyle/>
        <a:p>
          <a:endParaRPr lang="ru-RU"/>
        </a:p>
      </dgm:t>
    </dgm:pt>
    <dgm:pt modelId="{C914FEDD-953A-48B5-859B-577AA7A738CE}" type="pres">
      <dgm:prSet presAssocID="{EC270F7F-69E2-4B69-ABFB-7CD0A2AAFF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59A603-483E-4F38-A1D8-998CBEB64F4C}" type="pres">
      <dgm:prSet presAssocID="{63D6ED9A-908A-4882-9B3D-F00C69488C3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7101B-90A3-4A00-B3FB-09C75C5EA6C4}" type="pres">
      <dgm:prSet presAssocID="{E8005347-FA2A-46D5-A786-7A8B44F8D52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E4C939F-B8BE-4BB5-B38E-2D0E984CCBC8}" type="pres">
      <dgm:prSet presAssocID="{E8005347-FA2A-46D5-A786-7A8B44F8D52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563DEB15-5C1B-49DD-B975-16FFF965D906}" type="pres">
      <dgm:prSet presAssocID="{AB23CC76-BE06-4241-A9A7-EE4C43175D1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9FD266-CB66-4159-AC66-96C8C7324203}" type="pres">
      <dgm:prSet presAssocID="{9A6DF176-B0A5-4CD3-B414-A7744380240B}" presName="sibTrans" presStyleLbl="sibTrans2D1" presStyleIdx="1" presStyleCnt="2"/>
      <dgm:spPr/>
      <dgm:t>
        <a:bodyPr/>
        <a:lstStyle/>
        <a:p>
          <a:endParaRPr lang="ru-RU"/>
        </a:p>
      </dgm:t>
    </dgm:pt>
    <dgm:pt modelId="{B03A5F8F-151E-49D7-9A56-2961DBC0C9C8}" type="pres">
      <dgm:prSet presAssocID="{9A6DF176-B0A5-4CD3-B414-A7744380240B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5A3FE866-621D-41FF-B015-705F2B92BF6B}" type="pres">
      <dgm:prSet presAssocID="{63EEE54E-BB74-43D5-83F3-A96A81F8344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9A8E86-BE29-4F55-A755-0F847B65431F}" type="presOf" srcId="{9A6DF176-B0A5-4CD3-B414-A7744380240B}" destId="{B03A5F8F-151E-49D7-9A56-2961DBC0C9C8}" srcOrd="1" destOrd="0" presId="urn:microsoft.com/office/officeart/2005/8/layout/process5"/>
    <dgm:cxn modelId="{7423128B-96A6-4E15-B80F-64A4FD453CD1}" srcId="{EC270F7F-69E2-4B69-ABFB-7CD0A2AAFFD4}" destId="{63D6ED9A-908A-4882-9B3D-F00C69488C30}" srcOrd="0" destOrd="0" parTransId="{4BE8B3EA-5C09-4897-84A3-DD38A274C64B}" sibTransId="{E8005347-FA2A-46D5-A786-7A8B44F8D52F}"/>
    <dgm:cxn modelId="{9DAF44E0-530B-4F1C-8E71-30A930F66133}" type="presOf" srcId="{EC270F7F-69E2-4B69-ABFB-7CD0A2AAFFD4}" destId="{C914FEDD-953A-48B5-859B-577AA7A738CE}" srcOrd="0" destOrd="0" presId="urn:microsoft.com/office/officeart/2005/8/layout/process5"/>
    <dgm:cxn modelId="{CD5A783F-38FD-45CC-B3A5-491E553A8AE4}" type="presOf" srcId="{63EEE54E-BB74-43D5-83F3-A96A81F83443}" destId="{5A3FE866-621D-41FF-B015-705F2B92BF6B}" srcOrd="0" destOrd="0" presId="urn:microsoft.com/office/officeart/2005/8/layout/process5"/>
    <dgm:cxn modelId="{CFC0231E-4DD2-4C2B-ABFF-433912D2B65E}" type="presOf" srcId="{E8005347-FA2A-46D5-A786-7A8B44F8D52F}" destId="{95C7101B-90A3-4A00-B3FB-09C75C5EA6C4}" srcOrd="0" destOrd="0" presId="urn:microsoft.com/office/officeart/2005/8/layout/process5"/>
    <dgm:cxn modelId="{97F6BA93-8DD0-4AD8-9E0B-586C09128E6D}" type="presOf" srcId="{9A6DF176-B0A5-4CD3-B414-A7744380240B}" destId="{169FD266-CB66-4159-AC66-96C8C7324203}" srcOrd="0" destOrd="0" presId="urn:microsoft.com/office/officeart/2005/8/layout/process5"/>
    <dgm:cxn modelId="{A01BE418-1B4A-42E4-85D9-439E214485DB}" type="presOf" srcId="{E8005347-FA2A-46D5-A786-7A8B44F8D52F}" destId="{9E4C939F-B8BE-4BB5-B38E-2D0E984CCBC8}" srcOrd="1" destOrd="0" presId="urn:microsoft.com/office/officeart/2005/8/layout/process5"/>
    <dgm:cxn modelId="{C667EEAE-808A-4F5C-812D-B5576A72ACD0}" type="presOf" srcId="{AB23CC76-BE06-4241-A9A7-EE4C43175D17}" destId="{563DEB15-5C1B-49DD-B975-16FFF965D906}" srcOrd="0" destOrd="0" presId="urn:microsoft.com/office/officeart/2005/8/layout/process5"/>
    <dgm:cxn modelId="{9C5E49ED-04E8-4BD2-845D-535036651404}" type="presOf" srcId="{63D6ED9A-908A-4882-9B3D-F00C69488C30}" destId="{9959A603-483E-4F38-A1D8-998CBEB64F4C}" srcOrd="0" destOrd="0" presId="urn:microsoft.com/office/officeart/2005/8/layout/process5"/>
    <dgm:cxn modelId="{9A1FB3D9-F42F-4B3B-A63F-09132EB67D28}" srcId="{EC270F7F-69E2-4B69-ABFB-7CD0A2AAFFD4}" destId="{AB23CC76-BE06-4241-A9A7-EE4C43175D17}" srcOrd="1" destOrd="0" parTransId="{E38C2FCE-1A4D-4A53-B773-74808EA9F50E}" sibTransId="{9A6DF176-B0A5-4CD3-B414-A7744380240B}"/>
    <dgm:cxn modelId="{E8930EDC-AA33-45CB-A6CD-C38198CA1DE0}" srcId="{EC270F7F-69E2-4B69-ABFB-7CD0A2AAFFD4}" destId="{63EEE54E-BB74-43D5-83F3-A96A81F83443}" srcOrd="2" destOrd="0" parTransId="{F96F3612-37AA-41B5-9775-46D67A8C8E56}" sibTransId="{9F485D08-2529-4FD3-A61C-9E5D29DB069C}"/>
    <dgm:cxn modelId="{9BE75B0E-EAC6-4FF1-91B7-CF2EBFD0E5E9}" type="presParOf" srcId="{C914FEDD-953A-48B5-859B-577AA7A738CE}" destId="{9959A603-483E-4F38-A1D8-998CBEB64F4C}" srcOrd="0" destOrd="0" presId="urn:microsoft.com/office/officeart/2005/8/layout/process5"/>
    <dgm:cxn modelId="{9253EC4F-B4FD-4403-A104-35AEFD6D2226}" type="presParOf" srcId="{C914FEDD-953A-48B5-859B-577AA7A738CE}" destId="{95C7101B-90A3-4A00-B3FB-09C75C5EA6C4}" srcOrd="1" destOrd="0" presId="urn:microsoft.com/office/officeart/2005/8/layout/process5"/>
    <dgm:cxn modelId="{32B2748C-B6A3-4BD1-9648-4F9FDC7DDFA7}" type="presParOf" srcId="{95C7101B-90A3-4A00-B3FB-09C75C5EA6C4}" destId="{9E4C939F-B8BE-4BB5-B38E-2D0E984CCBC8}" srcOrd="0" destOrd="0" presId="urn:microsoft.com/office/officeart/2005/8/layout/process5"/>
    <dgm:cxn modelId="{15397058-E8BE-496E-98C0-6F570BD5E18A}" type="presParOf" srcId="{C914FEDD-953A-48B5-859B-577AA7A738CE}" destId="{563DEB15-5C1B-49DD-B975-16FFF965D906}" srcOrd="2" destOrd="0" presId="urn:microsoft.com/office/officeart/2005/8/layout/process5"/>
    <dgm:cxn modelId="{9B72814D-16E0-49C6-B57E-AAE45DC018C6}" type="presParOf" srcId="{C914FEDD-953A-48B5-859B-577AA7A738CE}" destId="{169FD266-CB66-4159-AC66-96C8C7324203}" srcOrd="3" destOrd="0" presId="urn:microsoft.com/office/officeart/2005/8/layout/process5"/>
    <dgm:cxn modelId="{2FC9ADE8-0E58-4DA9-AC2E-AC06617EF888}" type="presParOf" srcId="{169FD266-CB66-4159-AC66-96C8C7324203}" destId="{B03A5F8F-151E-49D7-9A56-2961DBC0C9C8}" srcOrd="0" destOrd="0" presId="urn:microsoft.com/office/officeart/2005/8/layout/process5"/>
    <dgm:cxn modelId="{D73B6F9E-0D8D-4183-96E0-0005F1E175A6}" type="presParOf" srcId="{C914FEDD-953A-48B5-859B-577AA7A738CE}" destId="{5A3FE866-621D-41FF-B015-705F2B92BF6B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CEF943-B846-457E-B492-A5C8BB70FF78}">
      <dsp:nvSpPr>
        <dsp:cNvPr id="0" name=""/>
        <dsp:cNvSpPr/>
      </dsp:nvSpPr>
      <dsp:spPr>
        <a:xfrm>
          <a:off x="0" y="0"/>
          <a:ext cx="6853517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Термінальні (цінності – цілі)</a:t>
          </a:r>
          <a:endParaRPr lang="ru-RU" sz="2100" kern="1200" dirty="0"/>
        </a:p>
      </dsp:txBody>
      <dsp:txXfrm>
        <a:off x="23988" y="23988"/>
        <a:ext cx="6805541" cy="443423"/>
      </dsp:txXfrm>
    </dsp:sp>
    <dsp:sp modelId="{39F5500D-8FD7-4B3C-AB0B-2E3EA5EB9AC4}">
      <dsp:nvSpPr>
        <dsp:cNvPr id="0" name=""/>
        <dsp:cNvSpPr/>
      </dsp:nvSpPr>
      <dsp:spPr>
        <a:xfrm>
          <a:off x="0" y="539412"/>
          <a:ext cx="6853517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599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переконання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в тому,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певна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кінцева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мета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індивідуального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існування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варта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того,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щоб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прагнути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її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досягти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Прикладом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термінальних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цінностей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можуть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бути: краса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природи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і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мистецтва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здоров’я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сім’я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саморозвиток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щастя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впевненість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собі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дружба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;</a:t>
          </a:r>
          <a:endParaRPr lang="ru-RU" sz="16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539412"/>
        <a:ext cx="6853517" cy="912870"/>
      </dsp:txXfrm>
    </dsp:sp>
    <dsp:sp modelId="{42FC2378-E25C-495D-9DC4-2FAA379CF856}">
      <dsp:nvSpPr>
        <dsp:cNvPr id="0" name=""/>
        <dsp:cNvSpPr/>
      </dsp:nvSpPr>
      <dsp:spPr>
        <a:xfrm>
          <a:off x="0" y="1452282"/>
          <a:ext cx="6853517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Інструментальні (цінності - засоби)</a:t>
          </a:r>
          <a:endParaRPr lang="ru-RU" sz="2100" kern="1200" dirty="0"/>
        </a:p>
      </dsp:txBody>
      <dsp:txXfrm>
        <a:off x="23988" y="1476270"/>
        <a:ext cx="6805541" cy="443423"/>
      </dsp:txXfrm>
    </dsp:sp>
    <dsp:sp modelId="{D5601B67-A4DC-4E4C-B70D-BF345A6D92B2}">
      <dsp:nvSpPr>
        <dsp:cNvPr id="0" name=""/>
        <dsp:cNvSpPr/>
      </dsp:nvSpPr>
      <dsp:spPr>
        <a:xfrm>
          <a:off x="0" y="1943682"/>
          <a:ext cx="6853517" cy="912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599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переконання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в тому,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певний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образ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дій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властивість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особистості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оптимальним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у будь-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якій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. Прикладом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інструментальних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цінностей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вихованість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відповідальність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самоконтроль,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охайність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життєрадісність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чесність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самостійність</a:t>
          </a:r>
          <a:r>
            <a:rPr lang="ru-RU" sz="1600" kern="12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600" kern="12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чуйність</a:t>
          </a:r>
          <a:endParaRPr lang="ru-RU" sz="1600" kern="12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943682"/>
        <a:ext cx="6853517" cy="912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1D6D8-237B-4C6A-A757-987F5990B588}">
      <dsp:nvSpPr>
        <dsp:cNvPr id="0" name=""/>
        <dsp:cNvSpPr/>
      </dsp:nvSpPr>
      <dsp:spPr>
        <a:xfrm rot="5400000">
          <a:off x="6262339" y="-879939"/>
          <a:ext cx="699279" cy="263797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err="1" smtClean="0"/>
            <a:t>Комунікація</a:t>
          </a:r>
          <a:r>
            <a:rPr lang="ru-RU" sz="2000" b="0" i="0" kern="1200" dirty="0" smtClean="0"/>
            <a:t>. </a:t>
          </a:r>
          <a:endParaRPr lang="ru-RU" sz="2000" kern="1200" dirty="0"/>
        </a:p>
      </dsp:txBody>
      <dsp:txXfrm rot="-5400000">
        <a:off x="5292991" y="123545"/>
        <a:ext cx="2603840" cy="631007"/>
      </dsp:txXfrm>
    </dsp:sp>
    <dsp:sp modelId="{F490807C-C378-43C0-BD26-B74E351A8BC0}">
      <dsp:nvSpPr>
        <dsp:cNvPr id="0" name=""/>
        <dsp:cNvSpPr/>
      </dsp:nvSpPr>
      <dsp:spPr>
        <a:xfrm>
          <a:off x="234" y="1999"/>
          <a:ext cx="5292756" cy="8740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Дорослі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повинні</a:t>
          </a:r>
          <a:r>
            <a:rPr lang="ru-RU" sz="1300" kern="1200" dirty="0" smtClean="0"/>
            <a:t> вести з </a:t>
          </a:r>
          <a:r>
            <a:rPr lang="ru-RU" sz="1300" kern="1200" dirty="0" err="1" smtClean="0"/>
            <a:t>дітьми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відкриту</a:t>
          </a:r>
          <a:r>
            <a:rPr lang="ru-RU" sz="1300" kern="1200" dirty="0" smtClean="0"/>
            <a:t> та </a:t>
          </a:r>
          <a:r>
            <a:rPr lang="ru-RU" sz="1300" kern="1200" dirty="0" err="1" smtClean="0"/>
            <a:t>довірливу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комунікацію</a:t>
          </a:r>
          <a:r>
            <a:rPr lang="ru-RU" sz="1300" kern="1200" dirty="0" smtClean="0"/>
            <a:t> про </a:t>
          </a:r>
          <a:r>
            <a:rPr lang="ru-RU" sz="1300" kern="1200" dirty="0" err="1" smtClean="0"/>
            <a:t>цінності</a:t>
          </a:r>
          <a:r>
            <a:rPr lang="ru-RU" sz="1300" kern="1200" dirty="0" smtClean="0"/>
            <a:t> та </a:t>
          </a:r>
          <a:r>
            <a:rPr lang="ru-RU" sz="1300" kern="1200" dirty="0" err="1" smtClean="0"/>
            <a:t>їх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значення</a:t>
          </a:r>
          <a:r>
            <a:rPr lang="ru-RU" sz="1300" kern="1200" dirty="0" smtClean="0"/>
            <a:t>. </a:t>
          </a:r>
          <a:r>
            <a:rPr lang="ru-RU" sz="1300" kern="1200" dirty="0" err="1" smtClean="0"/>
            <a:t>Дитина</a:t>
          </a:r>
          <a:r>
            <a:rPr lang="ru-RU" sz="1300" kern="1200" dirty="0" smtClean="0"/>
            <a:t> повинна </a:t>
          </a:r>
          <a:r>
            <a:rPr lang="ru-RU" sz="1300" kern="1200" dirty="0" err="1" smtClean="0"/>
            <a:t>розуміти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чому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дорослі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діють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певним</a:t>
          </a:r>
          <a:r>
            <a:rPr lang="ru-RU" sz="1300" kern="1200" dirty="0" smtClean="0"/>
            <a:t> чином та </a:t>
          </a:r>
          <a:r>
            <a:rPr lang="ru-RU" sz="1300" kern="1200" dirty="0" err="1" smtClean="0"/>
            <a:t>які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цінності</a:t>
          </a:r>
          <a:r>
            <a:rPr lang="ru-RU" sz="1300" kern="1200" dirty="0" smtClean="0"/>
            <a:t> вони </a:t>
          </a:r>
          <a:r>
            <a:rPr lang="ru-RU" sz="1300" kern="1200" dirty="0" err="1" smtClean="0"/>
            <a:t>цим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демонструють</a:t>
          </a:r>
          <a:r>
            <a:rPr lang="ru-RU" sz="1300" kern="1200" dirty="0" smtClean="0"/>
            <a:t>.</a:t>
          </a:r>
          <a:endParaRPr lang="ru-RU" sz="1300" kern="1200" dirty="0"/>
        </a:p>
      </dsp:txBody>
      <dsp:txXfrm>
        <a:off x="42904" y="44669"/>
        <a:ext cx="5207416" cy="788758"/>
      </dsp:txXfrm>
    </dsp:sp>
    <dsp:sp modelId="{97C9057D-DF65-4BF9-8873-99A9819770BF}">
      <dsp:nvSpPr>
        <dsp:cNvPr id="0" name=""/>
        <dsp:cNvSpPr/>
      </dsp:nvSpPr>
      <dsp:spPr>
        <a:xfrm rot="5400000">
          <a:off x="6230191" y="3154"/>
          <a:ext cx="699279" cy="2707396"/>
        </a:xfrm>
        <a:prstGeom prst="round2SameRect">
          <a:avLst/>
        </a:prstGeom>
        <a:solidFill>
          <a:schemeClr val="accent5">
            <a:tint val="40000"/>
            <a:alpha val="90000"/>
            <a:hueOff val="-1787537"/>
            <a:satOff val="-9717"/>
            <a:lumOff val="-42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787537"/>
              <a:satOff val="-9717"/>
              <a:lumOff val="-4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smtClean="0"/>
            <a:t>Ігри та заняття. </a:t>
          </a:r>
          <a:endParaRPr lang="ru-RU" sz="2000" kern="1200"/>
        </a:p>
      </dsp:txBody>
      <dsp:txXfrm rot="-5400000">
        <a:off x="5226133" y="1041348"/>
        <a:ext cx="2673260" cy="631007"/>
      </dsp:txXfrm>
    </dsp:sp>
    <dsp:sp modelId="{97BF68E9-4E9E-4345-ADAF-75D315246620}">
      <dsp:nvSpPr>
        <dsp:cNvPr id="0" name=""/>
        <dsp:cNvSpPr/>
      </dsp:nvSpPr>
      <dsp:spPr>
        <a:xfrm>
          <a:off x="234" y="919803"/>
          <a:ext cx="5225898" cy="874098"/>
        </a:xfrm>
        <a:prstGeom prst="roundRect">
          <a:avLst/>
        </a:prstGeom>
        <a:solidFill>
          <a:schemeClr val="accent5">
            <a:hueOff val="-1749885"/>
            <a:satOff val="-9153"/>
            <a:lumOff val="-6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err="1" smtClean="0"/>
            <a:t>Важливо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використовувати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ігри</a:t>
          </a:r>
          <a:r>
            <a:rPr lang="ru-RU" sz="1300" b="0" i="0" kern="1200" dirty="0" smtClean="0"/>
            <a:t> та </a:t>
          </a:r>
          <a:r>
            <a:rPr lang="ru-RU" sz="1300" b="0" i="0" kern="1200" dirty="0" err="1" smtClean="0"/>
            <a:t>заняття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щоб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формувати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ціннісне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ставлення</a:t>
          </a:r>
          <a:r>
            <a:rPr lang="ru-RU" sz="1300" b="0" i="0" kern="1200" dirty="0" smtClean="0"/>
            <a:t> до </a:t>
          </a:r>
          <a:r>
            <a:rPr lang="ru-RU" sz="1300" b="0" i="0" kern="1200" dirty="0" err="1" smtClean="0"/>
            <a:t>різних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аспектів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життя</a:t>
          </a:r>
          <a:r>
            <a:rPr lang="ru-RU" sz="1300" b="0" i="0" kern="1200" dirty="0" smtClean="0"/>
            <a:t>. </a:t>
          </a:r>
          <a:r>
            <a:rPr lang="ru-RU" sz="1300" b="0" i="0" kern="1200" dirty="0" err="1" smtClean="0"/>
            <a:t>Наприклад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заняття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зі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фізкультури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можуть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навчити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дітей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дисципліни</a:t>
          </a:r>
          <a:r>
            <a:rPr lang="ru-RU" sz="1300" b="0" i="0" kern="1200" dirty="0" smtClean="0"/>
            <a:t> та самоконтролю.</a:t>
          </a:r>
          <a:endParaRPr lang="ru-RU" sz="1300" kern="1200" dirty="0"/>
        </a:p>
      </dsp:txBody>
      <dsp:txXfrm>
        <a:off x="42904" y="962473"/>
        <a:ext cx="5140558" cy="788758"/>
      </dsp:txXfrm>
    </dsp:sp>
    <dsp:sp modelId="{66AA8AB2-9A74-4BE2-B286-B23A3CB2B6C5}">
      <dsp:nvSpPr>
        <dsp:cNvPr id="0" name=""/>
        <dsp:cNvSpPr/>
      </dsp:nvSpPr>
      <dsp:spPr>
        <a:xfrm rot="5400000">
          <a:off x="6188810" y="881289"/>
          <a:ext cx="699279" cy="2786734"/>
        </a:xfrm>
        <a:prstGeom prst="round2SameRect">
          <a:avLst/>
        </a:prstGeom>
        <a:solidFill>
          <a:schemeClr val="accent5">
            <a:tint val="40000"/>
            <a:alpha val="90000"/>
            <a:hueOff val="-3575075"/>
            <a:satOff val="-19434"/>
            <a:lumOff val="-855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75075"/>
              <a:satOff val="-19434"/>
              <a:lumOff val="-8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/>
            <a:t>Похвала. </a:t>
          </a:r>
          <a:endParaRPr lang="ru-RU" sz="2000" kern="1200" dirty="0"/>
        </a:p>
      </dsp:txBody>
      <dsp:txXfrm rot="-5400000">
        <a:off x="5145083" y="1959152"/>
        <a:ext cx="2752598" cy="631007"/>
      </dsp:txXfrm>
    </dsp:sp>
    <dsp:sp modelId="{5C53997A-5970-4538-976C-A6F77A43A604}">
      <dsp:nvSpPr>
        <dsp:cNvPr id="0" name=""/>
        <dsp:cNvSpPr/>
      </dsp:nvSpPr>
      <dsp:spPr>
        <a:xfrm>
          <a:off x="234" y="1837607"/>
          <a:ext cx="5144848" cy="874098"/>
        </a:xfrm>
        <a:prstGeom prst="roundRect">
          <a:avLst/>
        </a:prstGeom>
        <a:solidFill>
          <a:schemeClr val="accent5">
            <a:hueOff val="-3499770"/>
            <a:satOff val="-18305"/>
            <a:lumOff val="-1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err="1" smtClean="0"/>
            <a:t>Дитина</a:t>
          </a:r>
          <a:r>
            <a:rPr lang="ru-RU" sz="1300" b="0" i="0" kern="1200" dirty="0" smtClean="0"/>
            <a:t> повинна бути похвалена та </a:t>
          </a:r>
          <a:r>
            <a:rPr lang="ru-RU" sz="1300" b="0" i="0" kern="1200" dirty="0" err="1" smtClean="0"/>
            <a:t>заохочена</a:t>
          </a:r>
          <a:r>
            <a:rPr lang="ru-RU" sz="1300" b="0" i="0" kern="1200" dirty="0" smtClean="0"/>
            <a:t>, коли вона </a:t>
          </a:r>
          <a:r>
            <a:rPr lang="ru-RU" sz="1300" b="0" i="0" kern="1200" dirty="0" err="1" smtClean="0"/>
            <a:t>виявляє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певні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ціннісні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орієнтири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що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збігаються</a:t>
          </a:r>
          <a:r>
            <a:rPr lang="ru-RU" sz="1300" b="0" i="0" kern="1200" dirty="0" smtClean="0"/>
            <a:t> з </a:t>
          </a:r>
          <a:r>
            <a:rPr lang="ru-RU" sz="1300" b="0" i="0" kern="1200" dirty="0" err="1" smtClean="0"/>
            <a:t>тими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які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бажають</a:t>
          </a:r>
          <a:r>
            <a:rPr lang="ru-RU" sz="1300" b="0" i="0" kern="1200" dirty="0" smtClean="0"/>
            <a:t> батьки та педагоги.</a:t>
          </a:r>
          <a:endParaRPr lang="ru-RU" sz="1300" kern="1200" dirty="0"/>
        </a:p>
      </dsp:txBody>
      <dsp:txXfrm>
        <a:off x="42904" y="1880277"/>
        <a:ext cx="5059508" cy="788758"/>
      </dsp:txXfrm>
    </dsp:sp>
    <dsp:sp modelId="{6F2FE1CB-ECF9-4782-B3AC-4CEA754D8357}">
      <dsp:nvSpPr>
        <dsp:cNvPr id="0" name=""/>
        <dsp:cNvSpPr/>
      </dsp:nvSpPr>
      <dsp:spPr>
        <a:xfrm rot="5400000">
          <a:off x="6206624" y="1818927"/>
          <a:ext cx="699279" cy="2747065"/>
        </a:xfrm>
        <a:prstGeom prst="round2SameRect">
          <a:avLst/>
        </a:prstGeom>
        <a:solidFill>
          <a:schemeClr val="accent5">
            <a:tint val="40000"/>
            <a:alpha val="90000"/>
            <a:hueOff val="-5362612"/>
            <a:satOff val="-29151"/>
            <a:lumOff val="-128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62612"/>
              <a:satOff val="-29151"/>
              <a:lumOff val="-1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err="1" smtClean="0"/>
            <a:t>Дотримання</a:t>
          </a:r>
          <a:r>
            <a:rPr lang="ru-RU" sz="2000" b="0" i="0" kern="1200" dirty="0" smtClean="0"/>
            <a:t> правил.</a:t>
          </a:r>
          <a:endParaRPr lang="ru-RU" sz="2000" kern="1200" dirty="0"/>
        </a:p>
      </dsp:txBody>
      <dsp:txXfrm rot="-5400000">
        <a:off x="5182731" y="2876956"/>
        <a:ext cx="2712929" cy="631007"/>
      </dsp:txXfrm>
    </dsp:sp>
    <dsp:sp modelId="{3AC2A867-3A58-44E8-BB44-73166835B282}">
      <dsp:nvSpPr>
        <dsp:cNvPr id="0" name=""/>
        <dsp:cNvSpPr/>
      </dsp:nvSpPr>
      <dsp:spPr>
        <a:xfrm>
          <a:off x="234" y="2755410"/>
          <a:ext cx="5182497" cy="874098"/>
        </a:xfrm>
        <a:prstGeom prst="roundRect">
          <a:avLst/>
        </a:prstGeom>
        <a:solidFill>
          <a:schemeClr val="accent5">
            <a:hueOff val="-5249656"/>
            <a:satOff val="-27458"/>
            <a:lumOff val="-19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err="1" smtClean="0"/>
            <a:t>Важливо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щоб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діти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навчалися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дотримуватися</a:t>
          </a:r>
          <a:r>
            <a:rPr lang="ru-RU" sz="1300" b="0" i="0" kern="1200" dirty="0" smtClean="0"/>
            <a:t> правил та </a:t>
          </a:r>
          <a:r>
            <a:rPr lang="ru-RU" sz="1300" b="0" i="0" kern="1200" dirty="0" err="1" smtClean="0"/>
            <a:t>визнавали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їх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важливість</a:t>
          </a:r>
          <a:r>
            <a:rPr lang="ru-RU" sz="1300" b="0" i="0" kern="1200" dirty="0" smtClean="0"/>
            <a:t>. </a:t>
          </a:r>
          <a:r>
            <a:rPr lang="ru-RU" sz="1300" b="0" i="0" kern="1200" dirty="0" err="1" smtClean="0"/>
            <a:t>Це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допоможе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їм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розуміти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що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існують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загальнолюдські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цінності</a:t>
          </a:r>
          <a:r>
            <a:rPr lang="ru-RU" sz="1300" b="0" i="0" kern="1200" dirty="0" smtClean="0"/>
            <a:t> та </a:t>
          </a:r>
          <a:r>
            <a:rPr lang="ru-RU" sz="1300" b="0" i="0" kern="1200" dirty="0" err="1" smtClean="0"/>
            <a:t>норми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поведінки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які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необхідно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дотримуватися</a:t>
          </a:r>
          <a:r>
            <a:rPr lang="ru-RU" sz="1300" b="0" i="0" kern="1200" dirty="0" smtClean="0"/>
            <a:t>.</a:t>
          </a:r>
        </a:p>
      </dsp:txBody>
      <dsp:txXfrm>
        <a:off x="42904" y="2798080"/>
        <a:ext cx="5097157" cy="788758"/>
      </dsp:txXfrm>
    </dsp:sp>
    <dsp:sp modelId="{FC433FDD-63C5-4A05-B127-7783F3ACC471}">
      <dsp:nvSpPr>
        <dsp:cNvPr id="0" name=""/>
        <dsp:cNvSpPr/>
      </dsp:nvSpPr>
      <dsp:spPr>
        <a:xfrm rot="5400000">
          <a:off x="6215322" y="2744169"/>
          <a:ext cx="699279" cy="2732189"/>
        </a:xfrm>
        <a:prstGeom prst="round2SameRect">
          <a:avLst/>
        </a:prstGeom>
        <a:solidFill>
          <a:schemeClr val="accent5">
            <a:tint val="40000"/>
            <a:alpha val="90000"/>
            <a:hueOff val="-7150150"/>
            <a:satOff val="-38868"/>
            <a:lumOff val="-17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50150"/>
              <a:satOff val="-38868"/>
              <a:lumOff val="-1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 smtClean="0"/>
            <a:t>Приклад.</a:t>
          </a:r>
          <a:r>
            <a:rPr lang="en-US" sz="2000" b="0" i="0" kern="1200" dirty="0" smtClean="0"/>
            <a:t> </a:t>
          </a:r>
          <a:endParaRPr lang="ru-RU" sz="2000" kern="1200" dirty="0"/>
        </a:p>
      </dsp:txBody>
      <dsp:txXfrm rot="-5400000">
        <a:off x="5198867" y="3794760"/>
        <a:ext cx="2698053" cy="631007"/>
      </dsp:txXfrm>
    </dsp:sp>
    <dsp:sp modelId="{E67C92D9-D064-49BB-B7CA-370E922F07E6}">
      <dsp:nvSpPr>
        <dsp:cNvPr id="0" name=""/>
        <dsp:cNvSpPr/>
      </dsp:nvSpPr>
      <dsp:spPr>
        <a:xfrm>
          <a:off x="234" y="3673214"/>
          <a:ext cx="5198633" cy="874098"/>
        </a:xfrm>
        <a:prstGeom prst="roundRect">
          <a:avLst/>
        </a:prstGeom>
        <a:solidFill>
          <a:schemeClr val="accent5">
            <a:hueOff val="-6999541"/>
            <a:satOff val="-36611"/>
            <a:lumOff val="-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err="1" smtClean="0"/>
            <a:t>Діти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найкраще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навчаються</a:t>
          </a:r>
          <a:r>
            <a:rPr lang="ru-RU" sz="1300" b="0" i="0" kern="1200" dirty="0" smtClean="0"/>
            <a:t> на </a:t>
          </a:r>
          <a:r>
            <a:rPr lang="ru-RU" sz="1300" b="0" i="0" kern="1200" dirty="0" err="1" smtClean="0"/>
            <a:t>прикладі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дорослих</a:t>
          </a:r>
          <a:r>
            <a:rPr lang="ru-RU" sz="1300" b="0" i="0" kern="1200" dirty="0" smtClean="0"/>
            <a:t>. Тому </a:t>
          </a:r>
          <a:r>
            <a:rPr lang="ru-RU" sz="1300" b="0" i="0" kern="1200" dirty="0" err="1" smtClean="0"/>
            <a:t>важливо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щоб</a:t>
          </a:r>
          <a:r>
            <a:rPr lang="ru-RU" sz="1300" b="0" i="0" kern="1200" dirty="0" smtClean="0"/>
            <a:t> батьки та педагоги проявляли у </a:t>
          </a:r>
          <a:r>
            <a:rPr lang="ru-RU" sz="1300" b="0" i="0" kern="1200" dirty="0" err="1" smtClean="0"/>
            <a:t>своїй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поведінці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ті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цінності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які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хотіли</a:t>
          </a:r>
          <a:r>
            <a:rPr lang="ru-RU" sz="1300" b="0" i="0" kern="1200" dirty="0" smtClean="0"/>
            <a:t> б </a:t>
          </a:r>
          <a:r>
            <a:rPr lang="ru-RU" sz="1300" b="0" i="0" kern="1200" dirty="0" err="1" smtClean="0"/>
            <a:t>побачити</a:t>
          </a:r>
          <a:r>
            <a:rPr lang="ru-RU" sz="1300" b="0" i="0" kern="1200" dirty="0" smtClean="0"/>
            <a:t> у </a:t>
          </a:r>
          <a:r>
            <a:rPr lang="ru-RU" sz="1300" b="0" i="0" kern="1200" dirty="0" err="1" smtClean="0"/>
            <a:t>дітей</a:t>
          </a:r>
          <a:r>
            <a:rPr lang="ru-RU" sz="1300" b="0" i="0" kern="1200" dirty="0" smtClean="0"/>
            <a:t>. .</a:t>
          </a:r>
          <a:endParaRPr lang="ru-RU" sz="1300" kern="1200" dirty="0"/>
        </a:p>
      </dsp:txBody>
      <dsp:txXfrm>
        <a:off x="42904" y="3715884"/>
        <a:ext cx="5113293" cy="78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149FE-15D2-4136-887F-DE520C83F2E8}">
      <dsp:nvSpPr>
        <dsp:cNvPr id="0" name=""/>
        <dsp:cNvSpPr/>
      </dsp:nvSpPr>
      <dsp:spPr>
        <a:xfrm>
          <a:off x="0" y="2301243"/>
          <a:ext cx="8031336" cy="5034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smtClean="0"/>
            <a:t>цінності, котрі втілюються у ставленні людини до певних ситуацій (подолання обмежень)</a:t>
          </a:r>
          <a:endParaRPr lang="ru-RU" sz="1300" kern="1200"/>
        </a:p>
      </dsp:txBody>
      <dsp:txXfrm>
        <a:off x="0" y="2301243"/>
        <a:ext cx="8031336" cy="503455"/>
      </dsp:txXfrm>
    </dsp:sp>
    <dsp:sp modelId="{11842754-52A9-43C0-9695-40956AE852DC}">
      <dsp:nvSpPr>
        <dsp:cNvPr id="0" name=""/>
        <dsp:cNvSpPr/>
      </dsp:nvSpPr>
      <dsp:spPr>
        <a:xfrm rot="10800000">
          <a:off x="0" y="1534480"/>
          <a:ext cx="8031336" cy="774315"/>
        </a:xfrm>
        <a:prstGeom prst="upArrowCallout">
          <a:avLst/>
        </a:prstGeom>
        <a:gradFill rotWithShape="0">
          <a:gsLst>
            <a:gs pos="0">
              <a:schemeClr val="accent5">
                <a:hueOff val="-2333180"/>
                <a:satOff val="-12204"/>
                <a:lumOff val="-85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2333180"/>
                <a:satOff val="-12204"/>
                <a:lumOff val="-85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err="1" smtClean="0"/>
            <a:t>цінності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творення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котрі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втілюються</a:t>
          </a:r>
          <a:r>
            <a:rPr lang="ru-RU" sz="1300" b="0" i="0" kern="1200" dirty="0" smtClean="0"/>
            <a:t> у </a:t>
          </a:r>
          <a:r>
            <a:rPr lang="ru-RU" sz="1300" b="0" i="0" kern="1200" dirty="0" err="1" smtClean="0"/>
            <a:t>продуктивних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творчих</a:t>
          </a:r>
          <a:r>
            <a:rPr lang="ru-RU" sz="1300" b="0" i="0" kern="1200" dirty="0" smtClean="0"/>
            <a:t> актах;</a:t>
          </a:r>
          <a:endParaRPr lang="ru-RU" sz="1300" kern="1200" dirty="0"/>
        </a:p>
      </dsp:txBody>
      <dsp:txXfrm rot="10800000">
        <a:off x="0" y="1534480"/>
        <a:ext cx="8031336" cy="503127"/>
      </dsp:txXfrm>
    </dsp:sp>
    <dsp:sp modelId="{A73E3802-ACE9-4689-BBA1-82AFD081722E}">
      <dsp:nvSpPr>
        <dsp:cNvPr id="0" name=""/>
        <dsp:cNvSpPr/>
      </dsp:nvSpPr>
      <dsp:spPr>
        <a:xfrm rot="10800000">
          <a:off x="0" y="767717"/>
          <a:ext cx="8031336" cy="774315"/>
        </a:xfrm>
        <a:prstGeom prst="upArrowCallout">
          <a:avLst/>
        </a:prstGeom>
        <a:gradFill rotWithShape="0">
          <a:gsLst>
            <a:gs pos="0">
              <a:schemeClr val="accent5">
                <a:hueOff val="-4666360"/>
                <a:satOff val="-24407"/>
                <a:lumOff val="-169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4666360"/>
                <a:satOff val="-24407"/>
                <a:lumOff val="-169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err="1" smtClean="0"/>
            <a:t>цінності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спілкування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котрі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втілюються</a:t>
          </a:r>
          <a:r>
            <a:rPr lang="ru-RU" sz="1300" b="0" i="0" kern="1200" dirty="0" smtClean="0"/>
            <a:t> у </a:t>
          </a:r>
          <a:r>
            <a:rPr lang="ru-RU" sz="1300" b="0" i="0" kern="1200" dirty="0" err="1" smtClean="0"/>
            <a:t>спілкуванні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між</a:t>
          </a:r>
          <a:r>
            <a:rPr lang="ru-RU" sz="1300" b="0" i="0" kern="1200" dirty="0" smtClean="0"/>
            <a:t> людьми (дружба, </a:t>
          </a:r>
          <a:r>
            <a:rPr lang="ru-RU" sz="1300" b="0" i="0" kern="1200" dirty="0" err="1" smtClean="0"/>
            <a:t>співпереживання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любов</a:t>
          </a:r>
          <a:r>
            <a:rPr lang="ru-RU" sz="1300" b="0" i="0" kern="1200" dirty="0" smtClean="0"/>
            <a:t>); </a:t>
          </a:r>
          <a:endParaRPr lang="ru-RU" sz="1300" kern="1200" dirty="0"/>
        </a:p>
      </dsp:txBody>
      <dsp:txXfrm rot="10800000">
        <a:off x="0" y="767717"/>
        <a:ext cx="8031336" cy="503127"/>
      </dsp:txXfrm>
    </dsp:sp>
    <dsp:sp modelId="{A73242A9-4E20-4999-91C6-A7C664E2A8C8}">
      <dsp:nvSpPr>
        <dsp:cNvPr id="0" name=""/>
        <dsp:cNvSpPr/>
      </dsp:nvSpPr>
      <dsp:spPr>
        <a:xfrm rot="10800000">
          <a:off x="0" y="0"/>
          <a:ext cx="8031336" cy="774315"/>
        </a:xfrm>
        <a:prstGeom prst="upArrowCallout">
          <a:avLst/>
        </a:prstGeom>
        <a:gradFill rotWithShape="0">
          <a:gsLst>
            <a:gs pos="0">
              <a:schemeClr val="accent5">
                <a:hueOff val="-6999541"/>
                <a:satOff val="-36611"/>
                <a:lumOff val="-254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999541"/>
                <a:satOff val="-36611"/>
                <a:lumOff val="-254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i="0" kern="1200" dirty="0" err="1" smtClean="0"/>
            <a:t>цінності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переживання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котрі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втілюються</a:t>
          </a:r>
          <a:r>
            <a:rPr lang="ru-RU" sz="1300" b="0" i="0" kern="1200" dirty="0" smtClean="0"/>
            <a:t> у </a:t>
          </a:r>
          <a:r>
            <a:rPr lang="ru-RU" sz="1300" b="0" i="0" kern="1200" dirty="0" err="1" smtClean="0"/>
            <a:t>переживаннях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краси</a:t>
          </a:r>
          <a:r>
            <a:rPr lang="ru-RU" sz="1300" b="0" i="0" kern="1200" dirty="0" smtClean="0"/>
            <a:t> </a:t>
          </a:r>
          <a:r>
            <a:rPr lang="ru-RU" sz="1300" b="0" i="0" kern="1200" dirty="0" err="1" smtClean="0"/>
            <a:t>природи</a:t>
          </a:r>
          <a:r>
            <a:rPr lang="ru-RU" sz="1300" b="0" i="0" kern="1200" dirty="0" smtClean="0"/>
            <a:t>, </a:t>
          </a:r>
          <a:r>
            <a:rPr lang="ru-RU" sz="1300" b="0" i="0" kern="1200" dirty="0" err="1" smtClean="0"/>
            <a:t>мистецтва</a:t>
          </a:r>
          <a:r>
            <a:rPr lang="ru-RU" sz="1300" b="0" i="0" kern="1200" dirty="0" smtClean="0"/>
            <a:t>; </a:t>
          </a:r>
          <a:endParaRPr lang="ru-RU" sz="1300" kern="1200" dirty="0"/>
        </a:p>
      </dsp:txBody>
      <dsp:txXfrm rot="10800000">
        <a:off x="0" y="0"/>
        <a:ext cx="8031336" cy="503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76771-BAF9-45B5-BBEF-06E0165832A8}">
      <dsp:nvSpPr>
        <dsp:cNvPr id="0" name=""/>
        <dsp:cNvSpPr/>
      </dsp:nvSpPr>
      <dsp:spPr>
        <a:xfrm>
          <a:off x="1589566" y="0"/>
          <a:ext cx="3603159" cy="3603159"/>
        </a:xfrm>
        <a:prstGeom prst="triangl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C4BB6-061E-481E-97E8-917616829532}">
      <dsp:nvSpPr>
        <dsp:cNvPr id="0" name=""/>
        <dsp:cNvSpPr/>
      </dsp:nvSpPr>
      <dsp:spPr>
        <a:xfrm>
          <a:off x="3387363" y="360667"/>
          <a:ext cx="2342053" cy="6404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Інтеграція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ціннісних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орієнтирів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у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мовленнєві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вправи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18625" y="391929"/>
        <a:ext cx="2279529" cy="577881"/>
      </dsp:txXfrm>
    </dsp:sp>
    <dsp:sp modelId="{AE78561C-B4EB-4953-95A5-B63E4C64F562}">
      <dsp:nvSpPr>
        <dsp:cNvPr id="0" name=""/>
        <dsp:cNvSpPr/>
      </dsp:nvSpPr>
      <dsp:spPr>
        <a:xfrm>
          <a:off x="3387363" y="1081123"/>
          <a:ext cx="2342053" cy="6404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smtClean="0">
              <a:latin typeface="Times New Roman" pitchFamily="18" charset="0"/>
              <a:cs typeface="Times New Roman" pitchFamily="18" charset="0"/>
            </a:rPr>
            <a:t>Використання ігрових ситуацій. </a:t>
          </a:r>
          <a:endParaRPr lang="ru-RU" sz="1400" kern="1200">
            <a:latin typeface="Times New Roman" pitchFamily="18" charset="0"/>
            <a:cs typeface="Times New Roman" pitchFamily="18" charset="0"/>
          </a:endParaRPr>
        </a:p>
      </dsp:txBody>
      <dsp:txXfrm>
        <a:off x="3418625" y="1112385"/>
        <a:ext cx="2279529" cy="577881"/>
      </dsp:txXfrm>
    </dsp:sp>
    <dsp:sp modelId="{F75996E2-E872-4B8A-9025-482EC658EDAB}">
      <dsp:nvSpPr>
        <dsp:cNvPr id="0" name=""/>
        <dsp:cNvSpPr/>
      </dsp:nvSpPr>
      <dsp:spPr>
        <a:xfrm>
          <a:off x="3387363" y="1801579"/>
          <a:ext cx="2342053" cy="6404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історій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казок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18625" y="1832841"/>
        <a:ext cx="2279529" cy="577881"/>
      </dsp:txXfrm>
    </dsp:sp>
    <dsp:sp modelId="{EEEB15C9-6126-421F-9F8F-16CC927C4829}">
      <dsp:nvSpPr>
        <dsp:cNvPr id="0" name=""/>
        <dsp:cNvSpPr/>
      </dsp:nvSpPr>
      <dsp:spPr>
        <a:xfrm>
          <a:off x="3387363" y="2522035"/>
          <a:ext cx="2342053" cy="6404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Робота з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родинними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цінностями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18625" y="2553297"/>
        <a:ext cx="2279529" cy="5778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3CFCC-C920-41F6-A85B-66A1FA962AA4}">
      <dsp:nvSpPr>
        <dsp:cNvPr id="0" name=""/>
        <dsp:cNvSpPr/>
      </dsp:nvSpPr>
      <dsp:spPr>
        <a:xfrm>
          <a:off x="2918010" y="1190"/>
          <a:ext cx="5260489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Логопед може обрати 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тему,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стосується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певної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і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включити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її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в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розмову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дитиною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Наприклад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якщо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цінністю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взаємодопомога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то логопед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провести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гру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, де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діти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повинні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допомагати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один одному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здолати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певне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завдання</a:t>
          </a:r>
          <a:r>
            <a:rPr lang="ru-RU" sz="1200" kern="1200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2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2918010" y="119260"/>
        <a:ext cx="4906278" cy="708422"/>
      </dsp:txXfrm>
    </dsp:sp>
    <dsp:sp modelId="{75053A80-3A15-4780-900D-45186D34961A}">
      <dsp:nvSpPr>
        <dsp:cNvPr id="0" name=""/>
        <dsp:cNvSpPr/>
      </dsp:nvSpPr>
      <dsp:spPr>
        <a:xfrm>
          <a:off x="588981" y="1190"/>
          <a:ext cx="2329028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Інтеграція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ціннісних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орієнтирів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у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мовленнєві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вправи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35091" y="47300"/>
        <a:ext cx="2236808" cy="852342"/>
      </dsp:txXfrm>
    </dsp:sp>
    <dsp:sp modelId="{44297520-9CFD-429C-BEDB-3BC23247FF9E}">
      <dsp:nvSpPr>
        <dsp:cNvPr id="0" name=""/>
        <dsp:cNvSpPr/>
      </dsp:nvSpPr>
      <dsp:spPr>
        <a:xfrm>
          <a:off x="2914574" y="1040209"/>
          <a:ext cx="5260489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Педагог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проводити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ігри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де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мають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вирішувати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різноманітні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пов'язані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цінностями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Наприклад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ігри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на тему "Як вести себе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відповідально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"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"Як вести себе в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конфлікту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"</a:t>
          </a:r>
          <a:endParaRPr lang="ru-RU" sz="1200" kern="1200" dirty="0"/>
        </a:p>
      </dsp:txBody>
      <dsp:txXfrm>
        <a:off x="2914574" y="1158279"/>
        <a:ext cx="4906278" cy="708422"/>
      </dsp:txXfrm>
    </dsp:sp>
    <dsp:sp modelId="{ABD7F0F8-2091-487E-ACAE-9230DCD11FD3}">
      <dsp:nvSpPr>
        <dsp:cNvPr id="0" name=""/>
        <dsp:cNvSpPr/>
      </dsp:nvSpPr>
      <dsp:spPr>
        <a:xfrm>
          <a:off x="542075" y="1050212"/>
          <a:ext cx="2322155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ігрових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ситуацій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588185" y="1096322"/>
        <a:ext cx="2229935" cy="852342"/>
      </dsp:txXfrm>
    </dsp:sp>
    <dsp:sp modelId="{8D103E36-2524-4EA3-B2D1-058037FBEA6D}">
      <dsp:nvSpPr>
        <dsp:cNvPr id="0" name=""/>
        <dsp:cNvSpPr/>
      </dsp:nvSpPr>
      <dsp:spPr>
        <a:xfrm>
          <a:off x="2971799" y="2059061"/>
          <a:ext cx="4966901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Логопед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читати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дітям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казки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де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головний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герой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проявляє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певні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і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потім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обговорювати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ситуації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з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дітьми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допомагає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дітям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зрозуміти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відображаються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в реальному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житті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b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</a:br>
          <a:endParaRPr lang="ru-RU" sz="1200" kern="1200" dirty="0"/>
        </a:p>
      </dsp:txBody>
      <dsp:txXfrm>
        <a:off x="2971799" y="2177131"/>
        <a:ext cx="4612690" cy="708422"/>
      </dsp:txXfrm>
    </dsp:sp>
    <dsp:sp modelId="{A12460D6-4162-43A5-9CA6-96A0D712C1D5}">
      <dsp:nvSpPr>
        <dsp:cNvPr id="0" name=""/>
        <dsp:cNvSpPr/>
      </dsp:nvSpPr>
      <dsp:spPr>
        <a:xfrm>
          <a:off x="577101" y="2074231"/>
          <a:ext cx="2210282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історій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14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казок</a:t>
          </a: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623211" y="2120341"/>
        <a:ext cx="2118062" cy="852342"/>
      </dsp:txXfrm>
    </dsp:sp>
    <dsp:sp modelId="{E620844D-FAE4-4106-96ED-716B3AB6BF5C}">
      <dsp:nvSpPr>
        <dsp:cNvPr id="0" name=""/>
        <dsp:cNvSpPr/>
      </dsp:nvSpPr>
      <dsp:spPr>
        <a:xfrm>
          <a:off x="2971808" y="3118246"/>
          <a:ext cx="5260489" cy="94456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Педагог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може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сприяти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розвитку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цінностей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що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є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важливими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для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родини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дитини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наприклад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взаємодопомога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любов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ближнього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повага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до старших,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релігійні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цінності</a:t>
          </a:r>
          <a:r>
            <a:rPr lang="ru-RU" sz="12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і т.д.</a:t>
          </a:r>
          <a:endParaRPr lang="ru-RU" sz="1200" kern="1200" dirty="0"/>
        </a:p>
      </dsp:txBody>
      <dsp:txXfrm>
        <a:off x="2971808" y="3236316"/>
        <a:ext cx="4906278" cy="708422"/>
      </dsp:txXfrm>
    </dsp:sp>
    <dsp:sp modelId="{C9B8FC2B-7A3F-4F22-8639-F178D1748ACF}">
      <dsp:nvSpPr>
        <dsp:cNvPr id="0" name=""/>
        <dsp:cNvSpPr/>
      </dsp:nvSpPr>
      <dsp:spPr>
        <a:xfrm>
          <a:off x="535184" y="3118246"/>
          <a:ext cx="2436623" cy="944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Робота з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родинними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1" i="0" kern="1200" dirty="0" err="1" smtClean="0">
              <a:latin typeface="Times New Roman" pitchFamily="18" charset="0"/>
              <a:cs typeface="Times New Roman" pitchFamily="18" charset="0"/>
            </a:rPr>
            <a:t>цінностями</a:t>
          </a:r>
          <a:r>
            <a:rPr lang="ru-RU" sz="1400" b="1" i="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ru-RU" sz="1400" kern="1200" dirty="0"/>
        </a:p>
      </dsp:txBody>
      <dsp:txXfrm>
        <a:off x="581294" y="3164356"/>
        <a:ext cx="2344403" cy="8523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9A603-483E-4F38-A1D8-998CBEB64F4C}">
      <dsp:nvSpPr>
        <dsp:cNvPr id="0" name=""/>
        <dsp:cNvSpPr/>
      </dsp:nvSpPr>
      <dsp:spPr>
        <a:xfrm>
          <a:off x="6026" y="66056"/>
          <a:ext cx="1801216" cy="108073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err="1" smtClean="0">
              <a:latin typeface="Times New Roman" pitchFamily="18" charset="0"/>
              <a:cs typeface="Times New Roman" pitchFamily="18" charset="0"/>
            </a:rPr>
            <a:t>Літературно-мовленнєва</a:t>
          </a:r>
          <a:r>
            <a:rPr lang="ru-RU" sz="1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0" kern="1200" dirty="0" err="1" smtClean="0">
              <a:latin typeface="Times New Roman" pitchFamily="18" charset="0"/>
              <a:cs typeface="Times New Roman" pitchFamily="18" charset="0"/>
            </a:rPr>
            <a:t>діяльність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680" y="97710"/>
        <a:ext cx="1737908" cy="1017422"/>
      </dsp:txXfrm>
    </dsp:sp>
    <dsp:sp modelId="{95C7101B-90A3-4A00-B3FB-09C75C5EA6C4}">
      <dsp:nvSpPr>
        <dsp:cNvPr id="0" name=""/>
        <dsp:cNvSpPr/>
      </dsp:nvSpPr>
      <dsp:spPr>
        <a:xfrm>
          <a:off x="1965750" y="383071"/>
          <a:ext cx="381857" cy="4467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1965750" y="472411"/>
        <a:ext cx="267300" cy="268021"/>
      </dsp:txXfrm>
    </dsp:sp>
    <dsp:sp modelId="{563DEB15-5C1B-49DD-B975-16FFF965D906}">
      <dsp:nvSpPr>
        <dsp:cNvPr id="0" name=""/>
        <dsp:cNvSpPr/>
      </dsp:nvSpPr>
      <dsp:spPr>
        <a:xfrm>
          <a:off x="2527730" y="66056"/>
          <a:ext cx="1801216" cy="1080730"/>
        </a:xfrm>
        <a:prstGeom prst="roundRect">
          <a:avLst>
            <a:gd name="adj" fmla="val 10000"/>
          </a:avLst>
        </a:prstGeom>
        <a:solidFill>
          <a:schemeClr val="accent5">
            <a:hueOff val="-3499770"/>
            <a:satOff val="-18305"/>
            <a:lumOff val="-12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err="1" smtClean="0">
              <a:latin typeface="Times New Roman" pitchFamily="18" charset="0"/>
              <a:cs typeface="Times New Roman" pitchFamily="18" charset="0"/>
            </a:rPr>
            <a:t>Малі</a:t>
          </a:r>
          <a:r>
            <a:rPr lang="ru-RU" sz="1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0" kern="1200" dirty="0" err="1" smtClean="0">
              <a:latin typeface="Times New Roman" pitchFamily="18" charset="0"/>
              <a:cs typeface="Times New Roman" pitchFamily="18" charset="0"/>
            </a:rPr>
            <a:t>фольклорні</a:t>
          </a:r>
          <a:r>
            <a:rPr lang="ru-RU" sz="12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200" b="1" i="0" kern="1200" dirty="0" err="1" smtClean="0">
              <a:latin typeface="Times New Roman" pitchFamily="18" charset="0"/>
              <a:cs typeface="Times New Roman" pitchFamily="18" charset="0"/>
            </a:rPr>
            <a:t>жанри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59384" y="97710"/>
        <a:ext cx="1737908" cy="1017422"/>
      </dsp:txXfrm>
    </dsp:sp>
    <dsp:sp modelId="{169FD266-CB66-4159-AC66-96C8C7324203}">
      <dsp:nvSpPr>
        <dsp:cNvPr id="0" name=""/>
        <dsp:cNvSpPr/>
      </dsp:nvSpPr>
      <dsp:spPr>
        <a:xfrm>
          <a:off x="4487454" y="383071"/>
          <a:ext cx="381857" cy="4467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999541"/>
            <a:satOff val="-36611"/>
            <a:lumOff val="-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4487454" y="472411"/>
        <a:ext cx="267300" cy="268021"/>
      </dsp:txXfrm>
    </dsp:sp>
    <dsp:sp modelId="{5A3FE866-621D-41FF-B015-705F2B92BF6B}">
      <dsp:nvSpPr>
        <dsp:cNvPr id="0" name=""/>
        <dsp:cNvSpPr/>
      </dsp:nvSpPr>
      <dsp:spPr>
        <a:xfrm>
          <a:off x="5049433" y="66056"/>
          <a:ext cx="1801216" cy="1080730"/>
        </a:xfrm>
        <a:prstGeom prst="roundRect">
          <a:avLst>
            <a:gd name="adj" fmla="val 10000"/>
          </a:avLst>
        </a:prstGeom>
        <a:solidFill>
          <a:schemeClr val="accent5">
            <a:hueOff val="-6999541"/>
            <a:satOff val="-36611"/>
            <a:lumOff val="-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>
              <a:latin typeface="Times New Roman" pitchFamily="18" charset="0"/>
              <a:cs typeface="Times New Roman" pitchFamily="18" charset="0"/>
            </a:rPr>
            <a:t>Робота з </a:t>
          </a:r>
          <a:r>
            <a:rPr lang="ru-RU" sz="1200" b="1" i="0" kern="1200" dirty="0" err="1" smtClean="0">
              <a:latin typeface="Times New Roman" pitchFamily="18" charset="0"/>
              <a:cs typeface="Times New Roman" pitchFamily="18" charset="0"/>
            </a:rPr>
            <a:t>казкою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81087" y="97710"/>
        <a:ext cx="1737908" cy="1017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3929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6f9e47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6f9e47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1839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e470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e470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51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e470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e470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51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c6f9e470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c6f9e470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87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e470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e470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51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6f9e470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6f9e470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569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e470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e470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518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6f9e470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6f9e470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888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e470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e470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51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c6f9e470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c6f9e470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51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Ref idx="1003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openxmlformats.org/officeDocument/2006/relationships/image" Target="../media/image27.png"/><Relationship Id="rId3" Type="http://schemas.openxmlformats.org/officeDocument/2006/relationships/image" Target="../media/image15.png"/><Relationship Id="rId21" Type="http://schemas.openxmlformats.org/officeDocument/2006/relationships/image" Target="../media/image24.png"/><Relationship Id="rId7" Type="http://schemas.openxmlformats.org/officeDocument/2006/relationships/image" Target="../media/image16.gif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microsoft.com/office/2007/relationships/hdphoto" Target="../media/hdphoto10.wdp"/><Relationship Id="rId2" Type="http://schemas.openxmlformats.org/officeDocument/2006/relationships/image" Target="../media/image14.jpg"/><Relationship Id="rId16" Type="http://schemas.openxmlformats.org/officeDocument/2006/relationships/image" Target="../media/image21.png"/><Relationship Id="rId20" Type="http://schemas.microsoft.com/office/2007/relationships/hdphoto" Target="../media/hdphoto8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4.wdp"/><Relationship Id="rId24" Type="http://schemas.openxmlformats.org/officeDocument/2006/relationships/image" Target="../media/image26.png"/><Relationship Id="rId5" Type="http://schemas.openxmlformats.org/officeDocument/2006/relationships/image" Target="../media/image7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28.png"/><Relationship Id="rId10" Type="http://schemas.openxmlformats.org/officeDocument/2006/relationships/image" Target="../media/image18.png"/><Relationship Id="rId19" Type="http://schemas.openxmlformats.org/officeDocument/2006/relationships/image" Target="../media/image23.png"/><Relationship Id="rId31" Type="http://schemas.microsoft.com/office/2007/relationships/hdphoto" Target="../media/hdphoto12.wdp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openxmlformats.org/officeDocument/2006/relationships/image" Target="../media/image20.png"/><Relationship Id="rId22" Type="http://schemas.openxmlformats.org/officeDocument/2006/relationships/image" Target="../media/image25.png"/><Relationship Id="rId27" Type="http://schemas.microsoft.com/office/2007/relationships/hdphoto" Target="../media/hdphoto11.wdp"/><Relationship Id="rId30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554862" y="2434114"/>
            <a:ext cx="6553865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latin typeface="Times New Roman" pitchFamily="18" charset="0"/>
                <a:cs typeface="Times New Roman" pitchFamily="18" charset="0"/>
              </a:rPr>
              <a:t>Формування ціннісних орієнтирів у дошкільному віку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6383" y="186613"/>
            <a:ext cx="7997589" cy="788043"/>
          </a:xfrm>
        </p:spPr>
        <p:txBody>
          <a:bodyPr>
            <a:noAutofit/>
          </a:bodyPr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Томашгородський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ЗДО «Сонечко» комбінованого типу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Рокитнівської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селищної ради</a:t>
            </a:r>
          </a:p>
          <a:p>
            <a:pPr algn="ctr"/>
            <a: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78894" y="3945277"/>
            <a:ext cx="1705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Підготувала:</a:t>
            </a:r>
          </a:p>
          <a:p>
            <a:r>
              <a:rPr lang="uk-UA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Стрілець Н.І.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5629" y="343243"/>
            <a:ext cx="7288306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Логопед на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занятті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формувати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ціннісні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орієнтири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дошкільника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різноманітних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вправ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ігор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сприяють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аспектів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логопед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наступні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підходи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та методики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13613547"/>
              </p:ext>
            </p:extLst>
          </p:nvPr>
        </p:nvGraphicFramePr>
        <p:xfrm>
          <a:off x="766482" y="1271400"/>
          <a:ext cx="7315200" cy="360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3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74151324"/>
              </p:ext>
            </p:extLst>
          </p:nvPr>
        </p:nvGraphicFramePr>
        <p:xfrm>
          <a:off x="181536" y="210297"/>
          <a:ext cx="876748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15710" y="4356848"/>
            <a:ext cx="8471943" cy="61184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ціннісних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орієнтирів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дошкільників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важливо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враховувати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вік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5629" y="491161"/>
            <a:ext cx="7288306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Розглянемо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особливості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ціннісних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орієнтирів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дошкільників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логопедичних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заняттях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художньо-мовленнєвої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всі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вони так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інакше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дозволяють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виховувати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85100213"/>
              </p:ext>
            </p:extLst>
          </p:nvPr>
        </p:nvGraphicFramePr>
        <p:xfrm>
          <a:off x="942616" y="1496738"/>
          <a:ext cx="6856677" cy="1212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97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Кордон — Вікіпедія"/>
          <p:cNvSpPr>
            <a:spLocks noChangeAspect="1" noChangeArrowheads="1"/>
          </p:cNvSpPr>
          <p:nvPr/>
        </p:nvSpPr>
        <p:spPr bwMode="auto">
          <a:xfrm>
            <a:off x="116681" y="-616744"/>
            <a:ext cx="1843088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383"/>
            <a:ext cx="9143999" cy="5130117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773" l="9961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69" y="3460861"/>
            <a:ext cx="1855280" cy="185528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022954" y="3391806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АР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073217" y="2909335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АР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33157" y="2721678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АР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99291" y="2988087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ЕР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2940" y="1005375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ИР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39895" y="75497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ИР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36886" y="440651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ИР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754" y="2603295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ЕР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8225" y="2855313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ЕР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688164" y="982104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УР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06120" y="755452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УР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519933" y="547520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УР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21489" y="73405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ОР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28409" y="302148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ОР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894915" y="235455"/>
            <a:ext cx="540060" cy="453304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b"/>
          <a:lstStyle/>
          <a:p>
            <a:pPr algn="ctr"/>
            <a:r>
              <a:rPr lang="uk-UA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briola" panose="04040605051002020D02" pitchFamily="82" charset="0"/>
              </a:rPr>
              <a:t>ОР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754" y="4035504"/>
            <a:ext cx="1495269" cy="1146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uk-UA" dirty="0" smtClean="0"/>
              <a:t>ДОПОМОЖИ</a:t>
            </a:r>
          </a:p>
          <a:p>
            <a:pPr algn="ctr"/>
            <a:r>
              <a:rPr lang="uk-UA" dirty="0" smtClean="0"/>
              <a:t>УКРАЇНЦЮ</a:t>
            </a:r>
          </a:p>
          <a:p>
            <a:pPr algn="ctr"/>
            <a:r>
              <a:rPr lang="uk-UA" dirty="0" smtClean="0"/>
              <a:t>ПРОЙТИСЬ</a:t>
            </a:r>
          </a:p>
          <a:p>
            <a:pPr algn="ctr"/>
            <a:r>
              <a:rPr lang="uk-UA" dirty="0" smtClean="0"/>
              <a:t>КОРДОНОМ</a:t>
            </a:r>
          </a:p>
          <a:p>
            <a:pPr algn="ctr"/>
            <a:r>
              <a:rPr lang="uk-UA" dirty="0" smtClean="0"/>
              <a:t>УКРАЇНИ</a:t>
            </a:r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1949034" y="37375"/>
            <a:ext cx="802363" cy="626618"/>
            <a:chOff x="2583959" y="61665"/>
            <a:chExt cx="1069817" cy="835491"/>
          </a:xfrm>
        </p:grpSpPr>
        <p:sp>
          <p:nvSpPr>
            <p:cNvPr id="30" name="Скругленный прямоугольник 29"/>
            <p:cNvSpPr/>
            <p:nvPr/>
          </p:nvSpPr>
          <p:spPr>
            <a:xfrm>
              <a:off x="2583959" y="61665"/>
              <a:ext cx="1069817" cy="811831"/>
            </a:xfrm>
            <a:prstGeom prst="roundRect">
              <a:avLst/>
            </a:prstGeom>
            <a:solidFill>
              <a:srgbClr val="BDB5B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uk-U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Gabriola" panose="04040605051002020D02" pitchFamily="82" charset="0"/>
              </a:endParaRPr>
            </a:p>
          </p:txBody>
        </p:sp>
        <p:pic>
          <p:nvPicPr>
            <p:cNvPr id="47" name="Picture 3" descr="D:\ДобЛь\Р\Вихідні картинки\28.pn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2728367" y="61665"/>
              <a:ext cx="835491" cy="835491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0" y="1486512"/>
            <a:ext cx="736886" cy="660290"/>
            <a:chOff x="0" y="1982016"/>
            <a:chExt cx="982514" cy="88038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0" y="1982016"/>
              <a:ext cx="982514" cy="880386"/>
              <a:chOff x="0" y="1982016"/>
              <a:chExt cx="982514" cy="880386"/>
            </a:xfrm>
          </p:grpSpPr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0" y="2028485"/>
                <a:ext cx="955527" cy="787447"/>
              </a:xfrm>
              <a:prstGeom prst="roundRect">
                <a:avLst/>
              </a:prstGeom>
              <a:solidFill>
                <a:srgbClr val="BDB5B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uk-UA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Gabriola" panose="04040605051002020D02" pitchFamily="82" charset="0"/>
                </a:endParaRPr>
              </a:p>
            </p:txBody>
          </p:sp>
          <p:pic>
            <p:nvPicPr>
              <p:cNvPr id="22" name="Picture 9" descr="D:\Образование\Дидактичне. Логопедія\Авторские\Р\картинки\редька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28" y="1982016"/>
                <a:ext cx="880386" cy="8803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Picture 2" descr="D:\ДобЛь\Р\Вихідні картинки\1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55575" y="2086362"/>
              <a:ext cx="769967" cy="689266"/>
            </a:xfrm>
            <a:prstGeom prst="rect">
              <a:avLst/>
            </a:prstGeom>
            <a:noFill/>
          </p:spPr>
        </p:pic>
      </p:grpSp>
      <p:grpSp>
        <p:nvGrpSpPr>
          <p:cNvPr id="23" name="Группа 22"/>
          <p:cNvGrpSpPr/>
          <p:nvPr/>
        </p:nvGrpSpPr>
        <p:grpSpPr>
          <a:xfrm>
            <a:off x="1786084" y="2920409"/>
            <a:ext cx="716645" cy="607431"/>
            <a:chOff x="2381444" y="3893878"/>
            <a:chExt cx="955527" cy="809908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2381444" y="3916339"/>
              <a:ext cx="955527" cy="787447"/>
            </a:xfrm>
            <a:prstGeom prst="roundRect">
              <a:avLst/>
            </a:prstGeom>
            <a:solidFill>
              <a:srgbClr val="BDB5B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uk-U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Gabriola" panose="04040605051002020D02" pitchFamily="82" charset="0"/>
              </a:endParaRPr>
            </a:p>
          </p:txBody>
        </p:sp>
        <p:pic>
          <p:nvPicPr>
            <p:cNvPr id="53" name="Picture 13" descr="D:\Образование\Дидактичне. Логопедія\Авторские\Р\картинки\комар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8440" y="3893878"/>
              <a:ext cx="903375" cy="75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5757162" y="59160"/>
            <a:ext cx="716645" cy="590585"/>
            <a:chOff x="7676215" y="78879"/>
            <a:chExt cx="955527" cy="787447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7676215" y="78879"/>
              <a:ext cx="955527" cy="787447"/>
            </a:xfrm>
            <a:prstGeom prst="roundRect">
              <a:avLst/>
            </a:prstGeom>
            <a:solidFill>
              <a:srgbClr val="BDB5B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uk-U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Gabriola" panose="04040605051002020D02" pitchFamily="82" charset="0"/>
              </a:endParaRPr>
            </a:p>
          </p:txBody>
        </p:sp>
        <p:pic>
          <p:nvPicPr>
            <p:cNvPr id="57" name="Picture 5" descr="D:\Образование\Дидактичне. Логопедія\Авторские\Р\картинки\помідор 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2622" y="124229"/>
              <a:ext cx="702712" cy="686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8327789" y="1050655"/>
            <a:ext cx="716645" cy="590585"/>
            <a:chOff x="11103718" y="1400872"/>
            <a:chExt cx="955527" cy="787447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11103718" y="1400872"/>
              <a:ext cx="955527" cy="787447"/>
            </a:xfrm>
            <a:prstGeom prst="roundRect">
              <a:avLst/>
            </a:prstGeom>
            <a:solidFill>
              <a:srgbClr val="BDB5B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uk-UA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Gabriola" panose="04040605051002020D02" pitchFamily="82" charset="0"/>
              </a:endParaRPr>
            </a:p>
          </p:txBody>
        </p:sp>
        <p:pic>
          <p:nvPicPr>
            <p:cNvPr id="49" name="Picture 4" descr="D:\Образование\Дидактичне. Логопедія\Авторские\Р\картинки\kisspng-draw-birds-drawing-penguin-sparrow-bullfinch-5ada4c067b6115.3183353815242557505054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002" y="1485948"/>
              <a:ext cx="729651" cy="693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8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47"/>
            <a:ext cx="9144000" cy="516864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311640" y="1032307"/>
            <a:ext cx="6203955" cy="4580264"/>
            <a:chOff x="1748853" y="1376410"/>
            <a:chExt cx="8271940" cy="610701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853" y="1376410"/>
              <a:ext cx="8271940" cy="6107018"/>
            </a:xfrm>
            <a:prstGeom prst="rect">
              <a:avLst/>
            </a:prstGeom>
          </p:spPr>
        </p:pic>
        <p:pic>
          <p:nvPicPr>
            <p:cNvPr id="6" name="Объект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92773" l="9961" r="95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2" b="32029"/>
            <a:stretch/>
          </p:blipFill>
          <p:spPr>
            <a:xfrm>
              <a:off x="4934651" y="1888761"/>
              <a:ext cx="2703116" cy="187524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45AF146-1523-41C7-B03D-19DDE1D8D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4" y="885418"/>
            <a:ext cx="1991078" cy="1247535"/>
          </a:xfrm>
          <a:prstGeom prst="rect">
            <a:avLst/>
          </a:prstGeom>
          <a:effectLst>
            <a:glow rad="152400">
              <a:schemeClr val="accent1">
                <a:alpha val="40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A629B6-9594-4E16-BB56-0F9121C55C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24" l="3458" r="89914">
                        <a14:foregroundMark x1="34582" y1="55043" x2="41210" y2="68300"/>
                        <a14:foregroundMark x1="41210" y1="68300" x2="42075" y2="91066"/>
                        <a14:foregroundMark x1="81556" y1="80115" x2="72911" y2="91643"/>
                        <a14:foregroundMark x1="72911" y1="91643" x2="38040" y2="99424"/>
                        <a14:foregroundMark x1="50144" y1="9510" x2="43516" y2="7205"/>
                        <a14:foregroundMark x1="53026" y1="5476" x2="53026" y2="5476"/>
                        <a14:foregroundMark x1="46398" y1="576" x2="46398" y2="576"/>
                        <a14:foregroundMark x1="82421" y1="83285" x2="82421" y2="83285"/>
                        <a14:foregroundMark x1="6916" y1="58790" x2="6916" y2="58790"/>
                        <a14:foregroundMark x1="3458" y1="42939" x2="3458" y2="42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11" y="722837"/>
            <a:ext cx="1309713" cy="1309713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0" y="4230248"/>
            <a:ext cx="2473003" cy="90024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УКРАЇНЕЦЬ РОМАН ВЕЗЕ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ПРИЧЕПІ ТРАКТОРА…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4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28" y="289784"/>
            <a:ext cx="2920037" cy="14850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12" y="481332"/>
            <a:ext cx="2368547" cy="15621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14" y="746359"/>
            <a:ext cx="2123770" cy="132071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297" y="470157"/>
            <a:ext cx="1615753" cy="16157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03" y="628831"/>
            <a:ext cx="1474424" cy="147442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27" y="646840"/>
            <a:ext cx="1218090" cy="14617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5F67576-22F6-456C-804B-FE23D24B27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619">
            <a:off x="2734063" y="839447"/>
            <a:ext cx="1640486" cy="1492842"/>
          </a:xfrm>
          <a:prstGeom prst="rect">
            <a:avLst/>
          </a:prstGeom>
          <a:effectLst>
            <a:glow rad="304800">
              <a:schemeClr val="accent1"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44" y="870042"/>
            <a:ext cx="2000451" cy="15236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8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69" y="344403"/>
            <a:ext cx="2119231" cy="16247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667" r="8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04" y="433825"/>
            <a:ext cx="2103585" cy="18301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66" y="-150707"/>
            <a:ext cx="2574795" cy="23547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77" y="403654"/>
            <a:ext cx="1136144" cy="18288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37" y="471844"/>
            <a:ext cx="3235886" cy="15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3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514B0AA-F04B-4A21-8C27-09965EB8E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1BF6E10-4C68-4233-B648-CDA27092E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" y="386727"/>
            <a:ext cx="1370212" cy="10976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9261D3C-775A-4606-9AC3-5E7311D7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5" y="1087081"/>
            <a:ext cx="1370212" cy="10976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CE88500-12C8-40D0-815A-29124F961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8" y="1917232"/>
            <a:ext cx="1370212" cy="10976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6B7A48B-2CC3-4E98-9654-9B079D1F1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3" y="2429572"/>
            <a:ext cx="1370212" cy="10976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AAFE85D-5778-4CEE-A1CC-B73E3A45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" y="3215733"/>
            <a:ext cx="1370212" cy="10976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6EE809B-658B-4B1B-A066-1AD5B2405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3" y="3960077"/>
            <a:ext cx="1370212" cy="109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7 0.00487 L 0.00177 0.00487 C 0.00545 0.00325 0.00914 0.00139 0.01298 0.00024 C 0.01619 -0.00092 0.01972 -0.00069 0.02308 -0.00162 C 0.02468 -0.00185 0.02613 -0.00254 0.02757 -0.00324 C 0.03286 -0.003 0.06859 -0.00324 0.08382 0.00024 C 0.08542 0.00047 0.09231 0.00487 0.09279 0.00487 C 0.09584 0.00602 0.09888 0.00602 0.10193 0.00649 C 0.11058 0.00811 0.11427 0.00857 0.12324 0.00973 L 0.16715 0.00811 C 0.16988 0.00811 0.17244 0.00718 0.175 0.00649 C 0.17981 0.00556 0.1819 0.0051 0.18622 0.00325 C 0.19135 0.00139 0.18831 0.00186 0.19423 0.00024 C 0.20048 -0.00162 0.20433 -0.00208 0.21106 -0.00324 C 0.22869 -0.00254 0.24632 -0.00347 0.26395 -0.00162 C 0.26699 -0.00115 0.27356 0.00672 0.27629 0.00811 C 0.27917 0.00973 0.28238 0.01019 0.28542 0.01135 C 0.29552 0.01598 0.28718 0.01274 0.2944 0.01783 C 0.29856 0.02107 0.30016 0.0213 0.30449 0.02292 L 0.34616 0.01945 C 0.35161 0.01899 0.35305 0.01667 0.3585 0.01482 C 0.3601 0.01412 0.36154 0.01366 0.36298 0.01297 C 0.36411 0.0125 0.36523 0.01181 0.36635 0.01135 C 0.36859 0.01065 0.37084 0.01042 0.37324 0.00973 C 0.375 0.00926 0.37693 0.00857 0.37885 0.00811 C 0.38222 0.00764 0.38558 0.00718 0.38895 0.00649 C 0.39375 0.00556 0.39407 0.00533 0.39792 0.00325 C 0.42228 0.0044 0.4468 0.00463 0.47116 0.00649 C 0.48847 0.00787 0.47709 0.00764 0.48686 0.01482 C 0.49135 0.01783 0.49552 0.01852 0.50032 0.01945 C 0.50561 0.01899 0.5109 0.01899 0.51619 0.01783 C 0.51923 0.01737 0.52516 0.01482 0.52516 0.01482 C 0.53093 0.00625 0.5226 0.01737 0.5375 0.00649 C 0.54279 0.00278 0.54103 0.00348 0.54648 0.00162 C 0.54968 0.0007 0.55625 -0.00069 0.55898 -0.00324 C 0.5601 -0.00416 0.56106 -0.00555 0.56234 -0.00648 C 0.56331 -0.00717 0.56459 -0.00763 0.56571 -0.0081 C 0.56859 -0.00925 0.5718 -0.00972 0.57468 -0.01134 L 0.58141 -0.01435 C 0.58895 -0.01388 0.59648 -0.01388 0.60385 -0.01296 C 0.61956 -0.01088 0.59872 -0.01134 0.60962 -0.01134 " pathEditMode="relative" ptsTypes="AAAAAAAAAAAAAAAAAAAAAAAAAAAAAAAAAAAAAAA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2 0.00532 L -0.00032 0.00532 C 0.02019 -0.00463 -0.00176 0.00486 0.02885 -0.00278 C 0.03125 -0.00348 0.03334 -0.00487 0.03558 -0.00602 L 0.03894 -0.00764 C 0.06234 -0.00718 0.08558 -0.00764 0.10882 -0.00602 C 0.11042 -0.00602 0.1117 -0.00325 0.1133 -0.00278 C 0.12084 -0.00093 0.12837 -0.00093 0.1359 0.00046 C 0.13766 0.00069 0.13959 0.00162 0.14151 0.00208 C 0.14375 0.00277 0.146 0.00324 0.14824 0.0037 C 0.16523 0.00694 0.15161 0.00324 0.16843 0.00856 C 0.18013 0.0081 0.19183 0.00787 0.20337 0.00694 C 0.20465 0.00694 0.20561 0.00578 0.20673 0.00532 C 0.21058 0.00393 0.2125 0.00416 0.21571 0.00208 C 0.21811 0.00069 0.22003 -0.00186 0.2226 -0.00278 C 0.22612 -0.00417 0.22997 -0.00394 0.23382 -0.0044 C 0.25914 -0.01366 0.23975 -0.00787 0.29343 -0.0044 C 0.30433 -0.00139 0.29423 -0.00533 0.30353 0.00208 C 0.30529 0.00347 0.30737 0.00439 0.3093 0.00532 C 0.31411 0.00763 0.31523 0.00648 0.32052 0.01018 C 0.32196 0.01134 0.3234 0.01296 0.325 0.01342 C 0.32901 0.01481 0.35337 0.01944 0.35657 0.02013 C 0.37003 0.01944 0.3835 0.01944 0.39712 0.01828 C 0.40032 0.01805 0.40802 0.01435 0.41058 0.01342 C 0.41266 0.01273 0.41843 0.01157 0.42068 0.01018 C 0.42612 0.00717 0.42468 0.00601 0.43077 0.0037 C 0.43334 0.00277 0.43606 0.00254 0.43878 0.00208 C 0.45882 -0.00764 0.44584 -0.00186 0.49616 0.00208 C 0.49856 0.00231 0.50064 0.00463 0.50289 0.00532 C 0.50433 0.00601 0.50593 0.00648 0.50737 0.00694 C 0.5085 0.0074 0.50962 0.00856 0.51074 0.00856 C 0.51827 0.00949 0.5258 0.00972 0.53334 0.01018 C 0.53894 0.00972 0.54455 0.00972 0.55016 0.00856 C 0.55257 0.0081 0.55465 0.00578 0.55689 0.00532 C 0.56218 0.00416 0.56747 0.00393 0.57276 0.00208 C 0.5742 0.00162 0.57564 0.00092 0.57725 0.00046 C 0.59071 -0.00255 0.59712 -0.00116 0.6133 -0.00116 " pathEditMode="relative" ptsTypes="AAAAAAAAAAAAAAAAAAAAAAAAAAAAAAAAAAAAA">
                                      <p:cBhvr>
                                        <p:cTn id="10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2 -0.00486 L -0.00272 -0.00486 C 0.03782 -0.01389 0.01298 -0.00949 0.09407 -0.00648 C 0.0952 -0.00648 0.09616 -0.00533 0.09744 -0.00486 C 0.0992 -0.00417 0.10113 -0.00394 0.10305 -0.00324 C 0.10529 -0.00232 0.10754 -0.00093 0.10978 1.85185E-6 C 0.1109 0.00069 0.11202 0.00116 0.11315 0.00162 L 0.11763 0.00324 C 0.11907 0.0044 0.12052 0.00648 0.12212 0.00648 C 0.15177 0.00764 0.1476 0.00879 0.16266 0.00324 C 0.16379 0.00231 0.16491 0.00092 0.16603 1.85185E-6 C 0.16715 -0.0007 0.16827 -0.00116 0.1694 -0.00162 C 0.17436 -0.00371 0.17292 -0.00255 0.17725 -0.00486 C 0.17917 -0.00579 0.18109 -0.00695 0.18302 -0.0081 C 0.18622 -0.00972 0.18734 -0.00996 0.19087 -0.01134 C 0.21074 -0.0257 0.19712 -0.01713 0.24824 -0.01296 C 0.25065 -0.01273 0.25257 -0.00996 0.25497 -0.00972 C 0.26923 -0.00764 0.2625 -0.0088 0.27516 -0.00648 C 0.27677 -0.00486 0.27805 -0.00278 0.27981 -0.00162 C 0.28141 -0.00046 0.2835 -0.00046 0.28542 1.85185E-6 C 0.29007 0.00116 0.29776 0.00254 0.30225 0.00324 C 0.32196 0.01041 0.29872 0.00254 0.32597 0.00972 C 0.32709 0.01018 0.32805 0.01111 0.32933 0.01134 C 0.33334 0.01227 0.3375 0.0125 0.34167 0.01296 C 0.34632 0.01435 0.35818 0.01805 0.36074 0.01805 C 0.37613 0.01805 0.39151 0.01574 0.4069 0.01458 C 0.4085 0.01412 0.40994 0.01366 0.41138 0.01296 C 0.41266 0.0125 0.41363 0.01157 0.41475 0.01134 C 0.42196 0.01041 0.42901 0.01041 0.43622 0.00972 C 0.45641 0.00254 0.43446 0.00995 0.48798 0.00648 C 0.48959 0.00648 0.49103 0.00532 0.49247 0.00486 C 0.49616 0.00416 0.5 0.00393 0.50369 0.00324 C 0.51138 -0.00046 0.50209 0.0037 0.51507 1.85185E-6 C 0.51811 -0.00093 0.521 -0.00255 0.52404 -0.00324 C 0.52629 -0.00371 0.52853 -0.00394 0.53077 -0.00486 C 0.53302 -0.00556 0.5351 -0.00787 0.5375 -0.0081 L 0.58254 -0.00972 C 0.59135 -0.01296 0.58558 -0.01134 0.60065 -0.01134 " pathEditMode="relative" ptsTypes="AAAAAAAAAAAAAAAAAAAAAAAAAAAAAAAAAAAAAA">
                                      <p:cBhvr>
                                        <p:cTn id="14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625 L 0.00209 0.00625 C 0.00577 0.00509 0.00946 0.00416 0.01331 0.003 C 0.01443 0.00254 0.01539 0.00162 0.01667 0.00138 C 0.0218 0.00046 0.02709 0.00023 0.03238 -0.00024 C 0.04728 -0.01112 0.02869 0.00208 0.04023 -0.0051 C 0.04183 -0.00602 0.04311 -0.00788 0.04472 -0.00834 C 0.05657 -0.0132 0.05978 -0.0132 0.07068 -0.01482 C 0.07821 -0.01436 0.08574 -0.01436 0.09327 -0.0132 C 0.09648 -0.01297 0.09808 -0.00973 0.10113 -0.00834 C 0.10369 -0.00741 0.10641 -0.00741 0.10898 -0.00672 C 0.11122 -0.00625 0.11347 -0.00579 0.11571 -0.0051 C 0.11683 -0.00417 0.11779 -0.00255 0.11907 -0.00186 C 0.12164 -0.00093 0.12436 -0.00093 0.12693 -0.00024 C 0.12853 4.81481E-6 0.12997 0.00069 0.13141 0.00138 C 0.13222 0.00231 0.1327 0.00393 0.13382 0.00462 C 0.1484 0.01296 0.17516 0.00648 0.18446 0.00625 C 0.19151 0.00416 0.19151 0.00416 0.20016 0.00138 C 0.20161 0.00092 0.20321 0.00023 0.20465 -0.00024 C 0.2125 -0.00348 0.20289 4.81481E-6 0.2125 -0.0051 C 0.21395 -0.00602 0.21555 -0.00625 0.21699 -0.00672 C 0.21827 -0.00718 0.21923 -0.00811 0.22036 -0.00834 C 0.2226 -0.00903 0.225 -0.00926 0.22725 -0.00996 C 0.23029 -0.01088 0.23318 -0.01227 0.23622 -0.0132 C 0.24824 -0.01227 0.26026 -0.01181 0.27228 -0.00996 C 0.27532 -0.00973 0.27821 -0.00764 0.28125 -0.00672 C 0.28382 -0.00602 0.28654 -0.00579 0.28911 -0.0051 C 0.29103 -0.00348 0.29263 -0.00139 0.29472 -0.00024 C 0.29648 0.00069 0.29856 0.00069 0.30032 0.00138 C 0.30145 0.00185 0.30273 0.00231 0.30369 0.003 C 0.30529 0.00393 0.30673 0.00555 0.30818 0.00625 C 0.31298 0.00856 0.32404 0.01134 0.32853 0.01273 L 0.33414 0.01435 C 0.33606 0.01481 0.33782 0.01574 0.33975 0.01597 L 0.35097 0.01759 C 0.35369 0.01875 0.35625 0.02013 0.35898 0.02083 C 0.36186 0.02175 0.36491 0.02245 0.36795 0.02245 L 0.49856 0.02407 C 0.50161 0.02708 0.50289 0.02847 0.50641 0.03055 C 0.50866 0.03194 0.51315 0.03379 0.51315 0.03379 C 0.51603 0.0368 0.52164 0.04328 0.52436 0.04513 C 0.52597 0.04629 0.52741 0.04768 0.52901 0.04837 C 0.53077 0.0493 0.5327 0.04953 0.53462 0.05 C 0.53606 0.05069 0.5375 0.05115 0.53911 0.05185 C 0.55497 0.05069 0.5569 0.05277 0.56715 0.04837 C 0.56843 0.04791 0.56956 0.04745 0.57052 0.04675 C 0.57741 0.04259 0.57276 0.0449 0.57853 0.04027 C 0.57997 0.03912 0.58157 0.03842 0.58302 0.03703 C 0.5843 0.03587 0.58494 0.0331 0.58638 0.03217 C 0.58879 0.03078 0.59167 0.03125 0.59423 0.03055 C 0.60337 0.02615 0.59648 0.02893 0.61571 0.02893 " pathEditMode="relative" ptsTypes="AAAAAAAAAAAAAAAAAAAAAAAAAAAAAAAAAAAAAAAAAAAAAAAAAAA">
                                      <p:cBhvr>
                                        <p:cTn id="1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13 -0.00509 L -0.00513 -0.00509 C -0.00112 -0.00416 0.00305 -0.00185 0.00721 -0.00185 C 0.04391 -0.00185 0.01827 -0.00347 0.0375 -0.00833 C 0.04135 -0.00949 0.04503 -0.00949 0.04888 -0.00995 C 0.07276 -0.00833 0.0968 -0.00763 0.12084 -0.00509 C 0.12356 -0.00486 0.12612 -0.003 0.12869 -0.00185 C 0.14055 0.00325 0.13077 -0.00046 0.14007 0.00301 C 0.14119 0.00394 0.14215 0.00533 0.14343 0.00625 C 0.14632 0.00834 0.15064 0.00857 0.15353 0.0095 C 0.15497 0.00996 0.15657 0.01042 0.15802 0.01112 C 0.15994 0.01204 0.1617 0.01343 0.16362 0.01436 C 0.16987 0.01737 0.17132 0.0176 0.17709 0.01922 C 0.17901 0.02037 0.18077 0.022 0.18269 0.02246 C 0.20096 0.02778 0.20385 0.02547 0.22436 0.02408 C 0.23382 0.02061 0.22388 0.02408 0.23911 0.02084 C 0.2484 0.01899 0.24103 0.01922 0.25144 0.0176 C 0.25593 0.0169 0.26042 0.01667 0.26491 0.01598 C 0.26763 0.01551 0.27019 0.01482 0.27276 0.01436 C 0.29407 0.01112 0.29616 0.01112 0.31555 0.0095 C 0.3359 0.00996 0.35609 0.00973 0.37628 0.01112 C 0.38302 0.01158 0.38542 0.01806 0.39103 0.02246 C 0.39231 0.02362 0.39391 0.02362 0.39552 0.02408 C 0.39616 0.02524 0.3968 0.02662 0.39776 0.02732 C 0.40048 0.0294 0.40577 0.03102 0.40898 0.03218 C 0.40978 0.0338 0.4101 0.03588 0.41122 0.03704 C 0.41475 0.04075 0.41971 0.04098 0.42356 0.0419 C 0.44471 0.04769 0.42468 0.04306 0.45064 0.04862 C 0.45481 0.04792 0.45898 0.04769 0.46298 0.04676 C 0.46603 0.0463 0.4718 0.04306 0.4742 0.0419 C 0.47693 0.04075 0.47949 0.03982 0.48221 0.03866 C 0.48334 0.0382 0.4843 0.0375 0.48558 0.03704 C 0.48814 0.03635 0.49087 0.03612 0.49343 0.03542 C 0.49536 0.03496 0.49712 0.0345 0.49904 0.0338 C 0.50016 0.03287 0.50112 0.03102 0.50241 0.03056 C 0.50721 0.02894 0.51218 0.02871 0.51699 0.02732 C 0.51827 0.02709 0.51923 0.02616 0.52036 0.0257 L 0.59023 0.02732 C 0.60786 0.02801 0.59343 0.03056 0.60705 0.02732 C 0.61571 0.02315 0.61154 0.02477 0.61939 0.02246 L 0.6218 0.01922 " pathEditMode="relative" ptsTypes="AAAAAAAAAAAAAAAAAAAAAAAAAAAAAAAAAAAAAAAAA">
                                      <p:cBhvr>
                                        <p:cTn id="22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4 0.00787 L -0.00464 0.00787 C -0.0024 0.00579 0.00497 -0.00139 0.00882 -0.00347 C 0.01026 -0.0044 0.01186 -0.00463 0.01331 -0.00509 C 0.02164 -0.01319 0.01026 -0.00324 0.02789 -0.01157 C 0.02901 -0.01227 0.03013 -0.01273 0.03125 -0.01319 C 0.03318 -0.01435 0.03494 -0.01597 0.03686 -0.01643 C 0.04135 -0.01759 0.046 -0.01759 0.05048 -0.01806 C 0.07837 -0.03426 0.05882 -0.02431 0.12933 -0.01968 C 0.13093 -0.01968 0.13222 -0.01759 0.13382 -0.01643 C 0.13558 -0.01528 0.1375 -0.01435 0.13943 -0.01319 C 0.14359 -0.01065 0.14327 -0.00972 0.14728 -0.00833 C 0.1492 -0.00764 0.15097 -0.00741 0.15289 -0.00671 C 0.16074 -0.00116 0.15529 -0.00417 0.16747 -0.00185 L 0.18446 0.00139 L 0.24632 -0.00185 C 0.24824 -0.00208 0.25016 -0.00324 0.25193 -0.00347 C 0.25722 -0.0044 0.2625 -0.00463 0.26779 -0.00509 L 0.36347 -0.00347 C 0.36507 -0.00347 0.36651 -0.00231 0.36795 -0.00185 C 0.375 0.00023 0.37821 0.00023 0.3859 0.00139 C 0.39391 0.00718 0.38702 0.00255 0.39728 0.00787 C 0.3992 0.0088 0.40097 0.01042 0.40289 0.01111 C 0.40513 0.01204 0.40738 0.01204 0.40962 0.01273 C 0.41074 0.01319 0.41186 0.01389 0.41298 0.01435 C 0.41443 0.01505 0.41603 0.01551 0.41747 0.01597 C 0.4218 0.02222 0.421 0.02222 0.43109 0.02245 L 0.47613 0.02083 C 0.47757 0.02037 0.47917 0.02014 0.48061 0.01921 C 0.48526 0.01644 0.48238 0.01551 0.48734 0.01435 C 0.49103 0.01366 0.49488 0.01343 0.49856 0.01273 C 0.50129 0.01227 0.50385 0.01157 0.50641 0.01111 L 0.5492 0.01273 C 0.55145 0.01296 0.55385 0.01343 0.55593 0.01435 C 0.55722 0.01505 0.55818 0.01667 0.5593 0.01759 C 0.56042 0.01829 0.5617 0.01852 0.56282 0.01921 C 0.56427 0.02014 0.56571 0.02153 0.56731 0.02245 C 0.56795 0.02361 0.56843 0.02546 0.56956 0.02569 C 0.58222 0.03056 0.5835 0.02917 0.59536 0.02732 C 0.59696 0.02639 0.5984 0.025 0.59984 0.02407 C 0.60449 0.0213 0.60209 0.02407 0.60449 0.02083 " pathEditMode="relative" ptsTypes="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9247" y="326553"/>
            <a:ext cx="785980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Літературно-мовленнєва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передбачає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роботу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малими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фольклорними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жанрами,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бесід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на морально-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етичні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теми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2"/>
          <a:stretch/>
        </p:blipFill>
        <p:spPr bwMode="auto">
          <a:xfrm rot="16200000">
            <a:off x="308113" y="1380857"/>
            <a:ext cx="2796992" cy="2596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r="3191"/>
          <a:stretch/>
        </p:blipFill>
        <p:spPr bwMode="auto">
          <a:xfrm rot="5400000">
            <a:off x="3090530" y="1370529"/>
            <a:ext cx="2796994" cy="261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83" y="1230405"/>
            <a:ext cx="2628132" cy="1828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45" y="3139609"/>
            <a:ext cx="2619270" cy="187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8565" y="329796"/>
            <a:ext cx="745639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фольклорні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жанри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себе загадки,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прислів’я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дражнилки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мирилки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Прислів’я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приказки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ознайомлюють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традиціями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обрядами та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побутом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7799" r="9248"/>
          <a:stretch/>
        </p:blipFill>
        <p:spPr bwMode="auto">
          <a:xfrm rot="5400000">
            <a:off x="53034" y="1827730"/>
            <a:ext cx="3102895" cy="2563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70" y="1558035"/>
            <a:ext cx="3121358" cy="199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90" y="1558035"/>
            <a:ext cx="2836343" cy="199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1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43726" y="297174"/>
            <a:ext cx="549984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ціннісних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орієнтирів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надзвичайно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важливий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моральні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дошкільника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відслідкувати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оточення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31028" y="2706271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Людину — ось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треба все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Сухомлинський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2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693" y="665628"/>
            <a:ext cx="7523630" cy="31085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Законі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мету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визначено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всебічний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найвищої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талантів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інтелектуальних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фізичних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необхідних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успішної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самореалізації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компетентностей,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відповідальних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здатні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свідомого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спрямування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своєї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людям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суспільству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збагачення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інтелектуального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економічного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творчого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культурного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потенціалу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країнського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освітнього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громадян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забезпечення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сталого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європейського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вибору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період війни ще більше постало питання, про формування у найменшого покоління громадянської самосвідомості та цінності нашої  національно-культурної спадщини.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Оскільки, саме зараз починає формуватися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значить, 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і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ґрунтується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цінностях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88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323700" y="262082"/>
            <a:ext cx="8520600" cy="6119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є фундаментом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умовою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суспільства</a:t>
            </a:r>
            <a:endParaRPr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" name="Google Shape;92;p14"/>
          <p:cNvGrpSpPr/>
          <p:nvPr/>
        </p:nvGrpSpPr>
        <p:grpSpPr>
          <a:xfrm>
            <a:off x="431925" y="2076879"/>
            <a:ext cx="3380316" cy="2427886"/>
            <a:chOff x="431925" y="1304875"/>
            <a:chExt cx="2628925" cy="3416400"/>
          </a:xfrm>
        </p:grpSpPr>
        <p:sp>
          <p:nvSpPr>
            <p:cNvPr id="93" name="Google Shape;93;p14"/>
            <p:cNvSpPr txBox="1"/>
            <p:nvPr/>
          </p:nvSpPr>
          <p:spPr>
            <a:xfrm>
              <a:off x="431925" y="1304875"/>
              <a:ext cx="2628900" cy="464100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431950" y="1304875"/>
              <a:ext cx="2628900" cy="3416400"/>
            </a:xfrm>
            <a:prstGeom prst="rect">
              <a:avLst/>
            </a:prstGeom>
            <a:ln>
              <a:headEnd type="none" w="sm" len="sm"/>
              <a:tailEnd type="none" w="sm" len="sm"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5" name="Google Shape;95;p14"/>
          <p:cNvSpPr txBox="1">
            <a:spLocks noGrp="1"/>
          </p:cNvSpPr>
          <p:nvPr>
            <p:ph type="body" idx="4294967295"/>
          </p:nvPr>
        </p:nvSpPr>
        <p:spPr>
          <a:xfrm>
            <a:off x="499149" y="1358662"/>
            <a:ext cx="3313059" cy="461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Дошкільний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вік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4294967295"/>
          </p:nvPr>
        </p:nvSpPr>
        <p:spPr>
          <a:xfrm>
            <a:off x="508324" y="2178424"/>
            <a:ext cx="3236681" cy="23330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період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найважливіших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організму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засвоєння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моральних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норм,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цінностей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майбутньому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дозволить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їм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почуватись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повноцінними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членами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суспільства</a:t>
            </a:r>
            <a:endParaRPr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4294967295"/>
          </p:nvPr>
        </p:nvSpPr>
        <p:spPr>
          <a:xfrm>
            <a:off x="5081944" y="1361873"/>
            <a:ext cx="3100592" cy="461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Ціннісні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орієнт</a:t>
            </a:r>
            <a:r>
              <a:rPr lang="uk-UA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ири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4294967295"/>
          </p:nvPr>
        </p:nvSpPr>
        <p:spPr>
          <a:xfrm>
            <a:off x="5136775" y="2186477"/>
            <a:ext cx="3009977" cy="22174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внутрішньої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Вони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формуються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закріплюються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життєвим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соціалізації</a:t>
            </a:r>
            <a:endParaRPr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6931" y="984878"/>
            <a:ext cx="8021171" cy="30469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уявити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педагога,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 могли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якісно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передати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ціннісну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життєву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філософію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дітям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сповідуючи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не будучи наставниками.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Адже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цінність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формується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щодня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не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розкладом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занять. І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кожна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дитина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довіряє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тому,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чує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тому,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бачить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Варто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розуміти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будь-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чесноти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собі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людях, ба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дітях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–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титанічна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Неправильна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інтерпретація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цінності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завдати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менше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зла духовному та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інтелектуальному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повна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відсутність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Недостатність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межах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країни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уваги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ціннісного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складника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розбудови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подібною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будинку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без фундаменту.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найменша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стихія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спричинити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тріщину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знести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дощенту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7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2183182" y="416723"/>
            <a:ext cx="4208930" cy="607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Цінності</a:t>
            </a:r>
            <a:endParaRPr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Google Shape;112;p15"/>
          <p:cNvSpPr/>
          <p:nvPr/>
        </p:nvSpPr>
        <p:spPr>
          <a:xfrm>
            <a:off x="432350" y="1304875"/>
            <a:ext cx="2469300" cy="6078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4294967295"/>
          </p:nvPr>
        </p:nvSpPr>
        <p:spPr>
          <a:xfrm>
            <a:off x="432350" y="1451576"/>
            <a:ext cx="2257200" cy="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Матеріальні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4294967295"/>
          </p:nvPr>
        </p:nvSpPr>
        <p:spPr>
          <a:xfrm>
            <a:off x="432350" y="2013528"/>
            <a:ext cx="2223444" cy="6524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гроші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нерухомість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endParaRPr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Google Shape;115;p15"/>
          <p:cNvSpPr/>
          <p:nvPr/>
        </p:nvSpPr>
        <p:spPr>
          <a:xfrm>
            <a:off x="3044777" y="1304875"/>
            <a:ext cx="2760600" cy="6078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body" idx="4294967295"/>
          </p:nvPr>
        </p:nvSpPr>
        <p:spPr>
          <a:xfrm>
            <a:off x="3336150" y="1451576"/>
            <a:ext cx="2257200" cy="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Природні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4294967295"/>
          </p:nvPr>
        </p:nvSpPr>
        <p:spPr>
          <a:xfrm>
            <a:off x="3118736" y="1996617"/>
            <a:ext cx="2471700" cy="686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океани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endParaRPr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5948502" y="1304875"/>
            <a:ext cx="2760600" cy="6078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4294967295"/>
          </p:nvPr>
        </p:nvSpPr>
        <p:spPr>
          <a:xfrm>
            <a:off x="6254233" y="1451576"/>
            <a:ext cx="2257200" cy="3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удожні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4294967295"/>
          </p:nvPr>
        </p:nvSpPr>
        <p:spPr>
          <a:xfrm>
            <a:off x="5948502" y="2016787"/>
            <a:ext cx="2502974" cy="6524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літературні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твори,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мистецтво</a:t>
            </a:r>
            <a:endParaRPr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12;p15"/>
          <p:cNvSpPr/>
          <p:nvPr/>
        </p:nvSpPr>
        <p:spPr>
          <a:xfrm>
            <a:off x="5157462" y="3103831"/>
            <a:ext cx="2469300" cy="607800"/>
          </a:xfrm>
          <a:prstGeom prst="homePlat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13;p15"/>
          <p:cNvSpPr txBox="1">
            <a:spLocks/>
          </p:cNvSpPr>
          <p:nvPr/>
        </p:nvSpPr>
        <p:spPr>
          <a:xfrm>
            <a:off x="5301977" y="3250531"/>
            <a:ext cx="22572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ласне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людські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Google Shape;117;p15"/>
          <p:cNvSpPr txBox="1">
            <a:spLocks/>
          </p:cNvSpPr>
          <p:nvPr/>
        </p:nvSpPr>
        <p:spPr>
          <a:xfrm>
            <a:off x="5157462" y="3773598"/>
            <a:ext cx="2471700" cy="686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None/>
            </a:pP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сім’я</a:t>
            </a:r>
            <a:r>
              <a:rPr lang="ru-RU" sz="14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дружба 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endParaRPr lang="ru-RU" sz="14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body" idx="4294967295"/>
          </p:nvPr>
        </p:nvSpPr>
        <p:spPr>
          <a:xfrm>
            <a:off x="318375" y="385667"/>
            <a:ext cx="2242800" cy="906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долучають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дитину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до норм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суспільства</a:t>
            </a:r>
            <a:endParaRPr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49" name="Google Shape;149;p18" descr="Фоновый значок указателя на временной шкале&#10;"/>
          <p:cNvSpPr/>
          <p:nvPr/>
        </p:nvSpPr>
        <p:spPr>
          <a:xfrm>
            <a:off x="969270" y="3160465"/>
            <a:ext cx="7522548" cy="74550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body" idx="4294967295"/>
          </p:nvPr>
        </p:nvSpPr>
        <p:spPr>
          <a:xfrm>
            <a:off x="3364606" y="412562"/>
            <a:ext cx="2242800" cy="906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сприяють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соціальній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взаємодії</a:t>
            </a:r>
            <a:r>
              <a:rPr lang="ru-RU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ним</a:t>
            </a:r>
            <a:endParaRPr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63" name="Google Shape;163;p18"/>
          <p:cNvGrpSpPr/>
          <p:nvPr/>
        </p:nvGrpSpPr>
        <p:grpSpPr>
          <a:xfrm>
            <a:off x="7584923" y="1771670"/>
            <a:ext cx="492558" cy="1550250"/>
            <a:chOff x="3918084" y="1610215"/>
            <a:chExt cx="198900" cy="593656"/>
          </a:xfrm>
        </p:grpSpPr>
        <p:cxnSp>
          <p:nvCxnSpPr>
            <p:cNvPr id="164" name="Google Shape;164;p18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5" name="Google Shape;165;p18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8"/>
          <p:cNvSpPr txBox="1">
            <a:spLocks noGrp="1"/>
          </p:cNvSpPr>
          <p:nvPr>
            <p:ph type="body" idx="4294967295"/>
          </p:nvPr>
        </p:nvSpPr>
        <p:spPr>
          <a:xfrm>
            <a:off x="1023580" y="3345079"/>
            <a:ext cx="6745677" cy="4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lvl="0" indent="0" algn="ctr">
              <a:lnSpc>
                <a:spcPct val="100000"/>
              </a:lnSpc>
              <a:buNone/>
            </a:pPr>
            <a:r>
              <a:rPr lang="ru-RU" sz="1600" b="1" cap="all" dirty="0" err="1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Ціннісні</a:t>
            </a:r>
            <a:r>
              <a:rPr lang="ru-RU" sz="1600" b="1" cap="all" dirty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 err="1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орієнтири</a:t>
            </a:r>
            <a:r>
              <a:rPr lang="ru-RU" sz="16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 err="1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виконують</a:t>
            </a:r>
            <a:r>
              <a:rPr lang="ru-RU" sz="1600" b="1" cap="all" dirty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 smtClean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Низку </a:t>
            </a:r>
            <a:r>
              <a:rPr lang="ru-RU" sz="1600" b="1" cap="all" dirty="0" err="1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функцій</a:t>
            </a:r>
            <a:r>
              <a:rPr lang="ru-RU" sz="1600" b="1" cap="all" dirty="0">
                <a:ln/>
                <a:solidFill>
                  <a:schemeClr val="tx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sz="1600" b="1" cap="all" dirty="0">
              <a:ln/>
              <a:solidFill>
                <a:schemeClr val="tx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" name="Google Shape;166;p18"/>
          <p:cNvSpPr txBox="1">
            <a:spLocks noGrp="1"/>
          </p:cNvSpPr>
          <p:nvPr>
            <p:ph type="body" idx="4294967295"/>
          </p:nvPr>
        </p:nvSpPr>
        <p:spPr>
          <a:xfrm>
            <a:off x="6685979" y="385666"/>
            <a:ext cx="2242800" cy="10733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забезпечують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гармонію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внутрішнього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світу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дитини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реалізацію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її</a:t>
            </a: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здібностей</a:t>
            </a:r>
            <a:endParaRPr sz="1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8" name="Google Shape;163;p18"/>
          <p:cNvGrpSpPr/>
          <p:nvPr/>
        </p:nvGrpSpPr>
        <p:grpSpPr>
          <a:xfrm>
            <a:off x="4294875" y="1771670"/>
            <a:ext cx="492558" cy="1550250"/>
            <a:chOff x="3918084" y="1610215"/>
            <a:chExt cx="198900" cy="593656"/>
          </a:xfrm>
        </p:grpSpPr>
        <p:cxnSp>
          <p:nvCxnSpPr>
            <p:cNvPr id="19" name="Google Shape;164;p18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" name="Google Shape;165;p18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3;p18"/>
          <p:cNvGrpSpPr/>
          <p:nvPr/>
        </p:nvGrpSpPr>
        <p:grpSpPr>
          <a:xfrm>
            <a:off x="1349970" y="1771670"/>
            <a:ext cx="492558" cy="1550250"/>
            <a:chOff x="3918084" y="1610215"/>
            <a:chExt cx="198900" cy="593656"/>
          </a:xfrm>
        </p:grpSpPr>
        <p:cxnSp>
          <p:nvCxnSpPr>
            <p:cNvPr id="22" name="Google Shape;164;p18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" name="Google Shape;165;p18"/>
            <p:cNvSpPr/>
            <p:nvPr/>
          </p:nvSpPr>
          <p:spPr>
            <a:xfrm>
              <a:off x="3918084" y="1610215"/>
              <a:ext cx="198900" cy="19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1808629" y="383106"/>
            <a:ext cx="4572001" cy="607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:</a:t>
            </a:r>
            <a:endParaRPr dirty="0"/>
          </a:p>
        </p:txBody>
      </p:sp>
      <p:sp>
        <p:nvSpPr>
          <p:cNvPr id="178" name="Google Shape;178;p19"/>
          <p:cNvSpPr txBox="1">
            <a:spLocks noGrp="1"/>
          </p:cNvSpPr>
          <p:nvPr>
            <p:ph type="body" idx="4294967295"/>
          </p:nvPr>
        </p:nvSpPr>
        <p:spPr>
          <a:xfrm>
            <a:off x="4147075" y="1108350"/>
            <a:ext cx="1449000" cy="1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Ген. директорa</a:t>
            </a:r>
            <a:endParaRPr sz="1000">
              <a:solidFill>
                <a:schemeClr val="lt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6499266"/>
              </p:ext>
            </p:extLst>
          </p:nvPr>
        </p:nvGraphicFramePr>
        <p:xfrm>
          <a:off x="703729" y="1095936"/>
          <a:ext cx="6853517" cy="2904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7982" y="94130"/>
            <a:ext cx="617892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принципи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ціннісних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орієнтирів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дошкільному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віці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85949522"/>
              </p:ext>
            </p:extLst>
          </p:nvPr>
        </p:nvGraphicFramePr>
        <p:xfrm>
          <a:off x="242047" y="517712"/>
          <a:ext cx="7933764" cy="4549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759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346181" y="350999"/>
            <a:ext cx="7977547" cy="8592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Аналізуючи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поведінку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дошкільного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віку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спілкуванні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однолітками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дорослими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видах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визначити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специфіку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прояву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ціннісних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орінтирів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певній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послідовності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23472810"/>
              </p:ext>
            </p:extLst>
          </p:nvPr>
        </p:nvGraphicFramePr>
        <p:xfrm>
          <a:off x="433587" y="1385045"/>
          <a:ext cx="8031336" cy="2805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43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1147</Words>
  <Application>Microsoft Office PowerPoint</Application>
  <PresentationFormat>Экран (16:9)</PresentationFormat>
  <Paragraphs>102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Roboto</vt:lpstr>
      <vt:lpstr>Arial Black</vt:lpstr>
      <vt:lpstr>Gabriola</vt:lpstr>
      <vt:lpstr>Times New Roman</vt:lpstr>
      <vt:lpstr>Geometric</vt:lpstr>
      <vt:lpstr>Формування ціннісних орієнтирів у дошкільному віку</vt:lpstr>
      <vt:lpstr>Презентация PowerPoint</vt:lpstr>
      <vt:lpstr>Саме цінності є фундаментом освіти та умовою формування людини та суспільства</vt:lpstr>
      <vt:lpstr>Презентация PowerPoint</vt:lpstr>
      <vt:lpstr>Цінності</vt:lpstr>
      <vt:lpstr>Презентация PowerPoint</vt:lpstr>
      <vt:lpstr>Класифікація цінностей:</vt:lpstr>
      <vt:lpstr>Презентация PowerPoint</vt:lpstr>
      <vt:lpstr>Презентация PowerPoint</vt:lpstr>
      <vt:lpstr>Презентация PowerPoint</vt:lpstr>
      <vt:lpstr>У процесі формування ціннісних орієнтирів у дошкільників важливо враховувати їх вік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Формування ціннісних орієнтирів</dc:title>
  <dc:creator>Пользователь</dc:creator>
  <cp:lastModifiedBy>usr</cp:lastModifiedBy>
  <cp:revision>45</cp:revision>
  <dcterms:modified xsi:type="dcterms:W3CDTF">2023-02-23T13:40:04Z</dcterms:modified>
</cp:coreProperties>
</file>