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5"/>
  </p:normalViewPr>
  <p:slideViewPr>
    <p:cSldViewPr snapToGrid="0">
      <p:cViewPr varScale="1">
        <p:scale>
          <a:sx n="109" d="100"/>
          <a:sy n="109" d="100"/>
        </p:scale>
        <p:origin x="4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1702B-178A-DA62-9969-8419CBE12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2FA5A3-EDC4-D83F-9CD8-BB7D555FB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3CF0-09E5-0D9F-4B17-F0F1BCF4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D182C-4EF8-F827-5F5D-981FE8C1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7421B-9663-96F9-5880-B9BD635A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3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BB5CD-2094-3029-6E9C-2D2D0CE8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87CE34-09EC-0B03-2ACB-D79BF927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26F33-783C-CBEF-8C3A-C5EA9822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76262-C428-758E-92B1-77F1D7D0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F4DB7-7DA2-D46F-D7EE-0D613BCC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83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64DBA-C37C-E138-B624-2E3D61B08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04BA1B-CD04-C5DB-E389-E2E566D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C8CD3-A55E-860D-779F-949BEB6A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200DF-51DA-8EF4-20FA-901A8E53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EEDDC-7CAC-0292-51D9-B0162D3C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405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05AE-207F-8B00-192E-218514AC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8D6B-AD85-2C2F-CE3F-121546E2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75DEB-61EB-642C-E69A-00306DCA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3AB62-C989-AF1E-3138-57826BA8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5C3C6-5C04-E8FE-8383-184B6F7A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61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F260-DEAE-3B7A-94F0-9CB8DFD2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64683-58A3-B72B-DF03-B58A09C6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BCD4-7F43-0131-70FD-5E0E0F96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856E6A-E2AA-9E06-D246-54E143E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4F44A-3837-F60A-7024-B107BDD2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827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6EA6-AE3F-A5BD-11EA-E014798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F2FB4-CF9E-053C-0B55-41D353CAB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FEA2CB-C080-58E1-42F1-95DB31A5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8CD28-5738-730C-99AC-9F48DB71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15AAA1-9F66-F2C9-74A3-7039BFBD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DED51E-902E-D5BA-F82D-AB112B45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52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2C7A-82DA-C2AB-B9EC-D6CCC483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F77DC3-D2E4-EB4C-6FC3-1733C6BD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776161-5B6A-1043-AB08-17F099C1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29E018-9188-914A-291A-1C9BBDE90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87E5D-C6B1-3C01-E6DB-1CF3100DC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D5DD99-B142-1ACC-AE20-DB9465C6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B4B646-A2A6-E374-1BC7-C08A9E4E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AE6C4E-EB19-E164-20A2-6122CB5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17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AF8FA-BD93-D885-DFCB-FE247933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3F2B27-F8B8-BFF9-6909-13367BC0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0E1E9F-DC99-9562-8249-2687F0F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477D87-2ABB-C107-B8B5-DB2036B7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69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C5AE41-23F9-4E55-6EBD-25941928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F46C66-B885-9E4B-AA6D-8FC6E203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89CFA5-2AE5-4D5B-25DE-8CFA2AEA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1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6FBC9-FAE4-B7E3-9725-373B12B3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A3EFC-7D07-AA22-26D5-A09E0C57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ABE69-9005-B215-D7C1-D7FB5B3A2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543A3-D6AA-AAF3-7295-15B18970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2A58CE-328F-6BD8-2E3B-68467CE0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D0F6A-1974-E49F-0D4E-6F62221F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95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85929-AE8A-B7CD-0FC2-2FFF706D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19F8C5-7B16-CA93-0D67-E71C83953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EF4197-674F-8508-45AF-7AC4F956A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43356-04D8-7E1F-A9AB-2E77C219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422B5-8A6F-6A35-5D75-54A19AA8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6497F-8BE2-4D7D-94AA-17727AA0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398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0955B-CF5C-A5FD-CA14-C06A73F5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3175B-AB0C-AB09-5FF0-038AF5CE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AC7EE-3594-39FD-0B21-822723F3E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545B-4B3F-9142-A507-DEAC2629864C}" type="datetimeFigureOut">
              <a:rPr lang="ru-UA" smtClean="0"/>
              <a:t>25.04.2023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07A84-BB1A-F401-FFB5-D275BA5F0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2E19B-651A-7F96-36F1-C7A4C2523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9AE1-F459-524A-BF69-85DF57F7EF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901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AD916-7A96-878D-B83A-38A6CED8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955F5-9366-0007-5F8F-CCEADDB59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77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altLang="ru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uk-UA" altLang="ru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на </a:t>
            </a:r>
            <a:r>
              <a:rPr lang="uk-UA" altLang="ru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altLang="ru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1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3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EAAA0-957B-C01A-0FB7-053DDB4E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1954025"/>
            <a:ext cx="7061200" cy="4501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EAF887-FEDF-67AA-7876-9C06C6F6D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03" y="817171"/>
            <a:ext cx="2927351" cy="39031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2E9751-657D-B18E-B92A-423B5C85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311" y="4111786"/>
            <a:ext cx="2662237" cy="35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проєктів на уроках української літератури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56887-1D8A-8131-DFEF-50C75F37CAA4}"/>
              </a:ext>
            </a:extLst>
          </p:cNvPr>
          <p:cNvSpPr txBox="1"/>
          <p:nvPr/>
        </p:nvSpPr>
        <p:spPr>
          <a:xfrm>
            <a:off x="1827334" y="2803299"/>
            <a:ext cx="87725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у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осягнути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особистісне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88519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UA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alt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на </a:t>
            </a:r>
            <a:r>
              <a:rPr lang="ru-RU" altLang="ru-UA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alt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героя"</a:t>
            </a:r>
            <a:endParaRPr lang="ru-UA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629DF-5E3E-E337-8836-011DB8CBEFE0}"/>
              </a:ext>
            </a:extLst>
          </p:cNvPr>
          <p:cNvSpPr txBox="1"/>
          <p:nvPr/>
        </p:nvSpPr>
        <p:spPr>
          <a:xfrm>
            <a:off x="1500189" y="2564964"/>
            <a:ext cx="97297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на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героя" (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–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героя), "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герою" (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– лист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героєві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дружніми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порадами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"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Дискутую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героєм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–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учинків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героя, з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згоден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"Я – герой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– фрагмент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школяр). "Переписана"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.</a:t>
            </a:r>
          </a:p>
        </p:txBody>
      </p:sp>
    </p:spTree>
    <p:extLst>
      <p:ext uri="{BB962C8B-B14F-4D97-AF65-F5344CB8AC3E}">
        <p14:creationId xmlns:p14="http://schemas.microsoft.com/office/powerpoint/2010/main" val="429376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UA" sz="3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UA" sz="3600" b="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altLang="ru-UA" sz="3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600" b="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altLang="ru-UA" sz="3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600" b="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UA" sz="3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UA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EE05C-411D-3603-E18B-441F959D5EB8}"/>
              </a:ext>
            </a:extLst>
          </p:cNvPr>
          <p:cNvSpPr txBox="1"/>
          <p:nvPr/>
        </p:nvSpPr>
        <p:spPr>
          <a:xfrm>
            <a:off x="1914525" y="2689613"/>
            <a:ext cx="95297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Осмислити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характерів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рольовому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 і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Учитель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 для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дружба, права й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теми та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8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проєктів на уроках української літератури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EAA5-7159-2826-E922-EF3FCDB53419}"/>
              </a:ext>
            </a:extLst>
          </p:cNvPr>
          <p:cNvSpPr txBox="1"/>
          <p:nvPr/>
        </p:nvSpPr>
        <p:spPr>
          <a:xfrm>
            <a:off x="2041647" y="2410785"/>
            <a:ext cx="8772525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 "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уподобанням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"Я – художник",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мистецтвознавець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поет,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дизайнер", "Я – сценарист",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модельєр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маркетолог", "Я – скульптор",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знавець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науковець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79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проєктів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EAA5-7159-2826-E922-EF3FCDB53419}"/>
              </a:ext>
            </a:extLst>
          </p:cNvPr>
          <p:cNvSpPr txBox="1"/>
          <p:nvPr/>
        </p:nvSpPr>
        <p:spPr>
          <a:xfrm>
            <a:off x="2041647" y="2410785"/>
            <a:ext cx="8772525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підійде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запропонує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складе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підбадьорити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то результатом стане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98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97" y="1318490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endParaRPr lang="ru-UA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EAA5-7159-2826-E922-EF3FCDB53419}"/>
              </a:ext>
            </a:extLst>
          </p:cNvPr>
          <p:cNvSpPr txBox="1"/>
          <p:nvPr/>
        </p:nvSpPr>
        <p:spPr>
          <a:xfrm>
            <a:off x="2041647" y="2410785"/>
            <a:ext cx="8772525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8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4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9EAA5-7159-2826-E922-EF3FCDB53419}"/>
              </a:ext>
            </a:extLst>
          </p:cNvPr>
          <p:cNvSpPr txBox="1"/>
          <p:nvPr/>
        </p:nvSpPr>
        <p:spPr>
          <a:xfrm>
            <a:off x="3611167" y="2078390"/>
            <a:ext cx="5124449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UA" sz="4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altLang="ru-UA" sz="4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4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altLang="ru-UA" sz="4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UA" sz="4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altLang="ru-UA" sz="4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1F0BA-85FC-C184-E0B8-27DB128E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83" y="3603904"/>
            <a:ext cx="5279233" cy="39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AD916-7A96-878D-B83A-38A6CED8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69F1BE-4BF8-CD96-B85A-D1B7C706ED96}"/>
              </a:ext>
            </a:extLst>
          </p:cNvPr>
          <p:cNvSpPr txBox="1"/>
          <p:nvPr/>
        </p:nvSpPr>
        <p:spPr>
          <a:xfrm>
            <a:off x="2043112" y="2655298"/>
            <a:ext cx="924401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Buck Institute for Education,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проєктне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навчаючись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реагуючи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6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A101B15-9C6D-02CF-7141-4391FFBD0BF0}"/>
              </a:ext>
            </a:extLst>
          </p:cNvPr>
          <p:cNvSpPr txBox="1">
            <a:spLocks/>
          </p:cNvSpPr>
          <p:nvPr/>
        </p:nvSpPr>
        <p:spPr>
          <a:xfrm>
            <a:off x="727197" y="1418492"/>
            <a:ext cx="1051560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-UA" altLang="ru-RU" sz="4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проєктів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57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2"/>
            <a:ext cx="10515600" cy="984739"/>
          </a:xfrm>
        </p:spPr>
        <p:txBody>
          <a:bodyPr>
            <a:normAutofit fontScale="90000"/>
          </a:bodyPr>
          <a:lstStyle/>
          <a:p>
            <a:pPr algn="ctr"/>
            <a:br>
              <a:rPr lang="uk-UA" altLang="ru-RU" sz="4400" b="1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400" b="1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altLang="ru-RU" sz="4400" b="1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endParaRPr lang="ru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F275B-4A8B-3FB5-563B-1A1B5627793B}"/>
              </a:ext>
            </a:extLst>
          </p:cNvPr>
          <p:cNvSpPr txBox="1"/>
          <p:nvPr/>
        </p:nvSpPr>
        <p:spPr>
          <a:xfrm>
            <a:off x="1541585" y="3304698"/>
            <a:ext cx="97012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i="0" u="none" strike="noStrike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b="1" i="0" u="none" strike="noStrike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3200" b="1" i="0" u="none" strike="noStrike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синтезу та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</a:t>
            </a:r>
            <a:r>
              <a:rPr lang="ru-RU" sz="32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32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2"/>
            <a:ext cx="10515600" cy="984739"/>
          </a:xfrm>
        </p:spPr>
        <p:txBody>
          <a:bodyPr>
            <a:normAutofit fontScale="90000"/>
          </a:bodyPr>
          <a:lstStyle/>
          <a:p>
            <a:pPr algn="ctr"/>
            <a:br>
              <a:rPr lang="uk-UA" altLang="ru-RU" sz="4400" b="1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400" b="1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altLang="ru-RU" sz="4400" b="1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endParaRPr lang="ru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F275B-4A8B-3FB5-563B-1A1B5627793B}"/>
              </a:ext>
            </a:extLst>
          </p:cNvPr>
          <p:cNvSpPr txBox="1"/>
          <p:nvPr/>
        </p:nvSpPr>
        <p:spPr>
          <a:xfrm>
            <a:off x="1642696" y="3189044"/>
            <a:ext cx="8906608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у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здобувачам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17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2"/>
            <a:ext cx="10515600" cy="984739"/>
          </a:xfrm>
        </p:spPr>
        <p:txBody>
          <a:bodyPr>
            <a:normAutofit fontScale="90000"/>
          </a:bodyPr>
          <a:lstStyle/>
          <a:p>
            <a:pPr algn="ctr"/>
            <a:br>
              <a:rPr lang="uk-UA" altLang="ru-RU" sz="4400" b="1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962CD-4B97-162A-A438-468E0C7F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981" y="1634928"/>
            <a:ext cx="4613164" cy="6132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C50524-E6B4-0B96-6EAB-8449CAF11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32" y="1616310"/>
            <a:ext cx="4613164" cy="61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3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A71579-74EC-6055-6E88-1D72E0B1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746" y="2774950"/>
            <a:ext cx="9306216" cy="37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3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слова. Орфографія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B1BF8B-5A68-D2AB-8959-7DABA1F04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87" y="2918954"/>
            <a:ext cx="6674348" cy="3320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C7A46-C873-C93A-54D4-FE24155D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0" y="409789"/>
            <a:ext cx="2837351" cy="3783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3460D-A638-61D4-7A1A-68AA6638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847" y="3485369"/>
            <a:ext cx="2647767" cy="35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3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D20BC-2C5F-F85C-E6AD-5D4CEE50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954025"/>
            <a:ext cx="5041900" cy="25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D880C7-F0DA-F8A1-262E-E7BD630F1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4494025"/>
            <a:ext cx="5143500" cy="2971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830FC4-EDE1-AB3B-268B-689062E520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588" b="39375"/>
          <a:stretch/>
        </p:blipFill>
        <p:spPr>
          <a:xfrm>
            <a:off x="1423987" y="1686259"/>
            <a:ext cx="3086100" cy="2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2C3D08-860C-1C21-C6EB-837E643CC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599" y="4511343"/>
            <a:ext cx="3128876" cy="2346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B47B7-EF03-2C1E-374B-6929F0D61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887" y="2375698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E8B69-7698-4362-B925-1720565A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9"/>
            <a:ext cx="12192000" cy="8044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BBCDF-B4EE-E4D8-2E66-8DBB928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97" y="1418493"/>
            <a:ext cx="10515600" cy="535532"/>
          </a:xfrm>
        </p:spPr>
        <p:txBody>
          <a:bodyPr>
            <a:normAutofit fontScale="90000"/>
          </a:bodyPr>
          <a:lstStyle/>
          <a:p>
            <a:pPr algn="ctr"/>
            <a:r>
              <a:rPr lang="ru-UA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1469F-FE50-88F4-1845-5150AE17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" r="4332"/>
          <a:stretch/>
        </p:blipFill>
        <p:spPr>
          <a:xfrm>
            <a:off x="3743326" y="2066042"/>
            <a:ext cx="6943725" cy="2301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34E532-99A1-94D0-9B27-7ABEBBE5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0" y="4566761"/>
            <a:ext cx="4940300" cy="3098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9EC92E-488C-5675-0F18-F489941AB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743" y="4084227"/>
            <a:ext cx="2805113" cy="3740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B05EE-D526-D907-B1BE-9F5A318FE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65" y="659460"/>
            <a:ext cx="3485661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581</Words>
  <Application>Microsoft Macintosh PowerPoint</Application>
  <PresentationFormat>Широкоэкранный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Проєктна діяльність на уроках української мови та літератури</vt:lpstr>
      <vt:lpstr>Презентация PowerPoint</vt:lpstr>
      <vt:lpstr> Метод проєктів</vt:lpstr>
      <vt:lpstr> Метод проєктів</vt:lpstr>
      <vt:lpstr> </vt:lpstr>
      <vt:lpstr>Лексикологія</vt:lpstr>
      <vt:lpstr>Будова слова. Орфографія</vt:lpstr>
      <vt:lpstr>Фонетика</vt:lpstr>
      <vt:lpstr>Фонетика</vt:lpstr>
      <vt:lpstr>Синтаксис</vt:lpstr>
      <vt:lpstr>Метод проєктів на уроках української літератури</vt:lpstr>
      <vt:lpstr>"Моє слово на захист героя"</vt:lpstr>
      <vt:lpstr>"Прес-конференція літературних героїв"</vt:lpstr>
      <vt:lpstr>Метод проєктів на уроках української літератури</vt:lpstr>
      <vt:lpstr>Метод проєктів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проєктів на уроках української мови та літератури</dc:title>
  <dc:creator>koo21011994@gmail.com</dc:creator>
  <cp:lastModifiedBy>koo21011994@gmail.com</cp:lastModifiedBy>
  <cp:revision>6</cp:revision>
  <dcterms:created xsi:type="dcterms:W3CDTF">2023-03-28T10:14:50Z</dcterms:created>
  <dcterms:modified xsi:type="dcterms:W3CDTF">2023-04-25T09:00:59Z</dcterms:modified>
</cp:coreProperties>
</file>