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64902008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F8407-101B-493A-8A3F-3E6073C8EE0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C2957-D340-4399-8979-5D9190F5B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9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9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77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8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2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9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5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1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4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9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364902009" r:id="rId1"/>
    <p:sldLayoutId id="2364902010" r:id="rId2"/>
    <p:sldLayoutId id="2364902011" r:id="rId3"/>
    <p:sldLayoutId id="2364902012" r:id="rId4"/>
    <p:sldLayoutId id="2364902013" r:id="rId5"/>
    <p:sldLayoutId id="2364902014" r:id="rId6"/>
    <p:sldLayoutId id="2364902015" r:id="rId7"/>
    <p:sldLayoutId id="2364902016" r:id="rId8"/>
    <p:sldLayoutId id="2364902017" r:id="rId9"/>
    <p:sldLayoutId id="2364902018" r:id="rId10"/>
    <p:sldLayoutId id="2364902019" r:id="rId11"/>
    <p:sldLayoutId id="236490202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mamabook.com.ua/onlinetest/test-yak-dobre-vi-znaete-klasikiv-upiznayte-10-ukrainskih-virshiv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1015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18864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Кушнір Світлана Сергіївна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читель української мови та літератури</a:t>
            </a:r>
          </a:p>
        </p:txBody>
      </p:sp>
    </p:spTree>
    <p:extLst>
      <p:ext uri="{BB962C8B-B14F-4D97-AF65-F5344CB8AC3E}">
        <p14:creationId xmlns:p14="http://schemas.microsoft.com/office/powerpoint/2010/main" val="425412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21" y="958877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486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hlinkClick r:id="rId2"/>
              </a:rPr>
              <a:t>Тестування</a:t>
            </a:r>
            <a:r>
              <a:rPr lang="ru-RU" dirty="0" smtClean="0">
                <a:hlinkClick r:id="rId2"/>
              </a:rPr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3000"/>
                <a:lumOff val="9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</TotalTime>
  <Words>10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ss</cp:lastModifiedBy>
  <cp:revision>4</cp:revision>
  <dcterms:created xsi:type="dcterms:W3CDTF">2023-02-08T19:48:54Z</dcterms:created>
  <dcterms:modified xsi:type="dcterms:W3CDTF">2023-04-25T06:52:29Z</dcterms:modified>
  <cp:category/>
</cp:coreProperties>
</file>