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58" r:id="rId5"/>
    <p:sldId id="260" r:id="rId6"/>
    <p:sldId id="267" r:id="rId7"/>
    <p:sldId id="266" r:id="rId8"/>
    <p:sldId id="265" r:id="rId9"/>
    <p:sldId id="268" r:id="rId10"/>
    <p:sldId id="269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C01F-D48D-44EA-BEF0-0B8A66080314}" type="datetimeFigureOut">
              <a:rPr lang="uk-UA" smtClean="0"/>
              <a:t>16.05.2023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1495DCB-E438-4EF5-B880-05C9DC5DE0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500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C01F-D48D-44EA-BEF0-0B8A66080314}" type="datetimeFigureOut">
              <a:rPr lang="uk-UA" smtClean="0"/>
              <a:t>16.05.2023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495DCB-E438-4EF5-B880-05C9DC5DE0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7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C01F-D48D-44EA-BEF0-0B8A66080314}" type="datetimeFigureOut">
              <a:rPr lang="uk-UA" smtClean="0"/>
              <a:t>16.05.2023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495DCB-E438-4EF5-B880-05C9DC5DE071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9767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C01F-D48D-44EA-BEF0-0B8A66080314}" type="datetimeFigureOut">
              <a:rPr lang="uk-UA" smtClean="0"/>
              <a:t>16.05.2023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495DCB-E438-4EF5-B880-05C9DC5DE0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6360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C01F-D48D-44EA-BEF0-0B8A66080314}" type="datetimeFigureOut">
              <a:rPr lang="uk-UA" smtClean="0"/>
              <a:t>16.05.2023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495DCB-E438-4EF5-B880-05C9DC5DE071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169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C01F-D48D-44EA-BEF0-0B8A66080314}" type="datetimeFigureOut">
              <a:rPr lang="uk-UA" smtClean="0"/>
              <a:t>16.05.2023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495DCB-E438-4EF5-B880-05C9DC5DE0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5887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C01F-D48D-44EA-BEF0-0B8A66080314}" type="datetimeFigureOut">
              <a:rPr lang="uk-UA" smtClean="0"/>
              <a:t>16.05.2023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5DCB-E438-4EF5-B880-05C9DC5DE0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0999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C01F-D48D-44EA-BEF0-0B8A66080314}" type="datetimeFigureOut">
              <a:rPr lang="uk-UA" smtClean="0"/>
              <a:t>16.05.2023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5DCB-E438-4EF5-B880-05C9DC5DE0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082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C01F-D48D-44EA-BEF0-0B8A66080314}" type="datetimeFigureOut">
              <a:rPr lang="uk-UA" smtClean="0"/>
              <a:t>16.05.2023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5DCB-E438-4EF5-B880-05C9DC5DE0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829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C01F-D48D-44EA-BEF0-0B8A66080314}" type="datetimeFigureOut">
              <a:rPr lang="uk-UA" smtClean="0"/>
              <a:t>16.05.2023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495DCB-E438-4EF5-B880-05C9DC5DE0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497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C01F-D48D-44EA-BEF0-0B8A66080314}" type="datetimeFigureOut">
              <a:rPr lang="uk-UA" smtClean="0"/>
              <a:t>16.05.2023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495DCB-E438-4EF5-B880-05C9DC5DE0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02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C01F-D48D-44EA-BEF0-0B8A66080314}" type="datetimeFigureOut">
              <a:rPr lang="uk-UA" smtClean="0"/>
              <a:t>16.05.2023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495DCB-E438-4EF5-B880-05C9DC5DE0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772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C01F-D48D-44EA-BEF0-0B8A66080314}" type="datetimeFigureOut">
              <a:rPr lang="uk-UA" smtClean="0"/>
              <a:t>16.05.2023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5DCB-E438-4EF5-B880-05C9DC5DE0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092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C01F-D48D-44EA-BEF0-0B8A66080314}" type="datetimeFigureOut">
              <a:rPr lang="uk-UA" smtClean="0"/>
              <a:t>16.05.2023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5DCB-E438-4EF5-B880-05C9DC5DE0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981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C01F-D48D-44EA-BEF0-0B8A66080314}" type="datetimeFigureOut">
              <a:rPr lang="uk-UA" smtClean="0"/>
              <a:t>16.05.2023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5DCB-E438-4EF5-B880-05C9DC5DE0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59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C01F-D48D-44EA-BEF0-0B8A66080314}" type="datetimeFigureOut">
              <a:rPr lang="uk-UA" smtClean="0"/>
              <a:t>16.05.2023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495DCB-E438-4EF5-B880-05C9DC5DE0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97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EC01F-D48D-44EA-BEF0-0B8A66080314}" type="datetimeFigureOut">
              <a:rPr lang="uk-UA" smtClean="0"/>
              <a:t>16.05.2023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1495DCB-E438-4EF5-B880-05C9DC5DE0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96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7818" y="0"/>
            <a:ext cx="10714182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lv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t="7407" r="6420" b="-741"/>
          <a:stretch/>
        </p:blipFill>
        <p:spPr>
          <a:xfrm>
            <a:off x="2743200" y="286327"/>
            <a:ext cx="7047346" cy="55652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35779" y="5950589"/>
            <a:ext cx="4072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Нестерчук</a:t>
            </a:r>
            <a:r>
              <a:rPr lang="uk-UA" alt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Ірина Іванівна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7659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8100" y="150152"/>
            <a:ext cx="85959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29" y="1703772"/>
            <a:ext cx="3865671" cy="51542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32" y="1703772"/>
            <a:ext cx="3865671" cy="515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617864" y="352925"/>
            <a:ext cx="11694695" cy="6505074"/>
          </a:xfrm>
        </p:spPr>
        <p:txBody>
          <a:bodyPr>
            <a:normAutofit/>
          </a:bodyPr>
          <a:lstStyle/>
          <a:p>
            <a:pPr lvl="0"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 роботи: «Про формування позитивної мотивації на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математики деталями інноваційних форм: створення коміксів за допомогою ресурсів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Canva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Storyboard That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або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Comies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використання платформи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Gios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PlayMath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платформи «На урок»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8"/>
          <a:stretch/>
        </p:blipFill>
        <p:spPr>
          <a:xfrm>
            <a:off x="9264316" y="3659204"/>
            <a:ext cx="2678545" cy="31987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8" r="-2060"/>
          <a:stretch/>
        </p:blipFill>
        <p:spPr>
          <a:xfrm>
            <a:off x="1246424" y="3659205"/>
            <a:ext cx="3070513" cy="31987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659204"/>
            <a:ext cx="4322618" cy="32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34530" y="2530221"/>
            <a:ext cx="47535" cy="397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34530" y="0"/>
            <a:ext cx="10372899" cy="31444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Canva</a:t>
            </a:r>
            <a:endParaRPr lang="en-US" altLang="uk-UA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uk-UA" sz="28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uk-UA" altLang="uk-UA" sz="28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kumimoji="0" lang="uk-UA" altLang="uk-UA" sz="2800" b="0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 </a:t>
            </a:r>
            <a:r>
              <a:rPr kumimoji="0" lang="uk-UA" altLang="uk-UA" sz="28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створити яскраві змістовні комікси «з нуля» або використовуючи будь-який з понад 200 тематичних шаблонів. Кожен з них містить фон, промальованих персонажів та їхні репліки.</a:t>
            </a:r>
            <a:endParaRPr kumimoji="0" lang="uk-UA" altLang="uk-UA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     	</a:t>
            </a:r>
            <a:r>
              <a:rPr kumimoji="0" lang="uk-UA" altLang="uk-UA" sz="2800" b="0" i="0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Canva</a:t>
            </a:r>
            <a:r>
              <a:rPr kumimoji="0" lang="uk-UA" altLang="uk-UA" sz="28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розрахована на учнів середніх та старших класів</a:t>
            </a:r>
            <a:r>
              <a:rPr kumimoji="0" lang="uk-UA" altLang="uk-UA" sz="2800" b="0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їм</a:t>
            </a:r>
            <a:r>
              <a:rPr kumimoji="0" lang="uk-UA" altLang="uk-UA" sz="28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буде під силу опанувати цю програму.</a:t>
            </a:r>
          </a:p>
        </p:txBody>
      </p:sp>
      <p:pic>
        <p:nvPicPr>
          <p:cNvPr id="7" name="Picture 2" descr="https://fs02.vseosvita.ua/0200lads-1eb5-383x3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49" y="3112655"/>
            <a:ext cx="4487151" cy="358503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68" y="2763766"/>
            <a:ext cx="2950441" cy="39339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86" y="3063774"/>
            <a:ext cx="2762095" cy="368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03936" y="673000"/>
            <a:ext cx="10658763" cy="22826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Comics</a:t>
            </a:r>
            <a:endParaRPr lang="uk-UA" altLang="uk-UA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Ресурс</a:t>
            </a:r>
            <a:r>
              <a:rPr kumimoji="0" lang="uk-UA" altLang="uk-UA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одним із найпростіших у використанні. При цьому його функціоналу достатньо, щоб створити власний 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Цей ресурс відмінно 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підійде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першого знайомства школярів зі створенням коміксів</a:t>
            </a:r>
            <a:r>
              <a:rPr kumimoji="0" lang="uk-UA" altLang="uk-UA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uk-UA" altLang="uk-UA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fs02.vseosvita.ua/0200ladt-94d5-383x2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82" y="2955636"/>
            <a:ext cx="5341073" cy="356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65382" y="354005"/>
            <a:ext cx="10723418" cy="197485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StoryboardThat</a:t>
            </a:r>
            <a:endParaRPr lang="uk-UA" alt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уло створено спеціально для вчителів. </a:t>
            </a:r>
            <a:endParaRPr kumimoji="0" lang="en-US" altLang="uk-UA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Готовий </a:t>
            </a:r>
            <a:r>
              <a:rPr kumimoji="0" lang="uk-UA" alt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можна завантажити у вигляді презентації PowerPoint, зображення у форматі </a:t>
            </a:r>
            <a:r>
              <a:rPr kumimoji="0" lang="uk-UA" alt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(з логотипом сервісу). Також є можливість вбудувати </a:t>
            </a:r>
            <a:r>
              <a:rPr kumimoji="0" lang="uk-UA" alt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власний сайт за кодом чи прямим посиланням.</a:t>
            </a:r>
          </a:p>
        </p:txBody>
      </p:sp>
      <p:pic>
        <p:nvPicPr>
          <p:cNvPr id="3074" name="Picture 2" descr="https://fs02.vseosvita.ua/0200ladw-213a-382x2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70" y="2328864"/>
            <a:ext cx="6024603" cy="432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4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50" y="83127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68" y="83127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51" y="1255949"/>
            <a:ext cx="3917661" cy="5223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3" y="1191105"/>
            <a:ext cx="3938441" cy="52512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1293089"/>
            <a:ext cx="3861953" cy="514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474" y="286519"/>
            <a:ext cx="115037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Дуже мотиваційним для учнів став </a:t>
            </a:r>
            <a:r>
              <a:rPr lang="uk-UA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PlayMath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 –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інноваційний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вивчення математики для українських школярів.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7" b="31582"/>
          <a:stretch/>
        </p:blipFill>
        <p:spPr>
          <a:xfrm>
            <a:off x="1026137" y="1366103"/>
            <a:ext cx="3831287" cy="26904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7" b="31717"/>
          <a:stretch/>
        </p:blipFill>
        <p:spPr>
          <a:xfrm>
            <a:off x="6659418" y="1288144"/>
            <a:ext cx="3925455" cy="27683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02" b="31583"/>
          <a:stretch/>
        </p:blipFill>
        <p:spPr>
          <a:xfrm>
            <a:off x="1026136" y="4119727"/>
            <a:ext cx="3831288" cy="27019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7" b="31582"/>
          <a:stretch/>
        </p:blipFill>
        <p:spPr>
          <a:xfrm>
            <a:off x="6696363" y="4119727"/>
            <a:ext cx="3888510" cy="273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6145" y="609601"/>
            <a:ext cx="109358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Зацікавити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 дитини – ось що є одним з основних положень нашої доктрини, і ми нічим не нехтуємо, щоб прищепити учневі смак, ми сказали, б навіть пристрасть до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35" y="2308320"/>
            <a:ext cx="3338367" cy="44511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1" y="2308319"/>
            <a:ext cx="3338368" cy="44511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118" y="2308320"/>
            <a:ext cx="3338368" cy="445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314</TotalTime>
  <Words>11</Words>
  <Application>Microsoft Office PowerPoint</Application>
  <PresentationFormat>Широкоэкранный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TPCUser</dc:creator>
  <cp:lastModifiedBy>Olga</cp:lastModifiedBy>
  <cp:revision>30</cp:revision>
  <dcterms:created xsi:type="dcterms:W3CDTF">2023-04-10T13:03:05Z</dcterms:created>
  <dcterms:modified xsi:type="dcterms:W3CDTF">2023-05-16T07:23:58Z</dcterms:modified>
</cp:coreProperties>
</file>