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50A823-858D-41DB-8D00-A2C925390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7372237-CC22-43F9-8952-5735DA2BEC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E2B890-5FAC-4A68-8FD7-2A2E01053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6E823B-D6CA-46EA-A5FA-E1543F111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1125D3-F1C5-4962-B592-C07843AC7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252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80FA0D-D8F0-4DAC-BD57-1BFEBA49E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B2136D7-E2F9-40EF-B066-AE7A94FCBF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40683B-5AB9-4049-BEEC-E6A3E462E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E1471E-968C-4D3B-87A6-A6906CC41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0C59FD-F57B-4725-881C-D2AD9325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098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7B6FA0D-C218-4035-956C-C80942B414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3EA3B0-A46D-4728-8469-8102C083A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D7B563-523D-44DF-8977-F20087537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CA31D-2B1B-4738-BB03-B753D24C1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79E0D-AA6F-40C0-81AD-50DAF6D03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78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6308C-6FA8-41CA-98C7-A54B05F4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B4698B-3937-4383-9A32-123F49D3F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B6DACA-4FBB-4E82-8733-DE30AF0E7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6B4F69-4960-48C0-B915-3B8A9B35D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61EE08-84A5-4D8F-A702-81F2045C2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71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60C920-9ADB-49D6-97F5-87B6B8EBE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AEF678-ABEE-40E0-A048-0E456E67C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6F398B-7AAE-4626-8431-4B810D13A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189E9D-22B0-485F-90D1-7322FAE79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39BB16-C4BF-456F-9EED-1C13A4A83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046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DEFD43-AF5A-4F85-916E-746AAAC4C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D90D49-D3BC-484A-9B03-A14DB8F41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B9198D1-3AA3-4612-B0C5-811AA8031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76F82C6-EBD8-4788-929A-33C5F01E7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E97262D-F7D8-48F5-A0B0-02CE01D42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BE5E6A-A278-42CE-875D-293720D4B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036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A0E946-DB2D-42FC-8115-A7EE106E1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A53A77-FAA9-41FC-9CA8-CEBED5E6E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D3E6F63-3A3A-4D9C-91DB-1BC1FD411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8C14667-43EC-42A2-BFE4-A317DF00E4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2878E79-F9C3-4D63-850E-53CEAE1E3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269A42D-F7E9-4E36-AF58-17BE0B6B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060A1B-3421-43D7-A66B-F3AFB7704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9715552-D0A4-4AAA-8208-D0C0E5C00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103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66121A-8570-47DC-B1B9-B2C97F342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05193F6-8DA7-45DE-97A7-C63FB9CE0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2BE97A5-3FD5-4598-B4AF-BDB8D0B2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CAA8116-9BA2-40A1-938B-28B8B264A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69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F1F56A7-87CD-42CE-BBA4-078E889CE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D7F5A27-604C-4BE5-ADF0-C135BD94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C80A8D8-CBE6-4220-8AD4-9620415A4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653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2BF978-AFE3-4BA8-8500-F3568202C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C86F3B-26B0-4A09-8CC2-991A37F46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D81C266-F204-4647-8B1A-F3CB252F41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A1112A-1DE2-426A-AAF7-45929C0E0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793B7D-19F3-4EB2-95BB-971816E00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CE65D38-3719-4E5A-B27D-ED96DE1F1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10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740EF-BCF4-4097-B0F6-F63C84841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4188E2E-7A0E-4D91-924F-C131D86529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1FB2911-356A-4C06-A7A9-361ADD0BF2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CF1069-9074-4997-A573-6D41C022B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3FFDC5-97A5-4503-AEDF-4506D9A3D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57261B7-796F-4D64-A14E-F743483EF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714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69BC11-467C-45F8-8C09-B2D55438F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228576-F6E2-4BB9-ADAB-115E5B738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13B8EA-C1C1-480A-B643-9B5E652569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D4673-6451-4392-B686-35CE0B25806A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E358E5-9D72-4F2C-BAD1-548190E25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075661-3565-403F-A27C-F2C051E8B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49CD7-CBE8-4B61-8A93-1C8B9E512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18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E75AB7-DE8B-4DFC-A646-BEB9CBD2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9756DF-4D98-4ABA-AB1F-8CD802EFFE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0310" y="135466"/>
            <a:ext cx="8037689" cy="5000977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spcAft>
                <a:spcPts val="800"/>
              </a:spcAft>
            </a:pPr>
            <a:br>
              <a:rPr lang="en-US" sz="4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br>
              <a:rPr lang="en-US" sz="4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br>
              <a:rPr lang="en-US" sz="4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br>
              <a:rPr lang="ru-RU" sz="4400" b="0" dirty="0">
                <a:effectLst/>
              </a:rPr>
            </a:br>
            <a:br>
              <a:rPr lang="en-US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b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Психолого-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педагогічний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семінар «Корекційна робота практичного психолога у закладі освіти із дітьми, які мають особливі освітні потреби»</a:t>
            </a:r>
            <a:br>
              <a:rPr lang="ru-RU" sz="3600" b="0" dirty="0">
                <a:effectLst/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81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E75AB7-DE8B-4DFC-A646-BEB9CBD2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AE5B5C-256A-4524-892A-ECC3EB2C2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1244" y="1614311"/>
            <a:ext cx="8827911" cy="4515556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endParaRPr lang="ru-RU" sz="22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3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«Візуалізація» 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ропоную вам візуалізувати те, про що ми з Вами говорили. Уявіть на одній своїй долоні корекційну роботу, а на іншій – практичного психолога, який її проводить та поєднати їх. </a:t>
            </a:r>
          </a:p>
        </p:txBody>
      </p:sp>
    </p:spTree>
    <p:extLst>
      <p:ext uri="{BB962C8B-B14F-4D97-AF65-F5344CB8AC3E}">
        <p14:creationId xmlns:p14="http://schemas.microsoft.com/office/powerpoint/2010/main" val="3910774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E75AB7-DE8B-4DFC-A646-BEB9CBD2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BDB33CA-FF29-4AF0-B1B9-1D45A8B08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3942" y="681037"/>
            <a:ext cx="7334250" cy="549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35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E75AB7-DE8B-4DFC-A646-BEB9CBD2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AE5B5C-256A-4524-892A-ECC3EB2C2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4844" y="598311"/>
            <a:ext cx="9234312" cy="5531555"/>
          </a:xfrm>
        </p:spPr>
        <p:txBody>
          <a:bodyPr>
            <a:normAutofit fontScale="92500" lnSpcReduction="10000"/>
          </a:bodyPr>
          <a:lstStyle/>
          <a:p>
            <a:r>
              <a:rPr lang="uk-UA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«Вислови»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      у кого є син - тричі моргніть;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      той, хто сьогодні вранці з’їв смачний сніданок – погладьте себе по животику;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     хто народився весною, нехай візьме себе за праве вухо;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     хто народився зимою, візьміть себе за ліве вухо;   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      у кого є донька, нехай скаже що він її сильно любить;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      хто полюбляє  каву з цукром і молоком, загляньте собі під стілець;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      хто любить вишивати, підніміть руки вгору;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      у кого є захоплення  - підстрибніть і назвіть його;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      хто дуже любить свою роботу-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вигукніть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фразу «Я у захваті!»; 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      хто любить компліменти-вигукніть «Так-так!»;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        у кого є у класі здобувачі з особливими освітніми потребами, поплескайте в долоні.</a:t>
            </a:r>
          </a:p>
          <a:p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539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E75AB7-DE8B-4DFC-A646-BEB9CBD2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AE5B5C-256A-4524-892A-ECC3EB2C2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0578" y="259644"/>
            <a:ext cx="8658578" cy="5870222"/>
          </a:xfrm>
        </p:spPr>
        <p:txBody>
          <a:bodyPr>
            <a:normAutofit fontScale="92500"/>
          </a:bodyPr>
          <a:lstStyle/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Корекційна робота 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практичного психолога. </a:t>
            </a: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Основною метою 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повноцінному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психічному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особистісному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які мають особливі освітні потреби.</a:t>
            </a:r>
            <a:r>
              <a:rPr lang="ru-RU" b="0" i="0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Корекційна робота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таких 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принципах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єдність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корекції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Корекційній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передує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діагностика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діяльнісний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корекції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корекційного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тут є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психолога та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зону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найближчого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здобувача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освіти. Її наглядно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демонструє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ІРЦ, в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прописують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що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роботи із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корекційної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роботи «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зверху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донизу»,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оптимальних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розвитку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психічних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сприятимуть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компенсації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елементарних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психічних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b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333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E75AB7-DE8B-4DFC-A646-BEB9CBD2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AE5B5C-256A-4524-892A-ECC3EB2C2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3466" y="1704622"/>
            <a:ext cx="8545689" cy="5508978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принцип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нормативності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під час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корекційної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роботи та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її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 у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віковому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системного характеру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розвитку. Корекційна робота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спрямовується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розвитку;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розпочинається з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«точки», з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розпочалося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оптимальної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розвитку.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b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033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E75AB7-DE8B-4DFC-A646-BEB9CBD2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AE5B5C-256A-4524-892A-ECC3EB2C2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3466" y="575733"/>
            <a:ext cx="8545689" cy="5554133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Універсальної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причини, що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мовного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 (ЗМР)  не має.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упевненістю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можна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сказати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що в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лежать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біологічна</a:t>
            </a: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біологічної</a:t>
            </a: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складової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на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вплинути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генетичних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пологи,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перенесені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ранньому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віці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гіперопіку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тривожність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занижену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b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7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E75AB7-DE8B-4DFC-A646-BEB9CBD2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AE5B5C-256A-4524-892A-ECC3EB2C2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3466" y="101601"/>
            <a:ext cx="8545689" cy="6028266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200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Затримка</a:t>
            </a:r>
            <a:r>
              <a:rPr lang="ru-RU" sz="22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2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заважає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повноцінному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 здобувачів освіти та 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гальмує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його. У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школярів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спостерігається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швидке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перенасичення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інтелектуальною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уваги,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знижений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запам’ятовування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з’являються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говоримо про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підлітків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як не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задовільняється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 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потреба у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спілкуванні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з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однолітками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22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E75AB7-DE8B-4DFC-A646-BEB9CBD2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AE5B5C-256A-4524-892A-ECC3EB2C2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3466" y="101601"/>
            <a:ext cx="8545689" cy="6028266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орекція</a:t>
            </a:r>
            <a:r>
              <a:rPr lang="ru-RU" b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покликана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озвучені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скорегувати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 вміння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зіставляти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порівнювати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узагальнювати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класифікувати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планомірний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всебічний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контрольований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вміння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зосереджуватись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об’єктах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собі та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самооцінку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Корекційний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обмежується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тільки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із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здобувачами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освіти, які мають особливі потреби.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Сюди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входить і: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вчителів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групові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направлені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соціалізацію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індивідуальна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корекційна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із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зараз я Вам і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ознайомитися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(Перегляд </a:t>
            </a:r>
            <a:r>
              <a:rPr lang="ru-RU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відео-заняття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408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E75AB7-DE8B-4DFC-A646-BEB9CBD2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AE5B5C-256A-4524-892A-ECC3EB2C2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3778" y="1478843"/>
            <a:ext cx="8455377" cy="4651023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подоланням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мовного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розвитку,  ми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дотримувалися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когнітивна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сфера – «я знаю»;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емоційно-вольова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«я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навчальна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«я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вмію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endParaRPr lang="ru-RU" sz="22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075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E75AB7-DE8B-4DFC-A646-BEB9CBD22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AE5B5C-256A-4524-892A-ECC3EB2C2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1244" y="101601"/>
            <a:ext cx="8827911" cy="6028266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роботи із ученицею 6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позитивних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динаміці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Вона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розумової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роботи.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покращені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рівня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уваги,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Дівчинка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здатна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зосереджуватися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мінімальним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пред’явленням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наочного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Намагається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порівнювати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досягненнями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Контролює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та ставить перед собою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Має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позитивна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динаміка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збережеться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навчального року,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вважаю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ініціювати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повторне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комплексної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педагогічної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розвитку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учениці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(так як вона не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додаткової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освітньому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корекційному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здобувачі освіти мають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гармонійно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розвиватися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endParaRPr lang="ru-RU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2331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783</Words>
  <Application>Microsoft Office PowerPoint</Application>
  <PresentationFormat>Широкоэкранный</PresentationFormat>
  <Paragraphs>58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      Психолого-педагогічний семінар «Корекційна робота практичного психолога у закладі освіти із дітьми, які мають особливі освітні потреби»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Психолого-педагогічний семінар «Корекційна робота практичного психолога у закладі освіти із дітьми, які мають особливі освітні потреби»  </dc:title>
  <dc:creator>Ольга Осока</dc:creator>
  <cp:lastModifiedBy>Ольга Осока</cp:lastModifiedBy>
  <cp:revision>1</cp:revision>
  <dcterms:created xsi:type="dcterms:W3CDTF">2023-03-12T12:32:23Z</dcterms:created>
  <dcterms:modified xsi:type="dcterms:W3CDTF">2023-03-12T12:57:22Z</dcterms:modified>
</cp:coreProperties>
</file>