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90" r:id="rId3"/>
    <p:sldId id="291" r:id="rId4"/>
    <p:sldId id="292" r:id="rId5"/>
    <p:sldId id="293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94" r:id="rId15"/>
    <p:sldId id="312" r:id="rId16"/>
    <p:sldId id="311" r:id="rId17"/>
    <p:sldId id="284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507" y="619412"/>
            <a:ext cx="8427126" cy="43224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uk-UA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асистента вчителя </a:t>
            </a:r>
          </a:p>
          <a:p>
            <a:pPr marL="0" indent="0" algn="ctr">
              <a:buNone/>
            </a:pPr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організації навчально – виховного процесу в закладі загальної середньої освіти. 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4" y="3660275"/>
            <a:ext cx="3861516" cy="2563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0338" y="1103428"/>
            <a:ext cx="221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    </a:t>
            </a:r>
            <a:endParaRPr lang="ru-RU" sz="44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96118" y="5255834"/>
            <a:ext cx="4060596" cy="706151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Мартинюк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О.І.,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76" y="150568"/>
            <a:ext cx="2810327" cy="393603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230778" y="1829182"/>
            <a:ext cx="3385820" cy="451485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81058" y="1884702"/>
            <a:ext cx="3272790" cy="43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33" y="190009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935823" y="2365678"/>
            <a:ext cx="3349625" cy="446722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5152925" y="-352281"/>
            <a:ext cx="3253740" cy="4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0" y="51962"/>
            <a:ext cx="2829487" cy="393603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110842" y="1490730"/>
            <a:ext cx="3428365" cy="4572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133684" y="2267128"/>
            <a:ext cx="31781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64579" y="-378421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855524" y="3023709"/>
            <a:ext cx="3196590" cy="426212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024155" y="1349214"/>
            <a:ext cx="3310890" cy="44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286" y="-4190048"/>
            <a:ext cx="11428571" cy="1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0170"/>
            <a:ext cx="7886700" cy="1013550"/>
          </a:xfrm>
        </p:spPr>
        <p:txBody>
          <a:bodyPr/>
          <a:lstStyle/>
          <a:p>
            <a:r>
              <a:rPr lang="uk-UA" dirty="0" smtClean="0"/>
              <a:t>  Методична література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75382" y="1650521"/>
            <a:ext cx="3668617" cy="520747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5727" y="1022980"/>
            <a:ext cx="3679328" cy="502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7" y="672029"/>
            <a:ext cx="8592014" cy="55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5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27279" y="869323"/>
            <a:ext cx="8950817" cy="5988677"/>
          </a:xfrm>
        </p:spPr>
        <p:txBody>
          <a:bodyPr>
            <a:noAutofit/>
          </a:bodyPr>
          <a:lstStyle/>
          <a:p>
            <a:pPr algn="l"/>
            <a:r>
              <a:rPr lang="uk-UA" sz="5400" dirty="0" smtClean="0"/>
              <a:t>Праця наша, </a:t>
            </a:r>
          </a:p>
          <a:p>
            <a:pPr algn="l"/>
            <a:r>
              <a:rPr lang="uk-UA" sz="5400" dirty="0" smtClean="0"/>
              <a:t>як маленька краплинка, </a:t>
            </a:r>
          </a:p>
          <a:p>
            <a:pPr algn="l"/>
            <a:r>
              <a:rPr lang="uk-UA" sz="5400" dirty="0" smtClean="0"/>
              <a:t>яка </a:t>
            </a:r>
            <a:r>
              <a:rPr lang="uk-UA" sz="5400" dirty="0"/>
              <a:t>не силою </a:t>
            </a:r>
            <a:r>
              <a:rPr lang="uk-UA" sz="5400" dirty="0" smtClean="0"/>
              <a:t>своєю, </a:t>
            </a:r>
          </a:p>
          <a:p>
            <a:pPr algn="l"/>
            <a:r>
              <a:rPr lang="uk-UA" sz="5400" dirty="0" smtClean="0"/>
              <a:t>а лише частим падінням </a:t>
            </a:r>
          </a:p>
          <a:p>
            <a:pPr algn="l"/>
            <a:r>
              <a:rPr lang="uk-UA" sz="5400" dirty="0" smtClean="0"/>
              <a:t>і камінь шліфує.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725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961" y="484742"/>
            <a:ext cx="7920440" cy="13408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523" y="160986"/>
            <a:ext cx="7886700" cy="1325563"/>
          </a:xfrm>
        </p:spPr>
        <p:txBody>
          <a:bodyPr/>
          <a:lstStyle/>
          <a:p>
            <a:r>
              <a:rPr lang="uk-UA" dirty="0" smtClean="0"/>
              <a:t>             Мартинюк </a:t>
            </a:r>
            <a:r>
              <a:rPr lang="uk-UA" dirty="0" err="1" smtClean="0"/>
              <a:t>Едіна</a:t>
            </a:r>
            <a:r>
              <a:rPr lang="uk-UA" dirty="0" smtClean="0"/>
              <a:t> Юріївна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685" y="1144298"/>
            <a:ext cx="4028588" cy="56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32" y="0"/>
            <a:ext cx="7886700" cy="1325563"/>
          </a:xfrm>
        </p:spPr>
        <p:txBody>
          <a:bodyPr/>
          <a:lstStyle/>
          <a:p>
            <a:r>
              <a:rPr lang="uk-UA" dirty="0" smtClean="0"/>
              <a:t>Документація асистента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80557" y="579552"/>
            <a:ext cx="3400024" cy="453336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5099021" y="2381583"/>
            <a:ext cx="3593209" cy="44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58154" y="1675589"/>
            <a:ext cx="5798156" cy="425002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3823693" y="1649835"/>
            <a:ext cx="5798158" cy="43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04561" y="1753130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4361385" y="552529"/>
            <a:ext cx="2919730" cy="219011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452790" y="2433043"/>
            <a:ext cx="3097530" cy="232346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6422390" y="4138970"/>
            <a:ext cx="2678430" cy="20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 роботи психолого-педагогічного супроводу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124" y="1520328"/>
            <a:ext cx="4412503" cy="52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405" y="859317"/>
            <a:ext cx="3930243" cy="547094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27444" b="10406"/>
          <a:stretch/>
        </p:blipFill>
        <p:spPr bwMode="auto">
          <a:xfrm>
            <a:off x="4335008" y="1465243"/>
            <a:ext cx="4731873" cy="4446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57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677" y="495758"/>
            <a:ext cx="4327938" cy="57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141" y="1812746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334188" y="1690689"/>
            <a:ext cx="37211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56</Words>
  <Application>Microsoft Office PowerPoint</Application>
  <PresentationFormat>Экран (4:3)</PresentationFormat>
  <Paragraphs>14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Мартинюк О.І., асистент вчителя 8 класу</vt:lpstr>
      <vt:lpstr>             Мартинюк Едіна Юріївна </vt:lpstr>
      <vt:lpstr>Документація асистента</vt:lpstr>
      <vt:lpstr>Презентация PowerPoint</vt:lpstr>
      <vt:lpstr>Презентация PowerPoint</vt:lpstr>
      <vt:lpstr>План роботи психолого-педагогічного супроводу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Методична література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RMK</cp:lastModifiedBy>
  <cp:revision>66</cp:revision>
  <dcterms:created xsi:type="dcterms:W3CDTF">2018-09-04T12:10:47Z</dcterms:created>
  <dcterms:modified xsi:type="dcterms:W3CDTF">2023-04-20T13:39:05Z</dcterms:modified>
</cp:coreProperties>
</file>