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6858000" cx="9144000"/>
  <p:notesSz cx="6858000" cy="9144000"/>
  <p:embeddedFontLst>
    <p:embeddedFont>
      <p:font typeface="Robo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8" roundtripDataSignature="AMtx7mhmRK7zgs0L/KsYLG5+HoImzYRo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bold.fntdata"/><Relationship Id="rId12" Type="http://schemas.openxmlformats.org/officeDocument/2006/relationships/slide" Target="slides/slide6.xml"/><Relationship Id="rId34" Type="http://schemas.openxmlformats.org/officeDocument/2006/relationships/font" Target="fonts/Roboto-regular.fntdata"/><Relationship Id="rId15" Type="http://schemas.openxmlformats.org/officeDocument/2006/relationships/slide" Target="slides/slide9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8.xml"/><Relationship Id="rId36" Type="http://schemas.openxmlformats.org/officeDocument/2006/relationships/font" Target="fonts/Robot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customschemas.google.com/relationships/presentationmetadata" Target="meta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397eaba30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397eaba3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3761e0994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3761e09945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3761e0994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3761e09945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2d973bdbe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2d973bdbeb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2d973bdbe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22d973bdbeb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2d973bdbe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22d973bdbeb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3761e0994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23761e09945_0_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3761e09945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23761e09945_0_2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3761e09945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23761e09945_0_1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3761e09945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g23761e09945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3761e09945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23761e09945_0_3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3761e09945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23761e09945_0_3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3761e0994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3761e09945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3761e0994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23761e09945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761e09945_0_261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23761e09945_0_26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9" name="Google Shape;89;g23761e09945_0_26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g23761e09945_0_26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23761e09945_0_26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ий слайд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3761e09945_0_26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23761e09945_0_26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23761e09945_0_26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об'єкт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3761e09945_0_27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23761e09945_0_27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23761e09945_0_27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23761e09945_0_27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23761e09945_0_27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озділу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3761e09945_0_277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23761e09945_0_277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23761e09945_0_27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23761e09945_0_27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23761e09945_0_27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'єкти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3761e09945_0_28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23761e09945_0_283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1" name="Google Shape;111;g23761e09945_0_283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2" name="Google Shape;112;g23761e09945_0_28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23761e09945_0_28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23761e09945_0_28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рівняння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3761e09945_0_29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23761e09945_0_290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23761e09945_0_290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9" name="Google Shape;119;g23761e09945_0_290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23761e09945_0_290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1" name="Google Shape;121;g23761e09945_0_29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23761e09945_0_29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23761e09945_0_29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Лише заголовок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3761e09945_0_29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23761e09945_0_29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23761e09945_0_29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23761e09945_0_29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міст із підписом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3761e09945_0_304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23761e09945_0_304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g23761e09945_0_304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3" name="Google Shape;133;g23761e09945_0_30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23761e09945_0_30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23761e09945_0_30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ображення з підписом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3761e09945_0_311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23761e09945_0_31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23761e09945_0_311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g23761e09945_0_31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23761e09945_0_31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23761e09945_0_31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вертикальний текст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3761e09945_0_3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23761e09945_0_318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g23761e09945_0_31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23761e09945_0_31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23761e09945_0_31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ий заголовок і текст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3761e09945_0_324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23761e09945_0_324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g23761e09945_0_32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g23761e09945_0_32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23761e09945_0_32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3761e09945_0_25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g23761e09945_0_25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g23761e09945_0_25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g23761e09945_0_25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g23761e09945_0_25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AYaQc7odarxJ3urD1u2uzXGiH5I2Zsek/view" TargetMode="External"/><Relationship Id="rId4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hyperlink" Target="http://drive.google.com/file/d/1NDpDmqyWAyFB5_G3jnpTW2Rkj9A-fIv2/view" TargetMode="External"/><Relationship Id="rId6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41.jpg"/><Relationship Id="rId6" Type="http://schemas.openxmlformats.org/officeDocument/2006/relationships/image" Target="../media/image3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hyperlink" Target="http://drive.google.com/file/d/1Bw3suL5QZAEALZr6gdzyBOu_1ZYqTMcV/view" TargetMode="External"/><Relationship Id="rId5" Type="http://schemas.openxmlformats.org/officeDocument/2006/relationships/image" Target="../media/image19.jpg"/><Relationship Id="rId6" Type="http://schemas.openxmlformats.org/officeDocument/2006/relationships/hyperlink" Target="http://drive.google.com/file/d/1Ly5ltQ5v-w46-_c9FAFP-DxDvWrSY_hv/view" TargetMode="External"/><Relationship Id="rId7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26.jpg"/><Relationship Id="rId6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0.jpg"/><Relationship Id="rId8" Type="http://schemas.openxmlformats.org/officeDocument/2006/relationships/image" Target="../media/image2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37.png"/><Relationship Id="rId6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48.jpg"/><Relationship Id="rId6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46.jpg"/><Relationship Id="rId6" Type="http://schemas.openxmlformats.org/officeDocument/2006/relationships/image" Target="../media/image4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47.jp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hyperlink" Target="http://drive.google.com/file/d/1Wa7TVxrdrdIs4GfIRT0niLuuoIVUOBjh/view" TargetMode="External"/><Relationship Id="rId10" Type="http://schemas.openxmlformats.org/officeDocument/2006/relationships/hyperlink" Target="http://drive.google.com/file/d/1wUkxe6bW9sYQGAALtjNhGFUZvlAr9ifj/view" TargetMode="External"/><Relationship Id="rId13" Type="http://schemas.openxmlformats.org/officeDocument/2006/relationships/hyperlink" Target="http://drive.google.com/file/d/1C1VV27ghZbHDKCILIfKmCqXspqYGlO9c/view" TargetMode="External"/><Relationship Id="rId12" Type="http://schemas.openxmlformats.org/officeDocument/2006/relationships/hyperlink" Target="http://drive.google.com/file/d/1EZEAjgMsPz34ElM7b43obuvO-B20Cqwk/view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hyperlink" Target="http://drive.google.com/file/d/1eZgz1JLu6m0KhZAtbdMdxby7KbUI48Rx/view" TargetMode="External"/><Relationship Id="rId15" Type="http://schemas.openxmlformats.org/officeDocument/2006/relationships/hyperlink" Target="http://drive.google.com/file/d/1m7uGyrI0svkclks8olaf48rSLPc75YpV/view" TargetMode="External"/><Relationship Id="rId14" Type="http://schemas.openxmlformats.org/officeDocument/2006/relationships/hyperlink" Target="http://drive.google.com/file/d/1Sco38RwW7A3zThP_oj6Tpc9BngDp3iE_/view" TargetMode="External"/><Relationship Id="rId16" Type="http://schemas.openxmlformats.org/officeDocument/2006/relationships/hyperlink" Target="http://drive.google.com/file/d/1LRS1oYKtudN9ZNTcU7EuJhGFRQIvTEPt/view" TargetMode="External"/><Relationship Id="rId5" Type="http://schemas.openxmlformats.org/officeDocument/2006/relationships/image" Target="../media/image33.png"/><Relationship Id="rId6" Type="http://schemas.openxmlformats.org/officeDocument/2006/relationships/hyperlink" Target="http://drive.google.com/file/d/1Lt3ibAYoo_iILLjZB_5e_It33-GOfdgk/view" TargetMode="External"/><Relationship Id="rId7" Type="http://schemas.openxmlformats.org/officeDocument/2006/relationships/image" Target="../media/image12.png"/><Relationship Id="rId8" Type="http://schemas.openxmlformats.org/officeDocument/2006/relationships/hyperlink" Target="http://drive.google.com/file/d/1S_Y8R7L8W0g7famLMjWY3uOdMKANdv4d/view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hyperlink" Target="http://drive.google.com/file/d/12hXAFEV7vrqrOs6Z2qdzZpMbobqVaMvl/view" TargetMode="External"/><Relationship Id="rId6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hyperlink" Target="http://drive.google.com/file/d/1Le6TfhcbNalz7JKn1kymQEneqQAjd-8E/view" TargetMode="External"/><Relationship Id="rId5" Type="http://schemas.openxmlformats.org/officeDocument/2006/relationships/image" Target="../media/image3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44.jpg"/><Relationship Id="rId5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4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5.jpg"/><Relationship Id="rId5" Type="http://schemas.openxmlformats.org/officeDocument/2006/relationships/image" Target="../media/image42.jpg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"/>
          <p:cNvSpPr txBox="1"/>
          <p:nvPr/>
        </p:nvSpPr>
        <p:spPr>
          <a:xfrm>
            <a:off x="65959" y="5684758"/>
            <a:ext cx="9139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Стадник Наталія Петрівна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050" y="459275"/>
            <a:ext cx="7499300" cy="4996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2397eaba30a_0_0" title="video-7ce4e40dcb87ee7ad7068fbf6f2a4310-V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839201" cy="66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2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281" name="Google Shape;281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82" name="Google Shape;282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83" name="Google Shape;283;p12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4" name="Google Shape;284;p12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285" name="Google Shape;285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86" name="Google Shape;286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87" name="Google Shape;287;p12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8" name="Google Shape;28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694" y="764758"/>
            <a:ext cx="2237308" cy="179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5797" y="3803005"/>
            <a:ext cx="3038203" cy="243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2" title="video-cd30b99801c5b3b5810e5772709b95ec-V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5100" y="0"/>
            <a:ext cx="9144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g23761e09945_0_37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296" name="Google Shape;296;g23761e09945_0_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97" name="Google Shape;297;g23761e09945_0_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98" name="Google Shape;298;g23761e09945_0_37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9" name="Google Shape;299;g23761e09945_0_37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300" name="Google Shape;300;g23761e09945_0_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01" name="Google Shape;301;g23761e09945_0_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02" name="Google Shape;302;g23761e09945_0_37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D:\НУШ\2 клас НУШ\Я досліджую світ матеріали\Австралія\sonechko-252x300.png" id="303" name="Google Shape;303;g23761e09945_0_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69936">
            <a:off x="16153" y="4741693"/>
            <a:ext cx="1432244" cy="170503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23761e09945_0_37"/>
          <p:cNvSpPr txBox="1"/>
          <p:nvPr/>
        </p:nvSpPr>
        <p:spPr>
          <a:xfrm>
            <a:off x="605988" y="298775"/>
            <a:ext cx="79320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69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Колаж</a:t>
            </a:r>
            <a:endParaRPr b="1" sz="690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5" name="Google Shape;305;g23761e09945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052671" y="612253"/>
            <a:ext cx="4710575" cy="6256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НУШ\2 клас НУШ\Я досліджую світ матеріали\Австралія\sonechko-252x300.png" id="306" name="Google Shape;306;g23761e09945_0_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76678">
            <a:off x="6928561" y="57464"/>
            <a:ext cx="2019758" cy="2404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g23761e09945_0_54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312" name="Google Shape;312;g23761e09945_0_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13" name="Google Shape;313;g23761e09945_0_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14" name="Google Shape;314;g23761e09945_0_54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5" name="Google Shape;315;g23761e09945_0_54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316" name="Google Shape;316;g23761e09945_0_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17" name="Google Shape;317;g23761e09945_0_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18" name="Google Shape;318;g23761e09945_0_54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D:\НУШ\2 клас НУШ\Я досліджую світ матеріали\Австралія\sonechko-252x300.png" id="319" name="Google Shape;319;g23761e09945_0_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69936">
            <a:off x="1102578" y="4498343"/>
            <a:ext cx="1432244" cy="1705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НУШ\2 клас НУШ\Я досліджую світ матеріали\Австралія\sonechko-252x300.png" id="320" name="Google Shape;320;g23761e09945_0_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76678">
            <a:off x="6589061" y="807789"/>
            <a:ext cx="2019758" cy="2404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23761e09945_0_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854400" y="-638298"/>
            <a:ext cx="3987990" cy="529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23761e09945_0_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9425" y="3871900"/>
            <a:ext cx="5296625" cy="298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9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328" name="Google Shape;328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29" name="Google Shape;329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30" name="Google Shape;330;p9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1" name="Google Shape;331;p9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332" name="Google Shape;332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33" name="Google Shape;333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34" name="Google Shape;334;p9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5" name="Google Shape;33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694" y="764758"/>
            <a:ext cx="2237308" cy="179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5797" y="3803005"/>
            <a:ext cx="3038203" cy="243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42889" y="0"/>
            <a:ext cx="4993167" cy="3759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0" y="2915209"/>
            <a:ext cx="5287300" cy="398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10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45" name="Google Shape;345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46" name="Google Shape;346;p10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7" name="Google Shape;347;p10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348" name="Google Shape;348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49" name="Google Shape;349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50" name="Google Shape;350;p10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1" name="Google Shape;351;p10" title="0-02-05-ec5afce57bf009514b0b80eee997e71b4844860808c250f732cb4b31e7f5959d_b5f7e7fe (1)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719725"/>
            <a:ext cx="9144000" cy="52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0" title="spokijna_muzika_-_prosto_garno_app1841357_(z2.fm)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25225" y="1874574"/>
            <a:ext cx="423450" cy="42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0"/>
          <p:cNvSpPr txBox="1"/>
          <p:nvPr/>
        </p:nvSpPr>
        <p:spPr>
          <a:xfrm>
            <a:off x="7241200" y="50089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3970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100">
                <a:highlight>
                  <a:srgbClr val="FEEFC3"/>
                </a:highlight>
              </a:rPr>
              <a:t> </a:t>
            </a:r>
            <a:endParaRPr sz="1100">
              <a:highlight>
                <a:srgbClr val="FEEFC3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9FBFD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8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359" name="Google Shape;359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60" name="Google Shape;360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61" name="Google Shape;361;p8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2" name="Google Shape;362;p8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363" name="Google Shape;363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64" name="Google Shape;364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65" name="Google Shape;365;p8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6" name="Google Shape;36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152" y="636302"/>
            <a:ext cx="2237308" cy="179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38" y="3573016"/>
            <a:ext cx="3038203" cy="2438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s\Downloads\IMG_20230413_101920589.jpg" id="368" name="Google Shape;36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38" y="0"/>
            <a:ext cx="4783168" cy="358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8"/>
          <p:cNvPicPr preferRelativeResize="0"/>
          <p:nvPr/>
        </p:nvPicPr>
        <p:blipFill rotWithShape="1">
          <a:blip r:embed="rId6">
            <a:alphaModFix/>
          </a:blip>
          <a:srcRect b="0" l="21271" r="0" t="0"/>
          <a:stretch/>
        </p:blipFill>
        <p:spPr>
          <a:xfrm>
            <a:off x="4796306" y="2725068"/>
            <a:ext cx="4339750" cy="4134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11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375" name="Google Shape;375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76" name="Google Shape;376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77" name="Google Shape;377;p11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8" name="Google Shape;378;p11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379" name="Google Shape;379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80" name="Google Shape;380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81" name="Google Shape;381;p11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2" name="Google Shape;38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5797" y="3803005"/>
            <a:ext cx="3038203" cy="2438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s\Downloads\IMG_20230413_104406203.jpg" id="383" name="Google Shape;38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224483" y="566256"/>
            <a:ext cx="4299321" cy="32371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s\Downloads\IMG_20230413_104505958.jpg" id="384" name="Google Shape;384;p11"/>
          <p:cNvPicPr preferRelativeResize="0"/>
          <p:nvPr/>
        </p:nvPicPr>
        <p:blipFill rotWithShape="1">
          <a:blip r:embed="rId6">
            <a:alphaModFix/>
          </a:blip>
          <a:srcRect b="0" l="6470" r="9706" t="0"/>
          <a:stretch/>
        </p:blipFill>
        <p:spPr>
          <a:xfrm>
            <a:off x="4690768" y="0"/>
            <a:ext cx="4445288" cy="3992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s\Downloads\IMG_20230413_104551946_HDR.jpg" id="385" name="Google Shape;385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77462" y="3501008"/>
            <a:ext cx="4520408" cy="3403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s\Downloads\IMG_20230413_104324867.jpg" id="386" name="Google Shape;386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90767" y="3591524"/>
            <a:ext cx="4422059" cy="326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13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392" name="Google Shape;392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93" name="Google Shape;393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94" name="Google Shape;394;p13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5" name="Google Shape;395;p13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396" name="Google Shape;396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97" name="Google Shape;397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398" name="Google Shape;398;p13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9" name="Google Shape;399;p13"/>
          <p:cNvSpPr txBox="1"/>
          <p:nvPr/>
        </p:nvSpPr>
        <p:spPr>
          <a:xfrm>
            <a:off x="39900" y="351975"/>
            <a:ext cx="9064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900">
                <a:latin typeface="Calibri"/>
                <a:ea typeface="Calibri"/>
                <a:cs typeface="Calibri"/>
                <a:sym typeface="Calibri"/>
              </a:rPr>
              <a:t>Використання сервісу Wordwall на уроках української мови</a:t>
            </a:r>
            <a:endParaRPr b="1" sz="3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13"/>
          <p:cNvPicPr preferRelativeResize="0"/>
          <p:nvPr/>
        </p:nvPicPr>
        <p:blipFill rotWithShape="1">
          <a:blip r:embed="rId4">
            <a:alphaModFix/>
          </a:blip>
          <a:srcRect b="9079" l="0" r="0" t="10217"/>
          <a:stretch/>
        </p:blipFill>
        <p:spPr>
          <a:xfrm rot="-3">
            <a:off x="281750" y="1737376"/>
            <a:ext cx="2698611" cy="483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3"/>
          <p:cNvPicPr preferRelativeResize="0"/>
          <p:nvPr/>
        </p:nvPicPr>
        <p:blipFill rotWithShape="1">
          <a:blip r:embed="rId5">
            <a:alphaModFix/>
          </a:blip>
          <a:srcRect b="7765" l="0" r="0" t="14346"/>
          <a:stretch/>
        </p:blipFill>
        <p:spPr>
          <a:xfrm>
            <a:off x="3206175" y="1821837"/>
            <a:ext cx="2698599" cy="466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3"/>
          <p:cNvPicPr preferRelativeResize="0"/>
          <p:nvPr/>
        </p:nvPicPr>
        <p:blipFill rotWithShape="1">
          <a:blip r:embed="rId6">
            <a:alphaModFix/>
          </a:blip>
          <a:srcRect b="25684" l="0" r="0" t="29700"/>
          <a:stretch/>
        </p:blipFill>
        <p:spPr>
          <a:xfrm>
            <a:off x="6130600" y="1854975"/>
            <a:ext cx="3046924" cy="426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g22d973bdbeb_0_3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408" name="Google Shape;408;g22d973bdbeb_0_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09" name="Google Shape;409;g22d973bdbeb_0_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10" name="Google Shape;410;g22d973bdbeb_0_3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1" name="Google Shape;411;g22d973bdbeb_0_3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412" name="Google Shape;412;g22d973bdbeb_0_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13" name="Google Shape;413;g22d973bdbeb_0_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14" name="Google Shape;414;g22d973bdbeb_0_3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5" name="Google Shape;415;g22d973bdbeb_0_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6244" y="212433"/>
            <a:ext cx="2237308" cy="179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22d973bdbeb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5450" y="334663"/>
            <a:ext cx="4659650" cy="618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22d973bdbeb_0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525" y="2007973"/>
            <a:ext cx="3184700" cy="422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"/>
          <p:cNvSpPr/>
          <p:nvPr/>
        </p:nvSpPr>
        <p:spPr>
          <a:xfrm>
            <a:off x="107504" y="748266"/>
            <a:ext cx="9036496" cy="5042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НОВА УКРАЇНСЬКА ШКОЛА 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1400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НОВА УКРАЇНСЬКА ШКОЛА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Нова українська школа – це ключова реформа Міністерства освіти і науки. Головна мета – створити школу, в якій буде приємно навчатись і яка даватиме учням не тільки знання, як це відбувається, а </a:t>
            </a:r>
            <a:r>
              <a:rPr b="1" lang="uk-UA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уміння засвоювати їх у повсякденному житті. 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НУШ – це школа, до якої приємно ходити учням. Тут прислухаються до їхньої думки, </a:t>
            </a:r>
            <a:r>
              <a:rPr b="1" lang="uk-UA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вчать критично мислити, не боятись висловити власну думку та бути відповідальними. </a:t>
            </a:r>
            <a:r>
              <a:rPr b="1"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Водночас батькам теж подобається відвідувати цю школу, адже тут панують </a:t>
            </a:r>
            <a:r>
              <a:rPr b="1" lang="uk-UA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співпраця та взаємодія</a:t>
            </a:r>
            <a:r>
              <a:rPr b="1" lang="uk-UA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Тест 1.png" id="166" name="Google Shape;166;p2"/>
          <p:cNvPicPr preferRelativeResize="0"/>
          <p:nvPr/>
        </p:nvPicPr>
        <p:blipFill rotWithShape="1">
          <a:blip r:embed="rId3">
            <a:alphaModFix/>
          </a:blip>
          <a:srcRect b="0" l="0" r="78525" t="0"/>
          <a:stretch/>
        </p:blipFill>
        <p:spPr>
          <a:xfrm>
            <a:off x="3997102" y="-18248"/>
            <a:ext cx="1257300" cy="735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-ZKyaJE3Uze6lBz4EAEKXX5OTFOgC6fMZc_TAURLtuNpRC3l7Zn8YYVwsWj60mXrmsmZj7jfomgpx-wFsb0FYyvfQlnQTpohWAJp17G-NB_KlMldwjR_etCwbvRTAvS3VXkh56dA9tvgnCzrfbZAEg=nw" id="167" name="Google Shape;16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9743" y="-18248"/>
            <a:ext cx="3781425" cy="619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-ZKyaJE3Uze6lBz4EAEKXX5OTFOgC6fMZc_TAURLtuNpRC3l7Zn8YYVwsWj60mXrmsmZj7jfomgpx-wFsb0FYyvfQlnQTpohWAJp17G-NB_KlMldwjR_etCwbvRTAvS3VXkh56dA9tvgnCzrfbZAEg=nw" id="168" name="Google Shape;16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20" y="0"/>
            <a:ext cx="3781425" cy="619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2"/>
          <p:cNvGrpSpPr/>
          <p:nvPr/>
        </p:nvGrpSpPr>
        <p:grpSpPr>
          <a:xfrm>
            <a:off x="0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170" name="Google Shape;170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171" name="Google Shape;171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172" name="Google Shape;172;p2"/>
            <p:cNvPicPr preferRelativeResize="0"/>
            <p:nvPr/>
          </p:nvPicPr>
          <p:blipFill rotWithShape="1">
            <a:blip r:embed="rId4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g22d973bdbeb_0_16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423" name="Google Shape;423;g22d973bdbeb_0_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24" name="Google Shape;424;g22d973bdbeb_0_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25" name="Google Shape;425;g22d973bdbeb_0_16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6" name="Google Shape;426;g22d973bdbeb_0_16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427" name="Google Shape;427;g22d973bdbeb_0_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28" name="Google Shape;428;g22d973bdbeb_0_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29" name="Google Shape;429;g22d973bdbeb_0_16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0" name="Google Shape;430;g22d973bdbeb_0_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694" y="764758"/>
            <a:ext cx="2237308" cy="179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22d973bdbeb_0_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5797" y="3803005"/>
            <a:ext cx="3038203" cy="243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22d973bdbeb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5402" y="788702"/>
            <a:ext cx="3387944" cy="449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22d973bdbeb_0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712704"/>
            <a:ext cx="2260568" cy="300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22d973bdbeb_0_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5746" y="788702"/>
            <a:ext cx="2154810" cy="286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g22d973bdbeb_0_29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440" name="Google Shape;440;g22d973bdbeb_0_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41" name="Google Shape;441;g22d973bdbeb_0_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42" name="Google Shape;442;g22d973bdbeb_0_29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3" name="Google Shape;443;g22d973bdbeb_0_29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444" name="Google Shape;444;g22d973bdbeb_0_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45" name="Google Shape;445;g22d973bdbeb_0_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46" name="Google Shape;446;g22d973bdbeb_0_29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7" name="Google Shape;447;g22d973bdbeb_0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694" y="764758"/>
            <a:ext cx="2237308" cy="179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22d973bdbeb_0_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599" y="2622735"/>
            <a:ext cx="2674838" cy="355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22d973bdbeb_0_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0700" y="511234"/>
            <a:ext cx="4393725" cy="583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g23761e09945_0_86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455" name="Google Shape;455;g23761e09945_0_8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56" name="Google Shape;456;g23761e09945_0_8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57" name="Google Shape;457;g23761e09945_0_86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g23761e09945_0_86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459" name="Google Shape;459;g23761e09945_0_8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60" name="Google Shape;460;g23761e09945_0_8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61" name="Google Shape;461;g23761e09945_0_86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2" name="Google Shape;462;g23761e09945_0_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694" y="764758"/>
            <a:ext cx="2237308" cy="179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23761e09945_0_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3475" y="636300"/>
            <a:ext cx="4264999" cy="566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lh3.googleusercontent.com/bmUNE94pFCq2PaTSd7hdUec8Mfci4-9mp0yOYtvBeYrw4EqLc2BdYga2AhGTNRFq4fREyS_JR7Z2rRR4cG5nu22-5cQT1VDNAx0OsC54ElBo83BRqUsYzqK-9bK6O8IBsvQ3bEV5c8h1j_l97l840A=nw" id="468" name="Google Shape;468;g23761e09945_0_235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g23761e09945_0_2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29225"/>
            <a:ext cx="3131820" cy="155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3761e09945_0_2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1820" y="5280867"/>
            <a:ext cx="2781300" cy="145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3761e09945_0_2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2180" y="5229225"/>
            <a:ext cx="3131820" cy="157187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23761e09945_0_235"/>
          <p:cNvSpPr txBox="1"/>
          <p:nvPr/>
        </p:nvSpPr>
        <p:spPr>
          <a:xfrm>
            <a:off x="180000" y="5940000"/>
            <a:ext cx="2700000" cy="708000"/>
          </a:xfrm>
          <a:prstGeom prst="rect">
            <a:avLst/>
          </a:prstGeom>
          <a:solidFill>
            <a:srgbClr val="E5B8B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Розповідне</a:t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23761e09945_0_235"/>
          <p:cNvSpPr txBox="1"/>
          <p:nvPr/>
        </p:nvSpPr>
        <p:spPr>
          <a:xfrm>
            <a:off x="3384000" y="5976000"/>
            <a:ext cx="2304000" cy="7080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Питальне</a:t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g23761e09945_0_235"/>
          <p:cNvSpPr txBox="1"/>
          <p:nvPr/>
        </p:nvSpPr>
        <p:spPr>
          <a:xfrm>
            <a:off x="6048000" y="5949315"/>
            <a:ext cx="3096000" cy="7080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Спонукальне</a:t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g23761e09945_0_235" title="Христина Соловій - Тримай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375" y="235178"/>
            <a:ext cx="1031900" cy="10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23761e09945_0_235" title="Рингтон mp36ka_net (1).mp3">
            <a:hlinkClick r:id="rId8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1875" y="235175"/>
            <a:ext cx="1031900" cy="10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23761e09945_0_235" title="ОкеанЕльзи-Обійми(рінгтон)_(muzmo.su).mp3">
            <a:hlinkClick r:id="rId9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525" y="296975"/>
            <a:ext cx="1031900" cy="10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23761e09945_0_235" title="Victoria Niro - Молодий Юначе.mp3">
            <a:hlinkClick r:id="rId10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2525" y="265350"/>
            <a:ext cx="1031900" cy="10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23761e09945_0_235" title="Рингтон mp36ka_net.mp3">
            <a:hlinkClick r:id="rId11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175" y="1831325"/>
            <a:ext cx="1031900" cy="10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23761e09945_0_235" title="Volkanov - Намалюю.mp3">
            <a:hlinkClick r:id="rId12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6725" y="1663100"/>
            <a:ext cx="1031900" cy="10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23761e09945_0_235" title="Yaktak - Не Мовчи.mp3">
            <a:hlinkClick r:id="rId13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98375" y="1769525"/>
            <a:ext cx="1031900" cy="10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23761e09945_0_235" title="DZIDZIO - Чому (ft. Олександр Пономарьов, Артём Пивоваров, Alekseev)_(mp3world.net).mp3">
            <a:hlinkClick r:id="rId14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43250" y="1769525"/>
            <a:ext cx="1031900" cy="10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23761e09945_0_235" title="1679338239_22.mp3">
            <a:hlinkClick r:id="rId15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30250" y="3624425"/>
            <a:ext cx="1031900" cy="10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23761e09945_0_235" title="Рингтон mp36ka_net (2).mp3">
            <a:hlinkClick r:id="rId16"/>
          </p:cNvPr>
          <p:cNvPicPr preferRelativeResize="0"/>
          <p:nvPr/>
        </p:nvPicPr>
        <p:blipFill rotWithShape="1">
          <a:blip r:embed="rId7">
            <a:alphaModFix/>
          </a:blip>
          <a:srcRect b="0" l="0" r="-18189" t="0"/>
          <a:stretch/>
        </p:blipFill>
        <p:spPr>
          <a:xfrm>
            <a:off x="2700200" y="3624425"/>
            <a:ext cx="1219548" cy="10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oogle Shape;489;g23761e09945_0_101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490" name="Google Shape;490;g23761e09945_0_10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91" name="Google Shape;491;g23761e09945_0_10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92" name="Google Shape;492;g23761e09945_0_101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3" name="Google Shape;493;g23761e09945_0_101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494" name="Google Shape;494;g23761e09945_0_10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95" name="Google Shape;495;g23761e09945_0_10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496" name="Google Shape;496;g23761e09945_0_101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7" name="Google Shape;497;g23761e09945_0_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694" y="764758"/>
            <a:ext cx="2237308" cy="179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23761e09945_0_101" title="YouCut_20230421_155733734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825" y="199450"/>
            <a:ext cx="8316976" cy="623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g23761e09945_0_114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504" name="Google Shape;504;g23761e09945_0_1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505" name="Google Shape;505;g23761e09945_0_1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506" name="Google Shape;506;g23761e09945_0_114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7" name="Google Shape;507;g23761e09945_0_114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508" name="Google Shape;508;g23761e09945_0_1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509" name="Google Shape;509;g23761e09945_0_1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510" name="Google Shape;510;g23761e09945_0_114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1" name="Google Shape;511;g23761e09945_0_114" title="YouCut_20230421_160553253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50" y="780600"/>
            <a:ext cx="8990451" cy="51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16;g23761e09945_0_347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517" name="Google Shape;517;g23761e09945_0_3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518" name="Google Shape;518;g23761e09945_0_3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519" name="Google Shape;519;g23761e09945_0_347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0" name="Google Shape;520;g23761e09945_0_347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521" name="Google Shape;521;g23761e09945_0_3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522" name="Google Shape;522;g23761e09945_0_3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523" name="Google Shape;523;g23761e09945_0_347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4" name="Google Shape;524;g23761e09945_0_3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8277" y="1126227"/>
            <a:ext cx="6426199" cy="483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23761e09945_0_3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694" y="764758"/>
            <a:ext cx="2237308" cy="179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g23761e09945_0_332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531" name="Google Shape;531;g23761e09945_0_3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532" name="Google Shape;532;g23761e09945_0_3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533" name="Google Shape;533;g23761e09945_0_332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4" name="Google Shape;534;g23761e09945_0_332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535" name="Google Shape;535;g23761e09945_0_3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536" name="Google Shape;536;g23761e09945_0_3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537" name="Google Shape;537;g23761e09945_0_332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8" name="Google Shape;538;g23761e09945_0_3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694" y="764758"/>
            <a:ext cx="2237308" cy="179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23761e09945_0_3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3002" y="1248977"/>
            <a:ext cx="6426199" cy="483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5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178" name="Google Shape;178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179" name="Google Shape;179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180" name="Google Shape;180;p5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" name="Google Shape;181;p5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182" name="Google Shape;182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183" name="Google Shape;183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184" name="Google Shape;184;p5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5" name="Google Shape;185;p5"/>
          <p:cNvSpPr/>
          <p:nvPr/>
        </p:nvSpPr>
        <p:spPr>
          <a:xfrm>
            <a:off x="-25112" y="667036"/>
            <a:ext cx="9161168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Проєктна технологія</a:t>
            </a:r>
            <a:r>
              <a:rPr lang="uk-UA" sz="36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b="1" lang="uk-UA" sz="36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засіб формування ключових компетентностей</a:t>
            </a:r>
            <a:r>
              <a:rPr lang="uk-UA" sz="36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«уміння вчитись»;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соціальної;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здоров’язберігаючої;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компетентності з інформаційних і комунікативних технологій;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36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засіб критичного мислення, виховання активної особистості, розвитку творчих здібностей дитини</a:t>
            </a:r>
            <a:r>
              <a:rPr lang="uk-UA" sz="36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3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191" name="Google Shape;191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192" name="Google Shape;192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193" name="Google Shape;193;p3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4" name="Google Shape;194;p3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195" name="Google Shape;195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196" name="Google Shape;196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197" name="Google Shape;197;p3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8" name="Google Shape;198;p3"/>
          <p:cNvPicPr preferRelativeResize="0"/>
          <p:nvPr/>
        </p:nvPicPr>
        <p:blipFill rotWithShape="1">
          <a:blip r:embed="rId4">
            <a:alphaModFix/>
          </a:blip>
          <a:srcRect b="13951" l="32629" r="24999" t="19381"/>
          <a:stretch/>
        </p:blipFill>
        <p:spPr>
          <a:xfrm>
            <a:off x="1331640" y="601982"/>
            <a:ext cx="6336704" cy="5608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4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204" name="Google Shape;204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05" name="Google Shape;205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06" name="Google Shape;206;p4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7" name="Google Shape;207;p4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208" name="Google Shape;208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09" name="Google Shape;209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10" name="Google Shape;210;p4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1" name="Google Shape;211;p4"/>
          <p:cNvPicPr preferRelativeResize="0"/>
          <p:nvPr/>
        </p:nvPicPr>
        <p:blipFill rotWithShape="1">
          <a:blip r:embed="rId4">
            <a:alphaModFix/>
          </a:blip>
          <a:srcRect b="9513" l="34716" r="23299" t="18556"/>
          <a:stretch/>
        </p:blipFill>
        <p:spPr>
          <a:xfrm>
            <a:off x="1763688" y="607718"/>
            <a:ext cx="5842024" cy="5630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g23761e09945_0_5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217" name="Google Shape;217;g23761e09945_0_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18" name="Google Shape;218;g23761e09945_0_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19" name="Google Shape;219;g23761e09945_0_5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0" name="Google Shape;220;g23761e09945_0_5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221" name="Google Shape;221;g23761e09945_0_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22" name="Google Shape;222;g23761e09945_0_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23" name="Google Shape;223;g23761e09945_0_5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4" name="Google Shape;224;g23761e09945_0_5"/>
          <p:cNvSpPr txBox="1"/>
          <p:nvPr/>
        </p:nvSpPr>
        <p:spPr>
          <a:xfrm>
            <a:off x="919588" y="636300"/>
            <a:ext cx="79320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69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Проєктна робота</a:t>
            </a:r>
            <a:endParaRPr b="1" sz="690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5" name="Google Shape;225;g23761e09945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300" y="1928100"/>
            <a:ext cx="6547610" cy="492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g23761e09945_0_19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231" name="Google Shape;231;g23761e09945_0_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32" name="Google Shape;232;g23761e09945_0_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33" name="Google Shape;233;g23761e09945_0_19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g23761e09945_0_19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235" name="Google Shape;235;g23761e09945_0_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36" name="Google Shape;236;g23761e09945_0_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37" name="Google Shape;237;g23761e09945_0_19"/>
            <p:cNvPicPr preferRelativeResize="0"/>
            <p:nvPr/>
          </p:nvPicPr>
          <p:blipFill rotWithShape="1">
            <a:blip r:embed="rId3">
              <a:alphaModFix/>
            </a:blip>
            <a:srcRect b="0" l="0" r="57564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8" name="Google Shape;238;g23761e09945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175" y="0"/>
            <a:ext cx="4625234" cy="336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3761e09945_0_19"/>
          <p:cNvPicPr preferRelativeResize="0"/>
          <p:nvPr/>
        </p:nvPicPr>
        <p:blipFill rotWithShape="1">
          <a:blip r:embed="rId5">
            <a:alphaModFix/>
          </a:blip>
          <a:srcRect b="-2722" l="0" r="-11000" t="0"/>
          <a:stretch/>
        </p:blipFill>
        <p:spPr>
          <a:xfrm>
            <a:off x="4383425" y="3237150"/>
            <a:ext cx="5423350" cy="3778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НУШ\2 клас НУШ\Я досліджую світ матеріали\Австралія\sonechko-252x300.png" id="240" name="Google Shape;240;g23761e09945_0_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76678">
            <a:off x="5593761" y="967851"/>
            <a:ext cx="2019758" cy="24044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НУШ\2 клас НУШ\Я досліджую світ матеріали\Австралія\sonechko-252x300.png" id="241" name="Google Shape;241;g23761e09945_0_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69935">
            <a:off x="1665870" y="3991008"/>
            <a:ext cx="1483987" cy="1766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6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247" name="Google Shape;247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48" name="Google Shape;248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49" name="Google Shape;249;p6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0" name="Google Shape;250;p6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251" name="Google Shape;251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52" name="Google Shape;252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53" name="Google Shape;253;p6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4" name="Google Shape;25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6366" y="636300"/>
            <a:ext cx="7391058" cy="556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7"/>
          <p:cNvGrpSpPr/>
          <p:nvPr/>
        </p:nvGrpSpPr>
        <p:grpSpPr>
          <a:xfrm>
            <a:off x="-25112" y="16032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260" name="Google Shape;260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61" name="Google Shape;261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62" name="Google Shape;262;p7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3" name="Google Shape;263;p7"/>
          <p:cNvGrpSpPr/>
          <p:nvPr/>
        </p:nvGrpSpPr>
        <p:grpSpPr>
          <a:xfrm>
            <a:off x="-17168" y="6237730"/>
            <a:ext cx="9161168" cy="620270"/>
            <a:chOff x="0" y="6237730"/>
            <a:chExt cx="9161168" cy="620270"/>
          </a:xfrm>
        </p:grpSpPr>
        <p:pic>
          <p:nvPicPr>
            <p:cNvPr descr="https://lh5.googleusercontent.com/-ZKyaJE3Uze6lBz4EAEKXX5OTFOgC6fMZc_TAURLtuNpRC3l7Zn8YYVwsWj60mXrmsmZj7jfomgpx-wFsb0FYyvfQlnQTpohWAJp17G-NB_KlMldwjR_etCwbvRTAvS3VXkh56dA9tvgnCzrfbZAEg=nw" id="264" name="Google Shape;264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90545" y="6237730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65" name="Google Shape;265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238874"/>
              <a:ext cx="3781425" cy="619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lh5.googleusercontent.com/-ZKyaJE3Uze6lBz4EAEKXX5OTFOgC6fMZc_TAURLtuNpRC3l7Zn8YYVwsWj60mXrmsmZj7jfomgpx-wFsb0FYyvfQlnQTpohWAJp17G-NB_KlMldwjR_etCwbvRTAvS3VXkh56dA9tvgnCzrfbZAEg=nw" id="266" name="Google Shape;266;p7"/>
            <p:cNvPicPr preferRelativeResize="0"/>
            <p:nvPr/>
          </p:nvPicPr>
          <p:blipFill rotWithShape="1">
            <a:blip r:embed="rId3">
              <a:alphaModFix/>
            </a:blip>
            <a:srcRect b="0" l="0" r="57565" t="0"/>
            <a:stretch/>
          </p:blipFill>
          <p:spPr>
            <a:xfrm>
              <a:off x="7556515" y="6238874"/>
              <a:ext cx="1604653" cy="619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7" name="Google Shape;26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9092" y="2431848"/>
            <a:ext cx="5876964" cy="442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7"/>
          <p:cNvPicPr preferRelativeResize="0"/>
          <p:nvPr/>
        </p:nvPicPr>
        <p:blipFill rotWithShape="1">
          <a:blip r:embed="rId5">
            <a:alphaModFix/>
          </a:blip>
          <a:srcRect b="10297" l="0" r="0" t="0"/>
          <a:stretch/>
        </p:blipFill>
        <p:spPr>
          <a:xfrm>
            <a:off x="-25100" y="32699"/>
            <a:ext cx="4571999" cy="30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40152" y="636302"/>
            <a:ext cx="2237308" cy="179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38" y="3573016"/>
            <a:ext cx="3038203" cy="2438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2023-04-13T09:26:22Z</dcterms:created>
  <dc:creator>Admins</dc:creator>
</cp:coreProperties>
</file>