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78224-C2DE-427F-AF44-7F5DEB548DC7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E38E-9DEC-4E4F-99FF-86E3C2BA4A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7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4E38E-9DEC-4E4F-99FF-86E3C2BA4A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6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ahoot!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0"/>
            <a:ext cx="9101828" cy="68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5024" y="548680"/>
            <a:ext cx="58476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Використання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платформи</a:t>
            </a:r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Kahоot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для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уроків</a:t>
            </a:r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узагальнення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математики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94694"/>
            <a:ext cx="5112568" cy="418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5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12"/>
            <a:ext cx="9129183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1" y="476672"/>
            <a:ext cx="7416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Мінуси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сервісу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Kahoot</a:t>
            </a:r>
            <a:endParaRPr lang="uk-UA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вбудувати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тест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сторонній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сайт.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платні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тарифи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набором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передплата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€10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місяць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79" y="2852936"/>
            <a:ext cx="5402004" cy="304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4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8" y="0"/>
            <a:ext cx="9158768" cy="68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4"/>
            <a:ext cx="9111048" cy="68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362" y="43160"/>
            <a:ext cx="45577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1232" t="14927" r="34529" b="16473"/>
          <a:stretch/>
        </p:blipFill>
        <p:spPr>
          <a:xfrm>
            <a:off x="1259632" y="3429000"/>
            <a:ext cx="2579204" cy="3172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9058" t="14734" r="32138" b="15121"/>
          <a:stretch/>
        </p:blipFill>
        <p:spPr>
          <a:xfrm>
            <a:off x="5012809" y="3689476"/>
            <a:ext cx="2579205" cy="26516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1593" y="2967335"/>
            <a:ext cx="34608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Інтерактивні платформи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24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Kahoot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!»?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“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Kahoot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!”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навчальна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платформа,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інтерактивні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перевірку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здобува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чів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освіти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онлайн-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тестування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88" y="3284984"/>
            <a:ext cx="3570243" cy="267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8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\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r\Desktop\4-page-1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1376" y="692696"/>
            <a:ext cx="64412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Kahoot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мобільне опитування</a:t>
            </a:r>
          </a:p>
          <a:p>
            <a:pPr algn="ctr"/>
            <a:endParaRPr lang="uk-UA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Сервіс дозволяє створювати опитування,</a:t>
            </a:r>
          </a:p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тести і завдання з вибором відповіді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32" y="2602699"/>
            <a:ext cx="3215269" cy="241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6" y="5157192"/>
            <a:ext cx="2677127" cy="141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81" y="2602699"/>
            <a:ext cx="2367658" cy="241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0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3" y="0"/>
            <a:ext cx="61206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3600" b="1" i="1" u="sng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i="1" u="sng" dirty="0" err="1">
                <a:latin typeface="Times New Roman" pitchFamily="18" charset="0"/>
                <a:cs typeface="Times New Roman" pitchFamily="18" charset="0"/>
              </a:rPr>
              <a:t>Kahoot</a:t>
            </a:r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!» у </a:t>
            </a:r>
            <a:r>
              <a:rPr lang="ru-RU" sz="3600" b="1" i="1" u="sng" dirty="0" err="1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Платформа є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зручним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інструментом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тестів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для поточного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та модульного контролю 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08630"/>
            <a:ext cx="2516603" cy="18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3341" y="4639834"/>
            <a:ext cx="1753344" cy="233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04848"/>
            <a:ext cx="2328694" cy="132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290722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36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підключаються</a:t>
            </a:r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6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</a:t>
            </a:r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комп'ютера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смартфона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переходять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посиланням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kahoot.it,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генерується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автоматично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56344"/>
            <a:ext cx="2437120" cy="280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7651" y="3324517"/>
            <a:ext cx="2820035" cy="211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71977"/>
            <a:ext cx="2448272" cy="27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1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29" y="2204864"/>
            <a:ext cx="295494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075412" cy="272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29" y="4085046"/>
            <a:ext cx="2954941" cy="221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94" y="406563"/>
            <a:ext cx="2188787" cy="25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6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9593"/>
            <a:ext cx="2221545" cy="298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32" y="489593"/>
            <a:ext cx="2963488" cy="29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05" y="4005064"/>
            <a:ext cx="2799373" cy="228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89" y="4005064"/>
            <a:ext cx="3123331" cy="23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3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r\Desktop\4-page-1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2083"/>
            <a:ext cx="80648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Плюси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сервісу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Kahoot</a:t>
            </a:r>
            <a:endParaRPr lang="uk-UA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Зрозумілий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інтерфейс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створювати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тести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форматі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ігрових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механік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швидкого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тестів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опитувань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дискусій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Хороші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безкоштовної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версії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сервісу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07" y="3345148"/>
            <a:ext cx="3070781" cy="23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345148"/>
            <a:ext cx="3787314" cy="23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3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126</Words>
  <Application>Microsoft Office PowerPoint</Application>
  <PresentationFormat>Экран (4:3)</PresentationFormat>
  <Paragraphs>25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\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TPCUser</cp:lastModifiedBy>
  <cp:revision>16</cp:revision>
  <dcterms:created xsi:type="dcterms:W3CDTF">2023-04-24T03:03:39Z</dcterms:created>
  <dcterms:modified xsi:type="dcterms:W3CDTF">2023-04-28T12:30:13Z</dcterms:modified>
</cp:coreProperties>
</file>