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57" r:id="rId2"/>
    <p:sldId id="266" r:id="rId3"/>
    <p:sldId id="267" r:id="rId4"/>
    <p:sldId id="268" r:id="rId5"/>
    <p:sldId id="271" r:id="rId6"/>
    <p:sldId id="269" r:id="rId7"/>
    <p:sldId id="270" r:id="rId8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280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ACC640-8EAE-4324-A47E-DA6C00081029}" type="datetimeFigureOut">
              <a:rPr lang="uk-UA" smtClean="0"/>
              <a:t>15.05.2023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ED21A7-3DB3-4972-AC9A-45230153ED2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57241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2B6EA-E8D4-4D07-B5EE-340861C7D67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939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0D14F-94C1-4D1B-AF08-9B1E148B9D3A}" type="datetimeFigureOut">
              <a:rPr lang="uk-UA" smtClean="0"/>
              <a:t>15.05.2023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ED44A-A0E2-48D4-B95F-1D5681978304}" type="slidenum">
              <a:rPr lang="uk-UA" smtClean="0"/>
              <a:t>‹#›</a:t>
            </a:fld>
            <a:endParaRPr lang="uk-U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270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0D14F-94C1-4D1B-AF08-9B1E148B9D3A}" type="datetimeFigureOut">
              <a:rPr lang="uk-UA" smtClean="0"/>
              <a:t>15.05.2023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ED44A-A0E2-48D4-B95F-1D568197830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4145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0D14F-94C1-4D1B-AF08-9B1E148B9D3A}" type="datetimeFigureOut">
              <a:rPr lang="uk-UA" smtClean="0"/>
              <a:t>15.05.2023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ED44A-A0E2-48D4-B95F-1D568197830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53524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0D14F-94C1-4D1B-AF08-9B1E148B9D3A}" type="datetimeFigureOut">
              <a:rPr lang="uk-UA" smtClean="0"/>
              <a:t>15.05.2023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ED44A-A0E2-48D4-B95F-1D568197830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60437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0D14F-94C1-4D1B-AF08-9B1E148B9D3A}" type="datetimeFigureOut">
              <a:rPr lang="uk-UA" smtClean="0"/>
              <a:t>15.05.2023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ED44A-A0E2-48D4-B95F-1D568197830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1684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0D14F-94C1-4D1B-AF08-9B1E148B9D3A}" type="datetimeFigureOut">
              <a:rPr lang="uk-UA" smtClean="0"/>
              <a:t>15.05.2023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ED44A-A0E2-48D4-B95F-1D568197830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86685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0D14F-94C1-4D1B-AF08-9B1E148B9D3A}" type="datetimeFigureOut">
              <a:rPr lang="uk-UA" smtClean="0"/>
              <a:t>15.05.2023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ED44A-A0E2-48D4-B95F-1D568197830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51443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0D14F-94C1-4D1B-AF08-9B1E148B9D3A}" type="datetimeFigureOut">
              <a:rPr lang="uk-UA" smtClean="0"/>
              <a:t>15.05.2023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ED44A-A0E2-48D4-B95F-1D568197830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01891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0D14F-94C1-4D1B-AF08-9B1E148B9D3A}" type="datetimeFigureOut">
              <a:rPr lang="uk-UA" smtClean="0"/>
              <a:t>15.05.2023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ED44A-A0E2-48D4-B95F-1D568197830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56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0D14F-94C1-4D1B-AF08-9B1E148B9D3A}" type="datetimeFigureOut">
              <a:rPr lang="uk-UA" smtClean="0"/>
              <a:t>15.05.2023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ED44A-A0E2-48D4-B95F-1D568197830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1806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0D14F-94C1-4D1B-AF08-9B1E148B9D3A}" type="datetimeFigureOut">
              <a:rPr lang="uk-UA" smtClean="0"/>
              <a:t>15.05.2023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ED44A-A0E2-48D4-B95F-1D568197830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5495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B0D14F-94C1-4D1B-AF08-9B1E148B9D3A}" type="datetimeFigureOut">
              <a:rPr lang="uk-UA" smtClean="0"/>
              <a:t>15.05.2023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ED44A-A0E2-48D4-B95F-1D5681978304}" type="slidenum">
              <a:rPr lang="uk-UA" smtClean="0"/>
              <a:t>‹#›</a:t>
            </a:fld>
            <a:endParaRPr lang="uk-U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44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Фото_Кафедра\IMG_80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81261"/>
            <a:ext cx="672113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18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9"/>
    </mc:Choice>
    <mc:Fallback xmlns="">
      <p:transition spd="slow" advTm="200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99"/>
          <a:stretch/>
        </p:blipFill>
        <p:spPr bwMode="auto">
          <a:xfrm>
            <a:off x="0" y="6896"/>
            <a:ext cx="9461500" cy="6851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349885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67944" y="1268760"/>
            <a:ext cx="4752528" cy="20313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b="1" i="1" dirty="0" smtClean="0">
                <a:latin typeface="Century Schoolbook" panose="02040604050505020304" pitchFamily="18" charset="0"/>
              </a:rPr>
              <a:t>Довгопола Оксана Іванівна</a:t>
            </a:r>
          </a:p>
          <a:p>
            <a:r>
              <a:rPr lang="uk-UA" dirty="0" smtClean="0">
                <a:latin typeface="Century Schoolbook" panose="02040604050505020304" pitchFamily="18" charset="0"/>
              </a:rPr>
              <a:t>Спеціаліст вищої категорії,                                    « Старший вчитель »</a:t>
            </a:r>
          </a:p>
          <a:p>
            <a:r>
              <a:rPr lang="uk-UA" dirty="0" smtClean="0">
                <a:latin typeface="Century Schoolbook" panose="02040604050505020304" pitchFamily="18" charset="0"/>
              </a:rPr>
              <a:t>Вчитель з англійської мови</a:t>
            </a:r>
          </a:p>
          <a:p>
            <a:r>
              <a:rPr lang="uk-UA" dirty="0" smtClean="0">
                <a:latin typeface="Century Schoolbook" panose="02040604050505020304" pitchFamily="18" charset="0"/>
              </a:rPr>
              <a:t>Працює в </a:t>
            </a:r>
            <a:r>
              <a:rPr lang="uk-UA" b="1" dirty="0" err="1"/>
              <a:t>Рокитнівському</a:t>
            </a:r>
            <a:r>
              <a:rPr lang="uk-UA" b="1" dirty="0"/>
              <a:t> ліцеї №1</a:t>
            </a:r>
            <a:r>
              <a:rPr lang="uk-UA" b="1" i="1" dirty="0"/>
              <a:t> </a:t>
            </a:r>
            <a:r>
              <a:rPr lang="uk-UA" b="1" i="1" dirty="0" err="1"/>
              <a:t>Рокитнівської</a:t>
            </a:r>
            <a:r>
              <a:rPr lang="uk-UA" b="1" i="1" dirty="0"/>
              <a:t> селищної ради </a:t>
            </a:r>
            <a:r>
              <a:rPr lang="uk-UA" altLang="ru-RU" dirty="0" smtClean="0">
                <a:latin typeface="Century Schoolbook" panose="02040604050505020304" pitchFamily="18" charset="0"/>
              </a:rPr>
              <a:t>з </a:t>
            </a:r>
            <a:r>
              <a:rPr lang="uk-UA" altLang="ru-RU" dirty="0" smtClean="0">
                <a:latin typeface="Century Schoolbook" panose="02040604050505020304" pitchFamily="18" charset="0"/>
              </a:rPr>
              <a:t>1994 р.</a:t>
            </a:r>
            <a:endParaRPr lang="uk-UA" dirty="0" smtClean="0">
              <a:latin typeface="Century Schoolbook" panose="020406040505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290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20992"/>
            <a:ext cx="9468544" cy="7897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" r="6518" b="36690"/>
          <a:stretch/>
        </p:blipFill>
        <p:spPr bwMode="auto">
          <a:xfrm>
            <a:off x="251520" y="1106746"/>
            <a:ext cx="3721100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39952" y="1114262"/>
            <a:ext cx="4824536" cy="23083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b="1" i="1" dirty="0" err="1" smtClean="0">
                <a:latin typeface="Century Schoolbook" panose="02040604050505020304" pitchFamily="18" charset="0"/>
              </a:rPr>
              <a:t>Богданець</a:t>
            </a:r>
            <a:r>
              <a:rPr lang="uk-UA" b="1" i="1" dirty="0" smtClean="0">
                <a:latin typeface="Century Schoolbook" panose="02040604050505020304" pitchFamily="18" charset="0"/>
              </a:rPr>
              <a:t> Світлана Кирилівна  </a:t>
            </a:r>
          </a:p>
          <a:p>
            <a:r>
              <a:rPr lang="uk-UA" dirty="0" smtClean="0">
                <a:latin typeface="Century Schoolbook" panose="02040604050505020304" pitchFamily="18" charset="0"/>
              </a:rPr>
              <a:t>Спеціаліст вищої категорії,                                     «Старший вчитель»,                                       Вчитель англійської мови</a:t>
            </a:r>
          </a:p>
          <a:p>
            <a:r>
              <a:rPr lang="uk-UA" dirty="0">
                <a:latin typeface="Century Schoolbook" panose="02040604050505020304" pitchFamily="18" charset="0"/>
              </a:rPr>
              <a:t>Працює в</a:t>
            </a:r>
            <a:r>
              <a:rPr lang="uk-UA" b="1" i="1" dirty="0"/>
              <a:t> </a:t>
            </a:r>
            <a:r>
              <a:rPr lang="uk-UA" b="1" dirty="0" err="1"/>
              <a:t>Рокитнівському</a:t>
            </a:r>
            <a:r>
              <a:rPr lang="uk-UA" b="1" dirty="0"/>
              <a:t> ліцеї №1</a:t>
            </a:r>
            <a:r>
              <a:rPr lang="uk-UA" b="1" i="1" dirty="0"/>
              <a:t> </a:t>
            </a:r>
            <a:r>
              <a:rPr lang="uk-UA" b="1" i="1" dirty="0" err="1"/>
              <a:t>Рокитнівської</a:t>
            </a:r>
            <a:r>
              <a:rPr lang="uk-UA" b="1" i="1" dirty="0"/>
              <a:t> селищної ради </a:t>
            </a:r>
            <a:r>
              <a:rPr lang="uk-UA" altLang="ru-RU" i="1" dirty="0" smtClean="0">
                <a:latin typeface="Century Schoolbook" panose="02040604050505020304" pitchFamily="18" charset="0"/>
              </a:rPr>
              <a:t>з </a:t>
            </a:r>
            <a:r>
              <a:rPr lang="uk-UA" altLang="ru-RU" i="1" dirty="0" smtClean="0">
                <a:latin typeface="Century Schoolbook" panose="02040604050505020304" pitchFamily="18" charset="0"/>
              </a:rPr>
              <a:t>1991 </a:t>
            </a:r>
            <a:r>
              <a:rPr lang="uk-UA" altLang="ru-RU" i="1" dirty="0">
                <a:latin typeface="Century Schoolbook" panose="02040604050505020304" pitchFamily="18" charset="0"/>
              </a:rPr>
              <a:t>р.</a:t>
            </a:r>
            <a:endParaRPr lang="uk-UA" dirty="0">
              <a:latin typeface="Century Schoolbook" panose="02040604050505020304" pitchFamily="18" charset="0"/>
            </a:endParaRPr>
          </a:p>
          <a:p>
            <a:endParaRPr lang="uk-UA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368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949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2" t="20024" r="23921"/>
          <a:stretch/>
        </p:blipFill>
        <p:spPr>
          <a:xfrm>
            <a:off x="179512" y="692695"/>
            <a:ext cx="3542678" cy="46409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23928" y="908720"/>
            <a:ext cx="4829859" cy="286232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b="1" i="1" dirty="0" err="1" smtClean="0">
                <a:latin typeface="Century Schoolbook" panose="02040604050505020304" pitchFamily="18" charset="0"/>
              </a:rPr>
              <a:t>Мутова</a:t>
            </a:r>
            <a:r>
              <a:rPr lang="uk-UA" b="1" i="1" dirty="0" smtClean="0">
                <a:latin typeface="Century Schoolbook" panose="02040604050505020304" pitchFamily="18" charset="0"/>
              </a:rPr>
              <a:t> Наталія Володимирівна </a:t>
            </a:r>
          </a:p>
          <a:p>
            <a:r>
              <a:rPr lang="uk-UA" dirty="0" smtClean="0">
                <a:latin typeface="Century Schoolbook" panose="02040604050505020304" pitchFamily="18" charset="0"/>
              </a:rPr>
              <a:t>Спеціаліст вищої категорії,                             вчитель-методист,                                     нагороджена знаком «Відмінник України»,                                                             Вчитель англійської та французької мов </a:t>
            </a:r>
          </a:p>
          <a:p>
            <a:r>
              <a:rPr lang="uk-UA" dirty="0" smtClean="0">
                <a:latin typeface="Century Schoolbook" panose="02040604050505020304" pitchFamily="18" charset="0"/>
              </a:rPr>
              <a:t>Працює в </a:t>
            </a:r>
            <a:r>
              <a:rPr lang="uk-UA" b="1" dirty="0" err="1"/>
              <a:t>Рокитнівському</a:t>
            </a:r>
            <a:r>
              <a:rPr lang="uk-UA" b="1" dirty="0"/>
              <a:t> ліцеї №1</a:t>
            </a:r>
            <a:r>
              <a:rPr lang="uk-UA" b="1" i="1" dirty="0"/>
              <a:t> </a:t>
            </a:r>
            <a:r>
              <a:rPr lang="uk-UA" b="1" i="1" dirty="0" err="1"/>
              <a:t>Рокитнівської</a:t>
            </a:r>
            <a:r>
              <a:rPr lang="uk-UA" b="1" i="1" dirty="0"/>
              <a:t> селищної ради </a:t>
            </a:r>
            <a:r>
              <a:rPr lang="uk-UA" altLang="ru-RU" i="1" dirty="0" smtClean="0">
                <a:latin typeface="Century Schoolbook" panose="02040604050505020304" pitchFamily="18" charset="0"/>
              </a:rPr>
              <a:t>з </a:t>
            </a:r>
            <a:r>
              <a:rPr lang="uk-UA" altLang="ru-RU" i="1" dirty="0" smtClean="0">
                <a:latin typeface="Century Schoolbook" panose="02040604050505020304" pitchFamily="18" charset="0"/>
              </a:rPr>
              <a:t>1985 </a:t>
            </a:r>
            <a:r>
              <a:rPr lang="uk-UA" altLang="ru-RU" i="1" dirty="0">
                <a:latin typeface="Century Schoolbook" panose="02040604050505020304" pitchFamily="18" charset="0"/>
              </a:rPr>
              <a:t>р.</a:t>
            </a:r>
            <a:endParaRPr lang="uk-UA" dirty="0">
              <a:latin typeface="Century Schoolbook" panose="02040604050505020304" pitchFamily="18" charset="0"/>
            </a:endParaRPr>
          </a:p>
          <a:p>
            <a:endParaRPr lang="uk-UA" dirty="0" smtClean="0"/>
          </a:p>
          <a:p>
            <a:r>
              <a:rPr lang="uk-UA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692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548680"/>
            <a:ext cx="3348372" cy="44644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83460" y="548680"/>
            <a:ext cx="4608512" cy="17543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b="1" i="1" dirty="0" err="1"/>
              <a:t>Лобач</a:t>
            </a:r>
            <a:r>
              <a:rPr lang="uk-UA" b="1" i="1" dirty="0"/>
              <a:t> Юлія Петрівна</a:t>
            </a:r>
          </a:p>
          <a:p>
            <a:r>
              <a:rPr lang="uk-UA" dirty="0"/>
              <a:t>Спеціаліст ІІ- категорії, </a:t>
            </a:r>
          </a:p>
          <a:p>
            <a:r>
              <a:rPr lang="uk-UA" dirty="0"/>
              <a:t>Вчитель англійської мови та зарубіжної літератури  </a:t>
            </a:r>
          </a:p>
          <a:p>
            <a:r>
              <a:rPr lang="uk-UA" dirty="0"/>
              <a:t>Працює в </a:t>
            </a:r>
            <a:r>
              <a:rPr lang="uk-UA" b="1" dirty="0" err="1"/>
              <a:t>Рокитнівському</a:t>
            </a:r>
            <a:r>
              <a:rPr lang="uk-UA" b="1" dirty="0"/>
              <a:t> ліцеї №1</a:t>
            </a:r>
            <a:r>
              <a:rPr lang="uk-UA" b="1" i="1" dirty="0"/>
              <a:t> </a:t>
            </a:r>
            <a:r>
              <a:rPr lang="uk-UA" b="1" i="1" dirty="0" err="1"/>
              <a:t>Рокитнівської</a:t>
            </a:r>
            <a:r>
              <a:rPr lang="uk-UA" b="1" i="1" dirty="0"/>
              <a:t> селищної ради </a:t>
            </a:r>
            <a:r>
              <a:rPr lang="uk-UA" altLang="ru-RU" b="1" i="1" dirty="0"/>
              <a:t> </a:t>
            </a:r>
            <a:r>
              <a:rPr lang="uk-UA" altLang="ru-RU" i="1" dirty="0"/>
              <a:t>з 2021 р.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0688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5738"/>
            <a:ext cx="9144000" cy="760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23928" y="233346"/>
            <a:ext cx="4608512" cy="20313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b="1" i="1" dirty="0" err="1" smtClean="0">
                <a:latin typeface="Century Schoolbook" panose="02040604050505020304" pitchFamily="18" charset="0"/>
              </a:rPr>
              <a:t>Пехотіна</a:t>
            </a:r>
            <a:r>
              <a:rPr lang="uk-UA" b="1" i="1" dirty="0" smtClean="0">
                <a:latin typeface="Century Schoolbook" panose="02040604050505020304" pitchFamily="18" charset="0"/>
              </a:rPr>
              <a:t> Марія Петрівна </a:t>
            </a:r>
          </a:p>
          <a:p>
            <a:r>
              <a:rPr lang="uk-UA" dirty="0" smtClean="0">
                <a:latin typeface="Century Schoolbook" panose="02040604050505020304" pitchFamily="18" charset="0"/>
              </a:rPr>
              <a:t>Спеціаліст вищої категорії,                                       «Старший вчитель» ,                                  вчитель англійської мови ,                             Працює </a:t>
            </a:r>
            <a:r>
              <a:rPr lang="uk-UA" dirty="0">
                <a:latin typeface="Century Schoolbook" panose="02040604050505020304" pitchFamily="18" charset="0"/>
              </a:rPr>
              <a:t>в </a:t>
            </a:r>
            <a:r>
              <a:rPr lang="uk-UA" b="1" dirty="0" err="1"/>
              <a:t>Рокитнівському</a:t>
            </a:r>
            <a:r>
              <a:rPr lang="uk-UA" b="1" dirty="0"/>
              <a:t> ліцеї №1</a:t>
            </a:r>
            <a:r>
              <a:rPr lang="uk-UA" b="1" i="1" dirty="0"/>
              <a:t> </a:t>
            </a:r>
            <a:r>
              <a:rPr lang="uk-UA" b="1" i="1" dirty="0" err="1"/>
              <a:t>Рокитнівської</a:t>
            </a:r>
            <a:r>
              <a:rPr lang="uk-UA" b="1" i="1" dirty="0"/>
              <a:t> селищної ради </a:t>
            </a:r>
            <a:r>
              <a:rPr lang="uk-UA" altLang="ru-RU" i="1" dirty="0" smtClean="0">
                <a:latin typeface="Century Schoolbook" panose="02040604050505020304" pitchFamily="18" charset="0"/>
              </a:rPr>
              <a:t>з </a:t>
            </a:r>
            <a:r>
              <a:rPr lang="uk-UA" altLang="ru-RU" i="1" dirty="0" smtClean="0">
                <a:latin typeface="Century Schoolbook" panose="02040604050505020304" pitchFamily="18" charset="0"/>
              </a:rPr>
              <a:t>1984 </a:t>
            </a:r>
            <a:r>
              <a:rPr lang="uk-UA" altLang="ru-RU" i="1" dirty="0">
                <a:latin typeface="Century Schoolbook" panose="02040604050505020304" pitchFamily="18" charset="0"/>
              </a:rPr>
              <a:t>р.</a:t>
            </a:r>
            <a:endParaRPr lang="uk-UA" dirty="0">
              <a:latin typeface="Century Schoolbook" panose="02040604050505020304" pitchFamily="18" charset="0"/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43488" r="28423" b="36392"/>
          <a:stretch/>
        </p:blipFill>
        <p:spPr>
          <a:xfrm>
            <a:off x="323528" y="233346"/>
            <a:ext cx="3312368" cy="441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89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4721"/>
            <a:ext cx="9144000" cy="773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6" t="21817" r="25953"/>
          <a:stretch/>
        </p:blipFill>
        <p:spPr bwMode="auto">
          <a:xfrm>
            <a:off x="208823" y="620688"/>
            <a:ext cx="3293754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77563" y="713599"/>
            <a:ext cx="5328592" cy="20313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b="1" i="1" dirty="0" err="1" smtClean="0">
                <a:latin typeface="Century Schoolbook" panose="02040604050505020304" pitchFamily="18" charset="0"/>
              </a:rPr>
              <a:t>Ничипорчук</a:t>
            </a:r>
            <a:r>
              <a:rPr lang="uk-UA" b="1" i="1" dirty="0" smtClean="0">
                <a:latin typeface="Century Schoolbook" panose="02040604050505020304" pitchFamily="18" charset="0"/>
              </a:rPr>
              <a:t> Ірина Анатолівна </a:t>
            </a:r>
          </a:p>
          <a:p>
            <a:r>
              <a:rPr lang="uk-UA" dirty="0" smtClean="0">
                <a:latin typeface="Century Schoolbook" panose="02040604050505020304" pitchFamily="18" charset="0"/>
              </a:rPr>
              <a:t>Вчитель англійської мови </a:t>
            </a:r>
          </a:p>
          <a:p>
            <a:r>
              <a:rPr lang="uk-UA" dirty="0">
                <a:latin typeface="Century Schoolbook" panose="02040604050505020304" pitchFamily="18" charset="0"/>
              </a:rPr>
              <a:t>Працює в </a:t>
            </a:r>
            <a:r>
              <a:rPr lang="uk-UA" altLang="ru-RU" b="1" i="1" dirty="0" err="1"/>
              <a:t>Рокитнівський</a:t>
            </a:r>
            <a:r>
              <a:rPr lang="uk-UA" altLang="ru-RU" b="1" i="1" dirty="0"/>
              <a:t> навчально-виховний комплекс</a:t>
            </a:r>
            <a:br>
              <a:rPr lang="uk-UA" altLang="ru-RU" b="1" i="1" dirty="0"/>
            </a:br>
            <a:r>
              <a:rPr lang="uk-UA" altLang="ru-RU" b="1" i="1" dirty="0"/>
              <a:t>«Школа І ступеня – гімназія» </a:t>
            </a:r>
            <a:r>
              <a:rPr lang="uk-UA" altLang="ru-RU" i="1" dirty="0" smtClean="0">
                <a:latin typeface="Century Schoolbook" panose="02040604050505020304" pitchFamily="18" charset="0"/>
              </a:rPr>
              <a:t>з 2020  </a:t>
            </a:r>
            <a:r>
              <a:rPr lang="uk-UA" altLang="ru-RU" i="1" dirty="0">
                <a:latin typeface="Century Schoolbook" panose="02040604050505020304" pitchFamily="18" charset="0"/>
              </a:rPr>
              <a:t>р.</a:t>
            </a:r>
            <a:endParaRPr lang="uk-UA" dirty="0">
              <a:latin typeface="Century Schoolbook" panose="02040604050505020304" pitchFamily="18" charset="0"/>
            </a:endParaRPr>
          </a:p>
          <a:p>
            <a:endParaRPr lang="uk-UA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743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powerpointbase.com-901</Template>
  <TotalTime>72</TotalTime>
  <Words>156</Words>
  <Application>Microsoft Office PowerPoint</Application>
  <PresentationFormat>Экран (4:3)</PresentationFormat>
  <Paragraphs>22</Paragraphs>
  <Slides>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Century Schoolbook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Людмила</dc:creator>
  <cp:lastModifiedBy>User</cp:lastModifiedBy>
  <cp:revision>8</cp:revision>
  <dcterms:created xsi:type="dcterms:W3CDTF">2020-11-23T07:07:10Z</dcterms:created>
  <dcterms:modified xsi:type="dcterms:W3CDTF">2023-05-15T17:30:39Z</dcterms:modified>
</cp:coreProperties>
</file>