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4" r:id="rId4"/>
    <p:sldId id="261" r:id="rId5"/>
    <p:sldId id="273" r:id="rId6"/>
    <p:sldId id="265" r:id="rId7"/>
    <p:sldId id="266" r:id="rId8"/>
    <p:sldId id="262" r:id="rId9"/>
    <p:sldId id="263" r:id="rId10"/>
    <p:sldId id="267" r:id="rId11"/>
    <p:sldId id="268" r:id="rId12"/>
    <p:sldId id="269" r:id="rId13"/>
    <p:sldId id="272" r:id="rId14"/>
    <p:sldId id="270" r:id="rId15"/>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99FF"/>
    <a:srgbClr val="33CCCC"/>
    <a:srgbClr val="CC99FF"/>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986FCC-1C58-4338-B707-C6A05000788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uk-UA"/>
        </a:p>
      </dgm:t>
    </dgm:pt>
    <dgm:pt modelId="{68DF45D4-A881-478A-8F71-36F3B1277680}">
      <dgm:prSet phldrT="[Текст]" custT="1"/>
      <dgm:spPr>
        <a:solidFill>
          <a:srgbClr val="92D050"/>
        </a:solidFill>
      </dgm:spPr>
      <dgm:t>
        <a:bodyPr/>
        <a:lstStyle/>
        <a:p>
          <a:pPr algn="just"/>
          <a:r>
            <a:rPr lang="uk-UA" sz="1600" b="1" dirty="0" smtClean="0">
              <a:solidFill>
                <a:schemeClr val="tx1"/>
              </a:solidFill>
              <a:latin typeface="Times New Roman" pitchFamily="18" charset="0"/>
              <a:cs typeface="Times New Roman" pitchFamily="18" charset="0"/>
            </a:rPr>
            <a:t>Організаційна</a:t>
          </a:r>
          <a:endParaRPr lang="uk-UA" sz="1600" b="1" dirty="0">
            <a:solidFill>
              <a:schemeClr val="tx1"/>
            </a:solidFill>
            <a:latin typeface="Times New Roman" pitchFamily="18" charset="0"/>
            <a:cs typeface="Times New Roman" pitchFamily="18" charset="0"/>
          </a:endParaRPr>
        </a:p>
      </dgm:t>
    </dgm:pt>
    <dgm:pt modelId="{C7C4E639-81A9-4246-AEDA-0B227D7E5218}" type="parTrans" cxnId="{8A5CF2E6-904C-45E0-B1BA-5FD90497ED4F}">
      <dgm:prSet/>
      <dgm:spPr/>
      <dgm:t>
        <a:bodyPr/>
        <a:lstStyle/>
        <a:p>
          <a:endParaRPr lang="uk-UA"/>
        </a:p>
      </dgm:t>
    </dgm:pt>
    <dgm:pt modelId="{D33B2692-ABC4-4674-A7FD-C8F2945CC7CA}" type="sibTrans" cxnId="{8A5CF2E6-904C-45E0-B1BA-5FD90497ED4F}">
      <dgm:prSet/>
      <dgm:spPr/>
      <dgm:t>
        <a:bodyPr/>
        <a:lstStyle/>
        <a:p>
          <a:endParaRPr lang="uk-UA"/>
        </a:p>
      </dgm:t>
    </dgm:pt>
    <dgm:pt modelId="{69265F47-8D7F-4C6D-8FBD-5CB87DB745FA}">
      <dgm:prSet phldrT="[Текст]" custT="1"/>
      <dgm:spPr>
        <a:solidFill>
          <a:srgbClr val="92D050"/>
        </a:solidFill>
      </dgm:spPr>
      <dgm:t>
        <a:bodyPr/>
        <a:lstStyle/>
        <a:p>
          <a:pPr algn="just"/>
          <a:r>
            <a:rPr lang="uk-UA" sz="1400" dirty="0" smtClean="0">
              <a:solidFill>
                <a:schemeClr val="tx1"/>
              </a:solidFill>
              <a:latin typeface="Times New Roman" pitchFamily="18" charset="0"/>
              <a:cs typeface="Times New Roman" pitchFamily="18" charset="0"/>
            </a:rPr>
            <a:t>Допомога дитині при виконанні завдань, залучення дітей до різних видів навчальної діяльності, участь у розробці ІПР, адаптування навчальних програм, ведення документації</a:t>
          </a:r>
          <a:endParaRPr lang="uk-UA" sz="1400" dirty="0">
            <a:solidFill>
              <a:schemeClr val="tx1"/>
            </a:solidFill>
            <a:latin typeface="Times New Roman" pitchFamily="18" charset="0"/>
            <a:cs typeface="Times New Roman" pitchFamily="18" charset="0"/>
          </a:endParaRPr>
        </a:p>
      </dgm:t>
    </dgm:pt>
    <dgm:pt modelId="{B766E7C9-AAC2-4D5A-B7CA-0902AC3E2495}" type="parTrans" cxnId="{D54450FE-AEFF-4987-BF75-BE7E68D6A0FB}">
      <dgm:prSet/>
      <dgm:spPr/>
      <dgm:t>
        <a:bodyPr/>
        <a:lstStyle/>
        <a:p>
          <a:endParaRPr lang="uk-UA"/>
        </a:p>
      </dgm:t>
    </dgm:pt>
    <dgm:pt modelId="{8DCF1246-FA2B-4CBC-9D2D-FD48B560311D}" type="sibTrans" cxnId="{D54450FE-AEFF-4987-BF75-BE7E68D6A0FB}">
      <dgm:prSet/>
      <dgm:spPr/>
      <dgm:t>
        <a:bodyPr/>
        <a:lstStyle/>
        <a:p>
          <a:endParaRPr lang="uk-UA"/>
        </a:p>
      </dgm:t>
    </dgm:pt>
    <dgm:pt modelId="{1B2144FC-094D-4483-896C-87843328DF4A}">
      <dgm:prSet phldrT="[Текст]" custT="1"/>
      <dgm:spPr>
        <a:solidFill>
          <a:srgbClr val="00B0F0"/>
        </a:solidFill>
      </dgm:spPr>
      <dgm:t>
        <a:bodyPr/>
        <a:lstStyle/>
        <a:p>
          <a:pPr algn="ctr"/>
          <a:r>
            <a:rPr lang="uk-UA" sz="1600" b="1" dirty="0" smtClean="0">
              <a:solidFill>
                <a:schemeClr val="tx1"/>
              </a:solidFill>
              <a:latin typeface="Times New Roman" pitchFamily="18" charset="0"/>
              <a:cs typeface="Times New Roman" pitchFamily="18" charset="0"/>
            </a:rPr>
            <a:t>Навчально-розвивальна</a:t>
          </a:r>
          <a:endParaRPr lang="uk-UA" sz="1600" b="1" dirty="0">
            <a:solidFill>
              <a:schemeClr val="tx1"/>
            </a:solidFill>
            <a:latin typeface="Times New Roman" pitchFamily="18" charset="0"/>
            <a:cs typeface="Times New Roman" pitchFamily="18" charset="0"/>
          </a:endParaRPr>
        </a:p>
      </dgm:t>
    </dgm:pt>
    <dgm:pt modelId="{7D1F8E36-ABC1-40E3-A307-09E5F020A9B4}" type="parTrans" cxnId="{1FFBD5CB-30F5-4DCF-A935-39CC7BEE8A60}">
      <dgm:prSet/>
      <dgm:spPr/>
      <dgm:t>
        <a:bodyPr/>
        <a:lstStyle/>
        <a:p>
          <a:endParaRPr lang="uk-UA"/>
        </a:p>
      </dgm:t>
    </dgm:pt>
    <dgm:pt modelId="{47629B74-A9FC-4CFE-8E61-068BFB8E96C9}" type="sibTrans" cxnId="{1FFBD5CB-30F5-4DCF-A935-39CC7BEE8A60}">
      <dgm:prSet/>
      <dgm:spPr/>
      <dgm:t>
        <a:bodyPr/>
        <a:lstStyle/>
        <a:p>
          <a:endParaRPr lang="uk-UA"/>
        </a:p>
      </dgm:t>
    </dgm:pt>
    <dgm:pt modelId="{7AA64294-6620-4A16-89A7-5ABB937E6E3E}">
      <dgm:prSet phldrT="[Текст]" custT="1"/>
      <dgm:spPr>
        <a:solidFill>
          <a:srgbClr val="00B0F0"/>
        </a:solidFill>
      </dgm:spPr>
      <dgm:t>
        <a:bodyPr/>
        <a:lstStyle/>
        <a:p>
          <a:pPr algn="l"/>
          <a:r>
            <a:rPr lang="uk-UA" sz="1400" dirty="0" smtClean="0">
              <a:solidFill>
                <a:schemeClr val="tx1"/>
              </a:solidFill>
              <a:latin typeface="Times New Roman" pitchFamily="18" charset="0"/>
              <a:cs typeface="Times New Roman" pitchFamily="18" charset="0"/>
            </a:rPr>
            <a:t>Сприяння виявленню та розкриттю здібностей, талантів та обдарувань дитини шляхом її участі в різних видах діяльності</a:t>
          </a:r>
          <a:endParaRPr lang="uk-UA" sz="1400" dirty="0">
            <a:solidFill>
              <a:schemeClr val="tx1"/>
            </a:solidFill>
            <a:latin typeface="Times New Roman" pitchFamily="18" charset="0"/>
            <a:cs typeface="Times New Roman" pitchFamily="18" charset="0"/>
          </a:endParaRPr>
        </a:p>
      </dgm:t>
    </dgm:pt>
    <dgm:pt modelId="{54B9EB00-E6F4-4059-B8C1-BA4DDFE4371A}" type="parTrans" cxnId="{4CE284A7-0114-4421-8461-BE3586509A3A}">
      <dgm:prSet/>
      <dgm:spPr/>
      <dgm:t>
        <a:bodyPr/>
        <a:lstStyle/>
        <a:p>
          <a:endParaRPr lang="uk-UA"/>
        </a:p>
      </dgm:t>
    </dgm:pt>
    <dgm:pt modelId="{72147777-A31F-42BE-B778-1037070438E9}" type="sibTrans" cxnId="{4CE284A7-0114-4421-8461-BE3586509A3A}">
      <dgm:prSet/>
      <dgm:spPr/>
      <dgm:t>
        <a:bodyPr/>
        <a:lstStyle/>
        <a:p>
          <a:endParaRPr lang="uk-UA"/>
        </a:p>
      </dgm:t>
    </dgm:pt>
    <dgm:pt modelId="{D4F6CBBE-E442-4306-B1F6-C7FD0EEB3F55}">
      <dgm:prSet phldrT="[Текст]" custT="1"/>
      <dgm:spPr>
        <a:solidFill>
          <a:srgbClr val="FF99FF"/>
        </a:solidFill>
      </dgm:spPr>
      <dgm:t>
        <a:bodyPr/>
        <a:lstStyle/>
        <a:p>
          <a:pPr algn="ctr"/>
          <a:r>
            <a:rPr lang="uk-UA" sz="1600" b="1" dirty="0" smtClean="0">
              <a:solidFill>
                <a:schemeClr val="tx1"/>
              </a:solidFill>
              <a:latin typeface="Times New Roman" pitchFamily="18" charset="0"/>
              <a:cs typeface="Times New Roman" pitchFamily="18" charset="0"/>
            </a:rPr>
            <a:t>Діагностична</a:t>
          </a:r>
          <a:endParaRPr lang="uk-UA" sz="1600" b="1" dirty="0">
            <a:solidFill>
              <a:schemeClr val="tx1"/>
            </a:solidFill>
            <a:latin typeface="Times New Roman" pitchFamily="18" charset="0"/>
            <a:cs typeface="Times New Roman" pitchFamily="18" charset="0"/>
          </a:endParaRPr>
        </a:p>
      </dgm:t>
    </dgm:pt>
    <dgm:pt modelId="{C2DD845D-41D0-45FD-889B-35CE511E6DC3}" type="parTrans" cxnId="{D477F251-CB9D-43B0-AD72-52F2D368B116}">
      <dgm:prSet/>
      <dgm:spPr/>
      <dgm:t>
        <a:bodyPr/>
        <a:lstStyle/>
        <a:p>
          <a:endParaRPr lang="uk-UA"/>
        </a:p>
      </dgm:t>
    </dgm:pt>
    <dgm:pt modelId="{9F4F412A-D969-45E2-A319-A8311011A4C7}" type="sibTrans" cxnId="{D477F251-CB9D-43B0-AD72-52F2D368B116}">
      <dgm:prSet/>
      <dgm:spPr/>
      <dgm:t>
        <a:bodyPr/>
        <a:lstStyle/>
        <a:p>
          <a:endParaRPr lang="uk-UA"/>
        </a:p>
      </dgm:t>
    </dgm:pt>
    <dgm:pt modelId="{D8C8DE78-9BB7-4477-AA5E-CA496F95DF03}">
      <dgm:prSet phldrT="[Текст]" custT="1"/>
      <dgm:spPr>
        <a:solidFill>
          <a:srgbClr val="FF99FF"/>
        </a:solidFill>
      </dgm:spPr>
      <dgm:t>
        <a:bodyPr/>
        <a:lstStyle/>
        <a:p>
          <a:pPr algn="l"/>
          <a:r>
            <a:rPr lang="uk-UA" sz="1400" dirty="0" smtClean="0">
              <a:solidFill>
                <a:schemeClr val="tx1"/>
              </a:solidFill>
              <a:latin typeface="Times New Roman" pitchFamily="18" charset="0"/>
              <a:cs typeface="Times New Roman" pitchFamily="18" charset="0"/>
            </a:rPr>
            <a:t>Разом з групою фахівців  оцінка навчальних досягнень та аналіз динаміки розвитку дитини</a:t>
          </a:r>
          <a:endParaRPr lang="uk-UA" sz="1400" dirty="0">
            <a:solidFill>
              <a:schemeClr val="tx1"/>
            </a:solidFill>
            <a:latin typeface="Times New Roman" pitchFamily="18" charset="0"/>
            <a:cs typeface="Times New Roman" pitchFamily="18" charset="0"/>
          </a:endParaRPr>
        </a:p>
      </dgm:t>
    </dgm:pt>
    <dgm:pt modelId="{6614186D-2594-4CDC-B2AC-2D1864E3155F}" type="parTrans" cxnId="{22273E46-B129-4B27-B087-5D532D6377C3}">
      <dgm:prSet/>
      <dgm:spPr/>
      <dgm:t>
        <a:bodyPr/>
        <a:lstStyle/>
        <a:p>
          <a:endParaRPr lang="uk-UA"/>
        </a:p>
      </dgm:t>
    </dgm:pt>
    <dgm:pt modelId="{30D71AEB-474C-46D2-AAAE-DDDEE6B147A6}" type="sibTrans" cxnId="{22273E46-B129-4B27-B087-5D532D6377C3}">
      <dgm:prSet/>
      <dgm:spPr/>
      <dgm:t>
        <a:bodyPr/>
        <a:lstStyle/>
        <a:p>
          <a:endParaRPr lang="uk-UA"/>
        </a:p>
      </dgm:t>
    </dgm:pt>
    <dgm:pt modelId="{D353C43B-3E98-49BD-8215-9187AACF90E7}">
      <dgm:prSet custT="1"/>
      <dgm:spPr>
        <a:solidFill>
          <a:srgbClr val="CC99FF"/>
        </a:solidFill>
      </dgm:spPr>
      <dgm:t>
        <a:bodyPr/>
        <a:lstStyle/>
        <a:p>
          <a:r>
            <a:rPr lang="uk-UA" sz="1600" b="1" dirty="0" smtClean="0">
              <a:solidFill>
                <a:schemeClr val="tx1"/>
              </a:solidFill>
              <a:latin typeface="Times New Roman" pitchFamily="18" charset="0"/>
              <a:cs typeface="Times New Roman" pitchFamily="18" charset="0"/>
            </a:rPr>
            <a:t>Прогностична</a:t>
          </a:r>
          <a:endParaRPr lang="uk-UA" sz="1600" b="1" dirty="0">
            <a:solidFill>
              <a:schemeClr val="tx1"/>
            </a:solidFill>
            <a:latin typeface="Times New Roman" pitchFamily="18" charset="0"/>
            <a:cs typeface="Times New Roman" pitchFamily="18" charset="0"/>
          </a:endParaRPr>
        </a:p>
      </dgm:t>
    </dgm:pt>
    <dgm:pt modelId="{BD0BF894-C330-45AF-934D-6D7DD651566A}" type="parTrans" cxnId="{54413903-DAD4-4EB8-A1BF-53D8A44CAA53}">
      <dgm:prSet/>
      <dgm:spPr/>
      <dgm:t>
        <a:bodyPr/>
        <a:lstStyle/>
        <a:p>
          <a:endParaRPr lang="uk-UA"/>
        </a:p>
      </dgm:t>
    </dgm:pt>
    <dgm:pt modelId="{C179B0F5-C1D0-4AEC-AFA5-8D0C8E91E1CF}" type="sibTrans" cxnId="{54413903-DAD4-4EB8-A1BF-53D8A44CAA53}">
      <dgm:prSet/>
      <dgm:spPr/>
      <dgm:t>
        <a:bodyPr/>
        <a:lstStyle/>
        <a:p>
          <a:endParaRPr lang="uk-UA"/>
        </a:p>
      </dgm:t>
    </dgm:pt>
    <dgm:pt modelId="{B5EC2FCC-4FA1-41B1-BDDA-9EDB0D64CD1A}">
      <dgm:prSet custT="1"/>
      <dgm:spPr>
        <a:solidFill>
          <a:srgbClr val="CC99FF"/>
        </a:solidFill>
      </dgm:spPr>
      <dgm:t>
        <a:bodyPr/>
        <a:lstStyle/>
        <a:p>
          <a:r>
            <a:rPr lang="uk-UA" sz="1600" dirty="0" smtClean="0">
              <a:solidFill>
                <a:schemeClr val="tx1"/>
              </a:solidFill>
              <a:latin typeface="Times New Roman" pitchFamily="18" charset="0"/>
              <a:cs typeface="Times New Roman" pitchFamily="18" charset="0"/>
            </a:rPr>
            <a:t>Участь у розробці ІПР, перегляд актуальних цілей для дитини з ООП</a:t>
          </a:r>
          <a:endParaRPr lang="uk-UA" sz="1600" dirty="0">
            <a:solidFill>
              <a:schemeClr val="tx1"/>
            </a:solidFill>
            <a:latin typeface="Times New Roman" pitchFamily="18" charset="0"/>
            <a:cs typeface="Times New Roman" pitchFamily="18" charset="0"/>
          </a:endParaRPr>
        </a:p>
      </dgm:t>
    </dgm:pt>
    <dgm:pt modelId="{C541BB2F-F0DE-49B0-9510-503B3FCBA5E2}" type="parTrans" cxnId="{4A709D79-BE05-4633-BE91-5444C35A0CF1}">
      <dgm:prSet/>
      <dgm:spPr/>
      <dgm:t>
        <a:bodyPr/>
        <a:lstStyle/>
        <a:p>
          <a:endParaRPr lang="uk-UA"/>
        </a:p>
      </dgm:t>
    </dgm:pt>
    <dgm:pt modelId="{DDA25606-ED39-482E-8E4A-C10FBE8D318E}" type="sibTrans" cxnId="{4A709D79-BE05-4633-BE91-5444C35A0CF1}">
      <dgm:prSet/>
      <dgm:spPr/>
      <dgm:t>
        <a:bodyPr/>
        <a:lstStyle/>
        <a:p>
          <a:endParaRPr lang="uk-UA"/>
        </a:p>
      </dgm:t>
    </dgm:pt>
    <dgm:pt modelId="{A7AF446C-F19D-4CC1-9583-37DEDFED9F2A}">
      <dgm:prSet custT="1"/>
      <dgm:spPr>
        <a:solidFill>
          <a:srgbClr val="CC99FF"/>
        </a:solidFill>
      </dgm:spPr>
      <dgm:t>
        <a:bodyPr/>
        <a:lstStyle/>
        <a:p>
          <a:endParaRPr lang="uk-UA" sz="1600" dirty="0">
            <a:solidFill>
              <a:schemeClr val="tx1"/>
            </a:solidFill>
            <a:latin typeface="Times New Roman" pitchFamily="18" charset="0"/>
            <a:cs typeface="Times New Roman" pitchFamily="18" charset="0"/>
          </a:endParaRPr>
        </a:p>
      </dgm:t>
    </dgm:pt>
    <dgm:pt modelId="{BA8E2AFD-69B3-460E-B5A5-3090F3B04083}" type="parTrans" cxnId="{338BF5F6-C353-4F66-9A0D-DBF39D37A89B}">
      <dgm:prSet/>
      <dgm:spPr/>
      <dgm:t>
        <a:bodyPr/>
        <a:lstStyle/>
        <a:p>
          <a:endParaRPr lang="uk-UA"/>
        </a:p>
      </dgm:t>
    </dgm:pt>
    <dgm:pt modelId="{95ADA415-3B23-4767-9487-9C47FF40C60F}" type="sibTrans" cxnId="{338BF5F6-C353-4F66-9A0D-DBF39D37A89B}">
      <dgm:prSet/>
      <dgm:spPr/>
      <dgm:t>
        <a:bodyPr/>
        <a:lstStyle/>
        <a:p>
          <a:endParaRPr lang="uk-UA"/>
        </a:p>
      </dgm:t>
    </dgm:pt>
    <dgm:pt modelId="{0294CE51-9035-4EF3-AD67-924D904DBC6F}">
      <dgm:prSet custT="1"/>
      <dgm:spPr>
        <a:solidFill>
          <a:srgbClr val="33CCCC"/>
        </a:solidFill>
      </dgm:spPr>
      <dgm:t>
        <a:bodyPr/>
        <a:lstStyle/>
        <a:p>
          <a:r>
            <a:rPr lang="uk-UA" sz="1400" b="1" dirty="0" smtClean="0">
              <a:solidFill>
                <a:schemeClr val="tx1"/>
              </a:solidFill>
              <a:latin typeface="Times New Roman" pitchFamily="18" charset="0"/>
              <a:cs typeface="Times New Roman" pitchFamily="18" charset="0"/>
            </a:rPr>
            <a:t>Консультативна</a:t>
          </a:r>
          <a:endParaRPr lang="uk-UA" sz="1400" b="1" dirty="0">
            <a:solidFill>
              <a:schemeClr val="tx1"/>
            </a:solidFill>
            <a:latin typeface="Times New Roman" pitchFamily="18" charset="0"/>
            <a:cs typeface="Times New Roman" pitchFamily="18" charset="0"/>
          </a:endParaRPr>
        </a:p>
      </dgm:t>
    </dgm:pt>
    <dgm:pt modelId="{3E832999-1C24-4DBA-9FCE-FEC1B3CD888B}" type="parTrans" cxnId="{FE8D025D-6E1F-4601-97FD-1C828901D33D}">
      <dgm:prSet/>
      <dgm:spPr/>
      <dgm:t>
        <a:bodyPr/>
        <a:lstStyle/>
        <a:p>
          <a:endParaRPr lang="uk-UA"/>
        </a:p>
      </dgm:t>
    </dgm:pt>
    <dgm:pt modelId="{E4598536-BF7C-4A9B-B43A-759A36155F3E}" type="sibTrans" cxnId="{FE8D025D-6E1F-4601-97FD-1C828901D33D}">
      <dgm:prSet/>
      <dgm:spPr/>
      <dgm:t>
        <a:bodyPr/>
        <a:lstStyle/>
        <a:p>
          <a:endParaRPr lang="uk-UA"/>
        </a:p>
      </dgm:t>
    </dgm:pt>
    <dgm:pt modelId="{4BAA1D9E-C4E5-438F-B94D-8AA9D96B0B65}">
      <dgm:prSet custT="1"/>
      <dgm:spPr>
        <a:solidFill>
          <a:srgbClr val="33CCCC"/>
        </a:solidFill>
      </dgm:spPr>
      <dgm:t>
        <a:bodyPr/>
        <a:lstStyle/>
        <a:p>
          <a:r>
            <a:rPr lang="uk-UA" sz="1600" dirty="0" smtClean="0">
              <a:solidFill>
                <a:schemeClr val="tx1"/>
              </a:solidFill>
              <a:latin typeface="Times New Roman" pitchFamily="18" charset="0"/>
              <a:cs typeface="Times New Roman" pitchFamily="18" charset="0"/>
            </a:rPr>
            <a:t>Спілкування з батьками, надання необхідної консультативної допомоги</a:t>
          </a:r>
          <a:endParaRPr lang="uk-UA" sz="1600" dirty="0">
            <a:solidFill>
              <a:schemeClr val="tx1"/>
            </a:solidFill>
            <a:latin typeface="Times New Roman" pitchFamily="18" charset="0"/>
            <a:cs typeface="Times New Roman" pitchFamily="18" charset="0"/>
          </a:endParaRPr>
        </a:p>
      </dgm:t>
    </dgm:pt>
    <dgm:pt modelId="{C5D7272E-E8E2-411F-9F7F-D4CB7E2681CC}" type="parTrans" cxnId="{AA29052C-CE8D-4227-925B-4DAE17FEC68E}">
      <dgm:prSet/>
      <dgm:spPr/>
      <dgm:t>
        <a:bodyPr/>
        <a:lstStyle/>
        <a:p>
          <a:endParaRPr lang="uk-UA"/>
        </a:p>
      </dgm:t>
    </dgm:pt>
    <dgm:pt modelId="{10104B13-F1E8-4067-B958-C698BC04E0F1}" type="sibTrans" cxnId="{AA29052C-CE8D-4227-925B-4DAE17FEC68E}">
      <dgm:prSet/>
      <dgm:spPr/>
      <dgm:t>
        <a:bodyPr/>
        <a:lstStyle/>
        <a:p>
          <a:endParaRPr lang="uk-UA"/>
        </a:p>
      </dgm:t>
    </dgm:pt>
    <dgm:pt modelId="{B1588D51-255D-4644-A7DD-6F9E8D2E29F9}">
      <dgm:prSet custT="1"/>
      <dgm:spPr>
        <a:solidFill>
          <a:srgbClr val="33CCCC"/>
        </a:solidFill>
      </dgm:spPr>
      <dgm:t>
        <a:bodyPr/>
        <a:lstStyle/>
        <a:p>
          <a:endParaRPr lang="uk-UA" sz="1600" dirty="0">
            <a:solidFill>
              <a:schemeClr val="tx1"/>
            </a:solidFill>
            <a:latin typeface="Times New Roman" pitchFamily="18" charset="0"/>
            <a:cs typeface="Times New Roman" pitchFamily="18" charset="0"/>
          </a:endParaRPr>
        </a:p>
      </dgm:t>
    </dgm:pt>
    <dgm:pt modelId="{F510E16F-5DF8-45B2-8CB7-73A811C7AD7A}" type="parTrans" cxnId="{42B79665-2291-4780-83C3-BDCDB3DE9495}">
      <dgm:prSet/>
      <dgm:spPr/>
      <dgm:t>
        <a:bodyPr/>
        <a:lstStyle/>
        <a:p>
          <a:endParaRPr lang="uk-UA"/>
        </a:p>
      </dgm:t>
    </dgm:pt>
    <dgm:pt modelId="{B7C9B7AE-9A24-4A44-9C23-4A899A3E0A51}" type="sibTrans" cxnId="{42B79665-2291-4780-83C3-BDCDB3DE9495}">
      <dgm:prSet/>
      <dgm:spPr/>
      <dgm:t>
        <a:bodyPr/>
        <a:lstStyle/>
        <a:p>
          <a:endParaRPr lang="uk-UA"/>
        </a:p>
      </dgm:t>
    </dgm:pt>
    <dgm:pt modelId="{0ECACEE3-10E0-4051-B018-9017608278FF}" type="pres">
      <dgm:prSet presAssocID="{38986FCC-1C58-4338-B707-C6A050007880}" presName="Name0" presStyleCnt="0">
        <dgm:presLayoutVars>
          <dgm:dir/>
          <dgm:resizeHandles val="exact"/>
        </dgm:presLayoutVars>
      </dgm:prSet>
      <dgm:spPr/>
      <dgm:t>
        <a:bodyPr/>
        <a:lstStyle/>
        <a:p>
          <a:endParaRPr lang="uk-UA"/>
        </a:p>
      </dgm:t>
    </dgm:pt>
    <dgm:pt modelId="{42ED7500-028B-4969-A544-644BE04CB992}" type="pres">
      <dgm:prSet presAssocID="{68DF45D4-A881-478A-8F71-36F3B1277680}" presName="node" presStyleLbl="node1" presStyleIdx="0" presStyleCnt="5">
        <dgm:presLayoutVars>
          <dgm:bulletEnabled val="1"/>
        </dgm:presLayoutVars>
      </dgm:prSet>
      <dgm:spPr/>
      <dgm:t>
        <a:bodyPr/>
        <a:lstStyle/>
        <a:p>
          <a:endParaRPr lang="uk-UA"/>
        </a:p>
      </dgm:t>
    </dgm:pt>
    <dgm:pt modelId="{29DC6ADC-0334-488D-8BCC-FC0F5766DF7F}" type="pres">
      <dgm:prSet presAssocID="{D33B2692-ABC4-4674-A7FD-C8F2945CC7CA}" presName="sibTrans" presStyleCnt="0"/>
      <dgm:spPr/>
    </dgm:pt>
    <dgm:pt modelId="{DC0A5D3C-6D5C-46E6-A457-CC949FDC87C6}" type="pres">
      <dgm:prSet presAssocID="{1B2144FC-094D-4483-896C-87843328DF4A}" presName="node" presStyleLbl="node1" presStyleIdx="1" presStyleCnt="5">
        <dgm:presLayoutVars>
          <dgm:bulletEnabled val="1"/>
        </dgm:presLayoutVars>
      </dgm:prSet>
      <dgm:spPr/>
      <dgm:t>
        <a:bodyPr/>
        <a:lstStyle/>
        <a:p>
          <a:endParaRPr lang="uk-UA"/>
        </a:p>
      </dgm:t>
    </dgm:pt>
    <dgm:pt modelId="{07F217F9-D55B-474A-8522-4B5BF610DA47}" type="pres">
      <dgm:prSet presAssocID="{47629B74-A9FC-4CFE-8E61-068BFB8E96C9}" presName="sibTrans" presStyleCnt="0"/>
      <dgm:spPr/>
    </dgm:pt>
    <dgm:pt modelId="{EBA855BB-05DB-4739-BC28-E1E8FFA7195B}" type="pres">
      <dgm:prSet presAssocID="{D4F6CBBE-E442-4306-B1F6-C7FD0EEB3F55}" presName="node" presStyleLbl="node1" presStyleIdx="2" presStyleCnt="5">
        <dgm:presLayoutVars>
          <dgm:bulletEnabled val="1"/>
        </dgm:presLayoutVars>
      </dgm:prSet>
      <dgm:spPr/>
      <dgm:t>
        <a:bodyPr/>
        <a:lstStyle/>
        <a:p>
          <a:endParaRPr lang="uk-UA"/>
        </a:p>
      </dgm:t>
    </dgm:pt>
    <dgm:pt modelId="{746C67F6-EC60-42A3-9767-88DAF02F6986}" type="pres">
      <dgm:prSet presAssocID="{9F4F412A-D969-45E2-A319-A8311011A4C7}" presName="sibTrans" presStyleCnt="0"/>
      <dgm:spPr/>
    </dgm:pt>
    <dgm:pt modelId="{1EB350ED-6831-48B8-B0BD-AC13D79AD8EF}" type="pres">
      <dgm:prSet presAssocID="{D353C43B-3E98-49BD-8215-9187AACF90E7}" presName="node" presStyleLbl="node1" presStyleIdx="3" presStyleCnt="5">
        <dgm:presLayoutVars>
          <dgm:bulletEnabled val="1"/>
        </dgm:presLayoutVars>
      </dgm:prSet>
      <dgm:spPr/>
      <dgm:t>
        <a:bodyPr/>
        <a:lstStyle/>
        <a:p>
          <a:endParaRPr lang="uk-UA"/>
        </a:p>
      </dgm:t>
    </dgm:pt>
    <dgm:pt modelId="{93F1E645-DB47-45EE-A8A2-C7EB0A5ADBCC}" type="pres">
      <dgm:prSet presAssocID="{C179B0F5-C1D0-4AEC-AFA5-8D0C8E91E1CF}" presName="sibTrans" presStyleCnt="0"/>
      <dgm:spPr/>
    </dgm:pt>
    <dgm:pt modelId="{CB581C44-7649-44C2-9891-D2B22E428CAF}" type="pres">
      <dgm:prSet presAssocID="{0294CE51-9035-4EF3-AD67-924D904DBC6F}" presName="node" presStyleLbl="node1" presStyleIdx="4" presStyleCnt="5">
        <dgm:presLayoutVars>
          <dgm:bulletEnabled val="1"/>
        </dgm:presLayoutVars>
      </dgm:prSet>
      <dgm:spPr/>
      <dgm:t>
        <a:bodyPr/>
        <a:lstStyle/>
        <a:p>
          <a:endParaRPr lang="uk-UA"/>
        </a:p>
      </dgm:t>
    </dgm:pt>
  </dgm:ptLst>
  <dgm:cxnLst>
    <dgm:cxn modelId="{EA05D821-8FDF-4026-902A-274DD0ED7AE6}" type="presOf" srcId="{38986FCC-1C58-4338-B707-C6A050007880}" destId="{0ECACEE3-10E0-4051-B018-9017608278FF}" srcOrd="0" destOrd="0" presId="urn:microsoft.com/office/officeart/2005/8/layout/hList6"/>
    <dgm:cxn modelId="{53F67797-8B74-49CE-80F9-2CC202D5C6EF}" type="presOf" srcId="{0294CE51-9035-4EF3-AD67-924D904DBC6F}" destId="{CB581C44-7649-44C2-9891-D2B22E428CAF}" srcOrd="0" destOrd="0" presId="urn:microsoft.com/office/officeart/2005/8/layout/hList6"/>
    <dgm:cxn modelId="{42B79665-2291-4780-83C3-BDCDB3DE9495}" srcId="{0294CE51-9035-4EF3-AD67-924D904DBC6F}" destId="{B1588D51-255D-4644-A7DD-6F9E8D2E29F9}" srcOrd="1" destOrd="0" parTransId="{F510E16F-5DF8-45B2-8CB7-73A811C7AD7A}" sibTransId="{B7C9B7AE-9A24-4A44-9C23-4A899A3E0A51}"/>
    <dgm:cxn modelId="{64648C03-0823-4B86-BEF4-E9F60C182B87}" type="presOf" srcId="{B5EC2FCC-4FA1-41B1-BDDA-9EDB0D64CD1A}" destId="{1EB350ED-6831-48B8-B0BD-AC13D79AD8EF}" srcOrd="0" destOrd="1" presId="urn:microsoft.com/office/officeart/2005/8/layout/hList6"/>
    <dgm:cxn modelId="{4CE284A7-0114-4421-8461-BE3586509A3A}" srcId="{1B2144FC-094D-4483-896C-87843328DF4A}" destId="{7AA64294-6620-4A16-89A7-5ABB937E6E3E}" srcOrd="0" destOrd="0" parTransId="{54B9EB00-E6F4-4059-B8C1-BA4DDFE4371A}" sibTransId="{72147777-A31F-42BE-B778-1037070438E9}"/>
    <dgm:cxn modelId="{96201513-7519-4A06-8879-7DA4C055667C}" type="presOf" srcId="{69265F47-8D7F-4C6D-8FBD-5CB87DB745FA}" destId="{42ED7500-028B-4969-A544-644BE04CB992}" srcOrd="0" destOrd="1" presId="urn:microsoft.com/office/officeart/2005/8/layout/hList6"/>
    <dgm:cxn modelId="{0D3A60D6-7AC6-4A53-9E58-922CB3F615E8}" type="presOf" srcId="{1B2144FC-094D-4483-896C-87843328DF4A}" destId="{DC0A5D3C-6D5C-46E6-A457-CC949FDC87C6}" srcOrd="0" destOrd="0" presId="urn:microsoft.com/office/officeart/2005/8/layout/hList6"/>
    <dgm:cxn modelId="{1FFBD5CB-30F5-4DCF-A935-39CC7BEE8A60}" srcId="{38986FCC-1C58-4338-B707-C6A050007880}" destId="{1B2144FC-094D-4483-896C-87843328DF4A}" srcOrd="1" destOrd="0" parTransId="{7D1F8E36-ABC1-40E3-A307-09E5F020A9B4}" sibTransId="{47629B74-A9FC-4CFE-8E61-068BFB8E96C9}"/>
    <dgm:cxn modelId="{5084A63F-473D-410C-A6E2-4D00E3CF77CB}" type="presOf" srcId="{B1588D51-255D-4644-A7DD-6F9E8D2E29F9}" destId="{CB581C44-7649-44C2-9891-D2B22E428CAF}" srcOrd="0" destOrd="2" presId="urn:microsoft.com/office/officeart/2005/8/layout/hList6"/>
    <dgm:cxn modelId="{D8BEEB30-9AD1-4652-804C-FABDAF1EE14D}" type="presOf" srcId="{68DF45D4-A881-478A-8F71-36F3B1277680}" destId="{42ED7500-028B-4969-A544-644BE04CB992}" srcOrd="0" destOrd="0" presId="urn:microsoft.com/office/officeart/2005/8/layout/hList6"/>
    <dgm:cxn modelId="{22273E46-B129-4B27-B087-5D532D6377C3}" srcId="{D4F6CBBE-E442-4306-B1F6-C7FD0EEB3F55}" destId="{D8C8DE78-9BB7-4477-AA5E-CA496F95DF03}" srcOrd="0" destOrd="0" parTransId="{6614186D-2594-4CDC-B2AC-2D1864E3155F}" sibTransId="{30D71AEB-474C-46D2-AAAE-DDDEE6B147A6}"/>
    <dgm:cxn modelId="{E3DA956A-64D9-49F5-A641-1CDB6EDC7148}" type="presOf" srcId="{D4F6CBBE-E442-4306-B1F6-C7FD0EEB3F55}" destId="{EBA855BB-05DB-4739-BC28-E1E8FFA7195B}" srcOrd="0" destOrd="0" presId="urn:microsoft.com/office/officeart/2005/8/layout/hList6"/>
    <dgm:cxn modelId="{4A709D79-BE05-4633-BE91-5444C35A0CF1}" srcId="{D353C43B-3E98-49BD-8215-9187AACF90E7}" destId="{B5EC2FCC-4FA1-41B1-BDDA-9EDB0D64CD1A}" srcOrd="0" destOrd="0" parTransId="{C541BB2F-F0DE-49B0-9510-503B3FCBA5E2}" sibTransId="{DDA25606-ED39-482E-8E4A-C10FBE8D318E}"/>
    <dgm:cxn modelId="{54413903-DAD4-4EB8-A1BF-53D8A44CAA53}" srcId="{38986FCC-1C58-4338-B707-C6A050007880}" destId="{D353C43B-3E98-49BD-8215-9187AACF90E7}" srcOrd="3" destOrd="0" parTransId="{BD0BF894-C330-45AF-934D-6D7DD651566A}" sibTransId="{C179B0F5-C1D0-4AEC-AFA5-8D0C8E91E1CF}"/>
    <dgm:cxn modelId="{3A6CD117-60DD-4CD5-8995-A1EFC99ADF09}" type="presOf" srcId="{4BAA1D9E-C4E5-438F-B94D-8AA9D96B0B65}" destId="{CB581C44-7649-44C2-9891-D2B22E428CAF}" srcOrd="0" destOrd="1" presId="urn:microsoft.com/office/officeart/2005/8/layout/hList6"/>
    <dgm:cxn modelId="{AA29052C-CE8D-4227-925B-4DAE17FEC68E}" srcId="{0294CE51-9035-4EF3-AD67-924D904DBC6F}" destId="{4BAA1D9E-C4E5-438F-B94D-8AA9D96B0B65}" srcOrd="0" destOrd="0" parTransId="{C5D7272E-E8E2-411F-9F7F-D4CB7E2681CC}" sibTransId="{10104B13-F1E8-4067-B958-C698BC04E0F1}"/>
    <dgm:cxn modelId="{D54450FE-AEFF-4987-BF75-BE7E68D6A0FB}" srcId="{68DF45D4-A881-478A-8F71-36F3B1277680}" destId="{69265F47-8D7F-4C6D-8FBD-5CB87DB745FA}" srcOrd="0" destOrd="0" parTransId="{B766E7C9-AAC2-4D5A-B7CA-0902AC3E2495}" sibTransId="{8DCF1246-FA2B-4CBC-9D2D-FD48B560311D}"/>
    <dgm:cxn modelId="{338BF5F6-C353-4F66-9A0D-DBF39D37A89B}" srcId="{D353C43B-3E98-49BD-8215-9187AACF90E7}" destId="{A7AF446C-F19D-4CC1-9583-37DEDFED9F2A}" srcOrd="1" destOrd="0" parTransId="{BA8E2AFD-69B3-460E-B5A5-3090F3B04083}" sibTransId="{95ADA415-3B23-4767-9487-9C47FF40C60F}"/>
    <dgm:cxn modelId="{D06594A9-2CFC-4E14-BFFC-B8417497255E}" type="presOf" srcId="{D353C43B-3E98-49BD-8215-9187AACF90E7}" destId="{1EB350ED-6831-48B8-B0BD-AC13D79AD8EF}" srcOrd="0" destOrd="0" presId="urn:microsoft.com/office/officeart/2005/8/layout/hList6"/>
    <dgm:cxn modelId="{F9E1E006-FD92-42EB-9693-EA00FBF9B8B7}" type="presOf" srcId="{7AA64294-6620-4A16-89A7-5ABB937E6E3E}" destId="{DC0A5D3C-6D5C-46E6-A457-CC949FDC87C6}" srcOrd="0" destOrd="1" presId="urn:microsoft.com/office/officeart/2005/8/layout/hList6"/>
    <dgm:cxn modelId="{C0098751-23AA-4E7E-A2D8-0ED3B21CBE57}" type="presOf" srcId="{A7AF446C-F19D-4CC1-9583-37DEDFED9F2A}" destId="{1EB350ED-6831-48B8-B0BD-AC13D79AD8EF}" srcOrd="0" destOrd="2" presId="urn:microsoft.com/office/officeart/2005/8/layout/hList6"/>
    <dgm:cxn modelId="{FE8D025D-6E1F-4601-97FD-1C828901D33D}" srcId="{38986FCC-1C58-4338-B707-C6A050007880}" destId="{0294CE51-9035-4EF3-AD67-924D904DBC6F}" srcOrd="4" destOrd="0" parTransId="{3E832999-1C24-4DBA-9FCE-FEC1B3CD888B}" sibTransId="{E4598536-BF7C-4A9B-B43A-759A36155F3E}"/>
    <dgm:cxn modelId="{8A5CF2E6-904C-45E0-B1BA-5FD90497ED4F}" srcId="{38986FCC-1C58-4338-B707-C6A050007880}" destId="{68DF45D4-A881-478A-8F71-36F3B1277680}" srcOrd="0" destOrd="0" parTransId="{C7C4E639-81A9-4246-AEDA-0B227D7E5218}" sibTransId="{D33B2692-ABC4-4674-A7FD-C8F2945CC7CA}"/>
    <dgm:cxn modelId="{8C575B23-F01C-4F13-94DC-E213C0B4F660}" type="presOf" srcId="{D8C8DE78-9BB7-4477-AA5E-CA496F95DF03}" destId="{EBA855BB-05DB-4739-BC28-E1E8FFA7195B}" srcOrd="0" destOrd="1" presId="urn:microsoft.com/office/officeart/2005/8/layout/hList6"/>
    <dgm:cxn modelId="{D477F251-CB9D-43B0-AD72-52F2D368B116}" srcId="{38986FCC-1C58-4338-B707-C6A050007880}" destId="{D4F6CBBE-E442-4306-B1F6-C7FD0EEB3F55}" srcOrd="2" destOrd="0" parTransId="{C2DD845D-41D0-45FD-889B-35CE511E6DC3}" sibTransId="{9F4F412A-D969-45E2-A319-A8311011A4C7}"/>
    <dgm:cxn modelId="{9F9B8D6F-F187-4885-8069-0A36756FB4BD}" type="presParOf" srcId="{0ECACEE3-10E0-4051-B018-9017608278FF}" destId="{42ED7500-028B-4969-A544-644BE04CB992}" srcOrd="0" destOrd="0" presId="urn:microsoft.com/office/officeart/2005/8/layout/hList6"/>
    <dgm:cxn modelId="{E9D68928-CEA8-4517-BBDC-AF7E42DECC3B}" type="presParOf" srcId="{0ECACEE3-10E0-4051-B018-9017608278FF}" destId="{29DC6ADC-0334-488D-8BCC-FC0F5766DF7F}" srcOrd="1" destOrd="0" presId="urn:microsoft.com/office/officeart/2005/8/layout/hList6"/>
    <dgm:cxn modelId="{CF393E94-F695-4106-9E5B-77475B91BE16}" type="presParOf" srcId="{0ECACEE3-10E0-4051-B018-9017608278FF}" destId="{DC0A5D3C-6D5C-46E6-A457-CC949FDC87C6}" srcOrd="2" destOrd="0" presId="urn:microsoft.com/office/officeart/2005/8/layout/hList6"/>
    <dgm:cxn modelId="{6754F885-9E48-4EBE-9C52-27A2DE689C0C}" type="presParOf" srcId="{0ECACEE3-10E0-4051-B018-9017608278FF}" destId="{07F217F9-D55B-474A-8522-4B5BF610DA47}" srcOrd="3" destOrd="0" presId="urn:microsoft.com/office/officeart/2005/8/layout/hList6"/>
    <dgm:cxn modelId="{B5C2BFDF-9EDE-4499-936A-BD1453FA09F3}" type="presParOf" srcId="{0ECACEE3-10E0-4051-B018-9017608278FF}" destId="{EBA855BB-05DB-4739-BC28-E1E8FFA7195B}" srcOrd="4" destOrd="0" presId="urn:microsoft.com/office/officeart/2005/8/layout/hList6"/>
    <dgm:cxn modelId="{2E310CE8-C2B9-4DC2-A1F6-C33FE7AFD71F}" type="presParOf" srcId="{0ECACEE3-10E0-4051-B018-9017608278FF}" destId="{746C67F6-EC60-42A3-9767-88DAF02F6986}" srcOrd="5" destOrd="0" presId="urn:microsoft.com/office/officeart/2005/8/layout/hList6"/>
    <dgm:cxn modelId="{93090391-A029-42F2-BD93-0863343EE2B5}" type="presParOf" srcId="{0ECACEE3-10E0-4051-B018-9017608278FF}" destId="{1EB350ED-6831-48B8-B0BD-AC13D79AD8EF}" srcOrd="6" destOrd="0" presId="urn:microsoft.com/office/officeart/2005/8/layout/hList6"/>
    <dgm:cxn modelId="{5C153A3C-D4E0-4A0B-B190-B2A662FCC35B}" type="presParOf" srcId="{0ECACEE3-10E0-4051-B018-9017608278FF}" destId="{93F1E645-DB47-45EE-A8A2-C7EB0A5ADBCC}" srcOrd="7" destOrd="0" presId="urn:microsoft.com/office/officeart/2005/8/layout/hList6"/>
    <dgm:cxn modelId="{BFCCB8F0-C159-4F7A-B72E-6755C2BB9865}" type="presParOf" srcId="{0ECACEE3-10E0-4051-B018-9017608278FF}" destId="{CB581C44-7649-44C2-9891-D2B22E428CAF}" srcOrd="8" destOrd="0" presId="urn:microsoft.com/office/officeart/2005/8/layout/hList6"/>
  </dgm:cxnLst>
  <dgm:bg/>
  <dgm:whole/>
</dgm:dataModel>
</file>

<file path=ppt/diagrams/data2.xml><?xml version="1.0" encoding="utf-8"?>
<dgm:dataModel xmlns:dgm="http://schemas.openxmlformats.org/drawingml/2006/diagram" xmlns:a="http://schemas.openxmlformats.org/drawingml/2006/main">
  <dgm:ptLst>
    <dgm:pt modelId="{D1A76882-CA30-48CB-8D1E-4A57CCAB8F9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uk-UA"/>
        </a:p>
      </dgm:t>
    </dgm:pt>
    <dgm:pt modelId="{772292C1-B2A9-4A20-86E8-A1EDE8AAFE45}">
      <dgm:prSet phldrT="[Текст]"/>
      <dgm:spPr>
        <a:solidFill>
          <a:srgbClr val="6699FF"/>
        </a:solidFill>
      </dgm:spPr>
      <dgm:t>
        <a:bodyPr/>
        <a:lstStyle/>
        <a:p>
          <a:r>
            <a:rPr lang="uk-UA" b="1" dirty="0" smtClean="0">
              <a:solidFill>
                <a:schemeClr val="tx1"/>
              </a:solidFill>
              <a:latin typeface="Times New Roman" pitchFamily="18" charset="0"/>
              <a:cs typeface="Times New Roman" pitchFamily="18" charset="0"/>
            </a:rPr>
            <a:t>Законодавчо-теоретична база</a:t>
          </a:r>
          <a:endParaRPr lang="uk-UA" b="1" dirty="0">
            <a:solidFill>
              <a:schemeClr val="tx1"/>
            </a:solidFill>
            <a:latin typeface="Times New Roman" pitchFamily="18" charset="0"/>
            <a:cs typeface="Times New Roman" pitchFamily="18" charset="0"/>
          </a:endParaRPr>
        </a:p>
      </dgm:t>
    </dgm:pt>
    <dgm:pt modelId="{1CEBDE80-D19C-4F80-B889-C7F8810D2544}" type="parTrans" cxnId="{AC40DB26-90EB-4DD2-8851-AC2BB14DAA08}">
      <dgm:prSet/>
      <dgm:spPr/>
      <dgm:t>
        <a:bodyPr/>
        <a:lstStyle/>
        <a:p>
          <a:endParaRPr lang="uk-UA"/>
        </a:p>
      </dgm:t>
    </dgm:pt>
    <dgm:pt modelId="{0DEDF741-6B19-408B-AC59-CD6D4D37648C}" type="sibTrans" cxnId="{AC40DB26-90EB-4DD2-8851-AC2BB14DAA08}">
      <dgm:prSet/>
      <dgm:spPr/>
      <dgm:t>
        <a:bodyPr/>
        <a:lstStyle/>
        <a:p>
          <a:endParaRPr lang="uk-UA"/>
        </a:p>
      </dgm:t>
    </dgm:pt>
    <dgm:pt modelId="{90273351-F5F1-43F4-A4A4-4D35A1C0301B}">
      <dgm:prSet phldrT="[Текст]"/>
      <dgm:spPr>
        <a:solidFill>
          <a:srgbClr val="FFFF00">
            <a:alpha val="90000"/>
          </a:srgbClr>
        </a:solidFill>
      </dgm:spPr>
      <dgm:t>
        <a:bodyPr/>
        <a:lstStyle/>
        <a:p>
          <a:pPr algn="just"/>
          <a:r>
            <a:rPr lang="uk-UA" dirty="0" smtClean="0">
              <a:latin typeface="Times New Roman" pitchFamily="18" charset="0"/>
              <a:cs typeface="Times New Roman" pitchFamily="18" charset="0"/>
            </a:rPr>
            <a:t>Основи законодавства України про освіту</a:t>
          </a:r>
          <a:endParaRPr lang="uk-UA" dirty="0">
            <a:latin typeface="Times New Roman" pitchFamily="18" charset="0"/>
            <a:cs typeface="Times New Roman" pitchFamily="18" charset="0"/>
          </a:endParaRPr>
        </a:p>
      </dgm:t>
    </dgm:pt>
    <dgm:pt modelId="{F197B187-9449-497F-AE11-F43D16256D89}" type="parTrans" cxnId="{8885B76B-7F45-4808-9B88-29AB6C9BBE35}">
      <dgm:prSet/>
      <dgm:spPr/>
      <dgm:t>
        <a:bodyPr/>
        <a:lstStyle/>
        <a:p>
          <a:endParaRPr lang="uk-UA"/>
        </a:p>
      </dgm:t>
    </dgm:pt>
    <dgm:pt modelId="{0C2112F5-FDF7-46D8-A91F-2361FDA6112D}" type="sibTrans" cxnId="{8885B76B-7F45-4808-9B88-29AB6C9BBE35}">
      <dgm:prSet/>
      <dgm:spPr/>
      <dgm:t>
        <a:bodyPr/>
        <a:lstStyle/>
        <a:p>
          <a:endParaRPr lang="uk-UA"/>
        </a:p>
      </dgm:t>
    </dgm:pt>
    <dgm:pt modelId="{FC1C6D22-EA0E-491C-8821-5D092516F0AA}">
      <dgm:prSet phldrT="[Текст]"/>
      <dgm:spPr>
        <a:solidFill>
          <a:srgbClr val="FFFF00">
            <a:alpha val="90000"/>
          </a:srgbClr>
        </a:solidFill>
      </dgm:spPr>
      <dgm:t>
        <a:bodyPr/>
        <a:lstStyle/>
        <a:p>
          <a:pPr algn="just"/>
          <a:r>
            <a:rPr lang="uk-UA" dirty="0" smtClean="0">
              <a:latin typeface="Times New Roman" pitchFamily="18" charset="0"/>
              <a:cs typeface="Times New Roman" pitchFamily="18" charset="0"/>
            </a:rPr>
            <a:t>Міжнародні документи про права людини та дитини</a:t>
          </a:r>
          <a:endParaRPr lang="uk-UA" dirty="0">
            <a:latin typeface="Times New Roman" pitchFamily="18" charset="0"/>
            <a:cs typeface="Times New Roman" pitchFamily="18" charset="0"/>
          </a:endParaRPr>
        </a:p>
      </dgm:t>
    </dgm:pt>
    <dgm:pt modelId="{FB6A9DB6-3F69-4726-BB3C-B3D6DB97BF84}" type="parTrans" cxnId="{0B8A6623-FE70-4823-BEAF-41F4D440B268}">
      <dgm:prSet/>
      <dgm:spPr/>
      <dgm:t>
        <a:bodyPr/>
        <a:lstStyle/>
        <a:p>
          <a:endParaRPr lang="uk-UA"/>
        </a:p>
      </dgm:t>
    </dgm:pt>
    <dgm:pt modelId="{C08AD9A8-0C27-41AB-9A65-608DBDFF71B3}" type="sibTrans" cxnId="{0B8A6623-FE70-4823-BEAF-41F4D440B268}">
      <dgm:prSet/>
      <dgm:spPr/>
      <dgm:t>
        <a:bodyPr/>
        <a:lstStyle/>
        <a:p>
          <a:endParaRPr lang="uk-UA"/>
        </a:p>
      </dgm:t>
    </dgm:pt>
    <dgm:pt modelId="{1F433E5E-9B9B-4A67-A6E1-F23434214A39}">
      <dgm:prSet phldrT="[Текст]"/>
      <dgm:spPr>
        <a:solidFill>
          <a:srgbClr val="FFFF00"/>
        </a:solidFill>
      </dgm:spPr>
      <dgm:t>
        <a:bodyPr/>
        <a:lstStyle/>
        <a:p>
          <a:r>
            <a:rPr lang="uk-UA" b="1" dirty="0" smtClean="0">
              <a:solidFill>
                <a:schemeClr val="tx1"/>
              </a:solidFill>
              <a:latin typeface="Times New Roman" pitchFamily="18" charset="0"/>
              <a:cs typeface="Times New Roman" pitchFamily="18" charset="0"/>
            </a:rPr>
            <a:t>Практичні навички</a:t>
          </a:r>
          <a:endParaRPr lang="uk-UA" b="1" dirty="0">
            <a:solidFill>
              <a:schemeClr val="tx1"/>
            </a:solidFill>
            <a:latin typeface="Times New Roman" pitchFamily="18" charset="0"/>
            <a:cs typeface="Times New Roman" pitchFamily="18" charset="0"/>
          </a:endParaRPr>
        </a:p>
      </dgm:t>
    </dgm:pt>
    <dgm:pt modelId="{94141076-55A7-41CC-9568-EDE60080D63D}" type="parTrans" cxnId="{4305C139-E0D5-49B2-9A95-6A91DE580A95}">
      <dgm:prSet/>
      <dgm:spPr/>
      <dgm:t>
        <a:bodyPr/>
        <a:lstStyle/>
        <a:p>
          <a:endParaRPr lang="uk-UA"/>
        </a:p>
      </dgm:t>
    </dgm:pt>
    <dgm:pt modelId="{D4287D54-6D85-4D1D-8AF2-4B5A89A5366E}" type="sibTrans" cxnId="{4305C139-E0D5-49B2-9A95-6A91DE580A95}">
      <dgm:prSet/>
      <dgm:spPr/>
      <dgm:t>
        <a:bodyPr/>
        <a:lstStyle/>
        <a:p>
          <a:endParaRPr lang="uk-UA"/>
        </a:p>
      </dgm:t>
    </dgm:pt>
    <dgm:pt modelId="{A043FBF8-9EDD-473A-A8F0-CC835E5CBA91}">
      <dgm:prSet phldrT="[Текст]"/>
      <dgm:spPr>
        <a:solidFill>
          <a:srgbClr val="6699FF">
            <a:alpha val="89804"/>
          </a:srgbClr>
        </a:solidFill>
      </dgm:spPr>
      <dgm:t>
        <a:bodyPr/>
        <a:lstStyle/>
        <a:p>
          <a:pPr algn="just"/>
          <a:r>
            <a:rPr lang="uk-UA" dirty="0" smtClean="0">
              <a:latin typeface="Times New Roman" pitchFamily="18" charset="0"/>
              <a:cs typeface="Times New Roman" pitchFamily="18" charset="0"/>
            </a:rPr>
            <a:t>Застосування професійних знань у діяльності</a:t>
          </a:r>
          <a:endParaRPr lang="uk-UA" dirty="0">
            <a:latin typeface="Times New Roman" pitchFamily="18" charset="0"/>
            <a:cs typeface="Times New Roman" pitchFamily="18" charset="0"/>
          </a:endParaRPr>
        </a:p>
      </dgm:t>
    </dgm:pt>
    <dgm:pt modelId="{796F633C-FC2F-4129-A061-4BCDAF0F5CE4}" type="parTrans" cxnId="{61FB5C91-0206-4F9B-92FA-2419A1B2092C}">
      <dgm:prSet/>
      <dgm:spPr/>
      <dgm:t>
        <a:bodyPr/>
        <a:lstStyle/>
        <a:p>
          <a:endParaRPr lang="uk-UA"/>
        </a:p>
      </dgm:t>
    </dgm:pt>
    <dgm:pt modelId="{DF025779-53BA-425A-8F6D-BD1E0262EEA4}" type="sibTrans" cxnId="{61FB5C91-0206-4F9B-92FA-2419A1B2092C}">
      <dgm:prSet/>
      <dgm:spPr/>
      <dgm:t>
        <a:bodyPr/>
        <a:lstStyle/>
        <a:p>
          <a:endParaRPr lang="uk-UA"/>
        </a:p>
      </dgm:t>
    </dgm:pt>
    <dgm:pt modelId="{863D9D11-6452-4096-ABAC-5FC7B1B730F7}">
      <dgm:prSet phldrT="[Текст]"/>
      <dgm:spPr>
        <a:solidFill>
          <a:srgbClr val="6699FF">
            <a:alpha val="89804"/>
          </a:srgbClr>
        </a:solidFill>
      </dgm:spPr>
      <dgm:t>
        <a:bodyPr/>
        <a:lstStyle/>
        <a:p>
          <a:pPr algn="just"/>
          <a:r>
            <a:rPr lang="uk-UA" dirty="0" smtClean="0">
              <a:latin typeface="Times New Roman" pitchFamily="18" charset="0"/>
              <a:cs typeface="Times New Roman" pitchFamily="18" charset="0"/>
            </a:rPr>
            <a:t> Здійснення педагогічного супроводу дитини з ООП в умовах інклюзивного навчання</a:t>
          </a:r>
          <a:endParaRPr lang="uk-UA" dirty="0">
            <a:latin typeface="Times New Roman" pitchFamily="18" charset="0"/>
            <a:cs typeface="Times New Roman" pitchFamily="18" charset="0"/>
          </a:endParaRPr>
        </a:p>
      </dgm:t>
    </dgm:pt>
    <dgm:pt modelId="{A3DFC2F6-6535-44F8-A607-C19C08EDB6F4}" type="parTrans" cxnId="{289962C2-05D0-4427-851F-645317F3FF7C}">
      <dgm:prSet/>
      <dgm:spPr/>
      <dgm:t>
        <a:bodyPr/>
        <a:lstStyle/>
        <a:p>
          <a:endParaRPr lang="uk-UA"/>
        </a:p>
      </dgm:t>
    </dgm:pt>
    <dgm:pt modelId="{6BE620B3-DF62-4D1F-A86D-F742C4F6609E}" type="sibTrans" cxnId="{289962C2-05D0-4427-851F-645317F3FF7C}">
      <dgm:prSet/>
      <dgm:spPr/>
      <dgm:t>
        <a:bodyPr/>
        <a:lstStyle/>
        <a:p>
          <a:endParaRPr lang="uk-UA"/>
        </a:p>
      </dgm:t>
    </dgm:pt>
    <dgm:pt modelId="{5FC76B63-B323-444F-B901-6D2C80865CA5}">
      <dgm:prSet phldrT="[Текст]"/>
      <dgm:spPr>
        <a:solidFill>
          <a:srgbClr val="6699FF"/>
        </a:solidFill>
      </dgm:spPr>
      <dgm:t>
        <a:bodyPr/>
        <a:lstStyle/>
        <a:p>
          <a:r>
            <a:rPr lang="uk-UA" b="1" dirty="0" smtClean="0">
              <a:solidFill>
                <a:schemeClr val="tx1"/>
              </a:solidFill>
              <a:latin typeface="Times New Roman" pitchFamily="18" charset="0"/>
              <a:cs typeface="Times New Roman" pitchFamily="18" charset="0"/>
            </a:rPr>
            <a:t>Особистісні якості</a:t>
          </a:r>
          <a:endParaRPr lang="uk-UA" b="1" dirty="0">
            <a:solidFill>
              <a:schemeClr val="tx1"/>
            </a:solidFill>
            <a:latin typeface="Times New Roman" pitchFamily="18" charset="0"/>
            <a:cs typeface="Times New Roman" pitchFamily="18" charset="0"/>
          </a:endParaRPr>
        </a:p>
      </dgm:t>
    </dgm:pt>
    <dgm:pt modelId="{1F9FC34C-672B-4BB6-B7B4-25062AD64D18}" type="parTrans" cxnId="{6184FA91-D251-4425-8B2B-3160A71641BE}">
      <dgm:prSet/>
      <dgm:spPr/>
      <dgm:t>
        <a:bodyPr/>
        <a:lstStyle/>
        <a:p>
          <a:endParaRPr lang="uk-UA"/>
        </a:p>
      </dgm:t>
    </dgm:pt>
    <dgm:pt modelId="{CA8658A6-5667-4BE3-BB3A-5EB994E0278D}" type="sibTrans" cxnId="{6184FA91-D251-4425-8B2B-3160A71641BE}">
      <dgm:prSet/>
      <dgm:spPr/>
      <dgm:t>
        <a:bodyPr/>
        <a:lstStyle/>
        <a:p>
          <a:endParaRPr lang="uk-UA"/>
        </a:p>
      </dgm:t>
    </dgm:pt>
    <dgm:pt modelId="{821DD6DA-9230-465F-84BC-D11BF1E4CA30}">
      <dgm:prSet phldrT="[Текст]"/>
      <dgm:spPr>
        <a:solidFill>
          <a:srgbClr val="FFFF00">
            <a:alpha val="90000"/>
          </a:srgbClr>
        </a:solidFill>
      </dgm:spPr>
      <dgm:t>
        <a:bodyPr/>
        <a:lstStyle/>
        <a:p>
          <a:pPr algn="just"/>
          <a:r>
            <a:rPr lang="uk-UA" dirty="0" smtClean="0">
              <a:latin typeface="Times New Roman" pitchFamily="18" charset="0"/>
              <a:cs typeface="Times New Roman" pitchFamily="18" charset="0"/>
            </a:rPr>
            <a:t>Комунікативні та організаційні здібності</a:t>
          </a:r>
          <a:endParaRPr lang="uk-UA" dirty="0">
            <a:latin typeface="Times New Roman" pitchFamily="18" charset="0"/>
            <a:cs typeface="Times New Roman" pitchFamily="18" charset="0"/>
          </a:endParaRPr>
        </a:p>
      </dgm:t>
    </dgm:pt>
    <dgm:pt modelId="{1231BB00-1895-40CD-B394-B253FDFFEE97}" type="parTrans" cxnId="{F910FA2B-D48D-457F-A148-14CF47943854}">
      <dgm:prSet/>
      <dgm:spPr/>
      <dgm:t>
        <a:bodyPr/>
        <a:lstStyle/>
        <a:p>
          <a:endParaRPr lang="uk-UA"/>
        </a:p>
      </dgm:t>
    </dgm:pt>
    <dgm:pt modelId="{81B0E792-71B7-4FED-8353-05D9E97FB5B7}" type="sibTrans" cxnId="{F910FA2B-D48D-457F-A148-14CF47943854}">
      <dgm:prSet/>
      <dgm:spPr/>
      <dgm:t>
        <a:bodyPr/>
        <a:lstStyle/>
        <a:p>
          <a:endParaRPr lang="uk-UA"/>
        </a:p>
      </dgm:t>
    </dgm:pt>
    <dgm:pt modelId="{2D929994-5D9A-4246-8953-0E4955CB49D6}">
      <dgm:prSet phldrT="[Текст]"/>
      <dgm:spPr>
        <a:solidFill>
          <a:srgbClr val="FFFF00">
            <a:alpha val="90000"/>
          </a:srgbClr>
        </a:solidFill>
      </dgm:spPr>
      <dgm:t>
        <a:bodyPr/>
        <a:lstStyle/>
        <a:p>
          <a:pPr algn="just"/>
          <a:r>
            <a:rPr lang="uk-UA" dirty="0" smtClean="0">
              <a:latin typeface="Times New Roman" pitchFamily="18" charset="0"/>
              <a:cs typeface="Times New Roman" pitchFamily="18" charset="0"/>
            </a:rPr>
            <a:t>Здатність співпереживати</a:t>
          </a:r>
          <a:endParaRPr lang="uk-UA" dirty="0">
            <a:latin typeface="Times New Roman" pitchFamily="18" charset="0"/>
            <a:cs typeface="Times New Roman" pitchFamily="18" charset="0"/>
          </a:endParaRPr>
        </a:p>
      </dgm:t>
    </dgm:pt>
    <dgm:pt modelId="{056BC882-12F1-42CF-A773-759FC5856AF5}" type="parTrans" cxnId="{F584D8DD-DD7E-442A-BA50-342C92490480}">
      <dgm:prSet/>
      <dgm:spPr/>
      <dgm:t>
        <a:bodyPr/>
        <a:lstStyle/>
        <a:p>
          <a:endParaRPr lang="uk-UA"/>
        </a:p>
      </dgm:t>
    </dgm:pt>
    <dgm:pt modelId="{614A685D-6CCC-409E-ADB3-73A1E372F9C9}" type="sibTrans" cxnId="{F584D8DD-DD7E-442A-BA50-342C92490480}">
      <dgm:prSet/>
      <dgm:spPr/>
      <dgm:t>
        <a:bodyPr/>
        <a:lstStyle/>
        <a:p>
          <a:endParaRPr lang="uk-UA"/>
        </a:p>
      </dgm:t>
    </dgm:pt>
    <dgm:pt modelId="{C5D4B600-50B9-4582-8EF5-4ED69574ED31}">
      <dgm:prSet phldrT="[Текст]"/>
      <dgm:spPr>
        <a:solidFill>
          <a:srgbClr val="FFFF00">
            <a:alpha val="90000"/>
          </a:srgbClr>
        </a:solidFill>
      </dgm:spPr>
      <dgm:t>
        <a:bodyPr/>
        <a:lstStyle/>
        <a:p>
          <a:pPr algn="just"/>
          <a:r>
            <a:rPr lang="uk-UA" dirty="0" smtClean="0">
              <a:latin typeface="Times New Roman" pitchFamily="18" charset="0"/>
              <a:cs typeface="Times New Roman" pitchFamily="18" charset="0"/>
            </a:rPr>
            <a:t>Сучасні досягнення в галузі педагогіки</a:t>
          </a:r>
          <a:endParaRPr lang="uk-UA" dirty="0">
            <a:latin typeface="Times New Roman" pitchFamily="18" charset="0"/>
            <a:cs typeface="Times New Roman" pitchFamily="18" charset="0"/>
          </a:endParaRPr>
        </a:p>
      </dgm:t>
    </dgm:pt>
    <dgm:pt modelId="{022212F4-BCCB-4C98-BEAA-566FE050023F}" type="parTrans" cxnId="{F698561F-7CBE-4BBD-87ED-0FBF93FB55C3}">
      <dgm:prSet/>
      <dgm:spPr/>
    </dgm:pt>
    <dgm:pt modelId="{9AE5163F-4AB4-4FB1-853C-71F031A7F0F7}" type="sibTrans" cxnId="{F698561F-7CBE-4BBD-87ED-0FBF93FB55C3}">
      <dgm:prSet/>
      <dgm:spPr/>
    </dgm:pt>
    <dgm:pt modelId="{B0347FF7-95FA-4D45-B697-EF9E88B5A614}">
      <dgm:prSet phldrT="[Текст]"/>
      <dgm:spPr>
        <a:solidFill>
          <a:srgbClr val="FFFF00">
            <a:alpha val="90000"/>
          </a:srgbClr>
        </a:solidFill>
      </dgm:spPr>
      <dgm:t>
        <a:bodyPr/>
        <a:lstStyle/>
        <a:p>
          <a:pPr algn="l"/>
          <a:endParaRPr lang="uk-UA" dirty="0"/>
        </a:p>
      </dgm:t>
    </dgm:pt>
    <dgm:pt modelId="{C6B05CED-DE01-427A-B781-84B3305700E3}" type="parTrans" cxnId="{2C858E57-1528-4B2C-99AF-0B89EE99606D}">
      <dgm:prSet/>
      <dgm:spPr/>
    </dgm:pt>
    <dgm:pt modelId="{4AAF9D33-2F9D-4B76-B64B-61B20BA4919A}" type="sibTrans" cxnId="{2C858E57-1528-4B2C-99AF-0B89EE99606D}">
      <dgm:prSet/>
      <dgm:spPr/>
    </dgm:pt>
    <dgm:pt modelId="{A42264CC-2A4A-4F66-AD6C-D480BBB460EC}">
      <dgm:prSet phldrT="[Текст]"/>
      <dgm:spPr>
        <a:solidFill>
          <a:srgbClr val="FFFF00">
            <a:alpha val="90000"/>
          </a:srgbClr>
        </a:solidFill>
      </dgm:spPr>
      <dgm:t>
        <a:bodyPr/>
        <a:lstStyle/>
        <a:p>
          <a:pPr algn="just"/>
          <a:r>
            <a:rPr lang="uk-UA" dirty="0" smtClean="0">
              <a:latin typeface="Times New Roman" pitchFamily="18" charset="0"/>
              <a:cs typeface="Times New Roman" pitchFamily="18" charset="0"/>
            </a:rPr>
            <a:t>Індивідуальні аспекти розвитку дітей з ООП</a:t>
          </a:r>
          <a:endParaRPr lang="uk-UA" dirty="0">
            <a:latin typeface="Times New Roman" pitchFamily="18" charset="0"/>
            <a:cs typeface="Times New Roman" pitchFamily="18" charset="0"/>
          </a:endParaRPr>
        </a:p>
      </dgm:t>
    </dgm:pt>
    <dgm:pt modelId="{15BFCF64-EE10-4A52-A75C-BB2858D2F55C}" type="parTrans" cxnId="{B762939A-EAF6-4AC5-9E1B-6A37554C8351}">
      <dgm:prSet/>
      <dgm:spPr/>
    </dgm:pt>
    <dgm:pt modelId="{A7DAD75E-FD99-48FC-81C6-6CE014FC9ABA}" type="sibTrans" cxnId="{B762939A-EAF6-4AC5-9E1B-6A37554C8351}">
      <dgm:prSet/>
      <dgm:spPr/>
    </dgm:pt>
    <dgm:pt modelId="{A6374A1A-6A0C-41F4-B986-5418B1418E84}">
      <dgm:prSet phldrT="[Текст]"/>
      <dgm:spPr>
        <a:solidFill>
          <a:srgbClr val="FFFF00">
            <a:alpha val="90000"/>
          </a:srgbClr>
        </a:solidFill>
      </dgm:spPr>
      <dgm:t>
        <a:bodyPr/>
        <a:lstStyle/>
        <a:p>
          <a:pPr algn="just"/>
          <a:r>
            <a:rPr lang="uk-UA" dirty="0" smtClean="0">
              <a:latin typeface="Times New Roman" pitchFamily="18" charset="0"/>
              <a:cs typeface="Times New Roman" pitchFamily="18" charset="0"/>
            </a:rPr>
            <a:t>Норми та правила ведення документації</a:t>
          </a:r>
          <a:endParaRPr lang="uk-UA" dirty="0">
            <a:latin typeface="Times New Roman" pitchFamily="18" charset="0"/>
            <a:cs typeface="Times New Roman" pitchFamily="18" charset="0"/>
          </a:endParaRPr>
        </a:p>
      </dgm:t>
    </dgm:pt>
    <dgm:pt modelId="{A8029B3F-AFE7-4B68-817F-6B2A930EC2E9}" type="parTrans" cxnId="{B2B9ED16-88A7-49DE-820A-EA773B59DAE0}">
      <dgm:prSet/>
      <dgm:spPr/>
    </dgm:pt>
    <dgm:pt modelId="{0E05CFD8-ED2A-4695-B39B-6EAF0BADC590}" type="sibTrans" cxnId="{B2B9ED16-88A7-49DE-820A-EA773B59DAE0}">
      <dgm:prSet/>
      <dgm:spPr/>
    </dgm:pt>
    <dgm:pt modelId="{E043C428-0B53-4BAF-B89C-DC837EAF52DA}">
      <dgm:prSet phldrT="[Текст]"/>
      <dgm:spPr>
        <a:solidFill>
          <a:srgbClr val="6699FF">
            <a:alpha val="89804"/>
          </a:srgbClr>
        </a:solidFill>
      </dgm:spPr>
      <dgm:t>
        <a:bodyPr/>
        <a:lstStyle/>
        <a:p>
          <a:pPr algn="l"/>
          <a:endParaRPr lang="uk-UA" dirty="0"/>
        </a:p>
      </dgm:t>
    </dgm:pt>
    <dgm:pt modelId="{D7094CEA-926E-456C-8188-F874A744E79B}" type="parTrans" cxnId="{203C6D57-828A-4E77-913A-5DF4C97B49F3}">
      <dgm:prSet/>
      <dgm:spPr/>
    </dgm:pt>
    <dgm:pt modelId="{F44702B0-A74A-4D78-B953-F52091A3B42E}" type="sibTrans" cxnId="{203C6D57-828A-4E77-913A-5DF4C97B49F3}">
      <dgm:prSet/>
      <dgm:spPr/>
    </dgm:pt>
    <dgm:pt modelId="{9A2CA558-6BAE-4A9B-BD0B-12AA5A0B1B64}">
      <dgm:prSet phldrT="[Текст]"/>
      <dgm:spPr>
        <a:solidFill>
          <a:srgbClr val="6699FF">
            <a:alpha val="89804"/>
          </a:srgbClr>
        </a:solidFill>
      </dgm:spPr>
      <dgm:t>
        <a:bodyPr/>
        <a:lstStyle/>
        <a:p>
          <a:pPr algn="just"/>
          <a:r>
            <a:rPr lang="uk-UA" dirty="0" smtClean="0">
              <a:latin typeface="Times New Roman" pitchFamily="18" charset="0"/>
              <a:cs typeface="Times New Roman" pitchFamily="18" charset="0"/>
            </a:rPr>
            <a:t>Вміння налагоджувати міжособистісні стосунки між усіма суб’єктами начально-виховної діяльності</a:t>
          </a:r>
          <a:endParaRPr lang="uk-UA" dirty="0">
            <a:latin typeface="Times New Roman" pitchFamily="18" charset="0"/>
            <a:cs typeface="Times New Roman" pitchFamily="18" charset="0"/>
          </a:endParaRPr>
        </a:p>
      </dgm:t>
    </dgm:pt>
    <dgm:pt modelId="{B52B793B-1264-4BC7-88A3-3AF5E3C7C411}" type="parTrans" cxnId="{D01F5DFB-8739-4B30-B87F-83C02A1DFAED}">
      <dgm:prSet/>
      <dgm:spPr/>
    </dgm:pt>
    <dgm:pt modelId="{35740B32-F779-471B-B6FD-2677C87C9EF3}" type="sibTrans" cxnId="{D01F5DFB-8739-4B30-B87F-83C02A1DFAED}">
      <dgm:prSet/>
      <dgm:spPr/>
    </dgm:pt>
    <dgm:pt modelId="{3264E9E3-01C4-46C5-B3B4-6034B9C17F9A}">
      <dgm:prSet phldrT="[Текст]"/>
      <dgm:spPr>
        <a:solidFill>
          <a:srgbClr val="FFFF00">
            <a:alpha val="90000"/>
          </a:srgbClr>
        </a:solidFill>
      </dgm:spPr>
      <dgm:t>
        <a:bodyPr/>
        <a:lstStyle/>
        <a:p>
          <a:pPr algn="just"/>
          <a:r>
            <a:rPr lang="uk-UA" dirty="0" smtClean="0">
              <a:latin typeface="Times New Roman" pitchFamily="18" charset="0"/>
              <a:cs typeface="Times New Roman" pitchFamily="18" charset="0"/>
            </a:rPr>
            <a:t>Ціннісні орієнтації, спрямовані на розвиток людини, як особистості та найвищої цінності суспільства4</a:t>
          </a:r>
          <a:endParaRPr lang="uk-UA" dirty="0">
            <a:latin typeface="Times New Roman" pitchFamily="18" charset="0"/>
            <a:cs typeface="Times New Roman" pitchFamily="18" charset="0"/>
          </a:endParaRPr>
        </a:p>
      </dgm:t>
    </dgm:pt>
    <dgm:pt modelId="{3B317FD1-686B-4840-8843-F3BA1674D6DB}" type="parTrans" cxnId="{E8A41338-FB45-4D90-9E8D-E0F3405567C5}">
      <dgm:prSet/>
      <dgm:spPr/>
    </dgm:pt>
    <dgm:pt modelId="{050EABAB-F673-4A0E-AEC9-6B6A40E44B20}" type="sibTrans" cxnId="{E8A41338-FB45-4D90-9E8D-E0F3405567C5}">
      <dgm:prSet/>
      <dgm:spPr/>
    </dgm:pt>
    <dgm:pt modelId="{898A9DF5-581C-46CA-8690-E2A651B9C365}">
      <dgm:prSet phldrT="[Текст]"/>
      <dgm:spPr>
        <a:solidFill>
          <a:srgbClr val="FFFF00">
            <a:alpha val="90000"/>
          </a:srgbClr>
        </a:solidFill>
      </dgm:spPr>
      <dgm:t>
        <a:bodyPr/>
        <a:lstStyle/>
        <a:p>
          <a:pPr algn="just"/>
          <a:r>
            <a:rPr lang="uk-UA" dirty="0" smtClean="0">
              <a:latin typeface="Times New Roman" pitchFamily="18" charset="0"/>
              <a:cs typeface="Times New Roman" pitchFamily="18" charset="0"/>
            </a:rPr>
            <a:t>Навички вирішення конфліктних ситуацій</a:t>
          </a:r>
          <a:endParaRPr lang="uk-UA" dirty="0">
            <a:latin typeface="Times New Roman" pitchFamily="18" charset="0"/>
            <a:cs typeface="Times New Roman" pitchFamily="18" charset="0"/>
          </a:endParaRPr>
        </a:p>
      </dgm:t>
    </dgm:pt>
    <dgm:pt modelId="{5B8A8A9E-BE72-4C4B-AF2B-0680B58BE3C4}" type="parTrans" cxnId="{94B1495C-3A04-4BCB-A86E-48F03BB7670D}">
      <dgm:prSet/>
      <dgm:spPr/>
    </dgm:pt>
    <dgm:pt modelId="{C4EA6D6B-9D9C-45A3-86EC-5028097E2C08}" type="sibTrans" cxnId="{94B1495C-3A04-4BCB-A86E-48F03BB7670D}">
      <dgm:prSet/>
      <dgm:spPr/>
    </dgm:pt>
    <dgm:pt modelId="{4AE64572-9D31-450B-8BBF-375CD4DD3292}" type="pres">
      <dgm:prSet presAssocID="{D1A76882-CA30-48CB-8D1E-4A57CCAB8F9D}" presName="Name0" presStyleCnt="0">
        <dgm:presLayoutVars>
          <dgm:dir/>
          <dgm:animLvl val="lvl"/>
          <dgm:resizeHandles val="exact"/>
        </dgm:presLayoutVars>
      </dgm:prSet>
      <dgm:spPr/>
      <dgm:t>
        <a:bodyPr/>
        <a:lstStyle/>
        <a:p>
          <a:endParaRPr lang="uk-UA"/>
        </a:p>
      </dgm:t>
    </dgm:pt>
    <dgm:pt modelId="{37EB41C1-1F89-49C2-81F3-8AE41B469433}" type="pres">
      <dgm:prSet presAssocID="{772292C1-B2A9-4A20-86E8-A1EDE8AAFE45}" presName="composite" presStyleCnt="0"/>
      <dgm:spPr/>
    </dgm:pt>
    <dgm:pt modelId="{0CD3DCB7-AE24-4BE9-9551-F98DE84DE471}" type="pres">
      <dgm:prSet presAssocID="{772292C1-B2A9-4A20-86E8-A1EDE8AAFE45}" presName="parTx" presStyleLbl="alignNode1" presStyleIdx="0" presStyleCnt="3">
        <dgm:presLayoutVars>
          <dgm:chMax val="0"/>
          <dgm:chPref val="0"/>
          <dgm:bulletEnabled val="1"/>
        </dgm:presLayoutVars>
      </dgm:prSet>
      <dgm:spPr/>
      <dgm:t>
        <a:bodyPr/>
        <a:lstStyle/>
        <a:p>
          <a:endParaRPr lang="uk-UA"/>
        </a:p>
      </dgm:t>
    </dgm:pt>
    <dgm:pt modelId="{98BF23BF-5A7F-4B75-A24B-5AE25CA35752}" type="pres">
      <dgm:prSet presAssocID="{772292C1-B2A9-4A20-86E8-A1EDE8AAFE45}" presName="desTx" presStyleLbl="alignAccFollowNode1" presStyleIdx="0" presStyleCnt="3">
        <dgm:presLayoutVars>
          <dgm:bulletEnabled val="1"/>
        </dgm:presLayoutVars>
      </dgm:prSet>
      <dgm:spPr/>
      <dgm:t>
        <a:bodyPr/>
        <a:lstStyle/>
        <a:p>
          <a:endParaRPr lang="uk-UA"/>
        </a:p>
      </dgm:t>
    </dgm:pt>
    <dgm:pt modelId="{DD44575D-7B8A-42D7-B356-CFB469F76AEE}" type="pres">
      <dgm:prSet presAssocID="{0DEDF741-6B19-408B-AC59-CD6D4D37648C}" presName="space" presStyleCnt="0"/>
      <dgm:spPr/>
    </dgm:pt>
    <dgm:pt modelId="{0EE2513E-47AD-4DC2-89C4-434E40BD80EC}" type="pres">
      <dgm:prSet presAssocID="{1F433E5E-9B9B-4A67-A6E1-F23434214A39}" presName="composite" presStyleCnt="0"/>
      <dgm:spPr/>
    </dgm:pt>
    <dgm:pt modelId="{98D25E43-90D2-4F48-8C44-A8B7B4CC97E1}" type="pres">
      <dgm:prSet presAssocID="{1F433E5E-9B9B-4A67-A6E1-F23434214A39}" presName="parTx" presStyleLbl="alignNode1" presStyleIdx="1" presStyleCnt="3">
        <dgm:presLayoutVars>
          <dgm:chMax val="0"/>
          <dgm:chPref val="0"/>
          <dgm:bulletEnabled val="1"/>
        </dgm:presLayoutVars>
      </dgm:prSet>
      <dgm:spPr/>
      <dgm:t>
        <a:bodyPr/>
        <a:lstStyle/>
        <a:p>
          <a:endParaRPr lang="uk-UA"/>
        </a:p>
      </dgm:t>
    </dgm:pt>
    <dgm:pt modelId="{97F1C62F-C29F-4EAA-9B3C-4BED04428422}" type="pres">
      <dgm:prSet presAssocID="{1F433E5E-9B9B-4A67-A6E1-F23434214A39}" presName="desTx" presStyleLbl="alignAccFollowNode1" presStyleIdx="1" presStyleCnt="3">
        <dgm:presLayoutVars>
          <dgm:bulletEnabled val="1"/>
        </dgm:presLayoutVars>
      </dgm:prSet>
      <dgm:spPr/>
      <dgm:t>
        <a:bodyPr/>
        <a:lstStyle/>
        <a:p>
          <a:endParaRPr lang="uk-UA"/>
        </a:p>
      </dgm:t>
    </dgm:pt>
    <dgm:pt modelId="{A85C26B0-F6BE-4412-A110-477BBD70783B}" type="pres">
      <dgm:prSet presAssocID="{D4287D54-6D85-4D1D-8AF2-4B5A89A5366E}" presName="space" presStyleCnt="0"/>
      <dgm:spPr/>
    </dgm:pt>
    <dgm:pt modelId="{3F5C47CE-C2D1-4DDB-A6EF-031B082DC141}" type="pres">
      <dgm:prSet presAssocID="{5FC76B63-B323-444F-B901-6D2C80865CA5}" presName="composite" presStyleCnt="0"/>
      <dgm:spPr/>
    </dgm:pt>
    <dgm:pt modelId="{9577872D-E52B-4A2D-A96D-7BB6C713E198}" type="pres">
      <dgm:prSet presAssocID="{5FC76B63-B323-444F-B901-6D2C80865CA5}" presName="parTx" presStyleLbl="alignNode1" presStyleIdx="2" presStyleCnt="3">
        <dgm:presLayoutVars>
          <dgm:chMax val="0"/>
          <dgm:chPref val="0"/>
          <dgm:bulletEnabled val="1"/>
        </dgm:presLayoutVars>
      </dgm:prSet>
      <dgm:spPr/>
      <dgm:t>
        <a:bodyPr/>
        <a:lstStyle/>
        <a:p>
          <a:endParaRPr lang="uk-UA"/>
        </a:p>
      </dgm:t>
    </dgm:pt>
    <dgm:pt modelId="{463E0EBE-E504-438F-909B-9389D9CE0E4B}" type="pres">
      <dgm:prSet presAssocID="{5FC76B63-B323-444F-B901-6D2C80865CA5}" presName="desTx" presStyleLbl="alignAccFollowNode1" presStyleIdx="2" presStyleCnt="3">
        <dgm:presLayoutVars>
          <dgm:bulletEnabled val="1"/>
        </dgm:presLayoutVars>
      </dgm:prSet>
      <dgm:spPr/>
      <dgm:t>
        <a:bodyPr/>
        <a:lstStyle/>
        <a:p>
          <a:endParaRPr lang="uk-UA"/>
        </a:p>
      </dgm:t>
    </dgm:pt>
  </dgm:ptLst>
  <dgm:cxnLst>
    <dgm:cxn modelId="{6DAA1C88-1704-44C6-9866-E7F15C520D0F}" type="presOf" srcId="{A043FBF8-9EDD-473A-A8F0-CC835E5CBA91}" destId="{97F1C62F-C29F-4EAA-9B3C-4BED04428422}" srcOrd="0" destOrd="0" presId="urn:microsoft.com/office/officeart/2005/8/layout/hList1"/>
    <dgm:cxn modelId="{4305C139-E0D5-49B2-9A95-6A91DE580A95}" srcId="{D1A76882-CA30-48CB-8D1E-4A57CCAB8F9D}" destId="{1F433E5E-9B9B-4A67-A6E1-F23434214A39}" srcOrd="1" destOrd="0" parTransId="{94141076-55A7-41CC-9568-EDE60080D63D}" sibTransId="{D4287D54-6D85-4D1D-8AF2-4B5A89A5366E}"/>
    <dgm:cxn modelId="{34DAC6F3-701A-42A9-BD12-F5301A3ADE73}" type="presOf" srcId="{E043C428-0B53-4BAF-B89C-DC837EAF52DA}" destId="{97F1C62F-C29F-4EAA-9B3C-4BED04428422}" srcOrd="0" destOrd="3" presId="urn:microsoft.com/office/officeart/2005/8/layout/hList1"/>
    <dgm:cxn modelId="{9F1B3403-BD9E-4000-B935-F9000FA458B9}" type="presOf" srcId="{9A2CA558-6BAE-4A9B-BD0B-12AA5A0B1B64}" destId="{97F1C62F-C29F-4EAA-9B3C-4BED04428422}" srcOrd="0" destOrd="2" presId="urn:microsoft.com/office/officeart/2005/8/layout/hList1"/>
    <dgm:cxn modelId="{94B1495C-3A04-4BCB-A86E-48F03BB7670D}" srcId="{5FC76B63-B323-444F-B901-6D2C80865CA5}" destId="{898A9DF5-581C-46CA-8690-E2A651B9C365}" srcOrd="3" destOrd="0" parTransId="{5B8A8A9E-BE72-4C4B-AF2B-0680B58BE3C4}" sibTransId="{C4EA6D6B-9D9C-45A3-86EC-5028097E2C08}"/>
    <dgm:cxn modelId="{AD35CE4E-0BF8-4902-B01F-73E93B501883}" type="presOf" srcId="{1F433E5E-9B9B-4A67-A6E1-F23434214A39}" destId="{98D25E43-90D2-4F48-8C44-A8B7B4CC97E1}" srcOrd="0" destOrd="0" presId="urn:microsoft.com/office/officeart/2005/8/layout/hList1"/>
    <dgm:cxn modelId="{F698561F-7CBE-4BBD-87ED-0FBF93FB55C3}" srcId="{772292C1-B2A9-4A20-86E8-A1EDE8AAFE45}" destId="{C5D4B600-50B9-4582-8EF5-4ED69574ED31}" srcOrd="2" destOrd="0" parTransId="{022212F4-BCCB-4C98-BEAA-566FE050023F}" sibTransId="{9AE5163F-4AB4-4FB1-853C-71F031A7F0F7}"/>
    <dgm:cxn modelId="{CC8CE975-AC04-48DC-B64E-3EA40EC0719F}" type="presOf" srcId="{B0347FF7-95FA-4D45-B697-EF9E88B5A614}" destId="{98BF23BF-5A7F-4B75-A24B-5AE25CA35752}" srcOrd="0" destOrd="5" presId="urn:microsoft.com/office/officeart/2005/8/layout/hList1"/>
    <dgm:cxn modelId="{203C6D57-828A-4E77-913A-5DF4C97B49F3}" srcId="{1F433E5E-9B9B-4A67-A6E1-F23434214A39}" destId="{E043C428-0B53-4BAF-B89C-DC837EAF52DA}" srcOrd="3" destOrd="0" parTransId="{D7094CEA-926E-456C-8188-F874A744E79B}" sibTransId="{F44702B0-A74A-4D78-B953-F52091A3B42E}"/>
    <dgm:cxn modelId="{8943B7D7-673F-4DB0-89BA-BBCA24A61B8B}" type="presOf" srcId="{5FC76B63-B323-444F-B901-6D2C80865CA5}" destId="{9577872D-E52B-4A2D-A96D-7BB6C713E198}" srcOrd="0" destOrd="0" presId="urn:microsoft.com/office/officeart/2005/8/layout/hList1"/>
    <dgm:cxn modelId="{A0BB78E2-872A-4D69-966D-67A0FE49C5EF}" type="presOf" srcId="{821DD6DA-9230-465F-84BC-D11BF1E4CA30}" destId="{463E0EBE-E504-438F-909B-9389D9CE0E4B}" srcOrd="0" destOrd="0" presId="urn:microsoft.com/office/officeart/2005/8/layout/hList1"/>
    <dgm:cxn modelId="{8885B76B-7F45-4808-9B88-29AB6C9BBE35}" srcId="{772292C1-B2A9-4A20-86E8-A1EDE8AAFE45}" destId="{90273351-F5F1-43F4-A4A4-4D35A1C0301B}" srcOrd="0" destOrd="0" parTransId="{F197B187-9449-497F-AE11-F43D16256D89}" sibTransId="{0C2112F5-FDF7-46D8-A91F-2361FDA6112D}"/>
    <dgm:cxn modelId="{F584D8DD-DD7E-442A-BA50-342C92490480}" srcId="{5FC76B63-B323-444F-B901-6D2C80865CA5}" destId="{2D929994-5D9A-4246-8953-0E4955CB49D6}" srcOrd="1" destOrd="0" parTransId="{056BC882-12F1-42CF-A773-759FC5856AF5}" sibTransId="{614A685D-6CCC-409E-ADB3-73A1E372F9C9}"/>
    <dgm:cxn modelId="{C079EB14-09A5-40DC-8502-67523721176E}" type="presOf" srcId="{A6374A1A-6A0C-41F4-B986-5418B1418E84}" destId="{98BF23BF-5A7F-4B75-A24B-5AE25CA35752}" srcOrd="0" destOrd="4" presId="urn:microsoft.com/office/officeart/2005/8/layout/hList1"/>
    <dgm:cxn modelId="{E8AA0E89-FA81-42DC-A845-B9673FFD95A4}" type="presOf" srcId="{90273351-F5F1-43F4-A4A4-4D35A1C0301B}" destId="{98BF23BF-5A7F-4B75-A24B-5AE25CA35752}" srcOrd="0" destOrd="0" presId="urn:microsoft.com/office/officeart/2005/8/layout/hList1"/>
    <dgm:cxn modelId="{0B8A6623-FE70-4823-BEAF-41F4D440B268}" srcId="{772292C1-B2A9-4A20-86E8-A1EDE8AAFE45}" destId="{FC1C6D22-EA0E-491C-8821-5D092516F0AA}" srcOrd="1" destOrd="0" parTransId="{FB6A9DB6-3F69-4726-BB3C-B3D6DB97BF84}" sibTransId="{C08AD9A8-0C27-41AB-9A65-608DBDFF71B3}"/>
    <dgm:cxn modelId="{4BA9C760-225D-4D55-897F-971A3F7EDC2B}" type="presOf" srcId="{A42264CC-2A4A-4F66-AD6C-D480BBB460EC}" destId="{98BF23BF-5A7F-4B75-A24B-5AE25CA35752}" srcOrd="0" destOrd="3" presId="urn:microsoft.com/office/officeart/2005/8/layout/hList1"/>
    <dgm:cxn modelId="{84644CC3-34E7-4564-9859-D43057A038B6}" type="presOf" srcId="{2D929994-5D9A-4246-8953-0E4955CB49D6}" destId="{463E0EBE-E504-438F-909B-9389D9CE0E4B}" srcOrd="0" destOrd="1" presId="urn:microsoft.com/office/officeart/2005/8/layout/hList1"/>
    <dgm:cxn modelId="{D01F5DFB-8739-4B30-B87F-83C02A1DFAED}" srcId="{1F433E5E-9B9B-4A67-A6E1-F23434214A39}" destId="{9A2CA558-6BAE-4A9B-BD0B-12AA5A0B1B64}" srcOrd="2" destOrd="0" parTransId="{B52B793B-1264-4BC7-88A3-3AF5E3C7C411}" sibTransId="{35740B32-F779-471B-B6FD-2677C87C9EF3}"/>
    <dgm:cxn modelId="{E32C9C5B-4D9C-4BC2-A40F-01067D88D7E4}" type="presOf" srcId="{863D9D11-6452-4096-ABAC-5FC7B1B730F7}" destId="{97F1C62F-C29F-4EAA-9B3C-4BED04428422}" srcOrd="0" destOrd="1" presId="urn:microsoft.com/office/officeart/2005/8/layout/hList1"/>
    <dgm:cxn modelId="{B762939A-EAF6-4AC5-9E1B-6A37554C8351}" srcId="{772292C1-B2A9-4A20-86E8-A1EDE8AAFE45}" destId="{A42264CC-2A4A-4F66-AD6C-D480BBB460EC}" srcOrd="3" destOrd="0" parTransId="{15BFCF64-EE10-4A52-A75C-BB2858D2F55C}" sibTransId="{A7DAD75E-FD99-48FC-81C6-6CE014FC9ABA}"/>
    <dgm:cxn modelId="{858B7045-BAB3-4BBC-89F7-E09876B96BAC}" type="presOf" srcId="{D1A76882-CA30-48CB-8D1E-4A57CCAB8F9D}" destId="{4AE64572-9D31-450B-8BBF-375CD4DD3292}" srcOrd="0" destOrd="0" presId="urn:microsoft.com/office/officeart/2005/8/layout/hList1"/>
    <dgm:cxn modelId="{2C858E57-1528-4B2C-99AF-0B89EE99606D}" srcId="{772292C1-B2A9-4A20-86E8-A1EDE8AAFE45}" destId="{B0347FF7-95FA-4D45-B697-EF9E88B5A614}" srcOrd="5" destOrd="0" parTransId="{C6B05CED-DE01-427A-B781-84B3305700E3}" sibTransId="{4AAF9D33-2F9D-4B76-B64B-61B20BA4919A}"/>
    <dgm:cxn modelId="{12ED02FE-24D8-4CAA-9875-5CE8A785DD66}" type="presOf" srcId="{FC1C6D22-EA0E-491C-8821-5D092516F0AA}" destId="{98BF23BF-5A7F-4B75-A24B-5AE25CA35752}" srcOrd="0" destOrd="1" presId="urn:microsoft.com/office/officeart/2005/8/layout/hList1"/>
    <dgm:cxn modelId="{289962C2-05D0-4427-851F-645317F3FF7C}" srcId="{1F433E5E-9B9B-4A67-A6E1-F23434214A39}" destId="{863D9D11-6452-4096-ABAC-5FC7B1B730F7}" srcOrd="1" destOrd="0" parTransId="{A3DFC2F6-6535-44F8-A607-C19C08EDB6F4}" sibTransId="{6BE620B3-DF62-4D1F-A86D-F742C4F6609E}"/>
    <dgm:cxn modelId="{B2B9ED16-88A7-49DE-820A-EA773B59DAE0}" srcId="{772292C1-B2A9-4A20-86E8-A1EDE8AAFE45}" destId="{A6374A1A-6A0C-41F4-B986-5418B1418E84}" srcOrd="4" destOrd="0" parTransId="{A8029B3F-AFE7-4B68-817F-6B2A930EC2E9}" sibTransId="{0E05CFD8-ED2A-4695-B39B-6EAF0BADC590}"/>
    <dgm:cxn modelId="{F910FA2B-D48D-457F-A148-14CF47943854}" srcId="{5FC76B63-B323-444F-B901-6D2C80865CA5}" destId="{821DD6DA-9230-465F-84BC-D11BF1E4CA30}" srcOrd="0" destOrd="0" parTransId="{1231BB00-1895-40CD-B394-B253FDFFEE97}" sibTransId="{81B0E792-71B7-4FED-8353-05D9E97FB5B7}"/>
    <dgm:cxn modelId="{6184FA91-D251-4425-8B2B-3160A71641BE}" srcId="{D1A76882-CA30-48CB-8D1E-4A57CCAB8F9D}" destId="{5FC76B63-B323-444F-B901-6D2C80865CA5}" srcOrd="2" destOrd="0" parTransId="{1F9FC34C-672B-4BB6-B7B4-25062AD64D18}" sibTransId="{CA8658A6-5667-4BE3-BB3A-5EB994E0278D}"/>
    <dgm:cxn modelId="{9C458164-5289-4883-B1CD-06F43230D62D}" type="presOf" srcId="{772292C1-B2A9-4A20-86E8-A1EDE8AAFE45}" destId="{0CD3DCB7-AE24-4BE9-9551-F98DE84DE471}" srcOrd="0" destOrd="0" presId="urn:microsoft.com/office/officeart/2005/8/layout/hList1"/>
    <dgm:cxn modelId="{3F32F166-0100-412B-BFCF-6B7388B2D13A}" type="presOf" srcId="{3264E9E3-01C4-46C5-B3B4-6034B9C17F9A}" destId="{463E0EBE-E504-438F-909B-9389D9CE0E4B}" srcOrd="0" destOrd="2" presId="urn:microsoft.com/office/officeart/2005/8/layout/hList1"/>
    <dgm:cxn modelId="{AC40DB26-90EB-4DD2-8851-AC2BB14DAA08}" srcId="{D1A76882-CA30-48CB-8D1E-4A57CCAB8F9D}" destId="{772292C1-B2A9-4A20-86E8-A1EDE8AAFE45}" srcOrd="0" destOrd="0" parTransId="{1CEBDE80-D19C-4F80-B889-C7F8810D2544}" sibTransId="{0DEDF741-6B19-408B-AC59-CD6D4D37648C}"/>
    <dgm:cxn modelId="{584EFA7B-5CA1-4FE2-98C4-0B42E323AF5B}" type="presOf" srcId="{C5D4B600-50B9-4582-8EF5-4ED69574ED31}" destId="{98BF23BF-5A7F-4B75-A24B-5AE25CA35752}" srcOrd="0" destOrd="2" presId="urn:microsoft.com/office/officeart/2005/8/layout/hList1"/>
    <dgm:cxn modelId="{61FB5C91-0206-4F9B-92FA-2419A1B2092C}" srcId="{1F433E5E-9B9B-4A67-A6E1-F23434214A39}" destId="{A043FBF8-9EDD-473A-A8F0-CC835E5CBA91}" srcOrd="0" destOrd="0" parTransId="{796F633C-FC2F-4129-A061-4BCDAF0F5CE4}" sibTransId="{DF025779-53BA-425A-8F6D-BD1E0262EEA4}"/>
    <dgm:cxn modelId="{E8A41338-FB45-4D90-9E8D-E0F3405567C5}" srcId="{5FC76B63-B323-444F-B901-6D2C80865CA5}" destId="{3264E9E3-01C4-46C5-B3B4-6034B9C17F9A}" srcOrd="2" destOrd="0" parTransId="{3B317FD1-686B-4840-8843-F3BA1674D6DB}" sibTransId="{050EABAB-F673-4A0E-AEC9-6B6A40E44B20}"/>
    <dgm:cxn modelId="{E5724B2D-8A28-437A-9C24-23AB0F66B47A}" type="presOf" srcId="{898A9DF5-581C-46CA-8690-E2A651B9C365}" destId="{463E0EBE-E504-438F-909B-9389D9CE0E4B}" srcOrd="0" destOrd="3" presId="urn:microsoft.com/office/officeart/2005/8/layout/hList1"/>
    <dgm:cxn modelId="{3B918D13-0D6C-49D1-9E8F-B88C48D004D0}" type="presParOf" srcId="{4AE64572-9D31-450B-8BBF-375CD4DD3292}" destId="{37EB41C1-1F89-49C2-81F3-8AE41B469433}" srcOrd="0" destOrd="0" presId="urn:microsoft.com/office/officeart/2005/8/layout/hList1"/>
    <dgm:cxn modelId="{AF0AF372-64AB-4BA9-B6C7-A4510CD22857}" type="presParOf" srcId="{37EB41C1-1F89-49C2-81F3-8AE41B469433}" destId="{0CD3DCB7-AE24-4BE9-9551-F98DE84DE471}" srcOrd="0" destOrd="0" presId="urn:microsoft.com/office/officeart/2005/8/layout/hList1"/>
    <dgm:cxn modelId="{0B648100-7AD2-4E78-BFBA-BFE4C727544A}" type="presParOf" srcId="{37EB41C1-1F89-49C2-81F3-8AE41B469433}" destId="{98BF23BF-5A7F-4B75-A24B-5AE25CA35752}" srcOrd="1" destOrd="0" presId="urn:microsoft.com/office/officeart/2005/8/layout/hList1"/>
    <dgm:cxn modelId="{8363865A-7E58-49B0-8838-CA1064B5F350}" type="presParOf" srcId="{4AE64572-9D31-450B-8BBF-375CD4DD3292}" destId="{DD44575D-7B8A-42D7-B356-CFB469F76AEE}" srcOrd="1" destOrd="0" presId="urn:microsoft.com/office/officeart/2005/8/layout/hList1"/>
    <dgm:cxn modelId="{0C65379E-A67F-46EB-941A-0144B7D1CDAD}" type="presParOf" srcId="{4AE64572-9D31-450B-8BBF-375CD4DD3292}" destId="{0EE2513E-47AD-4DC2-89C4-434E40BD80EC}" srcOrd="2" destOrd="0" presId="urn:microsoft.com/office/officeart/2005/8/layout/hList1"/>
    <dgm:cxn modelId="{ADB0E732-2515-4CC3-BB4C-934DE36A35BB}" type="presParOf" srcId="{0EE2513E-47AD-4DC2-89C4-434E40BD80EC}" destId="{98D25E43-90D2-4F48-8C44-A8B7B4CC97E1}" srcOrd="0" destOrd="0" presId="urn:microsoft.com/office/officeart/2005/8/layout/hList1"/>
    <dgm:cxn modelId="{E30A525C-3ED6-4DCA-821F-53E37821622B}" type="presParOf" srcId="{0EE2513E-47AD-4DC2-89C4-434E40BD80EC}" destId="{97F1C62F-C29F-4EAA-9B3C-4BED04428422}" srcOrd="1" destOrd="0" presId="urn:microsoft.com/office/officeart/2005/8/layout/hList1"/>
    <dgm:cxn modelId="{58EFFE76-8B92-47A1-BA3E-B6304F4A9E38}" type="presParOf" srcId="{4AE64572-9D31-450B-8BBF-375CD4DD3292}" destId="{A85C26B0-F6BE-4412-A110-477BBD70783B}" srcOrd="3" destOrd="0" presId="urn:microsoft.com/office/officeart/2005/8/layout/hList1"/>
    <dgm:cxn modelId="{8875542C-E76B-466D-8834-D8071489F966}" type="presParOf" srcId="{4AE64572-9D31-450B-8BBF-375CD4DD3292}" destId="{3F5C47CE-C2D1-4DDB-A6EF-031B082DC141}" srcOrd="4" destOrd="0" presId="urn:microsoft.com/office/officeart/2005/8/layout/hList1"/>
    <dgm:cxn modelId="{80CC1AE3-BACB-4ABD-9804-8F506DE09C11}" type="presParOf" srcId="{3F5C47CE-C2D1-4DDB-A6EF-031B082DC141}" destId="{9577872D-E52B-4A2D-A96D-7BB6C713E198}" srcOrd="0" destOrd="0" presId="urn:microsoft.com/office/officeart/2005/8/layout/hList1"/>
    <dgm:cxn modelId="{B3E673CF-A931-4C9E-8937-25B1C959C5C6}" type="presParOf" srcId="{3F5C47CE-C2D1-4DDB-A6EF-031B082DC141}" destId="{463E0EBE-E504-438F-909B-9389D9CE0E4B}" srcOrd="1" destOrd="0" presId="urn:microsoft.com/office/officeart/2005/8/layout/hList1"/>
  </dgm:cxnLst>
  <dgm:bg/>
  <dgm:whole/>
</dgm:dataModel>
</file>

<file path=ppt/diagrams/data3.xml><?xml version="1.0" encoding="utf-8"?>
<dgm:dataModel xmlns:dgm="http://schemas.openxmlformats.org/drawingml/2006/diagram" xmlns:a="http://schemas.openxmlformats.org/drawingml/2006/main">
  <dgm:ptLst>
    <dgm:pt modelId="{504E0FA4-61BA-469C-AE7B-F0DD07E855D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uk-UA"/>
        </a:p>
      </dgm:t>
    </dgm:pt>
    <dgm:pt modelId="{F1B4D00B-75B0-4DCD-BC2F-977741A37BC4}">
      <dgm:prSet phldrT="[Текст]" custT="1"/>
      <dgm:spPr>
        <a:solidFill>
          <a:srgbClr val="00B050"/>
        </a:solidFill>
      </dgm:spPr>
      <dgm:t>
        <a:bodyPr/>
        <a:lstStyle/>
        <a:p>
          <a:r>
            <a:rPr lang="uk-UA" sz="2000" b="1" dirty="0" smtClean="0">
              <a:solidFill>
                <a:schemeClr val="tx1"/>
              </a:solidFill>
              <a:latin typeface="Times New Roman" pitchFamily="18" charset="0"/>
              <a:cs typeface="Times New Roman" pitchFamily="18" charset="0"/>
            </a:rPr>
            <a:t>Консультування</a:t>
          </a:r>
          <a:endParaRPr lang="uk-UA" sz="2000" b="1" dirty="0">
            <a:solidFill>
              <a:schemeClr val="tx1"/>
            </a:solidFill>
            <a:latin typeface="Times New Roman" pitchFamily="18" charset="0"/>
            <a:cs typeface="Times New Roman" pitchFamily="18" charset="0"/>
          </a:endParaRPr>
        </a:p>
      </dgm:t>
    </dgm:pt>
    <dgm:pt modelId="{0D04107A-FC88-4CD7-A7D6-215290101E66}" type="parTrans" cxnId="{68A5F871-941C-4C93-9EAB-5CBAFF923880}">
      <dgm:prSet/>
      <dgm:spPr/>
      <dgm:t>
        <a:bodyPr/>
        <a:lstStyle/>
        <a:p>
          <a:endParaRPr lang="uk-UA"/>
        </a:p>
      </dgm:t>
    </dgm:pt>
    <dgm:pt modelId="{218ECB9A-59F7-4102-AD76-07CF086ADEC9}" type="sibTrans" cxnId="{68A5F871-941C-4C93-9EAB-5CBAFF923880}">
      <dgm:prSet/>
      <dgm:spPr/>
      <dgm:t>
        <a:bodyPr/>
        <a:lstStyle/>
        <a:p>
          <a:endParaRPr lang="uk-UA"/>
        </a:p>
      </dgm:t>
    </dgm:pt>
    <dgm:pt modelId="{86FDAF71-3865-449D-9A8B-439DD73C6769}">
      <dgm:prSet phldrT="[Текст]"/>
      <dgm:spPr/>
      <dgm:t>
        <a:bodyPr/>
        <a:lstStyle/>
        <a:p>
          <a:r>
            <a:rPr lang="uk-UA" dirty="0" smtClean="0">
              <a:latin typeface="Times New Roman" pitchFamily="18" charset="0"/>
              <a:cs typeface="Times New Roman" pitchFamily="18" charset="0"/>
            </a:rPr>
            <a:t>Вихователь може виступати консультантом асистента у питаннях адаптації  тих чи інших навчальних завдань</a:t>
          </a:r>
          <a:endParaRPr lang="uk-UA" dirty="0">
            <a:latin typeface="Times New Roman" pitchFamily="18" charset="0"/>
            <a:cs typeface="Times New Roman" pitchFamily="18" charset="0"/>
          </a:endParaRPr>
        </a:p>
      </dgm:t>
    </dgm:pt>
    <dgm:pt modelId="{71272417-6947-44AD-9ABC-0E06847ACF48}" type="parTrans" cxnId="{8B8195BD-F8AA-4613-8BA0-95669466FE08}">
      <dgm:prSet/>
      <dgm:spPr/>
      <dgm:t>
        <a:bodyPr/>
        <a:lstStyle/>
        <a:p>
          <a:endParaRPr lang="uk-UA"/>
        </a:p>
      </dgm:t>
    </dgm:pt>
    <dgm:pt modelId="{B4F96205-FAE4-4072-8BAE-E526AC799B53}" type="sibTrans" cxnId="{8B8195BD-F8AA-4613-8BA0-95669466FE08}">
      <dgm:prSet/>
      <dgm:spPr/>
      <dgm:t>
        <a:bodyPr/>
        <a:lstStyle/>
        <a:p>
          <a:endParaRPr lang="uk-UA"/>
        </a:p>
      </dgm:t>
    </dgm:pt>
    <dgm:pt modelId="{4BF55FFD-D93D-413F-927E-0501D8804E0B}">
      <dgm:prSet phldrT="[Текст]" custT="1"/>
      <dgm:spPr>
        <a:solidFill>
          <a:srgbClr val="92D050"/>
        </a:solidFill>
      </dgm:spPr>
      <dgm:t>
        <a:bodyPr/>
        <a:lstStyle/>
        <a:p>
          <a:r>
            <a:rPr lang="uk-UA" sz="2000" b="1" dirty="0" smtClean="0">
              <a:solidFill>
                <a:schemeClr val="tx1"/>
              </a:solidFill>
              <a:latin typeface="Times New Roman" pitchFamily="18" charset="0"/>
              <a:cs typeface="Times New Roman" pitchFamily="18" charset="0"/>
            </a:rPr>
            <a:t>Наставництво</a:t>
          </a:r>
          <a:endParaRPr lang="uk-UA" sz="2000" b="1" dirty="0">
            <a:solidFill>
              <a:schemeClr val="tx1"/>
            </a:solidFill>
            <a:latin typeface="Times New Roman" pitchFamily="18" charset="0"/>
            <a:cs typeface="Times New Roman" pitchFamily="18" charset="0"/>
          </a:endParaRPr>
        </a:p>
      </dgm:t>
    </dgm:pt>
    <dgm:pt modelId="{31DB65DD-E9F0-4D64-B9A2-95F6D18A86E4}" type="parTrans" cxnId="{4CA88900-0142-46A0-B2D2-6A1DDFF4A296}">
      <dgm:prSet/>
      <dgm:spPr/>
      <dgm:t>
        <a:bodyPr/>
        <a:lstStyle/>
        <a:p>
          <a:endParaRPr lang="uk-UA"/>
        </a:p>
      </dgm:t>
    </dgm:pt>
    <dgm:pt modelId="{93C1179E-9945-415B-96E6-1B0836BD5B6F}" type="sibTrans" cxnId="{4CA88900-0142-46A0-B2D2-6A1DDFF4A296}">
      <dgm:prSet/>
      <dgm:spPr/>
      <dgm:t>
        <a:bodyPr/>
        <a:lstStyle/>
        <a:p>
          <a:endParaRPr lang="uk-UA"/>
        </a:p>
      </dgm:t>
    </dgm:pt>
    <dgm:pt modelId="{21730757-9F73-475F-9775-4BAB2EC934AC}">
      <dgm:prSet phldrT="[Текст]"/>
      <dgm:spPr/>
      <dgm:t>
        <a:bodyPr/>
        <a:lstStyle/>
        <a:p>
          <a:r>
            <a:rPr lang="uk-UA" dirty="0" smtClean="0">
              <a:latin typeface="Times New Roman" pitchFamily="18" charset="0"/>
              <a:cs typeface="Times New Roman" pitchFamily="18" charset="0"/>
            </a:rPr>
            <a:t>Вихователь та асистент активно спілкуються, діляться спостереженнями за дитиною, підвищують знання один одного у тих питаннях, де вони є компетентними</a:t>
          </a:r>
          <a:endParaRPr lang="uk-UA" dirty="0">
            <a:latin typeface="Times New Roman" pitchFamily="18" charset="0"/>
            <a:cs typeface="Times New Roman" pitchFamily="18" charset="0"/>
          </a:endParaRPr>
        </a:p>
      </dgm:t>
    </dgm:pt>
    <dgm:pt modelId="{F5121C53-5AE2-447C-B6D6-16480F5509FC}" type="parTrans" cxnId="{55EE8AAB-6B4A-4BCE-AB33-6B2064349049}">
      <dgm:prSet/>
      <dgm:spPr/>
      <dgm:t>
        <a:bodyPr/>
        <a:lstStyle/>
        <a:p>
          <a:endParaRPr lang="uk-UA"/>
        </a:p>
      </dgm:t>
    </dgm:pt>
    <dgm:pt modelId="{E2E2D959-4CB0-4F1B-AC81-12AFE04A0F9E}" type="sibTrans" cxnId="{55EE8AAB-6B4A-4BCE-AB33-6B2064349049}">
      <dgm:prSet/>
      <dgm:spPr/>
      <dgm:t>
        <a:bodyPr/>
        <a:lstStyle/>
        <a:p>
          <a:endParaRPr lang="uk-UA"/>
        </a:p>
      </dgm:t>
    </dgm:pt>
    <dgm:pt modelId="{607E0C91-21F5-436A-B683-2AA66855911A}">
      <dgm:prSet phldrT="[Текст]"/>
      <dgm:spPr>
        <a:solidFill>
          <a:srgbClr val="00B050"/>
        </a:solidFill>
      </dgm:spPr>
      <dgm:t>
        <a:bodyPr/>
        <a:lstStyle/>
        <a:p>
          <a:r>
            <a:rPr lang="uk-UA" b="1" dirty="0" smtClean="0">
              <a:solidFill>
                <a:schemeClr val="tx1"/>
              </a:solidFill>
              <a:latin typeface="Times New Roman" pitchFamily="18" charset="0"/>
              <a:cs typeface="Times New Roman" pitchFamily="18" charset="0"/>
            </a:rPr>
            <a:t>Співпраця</a:t>
          </a:r>
          <a:endParaRPr lang="uk-UA" b="1" dirty="0">
            <a:solidFill>
              <a:schemeClr val="tx1"/>
            </a:solidFill>
            <a:latin typeface="Times New Roman" pitchFamily="18" charset="0"/>
            <a:cs typeface="Times New Roman" pitchFamily="18" charset="0"/>
          </a:endParaRPr>
        </a:p>
      </dgm:t>
    </dgm:pt>
    <dgm:pt modelId="{5FDA6152-A28D-42D8-A56F-FC0D05449CAE}" type="parTrans" cxnId="{065D59CE-4E1E-4AF1-BEFD-64C2ED2047CF}">
      <dgm:prSet/>
      <dgm:spPr/>
      <dgm:t>
        <a:bodyPr/>
        <a:lstStyle/>
        <a:p>
          <a:endParaRPr lang="uk-UA"/>
        </a:p>
      </dgm:t>
    </dgm:pt>
    <dgm:pt modelId="{A3CDD58D-3437-4B74-974A-6695D2C7A6E2}" type="sibTrans" cxnId="{065D59CE-4E1E-4AF1-BEFD-64C2ED2047CF}">
      <dgm:prSet/>
      <dgm:spPr/>
      <dgm:t>
        <a:bodyPr/>
        <a:lstStyle/>
        <a:p>
          <a:endParaRPr lang="uk-UA"/>
        </a:p>
      </dgm:t>
    </dgm:pt>
    <dgm:pt modelId="{81963941-818C-44B2-A2C2-10B954F13F51}">
      <dgm:prSet phldrT="[Текст]"/>
      <dgm:spPr/>
      <dgm:t>
        <a:bodyPr/>
        <a:lstStyle/>
        <a:p>
          <a:r>
            <a:rPr lang="uk-UA" dirty="0" smtClean="0"/>
            <a:t> </a:t>
          </a:r>
          <a:r>
            <a:rPr lang="uk-UA" dirty="0" smtClean="0">
              <a:latin typeface="Times New Roman" pitchFamily="18" charset="0"/>
              <a:cs typeface="Times New Roman" pitchFamily="18" charset="0"/>
            </a:rPr>
            <a:t>Передбачається розподіл </a:t>
          </a:r>
          <a:r>
            <a:rPr lang="uk-UA" dirty="0" err="1" smtClean="0">
              <a:latin typeface="Times New Roman" pitchFamily="18" charset="0"/>
              <a:cs typeface="Times New Roman" pitchFamily="18" charset="0"/>
            </a:rPr>
            <a:t>оюов’язків</a:t>
          </a:r>
          <a:r>
            <a:rPr lang="uk-UA" dirty="0" smtClean="0">
              <a:latin typeface="Times New Roman" pitchFamily="18" charset="0"/>
              <a:cs typeface="Times New Roman" pitchFamily="18" charset="0"/>
            </a:rPr>
            <a:t> між вихователем та його асистентом. Ця модель вважається найбільш ефективною</a:t>
          </a:r>
          <a:endParaRPr lang="uk-UA" dirty="0">
            <a:latin typeface="Times New Roman" pitchFamily="18" charset="0"/>
            <a:cs typeface="Times New Roman" pitchFamily="18" charset="0"/>
          </a:endParaRPr>
        </a:p>
      </dgm:t>
    </dgm:pt>
    <dgm:pt modelId="{89B9383A-3177-46AB-A895-6F573A90B2D2}" type="parTrans" cxnId="{425E22B7-A225-4628-AD1E-4D49B2FB4D8F}">
      <dgm:prSet/>
      <dgm:spPr/>
      <dgm:t>
        <a:bodyPr/>
        <a:lstStyle/>
        <a:p>
          <a:endParaRPr lang="uk-UA"/>
        </a:p>
      </dgm:t>
    </dgm:pt>
    <dgm:pt modelId="{CC220C86-92BF-4508-BE14-8168BA9BDDAE}" type="sibTrans" cxnId="{425E22B7-A225-4628-AD1E-4D49B2FB4D8F}">
      <dgm:prSet/>
      <dgm:spPr/>
      <dgm:t>
        <a:bodyPr/>
        <a:lstStyle/>
        <a:p>
          <a:endParaRPr lang="uk-UA"/>
        </a:p>
      </dgm:t>
    </dgm:pt>
    <dgm:pt modelId="{23476C91-ED64-448F-82FD-5482242A3193}" type="pres">
      <dgm:prSet presAssocID="{504E0FA4-61BA-469C-AE7B-F0DD07E855DD}" presName="linearFlow" presStyleCnt="0">
        <dgm:presLayoutVars>
          <dgm:dir/>
          <dgm:animLvl val="lvl"/>
          <dgm:resizeHandles val="exact"/>
        </dgm:presLayoutVars>
      </dgm:prSet>
      <dgm:spPr/>
      <dgm:t>
        <a:bodyPr/>
        <a:lstStyle/>
        <a:p>
          <a:endParaRPr lang="uk-UA"/>
        </a:p>
      </dgm:t>
    </dgm:pt>
    <dgm:pt modelId="{BBBC6FA6-6BA2-4AE7-A72C-F2691D29C954}" type="pres">
      <dgm:prSet presAssocID="{F1B4D00B-75B0-4DCD-BC2F-977741A37BC4}" presName="composite" presStyleCnt="0"/>
      <dgm:spPr/>
    </dgm:pt>
    <dgm:pt modelId="{05236D69-CC5D-43D0-8F8D-992BDB47B7BB}" type="pres">
      <dgm:prSet presAssocID="{F1B4D00B-75B0-4DCD-BC2F-977741A37BC4}" presName="parentText" presStyleLbl="alignNode1" presStyleIdx="0" presStyleCnt="3">
        <dgm:presLayoutVars>
          <dgm:chMax val="1"/>
          <dgm:bulletEnabled val="1"/>
        </dgm:presLayoutVars>
      </dgm:prSet>
      <dgm:spPr/>
      <dgm:t>
        <a:bodyPr/>
        <a:lstStyle/>
        <a:p>
          <a:endParaRPr lang="uk-UA"/>
        </a:p>
      </dgm:t>
    </dgm:pt>
    <dgm:pt modelId="{67AE0409-BC73-41B4-97A0-E6D13C0B17AF}" type="pres">
      <dgm:prSet presAssocID="{F1B4D00B-75B0-4DCD-BC2F-977741A37BC4}" presName="descendantText" presStyleLbl="alignAcc1" presStyleIdx="0" presStyleCnt="3">
        <dgm:presLayoutVars>
          <dgm:bulletEnabled val="1"/>
        </dgm:presLayoutVars>
      </dgm:prSet>
      <dgm:spPr/>
      <dgm:t>
        <a:bodyPr/>
        <a:lstStyle/>
        <a:p>
          <a:endParaRPr lang="uk-UA"/>
        </a:p>
      </dgm:t>
    </dgm:pt>
    <dgm:pt modelId="{2EF76390-5C85-4847-A8DE-FAF6234A1D60}" type="pres">
      <dgm:prSet presAssocID="{218ECB9A-59F7-4102-AD76-07CF086ADEC9}" presName="sp" presStyleCnt="0"/>
      <dgm:spPr/>
    </dgm:pt>
    <dgm:pt modelId="{9D586D0A-A3D4-4346-AEDA-2EC04DE8F5B3}" type="pres">
      <dgm:prSet presAssocID="{4BF55FFD-D93D-413F-927E-0501D8804E0B}" presName="composite" presStyleCnt="0"/>
      <dgm:spPr/>
    </dgm:pt>
    <dgm:pt modelId="{E42AD818-7F1C-4E53-ADC4-1E95EEF0FAAC}" type="pres">
      <dgm:prSet presAssocID="{4BF55FFD-D93D-413F-927E-0501D8804E0B}" presName="parentText" presStyleLbl="alignNode1" presStyleIdx="1" presStyleCnt="3">
        <dgm:presLayoutVars>
          <dgm:chMax val="1"/>
          <dgm:bulletEnabled val="1"/>
        </dgm:presLayoutVars>
      </dgm:prSet>
      <dgm:spPr/>
      <dgm:t>
        <a:bodyPr/>
        <a:lstStyle/>
        <a:p>
          <a:endParaRPr lang="uk-UA"/>
        </a:p>
      </dgm:t>
    </dgm:pt>
    <dgm:pt modelId="{2AC9DDD1-06A8-488A-B906-4B5381814957}" type="pres">
      <dgm:prSet presAssocID="{4BF55FFD-D93D-413F-927E-0501D8804E0B}" presName="descendantText" presStyleLbl="alignAcc1" presStyleIdx="1" presStyleCnt="3">
        <dgm:presLayoutVars>
          <dgm:bulletEnabled val="1"/>
        </dgm:presLayoutVars>
      </dgm:prSet>
      <dgm:spPr/>
      <dgm:t>
        <a:bodyPr/>
        <a:lstStyle/>
        <a:p>
          <a:endParaRPr lang="uk-UA"/>
        </a:p>
      </dgm:t>
    </dgm:pt>
    <dgm:pt modelId="{D5A9B386-2773-435D-9C87-63E9C5942576}" type="pres">
      <dgm:prSet presAssocID="{93C1179E-9945-415B-96E6-1B0836BD5B6F}" presName="sp" presStyleCnt="0"/>
      <dgm:spPr/>
    </dgm:pt>
    <dgm:pt modelId="{F68FA915-1945-454D-A76C-796D2A9CB38F}" type="pres">
      <dgm:prSet presAssocID="{607E0C91-21F5-436A-B683-2AA66855911A}" presName="composite" presStyleCnt="0"/>
      <dgm:spPr/>
    </dgm:pt>
    <dgm:pt modelId="{6F187C88-19BB-4082-B60E-A8DAF559A3B4}" type="pres">
      <dgm:prSet presAssocID="{607E0C91-21F5-436A-B683-2AA66855911A}" presName="parentText" presStyleLbl="alignNode1" presStyleIdx="2" presStyleCnt="3">
        <dgm:presLayoutVars>
          <dgm:chMax val="1"/>
          <dgm:bulletEnabled val="1"/>
        </dgm:presLayoutVars>
      </dgm:prSet>
      <dgm:spPr/>
      <dgm:t>
        <a:bodyPr/>
        <a:lstStyle/>
        <a:p>
          <a:endParaRPr lang="uk-UA"/>
        </a:p>
      </dgm:t>
    </dgm:pt>
    <dgm:pt modelId="{7B3A5AC9-9752-4BBE-AD0F-249475197164}" type="pres">
      <dgm:prSet presAssocID="{607E0C91-21F5-436A-B683-2AA66855911A}" presName="descendantText" presStyleLbl="alignAcc1" presStyleIdx="2" presStyleCnt="3">
        <dgm:presLayoutVars>
          <dgm:bulletEnabled val="1"/>
        </dgm:presLayoutVars>
      </dgm:prSet>
      <dgm:spPr/>
      <dgm:t>
        <a:bodyPr/>
        <a:lstStyle/>
        <a:p>
          <a:endParaRPr lang="uk-UA"/>
        </a:p>
      </dgm:t>
    </dgm:pt>
  </dgm:ptLst>
  <dgm:cxnLst>
    <dgm:cxn modelId="{065D59CE-4E1E-4AF1-BEFD-64C2ED2047CF}" srcId="{504E0FA4-61BA-469C-AE7B-F0DD07E855DD}" destId="{607E0C91-21F5-436A-B683-2AA66855911A}" srcOrd="2" destOrd="0" parTransId="{5FDA6152-A28D-42D8-A56F-FC0D05449CAE}" sibTransId="{A3CDD58D-3437-4B74-974A-6695D2C7A6E2}"/>
    <dgm:cxn modelId="{6D24531C-101F-4240-999C-A2D53646DA8C}" type="presOf" srcId="{607E0C91-21F5-436A-B683-2AA66855911A}" destId="{6F187C88-19BB-4082-B60E-A8DAF559A3B4}" srcOrd="0" destOrd="0" presId="urn:microsoft.com/office/officeart/2005/8/layout/chevron2"/>
    <dgm:cxn modelId="{9D157B6B-63D7-4A24-AEFE-2C24C5AAE9C2}" type="presOf" srcId="{81963941-818C-44B2-A2C2-10B954F13F51}" destId="{7B3A5AC9-9752-4BBE-AD0F-249475197164}" srcOrd="0" destOrd="0" presId="urn:microsoft.com/office/officeart/2005/8/layout/chevron2"/>
    <dgm:cxn modelId="{0E0D29C2-D1B0-4CBB-BCB7-00968A28B006}" type="presOf" srcId="{504E0FA4-61BA-469C-AE7B-F0DD07E855DD}" destId="{23476C91-ED64-448F-82FD-5482242A3193}" srcOrd="0" destOrd="0" presId="urn:microsoft.com/office/officeart/2005/8/layout/chevron2"/>
    <dgm:cxn modelId="{8B8195BD-F8AA-4613-8BA0-95669466FE08}" srcId="{F1B4D00B-75B0-4DCD-BC2F-977741A37BC4}" destId="{86FDAF71-3865-449D-9A8B-439DD73C6769}" srcOrd="0" destOrd="0" parTransId="{71272417-6947-44AD-9ABC-0E06847ACF48}" sibTransId="{B4F96205-FAE4-4072-8BAE-E526AC799B53}"/>
    <dgm:cxn modelId="{55EE8AAB-6B4A-4BCE-AB33-6B2064349049}" srcId="{4BF55FFD-D93D-413F-927E-0501D8804E0B}" destId="{21730757-9F73-475F-9775-4BAB2EC934AC}" srcOrd="0" destOrd="0" parTransId="{F5121C53-5AE2-447C-B6D6-16480F5509FC}" sibTransId="{E2E2D959-4CB0-4F1B-AC81-12AFE04A0F9E}"/>
    <dgm:cxn modelId="{A82A07E5-424E-4C42-8269-E9D382493BB4}" type="presOf" srcId="{21730757-9F73-475F-9775-4BAB2EC934AC}" destId="{2AC9DDD1-06A8-488A-B906-4B5381814957}" srcOrd="0" destOrd="0" presId="urn:microsoft.com/office/officeart/2005/8/layout/chevron2"/>
    <dgm:cxn modelId="{DD082F72-B605-4BF1-947F-6F76C58BE275}" type="presOf" srcId="{F1B4D00B-75B0-4DCD-BC2F-977741A37BC4}" destId="{05236D69-CC5D-43D0-8F8D-992BDB47B7BB}" srcOrd="0" destOrd="0" presId="urn:microsoft.com/office/officeart/2005/8/layout/chevron2"/>
    <dgm:cxn modelId="{425E22B7-A225-4628-AD1E-4D49B2FB4D8F}" srcId="{607E0C91-21F5-436A-B683-2AA66855911A}" destId="{81963941-818C-44B2-A2C2-10B954F13F51}" srcOrd="0" destOrd="0" parTransId="{89B9383A-3177-46AB-A895-6F573A90B2D2}" sibTransId="{CC220C86-92BF-4508-BE14-8168BA9BDDAE}"/>
    <dgm:cxn modelId="{FC215724-0A7A-47CB-9CBF-36C2546D4588}" type="presOf" srcId="{86FDAF71-3865-449D-9A8B-439DD73C6769}" destId="{67AE0409-BC73-41B4-97A0-E6D13C0B17AF}" srcOrd="0" destOrd="0" presId="urn:microsoft.com/office/officeart/2005/8/layout/chevron2"/>
    <dgm:cxn modelId="{4CA88900-0142-46A0-B2D2-6A1DDFF4A296}" srcId="{504E0FA4-61BA-469C-AE7B-F0DD07E855DD}" destId="{4BF55FFD-D93D-413F-927E-0501D8804E0B}" srcOrd="1" destOrd="0" parTransId="{31DB65DD-E9F0-4D64-B9A2-95F6D18A86E4}" sibTransId="{93C1179E-9945-415B-96E6-1B0836BD5B6F}"/>
    <dgm:cxn modelId="{BC2DAE9D-12D2-464B-AE10-55CBD3910FD9}" type="presOf" srcId="{4BF55FFD-D93D-413F-927E-0501D8804E0B}" destId="{E42AD818-7F1C-4E53-ADC4-1E95EEF0FAAC}" srcOrd="0" destOrd="0" presId="urn:microsoft.com/office/officeart/2005/8/layout/chevron2"/>
    <dgm:cxn modelId="{68A5F871-941C-4C93-9EAB-5CBAFF923880}" srcId="{504E0FA4-61BA-469C-AE7B-F0DD07E855DD}" destId="{F1B4D00B-75B0-4DCD-BC2F-977741A37BC4}" srcOrd="0" destOrd="0" parTransId="{0D04107A-FC88-4CD7-A7D6-215290101E66}" sibTransId="{218ECB9A-59F7-4102-AD76-07CF086ADEC9}"/>
    <dgm:cxn modelId="{913C0AB4-32AD-43B9-A83D-9D9F4E5C5AD1}" type="presParOf" srcId="{23476C91-ED64-448F-82FD-5482242A3193}" destId="{BBBC6FA6-6BA2-4AE7-A72C-F2691D29C954}" srcOrd="0" destOrd="0" presId="urn:microsoft.com/office/officeart/2005/8/layout/chevron2"/>
    <dgm:cxn modelId="{5C4B7774-141A-4865-B8D9-8D184ECCE8F4}" type="presParOf" srcId="{BBBC6FA6-6BA2-4AE7-A72C-F2691D29C954}" destId="{05236D69-CC5D-43D0-8F8D-992BDB47B7BB}" srcOrd="0" destOrd="0" presId="urn:microsoft.com/office/officeart/2005/8/layout/chevron2"/>
    <dgm:cxn modelId="{13F8892A-502A-4EFE-BAF0-F80BBF14C821}" type="presParOf" srcId="{BBBC6FA6-6BA2-4AE7-A72C-F2691D29C954}" destId="{67AE0409-BC73-41B4-97A0-E6D13C0B17AF}" srcOrd="1" destOrd="0" presId="urn:microsoft.com/office/officeart/2005/8/layout/chevron2"/>
    <dgm:cxn modelId="{B6E479AD-91B4-43BB-8366-D5BC346BCEDC}" type="presParOf" srcId="{23476C91-ED64-448F-82FD-5482242A3193}" destId="{2EF76390-5C85-4847-A8DE-FAF6234A1D60}" srcOrd="1" destOrd="0" presId="urn:microsoft.com/office/officeart/2005/8/layout/chevron2"/>
    <dgm:cxn modelId="{2AC14537-2AA3-4A95-AA1F-586131FDA8D4}" type="presParOf" srcId="{23476C91-ED64-448F-82FD-5482242A3193}" destId="{9D586D0A-A3D4-4346-AEDA-2EC04DE8F5B3}" srcOrd="2" destOrd="0" presId="urn:microsoft.com/office/officeart/2005/8/layout/chevron2"/>
    <dgm:cxn modelId="{4D795FB8-18A6-4D51-96C2-83A61A88DE12}" type="presParOf" srcId="{9D586D0A-A3D4-4346-AEDA-2EC04DE8F5B3}" destId="{E42AD818-7F1C-4E53-ADC4-1E95EEF0FAAC}" srcOrd="0" destOrd="0" presId="urn:microsoft.com/office/officeart/2005/8/layout/chevron2"/>
    <dgm:cxn modelId="{61A4F570-437B-4AEA-86AF-B46743BDBC6A}" type="presParOf" srcId="{9D586D0A-A3D4-4346-AEDA-2EC04DE8F5B3}" destId="{2AC9DDD1-06A8-488A-B906-4B5381814957}" srcOrd="1" destOrd="0" presId="urn:microsoft.com/office/officeart/2005/8/layout/chevron2"/>
    <dgm:cxn modelId="{E8629429-29C4-4ADF-A75F-0555510A73BA}" type="presParOf" srcId="{23476C91-ED64-448F-82FD-5482242A3193}" destId="{D5A9B386-2773-435D-9C87-63E9C5942576}" srcOrd="3" destOrd="0" presId="urn:microsoft.com/office/officeart/2005/8/layout/chevron2"/>
    <dgm:cxn modelId="{5BDE03DB-185E-4460-BA87-1EA0C7BEAD02}" type="presParOf" srcId="{23476C91-ED64-448F-82FD-5482242A3193}" destId="{F68FA915-1945-454D-A76C-796D2A9CB38F}" srcOrd="4" destOrd="0" presId="urn:microsoft.com/office/officeart/2005/8/layout/chevron2"/>
    <dgm:cxn modelId="{F6FD2D3A-0BF0-40A8-BA62-9FA9D9AD7071}" type="presParOf" srcId="{F68FA915-1945-454D-A76C-796D2A9CB38F}" destId="{6F187C88-19BB-4082-B60E-A8DAF559A3B4}" srcOrd="0" destOrd="0" presId="urn:microsoft.com/office/officeart/2005/8/layout/chevron2"/>
    <dgm:cxn modelId="{D302920B-AAF3-45E1-8D26-D1849A0B0051}" type="presParOf" srcId="{F68FA915-1945-454D-A76C-796D2A9CB38F}" destId="{7B3A5AC9-9752-4BBE-AD0F-249475197164}" srcOrd="1" destOrd="0" presId="urn:microsoft.com/office/officeart/2005/8/layout/chevron2"/>
  </dgm:cxnLst>
  <dgm:bg/>
  <dgm:whole/>
</dgm:dataModel>
</file>

<file path=ppt/diagrams/data4.xml><?xml version="1.0" encoding="utf-8"?>
<dgm:dataModel xmlns:dgm="http://schemas.openxmlformats.org/drawingml/2006/diagram" xmlns:a="http://schemas.openxmlformats.org/drawingml/2006/main">
  <dgm:ptLst>
    <dgm:pt modelId="{3DD3049F-DF5A-44A0-BD13-3813D08CF75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uk-UA"/>
        </a:p>
      </dgm:t>
    </dgm:pt>
    <dgm:pt modelId="{856351EC-1998-40E6-A175-FE50D8112E25}">
      <dgm:prSet phldrT="[Текст]"/>
      <dgm:spPr/>
      <dgm:t>
        <a:bodyPr/>
        <a:lstStyle/>
        <a:p>
          <a:pPr algn="just"/>
          <a:r>
            <a:rPr lang="uk-UA" dirty="0" smtClean="0"/>
            <a:t>- </a:t>
          </a:r>
          <a:r>
            <a:rPr lang="uk-UA" dirty="0" smtClean="0">
              <a:latin typeface="Times New Roman" pitchFamily="18" charset="0"/>
              <a:cs typeface="Times New Roman" pitchFamily="18" charset="0"/>
            </a:rPr>
            <a:t>Можливість залучення всіх вихованців до діяльності протягом дня</a:t>
          </a:r>
        </a:p>
        <a:p>
          <a:pPr algn="just"/>
          <a:r>
            <a:rPr lang="uk-UA" dirty="0" smtClean="0">
              <a:latin typeface="Times New Roman" pitchFamily="18" charset="0"/>
              <a:cs typeface="Times New Roman" pitchFamily="18" charset="0"/>
            </a:rPr>
            <a:t>- Урізноманітнення форм та методів викладання навчального матеріалу</a:t>
          </a:r>
        </a:p>
        <a:p>
          <a:pPr algn="just"/>
          <a:r>
            <a:rPr lang="uk-UA" dirty="0" smtClean="0">
              <a:latin typeface="Times New Roman" pitchFamily="18" charset="0"/>
              <a:cs typeface="Times New Roman" pitchFamily="18" charset="0"/>
            </a:rPr>
            <a:t>- Підвищення педагогічної майстерності вихователя</a:t>
          </a:r>
        </a:p>
        <a:p>
          <a:pPr algn="ctr"/>
          <a:endParaRPr lang="uk-UA" dirty="0"/>
        </a:p>
      </dgm:t>
    </dgm:pt>
    <dgm:pt modelId="{5DEE34D4-EA15-47C4-9145-06D24B4A7BCF}" type="parTrans" cxnId="{7A1BA266-7ADE-4AC8-B9B4-EEE6F7831FD4}">
      <dgm:prSet/>
      <dgm:spPr/>
      <dgm:t>
        <a:bodyPr/>
        <a:lstStyle/>
        <a:p>
          <a:endParaRPr lang="uk-UA"/>
        </a:p>
      </dgm:t>
    </dgm:pt>
    <dgm:pt modelId="{2D58895E-232B-47CC-8C22-8D3A9518221C}" type="sibTrans" cxnId="{7A1BA266-7ADE-4AC8-B9B4-EEE6F7831FD4}">
      <dgm:prSet/>
      <dgm:spPr/>
      <dgm:t>
        <a:bodyPr/>
        <a:lstStyle/>
        <a:p>
          <a:endParaRPr lang="uk-UA"/>
        </a:p>
      </dgm:t>
    </dgm:pt>
    <dgm:pt modelId="{2CC56929-A8C8-4126-844B-0AE22660781B}">
      <dgm:prSet phldrT="[Текст]"/>
      <dgm:spPr/>
      <dgm:t>
        <a:bodyPr/>
        <a:lstStyle/>
        <a:p>
          <a:pPr algn="just"/>
          <a:r>
            <a:rPr lang="uk-UA" dirty="0" smtClean="0">
              <a:latin typeface="Times New Roman" pitchFamily="18" charset="0"/>
              <a:cs typeface="Times New Roman" pitchFamily="18" charset="0"/>
            </a:rPr>
            <a:t>- Ефективний моніторинг актуальних потреб дітей</a:t>
          </a:r>
        </a:p>
        <a:p>
          <a:pPr algn="just"/>
          <a:r>
            <a:rPr lang="uk-UA" dirty="0" smtClean="0">
              <a:latin typeface="Times New Roman" pitchFamily="18" charset="0"/>
              <a:cs typeface="Times New Roman" pitchFamily="18" charset="0"/>
            </a:rPr>
            <a:t>- Підвищення ефективності  освітнього процесу</a:t>
          </a:r>
        </a:p>
        <a:p>
          <a:pPr algn="just"/>
          <a:r>
            <a:rPr lang="uk-UA" dirty="0" smtClean="0">
              <a:latin typeface="Times New Roman" pitchFamily="18" charset="0"/>
              <a:cs typeface="Times New Roman" pitchFamily="18" charset="0"/>
            </a:rPr>
            <a:t>- Більша кількість дітей отримує індивідуальну допомогу</a:t>
          </a:r>
          <a:endParaRPr lang="uk-UA" dirty="0">
            <a:latin typeface="Times New Roman" pitchFamily="18" charset="0"/>
            <a:cs typeface="Times New Roman" pitchFamily="18" charset="0"/>
          </a:endParaRPr>
        </a:p>
      </dgm:t>
    </dgm:pt>
    <dgm:pt modelId="{17415C81-DFFA-4363-B2AA-27D3A9D9F033}" type="parTrans" cxnId="{E4FAB1A0-F0A4-496D-9D62-0BA47E35DC79}">
      <dgm:prSet/>
      <dgm:spPr/>
      <dgm:t>
        <a:bodyPr/>
        <a:lstStyle/>
        <a:p>
          <a:endParaRPr lang="uk-UA"/>
        </a:p>
      </dgm:t>
    </dgm:pt>
    <dgm:pt modelId="{A45A80B5-85A4-467F-9EF2-D43EC30272F8}" type="sibTrans" cxnId="{E4FAB1A0-F0A4-496D-9D62-0BA47E35DC79}">
      <dgm:prSet/>
      <dgm:spPr/>
      <dgm:t>
        <a:bodyPr/>
        <a:lstStyle/>
        <a:p>
          <a:endParaRPr lang="uk-UA"/>
        </a:p>
      </dgm:t>
    </dgm:pt>
    <dgm:pt modelId="{1064B799-55F9-42B1-AA70-94AB5F7B3708}" type="pres">
      <dgm:prSet presAssocID="{3DD3049F-DF5A-44A0-BD13-3813D08CF750}" presName="hierChild1" presStyleCnt="0">
        <dgm:presLayoutVars>
          <dgm:chPref val="1"/>
          <dgm:dir/>
          <dgm:animOne val="branch"/>
          <dgm:animLvl val="lvl"/>
          <dgm:resizeHandles/>
        </dgm:presLayoutVars>
      </dgm:prSet>
      <dgm:spPr/>
      <dgm:t>
        <a:bodyPr/>
        <a:lstStyle/>
        <a:p>
          <a:endParaRPr lang="uk-UA"/>
        </a:p>
      </dgm:t>
    </dgm:pt>
    <dgm:pt modelId="{7C66C0A1-492F-444C-B46B-2880B3DD885C}" type="pres">
      <dgm:prSet presAssocID="{856351EC-1998-40E6-A175-FE50D8112E25}" presName="hierRoot1" presStyleCnt="0"/>
      <dgm:spPr/>
    </dgm:pt>
    <dgm:pt modelId="{4BB03A95-49EF-4BC5-87AD-4CC3461AD293}" type="pres">
      <dgm:prSet presAssocID="{856351EC-1998-40E6-A175-FE50D8112E25}" presName="composite" presStyleCnt="0"/>
      <dgm:spPr/>
    </dgm:pt>
    <dgm:pt modelId="{EAA7B477-12A6-4C20-A2EB-1FEB7DFFF019}" type="pres">
      <dgm:prSet presAssocID="{856351EC-1998-40E6-A175-FE50D8112E25}" presName="background" presStyleLbl="node0" presStyleIdx="0" presStyleCnt="1"/>
      <dgm:spPr/>
    </dgm:pt>
    <dgm:pt modelId="{71432697-EA0E-4D18-9A75-2D63D968BD9C}" type="pres">
      <dgm:prSet presAssocID="{856351EC-1998-40E6-A175-FE50D8112E25}" presName="text" presStyleLbl="fgAcc0" presStyleIdx="0" presStyleCnt="1" custScaleX="260361">
        <dgm:presLayoutVars>
          <dgm:chPref val="3"/>
        </dgm:presLayoutVars>
      </dgm:prSet>
      <dgm:spPr/>
      <dgm:t>
        <a:bodyPr/>
        <a:lstStyle/>
        <a:p>
          <a:endParaRPr lang="uk-UA"/>
        </a:p>
      </dgm:t>
    </dgm:pt>
    <dgm:pt modelId="{3D00FF08-29AE-4C53-AB7F-39387E09848F}" type="pres">
      <dgm:prSet presAssocID="{856351EC-1998-40E6-A175-FE50D8112E25}" presName="hierChild2" presStyleCnt="0"/>
      <dgm:spPr/>
    </dgm:pt>
    <dgm:pt modelId="{89EAA257-1BD1-48DA-81F1-A36A4DC55302}" type="pres">
      <dgm:prSet presAssocID="{17415C81-DFFA-4363-B2AA-27D3A9D9F033}" presName="Name10" presStyleLbl="parChTrans1D2" presStyleIdx="0" presStyleCnt="1"/>
      <dgm:spPr/>
      <dgm:t>
        <a:bodyPr/>
        <a:lstStyle/>
        <a:p>
          <a:endParaRPr lang="uk-UA"/>
        </a:p>
      </dgm:t>
    </dgm:pt>
    <dgm:pt modelId="{B43D2620-8853-4A1E-8BC8-A15B9AC69CF7}" type="pres">
      <dgm:prSet presAssocID="{2CC56929-A8C8-4126-844B-0AE22660781B}" presName="hierRoot2" presStyleCnt="0"/>
      <dgm:spPr/>
    </dgm:pt>
    <dgm:pt modelId="{38364574-A23A-4F57-AF14-3FAA762B0C7E}" type="pres">
      <dgm:prSet presAssocID="{2CC56929-A8C8-4126-844B-0AE22660781B}" presName="composite2" presStyleCnt="0"/>
      <dgm:spPr/>
    </dgm:pt>
    <dgm:pt modelId="{6DF6B522-4B4B-4294-8D79-D839F673C3AD}" type="pres">
      <dgm:prSet presAssocID="{2CC56929-A8C8-4126-844B-0AE22660781B}" presName="background2" presStyleLbl="node2" presStyleIdx="0" presStyleCnt="1"/>
      <dgm:spPr/>
    </dgm:pt>
    <dgm:pt modelId="{454591EF-CE26-4B26-B1F8-31A9C02B3B57}" type="pres">
      <dgm:prSet presAssocID="{2CC56929-A8C8-4126-844B-0AE22660781B}" presName="text2" presStyleLbl="fgAcc2" presStyleIdx="0" presStyleCnt="1" custScaleX="231384">
        <dgm:presLayoutVars>
          <dgm:chPref val="3"/>
        </dgm:presLayoutVars>
      </dgm:prSet>
      <dgm:spPr/>
      <dgm:t>
        <a:bodyPr/>
        <a:lstStyle/>
        <a:p>
          <a:endParaRPr lang="uk-UA"/>
        </a:p>
      </dgm:t>
    </dgm:pt>
    <dgm:pt modelId="{6208D297-142E-410F-A257-A96406C4F598}" type="pres">
      <dgm:prSet presAssocID="{2CC56929-A8C8-4126-844B-0AE22660781B}" presName="hierChild3" presStyleCnt="0"/>
      <dgm:spPr/>
    </dgm:pt>
  </dgm:ptLst>
  <dgm:cxnLst>
    <dgm:cxn modelId="{217045F6-CCFA-49E2-A889-1ED4C2863659}" type="presOf" srcId="{3DD3049F-DF5A-44A0-BD13-3813D08CF750}" destId="{1064B799-55F9-42B1-AA70-94AB5F7B3708}" srcOrd="0" destOrd="0" presId="urn:microsoft.com/office/officeart/2005/8/layout/hierarchy1"/>
    <dgm:cxn modelId="{71B31BFF-AE44-44F3-AA86-C26E2AB9D758}" type="presOf" srcId="{2CC56929-A8C8-4126-844B-0AE22660781B}" destId="{454591EF-CE26-4B26-B1F8-31A9C02B3B57}" srcOrd="0" destOrd="0" presId="urn:microsoft.com/office/officeart/2005/8/layout/hierarchy1"/>
    <dgm:cxn modelId="{7A1BA266-7ADE-4AC8-B9B4-EEE6F7831FD4}" srcId="{3DD3049F-DF5A-44A0-BD13-3813D08CF750}" destId="{856351EC-1998-40E6-A175-FE50D8112E25}" srcOrd="0" destOrd="0" parTransId="{5DEE34D4-EA15-47C4-9145-06D24B4A7BCF}" sibTransId="{2D58895E-232B-47CC-8C22-8D3A9518221C}"/>
    <dgm:cxn modelId="{E4FAB1A0-F0A4-496D-9D62-0BA47E35DC79}" srcId="{856351EC-1998-40E6-A175-FE50D8112E25}" destId="{2CC56929-A8C8-4126-844B-0AE22660781B}" srcOrd="0" destOrd="0" parTransId="{17415C81-DFFA-4363-B2AA-27D3A9D9F033}" sibTransId="{A45A80B5-85A4-467F-9EF2-D43EC30272F8}"/>
    <dgm:cxn modelId="{C1F66BB2-466A-4327-8A51-2C3072790674}" type="presOf" srcId="{856351EC-1998-40E6-A175-FE50D8112E25}" destId="{71432697-EA0E-4D18-9A75-2D63D968BD9C}" srcOrd="0" destOrd="0" presId="urn:microsoft.com/office/officeart/2005/8/layout/hierarchy1"/>
    <dgm:cxn modelId="{4FDBD8D6-6BD9-40C6-B0C8-69EDD6EB7259}" type="presOf" srcId="{17415C81-DFFA-4363-B2AA-27D3A9D9F033}" destId="{89EAA257-1BD1-48DA-81F1-A36A4DC55302}" srcOrd="0" destOrd="0" presId="urn:microsoft.com/office/officeart/2005/8/layout/hierarchy1"/>
    <dgm:cxn modelId="{3D813ACC-E3B2-4791-873E-CFB11C6D39E2}" type="presParOf" srcId="{1064B799-55F9-42B1-AA70-94AB5F7B3708}" destId="{7C66C0A1-492F-444C-B46B-2880B3DD885C}" srcOrd="0" destOrd="0" presId="urn:microsoft.com/office/officeart/2005/8/layout/hierarchy1"/>
    <dgm:cxn modelId="{E878585D-BB53-48CA-A16A-720709AFFB53}" type="presParOf" srcId="{7C66C0A1-492F-444C-B46B-2880B3DD885C}" destId="{4BB03A95-49EF-4BC5-87AD-4CC3461AD293}" srcOrd="0" destOrd="0" presId="urn:microsoft.com/office/officeart/2005/8/layout/hierarchy1"/>
    <dgm:cxn modelId="{BFD64CE9-F7C8-463C-A3CD-CAFDF6E23605}" type="presParOf" srcId="{4BB03A95-49EF-4BC5-87AD-4CC3461AD293}" destId="{EAA7B477-12A6-4C20-A2EB-1FEB7DFFF019}" srcOrd="0" destOrd="0" presId="urn:microsoft.com/office/officeart/2005/8/layout/hierarchy1"/>
    <dgm:cxn modelId="{C2DEFED8-9F53-4F7F-959A-82F5BCED9670}" type="presParOf" srcId="{4BB03A95-49EF-4BC5-87AD-4CC3461AD293}" destId="{71432697-EA0E-4D18-9A75-2D63D968BD9C}" srcOrd="1" destOrd="0" presId="urn:microsoft.com/office/officeart/2005/8/layout/hierarchy1"/>
    <dgm:cxn modelId="{D6B5596F-F3A9-4207-8944-BB22745520AA}" type="presParOf" srcId="{7C66C0A1-492F-444C-B46B-2880B3DD885C}" destId="{3D00FF08-29AE-4C53-AB7F-39387E09848F}" srcOrd="1" destOrd="0" presId="urn:microsoft.com/office/officeart/2005/8/layout/hierarchy1"/>
    <dgm:cxn modelId="{9C783352-0E46-4C5B-BC44-4893B7833E76}" type="presParOf" srcId="{3D00FF08-29AE-4C53-AB7F-39387E09848F}" destId="{89EAA257-1BD1-48DA-81F1-A36A4DC55302}" srcOrd="0" destOrd="0" presId="urn:microsoft.com/office/officeart/2005/8/layout/hierarchy1"/>
    <dgm:cxn modelId="{1A022494-2648-4DAD-9DCF-12D3647EFF4B}" type="presParOf" srcId="{3D00FF08-29AE-4C53-AB7F-39387E09848F}" destId="{B43D2620-8853-4A1E-8BC8-A15B9AC69CF7}" srcOrd="1" destOrd="0" presId="urn:microsoft.com/office/officeart/2005/8/layout/hierarchy1"/>
    <dgm:cxn modelId="{8A115350-5F8D-4F20-95D8-0510374D91A1}" type="presParOf" srcId="{B43D2620-8853-4A1E-8BC8-A15B9AC69CF7}" destId="{38364574-A23A-4F57-AF14-3FAA762B0C7E}" srcOrd="0" destOrd="0" presId="urn:microsoft.com/office/officeart/2005/8/layout/hierarchy1"/>
    <dgm:cxn modelId="{D0B4C50E-0D5A-4066-8B1C-9595A2238C10}" type="presParOf" srcId="{38364574-A23A-4F57-AF14-3FAA762B0C7E}" destId="{6DF6B522-4B4B-4294-8D79-D839F673C3AD}" srcOrd="0" destOrd="0" presId="urn:microsoft.com/office/officeart/2005/8/layout/hierarchy1"/>
    <dgm:cxn modelId="{1CA79338-D95C-4CA5-9FA4-F053C713B897}" type="presParOf" srcId="{38364574-A23A-4F57-AF14-3FAA762B0C7E}" destId="{454591EF-CE26-4B26-B1F8-31A9C02B3B57}" srcOrd="1" destOrd="0" presId="urn:microsoft.com/office/officeart/2005/8/layout/hierarchy1"/>
    <dgm:cxn modelId="{2C138308-4942-4DFD-8D7E-7CD06D725219}" type="presParOf" srcId="{B43D2620-8853-4A1E-8BC8-A15B9AC69CF7}" destId="{6208D297-142E-410F-A257-A96406C4F598}"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5BFA7487-100C-4D41-ABBC-ADE50D792DE8}" type="datetimeFigureOut">
              <a:rPr lang="uk-UA" smtClean="0"/>
              <a:pPr/>
              <a:t>11.05.2023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4174A54-6FE1-4BAF-9611-DE14ACF91F53}"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FA7487-100C-4D41-ABBC-ADE50D792DE8}" type="datetimeFigureOut">
              <a:rPr lang="uk-UA" smtClean="0"/>
              <a:pPr/>
              <a:t>11.05.2023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4174A54-6FE1-4BAF-9611-DE14ACF91F53}"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FA7487-100C-4D41-ABBC-ADE50D792DE8}" type="datetimeFigureOut">
              <a:rPr lang="uk-UA" smtClean="0"/>
              <a:pPr/>
              <a:t>11.05.2023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4174A54-6FE1-4BAF-9611-DE14ACF91F53}"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FA7487-100C-4D41-ABBC-ADE50D792DE8}" type="datetimeFigureOut">
              <a:rPr lang="uk-UA" smtClean="0"/>
              <a:pPr/>
              <a:t>11.05.2023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4174A54-6FE1-4BAF-9611-DE14ACF91F53}"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FA7487-100C-4D41-ABBC-ADE50D792DE8}" type="datetimeFigureOut">
              <a:rPr lang="uk-UA" smtClean="0"/>
              <a:pPr/>
              <a:t>11.05.2023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4174A54-6FE1-4BAF-9611-DE14ACF91F53}"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5BFA7487-100C-4D41-ABBC-ADE50D792DE8}" type="datetimeFigureOut">
              <a:rPr lang="uk-UA" smtClean="0"/>
              <a:pPr/>
              <a:t>11.05.2023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34174A54-6FE1-4BAF-9611-DE14ACF91F53}"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5BFA7487-100C-4D41-ABBC-ADE50D792DE8}" type="datetimeFigureOut">
              <a:rPr lang="uk-UA" smtClean="0"/>
              <a:pPr/>
              <a:t>11.05.2023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34174A54-6FE1-4BAF-9611-DE14ACF91F53}"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5BFA7487-100C-4D41-ABBC-ADE50D792DE8}" type="datetimeFigureOut">
              <a:rPr lang="uk-UA" smtClean="0"/>
              <a:pPr/>
              <a:t>11.05.2023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34174A54-6FE1-4BAF-9611-DE14ACF91F53}"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FA7487-100C-4D41-ABBC-ADE50D792DE8}" type="datetimeFigureOut">
              <a:rPr lang="uk-UA" smtClean="0"/>
              <a:pPr/>
              <a:t>11.05.2023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34174A54-6FE1-4BAF-9611-DE14ACF91F53}"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FA7487-100C-4D41-ABBC-ADE50D792DE8}" type="datetimeFigureOut">
              <a:rPr lang="uk-UA" smtClean="0"/>
              <a:pPr/>
              <a:t>11.05.2023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34174A54-6FE1-4BAF-9611-DE14ACF91F53}"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FA7487-100C-4D41-ABBC-ADE50D792DE8}" type="datetimeFigureOut">
              <a:rPr lang="uk-UA" smtClean="0"/>
              <a:pPr/>
              <a:t>11.05.2023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34174A54-6FE1-4BAF-9611-DE14ACF91F53}"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A7487-100C-4D41-ABBC-ADE50D792DE8}" type="datetimeFigureOut">
              <a:rPr lang="uk-UA" smtClean="0"/>
              <a:pPr/>
              <a:t>11.05.2023</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74A54-6FE1-4BAF-9611-DE14ACF91F53}"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article/1425-rozroblennya-ndivdualno-programi-rozvitku-v-dnz"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ome\Desktop\1671791631_kalix-club-p-fon-dlya-prezentatsii-psikhologa-dou-krasi-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p:txBody>
          <a:bodyPr>
            <a:noAutofit/>
          </a:bodyPr>
          <a:lstStyle/>
          <a:p>
            <a:r>
              <a:rPr lang="uk-UA" sz="3600" b="1" dirty="0" smtClean="0">
                <a:solidFill>
                  <a:srgbClr val="FF0000"/>
                </a:solidFill>
                <a:latin typeface="Times New Roman" pitchFamily="18" charset="0"/>
                <a:cs typeface="Times New Roman" pitchFamily="18" charset="0"/>
              </a:rPr>
              <a:t>Спільна діяльність та межі взаємодії вихователя та асистента вихователя в групі з інклюзивним навчанням</a:t>
            </a:r>
            <a:endParaRPr lang="uk-UA" sz="3600" b="1"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429124" y="3886200"/>
            <a:ext cx="4429156" cy="1752600"/>
          </a:xfrm>
        </p:spPr>
        <p:txBody>
          <a:bodyPr>
            <a:normAutofit/>
          </a:bodyPr>
          <a:lstStyle/>
          <a:p>
            <a:r>
              <a:rPr lang="uk-UA" sz="1800" dirty="0" smtClean="0">
                <a:solidFill>
                  <a:schemeClr val="tx1"/>
                </a:solidFill>
                <a:latin typeface="Times New Roman" pitchFamily="18" charset="0"/>
                <a:cs typeface="Times New Roman" pitchFamily="18" charset="0"/>
              </a:rPr>
              <a:t>Підготувала: асистент вихователя групи з інклюзивним навчанням </a:t>
            </a:r>
            <a:r>
              <a:rPr lang="uk-UA" sz="1800" dirty="0" err="1" smtClean="0">
                <a:solidFill>
                  <a:schemeClr val="tx1"/>
                </a:solidFill>
                <a:latin typeface="Times New Roman" pitchFamily="18" charset="0"/>
                <a:cs typeface="Times New Roman" pitchFamily="18" charset="0"/>
              </a:rPr>
              <a:t>Рокитнівського</a:t>
            </a:r>
            <a:r>
              <a:rPr lang="uk-UA" sz="1800" dirty="0" smtClean="0">
                <a:solidFill>
                  <a:schemeClr val="tx1"/>
                </a:solidFill>
                <a:latin typeface="Times New Roman" pitchFamily="18" charset="0"/>
                <a:cs typeface="Times New Roman" pitchFamily="18" charset="0"/>
              </a:rPr>
              <a:t> ЗДО №3 </a:t>
            </a:r>
            <a:r>
              <a:rPr lang="uk-UA" sz="1800" dirty="0" err="1" smtClean="0">
                <a:solidFill>
                  <a:schemeClr val="tx1"/>
                </a:solidFill>
                <a:latin typeface="Times New Roman" pitchFamily="18" charset="0"/>
                <a:cs typeface="Times New Roman" pitchFamily="18" charset="0"/>
              </a:rPr>
              <a:t>“Казка”</a:t>
            </a:r>
            <a:r>
              <a:rPr lang="uk-UA" sz="1800" dirty="0" smtClean="0">
                <a:solidFill>
                  <a:schemeClr val="tx1"/>
                </a:solidFill>
                <a:latin typeface="Times New Roman" pitchFamily="18" charset="0"/>
                <a:cs typeface="Times New Roman" pitchFamily="18" charset="0"/>
              </a:rPr>
              <a:t> Смик О.В.</a:t>
            </a:r>
            <a:endParaRPr lang="uk-UA" sz="1800" dirty="0">
              <a:solidFill>
                <a:schemeClr val="tx1"/>
              </a:solidFill>
              <a:latin typeface="Times New Roman" pitchFamily="18" charset="0"/>
              <a:cs typeface="Times New Roman" pitchFamily="18" charset="0"/>
            </a:endParaRPr>
          </a:p>
        </p:txBody>
      </p:sp>
      <p:sp>
        <p:nvSpPr>
          <p:cNvPr id="14338" name="AutoShape 2" descr="Шаблон для презентации педагогика - фото и картинки abrakadabra.fu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Home\Desktop\1616604280_48-p-fon-dlya-prezentatsii-zdorove-50.png"/>
          <p:cNvPicPr>
            <a:picLocks noChangeAspect="1" noChangeArrowheads="1"/>
          </p:cNvPicPr>
          <p:nvPr/>
        </p:nvPicPr>
        <p:blipFill>
          <a:blip r:embed="rId2"/>
          <a:srcRect/>
          <a:stretch>
            <a:fillRect/>
          </a:stretch>
        </p:blipFill>
        <p:spPr bwMode="auto">
          <a:xfrm>
            <a:off x="-45539" y="0"/>
            <a:ext cx="9189539" cy="6858000"/>
          </a:xfrm>
          <a:prstGeom prst="rect">
            <a:avLst/>
          </a:prstGeom>
          <a:noFill/>
        </p:spPr>
      </p:pic>
      <p:sp>
        <p:nvSpPr>
          <p:cNvPr id="2" name="Заголовок 1"/>
          <p:cNvSpPr>
            <a:spLocks noGrp="1"/>
          </p:cNvSpPr>
          <p:nvPr>
            <p:ph type="title"/>
          </p:nvPr>
        </p:nvSpPr>
        <p:spPr/>
        <p:txBody>
          <a:bodyPr>
            <a:normAutofit/>
          </a:bodyPr>
          <a:lstStyle/>
          <a:p>
            <a:pPr algn="ctr"/>
            <a:r>
              <a:rPr lang="uk-UA" sz="3600" b="1" dirty="0" smtClean="0">
                <a:solidFill>
                  <a:srgbClr val="0000FF"/>
                </a:solidFill>
                <a:latin typeface="Times New Roman" pitchFamily="18" charset="0"/>
                <a:cs typeface="Times New Roman" pitchFamily="18" charset="0"/>
              </a:rPr>
              <a:t>Додаткове викладання</a:t>
            </a:r>
            <a:endParaRPr lang="uk-UA" sz="3600" b="1" dirty="0">
              <a:solidFill>
                <a:srgbClr val="0000FF"/>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uk-UA" sz="2400" dirty="0" smtClean="0">
                <a:latin typeface="Times New Roman" pitchFamily="18" charset="0"/>
                <a:cs typeface="Times New Roman" pitchFamily="18" charset="0"/>
              </a:rPr>
              <a:t>Додаткове викладання може застосовуватись тоді, коли асистентові необхідно додатково  пояснити той матеріал, що викладає вихователь. Асистент в ході заняття може повторювати інформацію від вихователя іншими словами, в доступній для дітей з ООП формі, брати участь у представленні навчального матеріалу.</a:t>
            </a:r>
            <a:endParaRPr lang="uk-UA" sz="2400" dirty="0">
              <a:latin typeface="Times New Roman" pitchFamily="18" charset="0"/>
              <a:cs typeface="Times New Roman" pitchFamily="18" charset="0"/>
            </a:endParaRPr>
          </a:p>
        </p:txBody>
      </p:sp>
      <p:pic>
        <p:nvPicPr>
          <p:cNvPr id="5" name="Рисунок 4"/>
          <p:cNvPicPr/>
          <p:nvPr/>
        </p:nvPicPr>
        <p:blipFill>
          <a:blip r:embed="rId3" cstate="print"/>
          <a:srcRect/>
          <a:stretch>
            <a:fillRect/>
          </a:stretch>
        </p:blipFill>
        <p:spPr bwMode="auto">
          <a:xfrm>
            <a:off x="6858016" y="4071942"/>
            <a:ext cx="2071702" cy="2571768"/>
          </a:xfrm>
          <a:prstGeom prst="rect">
            <a:avLst/>
          </a:prstGeom>
          <a:noFill/>
          <a:ln w="9525">
            <a:noFill/>
            <a:miter lim="800000"/>
            <a:headEnd/>
            <a:tailEnd/>
          </a:ln>
          <a:effectLst/>
        </p:spPr>
      </p:pic>
      <p:pic>
        <p:nvPicPr>
          <p:cNvPr id="6" name="Рисунок 5"/>
          <p:cNvPicPr/>
          <p:nvPr/>
        </p:nvPicPr>
        <p:blipFill>
          <a:blip r:embed="rId4" cstate="print"/>
          <a:srcRect/>
          <a:stretch>
            <a:fillRect/>
          </a:stretch>
        </p:blipFill>
        <p:spPr bwMode="auto">
          <a:xfrm>
            <a:off x="3286116" y="3857628"/>
            <a:ext cx="2928958" cy="2714644"/>
          </a:xfrm>
          <a:prstGeom prst="rect">
            <a:avLst/>
          </a:prstGeom>
          <a:noFill/>
          <a:ln w="9525">
            <a:noFill/>
            <a:miter lim="800000"/>
            <a:headEnd/>
            <a:tailEnd/>
          </a:ln>
          <a:effectLst/>
        </p:spPr>
      </p:pic>
      <p:pic>
        <p:nvPicPr>
          <p:cNvPr id="8" name="Рисунок 7"/>
          <p:cNvPicPr>
            <a:picLocks noChangeAspect="1"/>
          </p:cNvPicPr>
          <p:nvPr/>
        </p:nvPicPr>
        <p:blipFill rotWithShape="1">
          <a:blip r:embed="rId5" cstate="print">
            <a:extLst>
              <a:ext uri="{28A0092B-C50C-407E-A947-70E740481C1C}">
                <a14:useLocalDpi xmlns:a14="http://schemas.microsoft.com/office/drawing/2010/main" xmlns="" val="0"/>
              </a:ext>
            </a:extLst>
          </a:blip>
          <a:srcRect t="19655" b="20224"/>
          <a:stretch/>
        </p:blipFill>
        <p:spPr>
          <a:xfrm>
            <a:off x="428596" y="4097170"/>
            <a:ext cx="2286016" cy="25162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ome\Desktop\1616604280_48-p-fon-dlya-prezentatsii-zdorove-50.png"/>
          <p:cNvPicPr>
            <a:picLocks noChangeAspect="1" noChangeArrowheads="1"/>
          </p:cNvPicPr>
          <p:nvPr/>
        </p:nvPicPr>
        <p:blipFill>
          <a:blip r:embed="rId2"/>
          <a:srcRect/>
          <a:stretch>
            <a:fillRect/>
          </a:stretch>
        </p:blipFill>
        <p:spPr bwMode="auto">
          <a:xfrm>
            <a:off x="-45539" y="0"/>
            <a:ext cx="9189539" cy="6858000"/>
          </a:xfrm>
          <a:prstGeom prst="rect">
            <a:avLst/>
          </a:prstGeom>
          <a:noFill/>
        </p:spPr>
      </p:pic>
      <p:sp>
        <p:nvSpPr>
          <p:cNvPr id="2" name="Заголовок 1"/>
          <p:cNvSpPr>
            <a:spLocks noGrp="1"/>
          </p:cNvSpPr>
          <p:nvPr>
            <p:ph type="title"/>
          </p:nvPr>
        </p:nvSpPr>
        <p:spPr/>
        <p:txBody>
          <a:bodyPr/>
          <a:lstStyle/>
          <a:p>
            <a:pPr algn="ctr"/>
            <a:r>
              <a:rPr lang="uk-UA" b="1" dirty="0" smtClean="0">
                <a:solidFill>
                  <a:srgbClr val="0000FF"/>
                </a:solidFill>
                <a:latin typeface="Times New Roman" pitchFamily="18" charset="0"/>
                <a:cs typeface="Times New Roman" pitchFamily="18" charset="0"/>
              </a:rPr>
              <a:t>Викладання в команді</a:t>
            </a:r>
            <a:endParaRPr lang="uk-UA" b="1" dirty="0">
              <a:solidFill>
                <a:srgbClr val="0000FF"/>
              </a:solidFill>
              <a:latin typeface="Times New Roman" pitchFamily="18" charset="0"/>
              <a:cs typeface="Times New Roman" pitchFamily="18" charset="0"/>
            </a:endParaRPr>
          </a:p>
        </p:txBody>
      </p:sp>
      <p:sp>
        <p:nvSpPr>
          <p:cNvPr id="3" name="Содержимое 2"/>
          <p:cNvSpPr>
            <a:spLocks noGrp="1"/>
          </p:cNvSpPr>
          <p:nvPr>
            <p:ph idx="1"/>
          </p:nvPr>
        </p:nvSpPr>
        <p:spPr>
          <a:xfrm>
            <a:off x="928662" y="1447800"/>
            <a:ext cx="8005026" cy="4800600"/>
          </a:xfrm>
        </p:spPr>
        <p:txBody>
          <a:bodyPr>
            <a:normAutofit/>
          </a:bodyPr>
          <a:lstStyle/>
          <a:p>
            <a:pPr algn="just"/>
            <a:r>
              <a:rPr lang="uk-UA" sz="2800" dirty="0" smtClean="0">
                <a:latin typeface="Times New Roman" pitchFamily="18" charset="0"/>
                <a:cs typeface="Times New Roman" pitchFamily="18" charset="0"/>
              </a:rPr>
              <a:t>Основною характеристикою є одночасне ведення заняття вихователем та асистентом. Педагоги подають матеріал по черзі, підтримуючи один одного. Такий метод викладання не буде ефективним без належного рівня довіри та комфортних взаємовідносин між вихователем та асистентом. Педагоги мають бути готовими до узгодження стилів викладання. Це стосується занять і занять з музичного розвитку і занять з фізичного розвитку.</a:t>
            </a:r>
            <a:endParaRPr lang="uk-UA" sz="28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ome\Desktop\1616604280_48-p-fon-dlya-prezentatsii-zdorove-50.png"/>
          <p:cNvPicPr>
            <a:picLocks noChangeAspect="1" noChangeArrowheads="1"/>
          </p:cNvPicPr>
          <p:nvPr/>
        </p:nvPicPr>
        <p:blipFill>
          <a:blip r:embed="rId2"/>
          <a:srcRect b="3125"/>
          <a:stretch>
            <a:fillRect/>
          </a:stretch>
        </p:blipFill>
        <p:spPr bwMode="auto">
          <a:xfrm>
            <a:off x="-45539" y="0"/>
            <a:ext cx="9189539" cy="6858000"/>
          </a:xfrm>
          <a:prstGeom prst="rect">
            <a:avLst/>
          </a:prstGeom>
          <a:noFill/>
        </p:spPr>
      </p:pic>
      <p:sp>
        <p:nvSpPr>
          <p:cNvPr id="2" name="Заголовок 1"/>
          <p:cNvSpPr>
            <a:spLocks noGrp="1"/>
          </p:cNvSpPr>
          <p:nvPr>
            <p:ph type="title"/>
          </p:nvPr>
        </p:nvSpPr>
        <p:spPr>
          <a:xfrm>
            <a:off x="457200" y="274638"/>
            <a:ext cx="8229600" cy="939784"/>
          </a:xfrm>
        </p:spPr>
        <p:txBody>
          <a:bodyPr>
            <a:noAutofit/>
          </a:bodyPr>
          <a:lstStyle/>
          <a:p>
            <a:pPr algn="ctr"/>
            <a:r>
              <a:rPr lang="uk-UA" sz="3600" b="1" dirty="0" smtClean="0">
                <a:solidFill>
                  <a:srgbClr val="0000FF"/>
                </a:solidFill>
                <a:latin typeface="Times New Roman" pitchFamily="18" charset="0"/>
                <a:cs typeface="Times New Roman" pitchFamily="18" charset="0"/>
              </a:rPr>
              <a:t>Перелік документації асистента вихователя.</a:t>
            </a:r>
            <a:endParaRPr lang="uk-UA" sz="3600" b="1" dirty="0">
              <a:solidFill>
                <a:srgbClr val="0000FF"/>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142984"/>
            <a:ext cx="8229600" cy="4983179"/>
          </a:xfrm>
        </p:spPr>
        <p:txBody>
          <a:bodyPr>
            <a:normAutofit fontScale="92500" lnSpcReduction="20000"/>
          </a:bodyPr>
          <a:lstStyle/>
          <a:p>
            <a:pPr lvl="0" algn="just"/>
            <a:r>
              <a:rPr lang="uk-UA" dirty="0" smtClean="0">
                <a:latin typeface="Times New Roman" pitchFamily="18" charset="0"/>
                <a:cs typeface="Times New Roman" pitchFamily="18" charset="0"/>
              </a:rPr>
              <a:t>План роботи асистента вихователя на рік</a:t>
            </a:r>
          </a:p>
          <a:p>
            <a:pPr lvl="0" algn="just"/>
            <a:r>
              <a:rPr lang="uk-UA" dirty="0" smtClean="0">
                <a:latin typeface="Times New Roman" pitchFamily="18" charset="0"/>
                <a:cs typeface="Times New Roman" pitchFamily="18" charset="0"/>
              </a:rPr>
              <a:t>Графік  роботи асистента вихователя;</a:t>
            </a:r>
          </a:p>
          <a:p>
            <a:pPr lvl="0" algn="just"/>
            <a:r>
              <a:rPr lang="uk-UA" dirty="0" smtClean="0">
                <a:latin typeface="Times New Roman" pitchFamily="18" charset="0"/>
                <a:cs typeface="Times New Roman" pitchFamily="18" charset="0"/>
              </a:rPr>
              <a:t>Індивідуальна програма розвитку дитини з ООП, висновки дитини з ООП</a:t>
            </a:r>
          </a:p>
          <a:p>
            <a:pPr lvl="0" algn="just"/>
            <a:r>
              <a:rPr lang="uk-UA" dirty="0" smtClean="0">
                <a:latin typeface="Times New Roman" pitchFamily="18" charset="0"/>
                <a:cs typeface="Times New Roman" pitchFamily="18" charset="0"/>
              </a:rPr>
              <a:t> Журнал спостережень асистента вихователя (на кожну дитину окремий): відомості про дитину, розклад занять, облік спостережень за дитиною з ООП, щоденний облік роботи за режимними моментами, спостереження за дитиною за режимними моментами. </a:t>
            </a:r>
          </a:p>
          <a:p>
            <a:pPr lvl="0" algn="just"/>
            <a:r>
              <a:rPr lang="uk-UA" dirty="0" smtClean="0">
                <a:latin typeface="Times New Roman" pitchFamily="18" charset="0"/>
                <a:cs typeface="Times New Roman" pitchFamily="18" charset="0"/>
              </a:rPr>
              <a:t>Журнал консультацій для батьків дітей з ООП</a:t>
            </a:r>
          </a:p>
          <a:p>
            <a:pPr lvl="0"/>
            <a:endParaRPr lang="uk-UA" dirty="0" smtClean="0">
              <a:latin typeface="Times New Roman" pitchFamily="18" charset="0"/>
              <a:cs typeface="Times New Roman" pitchFamily="18" charset="0"/>
            </a:endParaRPr>
          </a:p>
          <a:p>
            <a:pPr lvl="0"/>
            <a:endParaRPr lang="uk-UA" dirty="0" smtClean="0">
              <a:latin typeface="Times New Roman" pitchFamily="18" charset="0"/>
              <a:cs typeface="Times New Roman" pitchFamily="18" charset="0"/>
            </a:endParaRPr>
          </a:p>
          <a:p>
            <a:endParaRPr lang="uk-U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C:\Users\Home\Desktop\1646511612_40-abrakadabra-fun-p-shablon-dlya-prezentatsii-pedagogika-60.jpg"/>
          <p:cNvPicPr>
            <a:picLocks noChangeAspect="1" noChangeArrowheads="1"/>
          </p:cNvPicPr>
          <p:nvPr/>
        </p:nvPicPr>
        <p:blipFill>
          <a:blip r:embed="rId2"/>
          <a:srcRect/>
          <a:stretch>
            <a:fillRect/>
          </a:stretch>
        </p:blipFill>
        <p:spPr bwMode="auto">
          <a:xfrm>
            <a:off x="0" y="71438"/>
            <a:ext cx="9144000" cy="6786562"/>
          </a:xfrm>
          <a:prstGeom prst="rect">
            <a:avLst/>
          </a:prstGeom>
          <a:noFill/>
        </p:spPr>
      </p:pic>
      <p:sp>
        <p:nvSpPr>
          <p:cNvPr id="2" name="Заголовок 1"/>
          <p:cNvSpPr>
            <a:spLocks noGrp="1"/>
          </p:cNvSpPr>
          <p:nvPr>
            <p:ph type="title"/>
          </p:nvPr>
        </p:nvSpPr>
        <p:spPr/>
        <p:txBody>
          <a:bodyPr/>
          <a:lstStyle/>
          <a:p>
            <a:r>
              <a:rPr lang="uk-UA" b="1" dirty="0" smtClean="0">
                <a:solidFill>
                  <a:srgbClr val="0000FF"/>
                </a:solidFill>
                <a:latin typeface="Times New Roman" pitchFamily="18" charset="0"/>
                <a:cs typeface="Times New Roman" pitchFamily="18" charset="0"/>
              </a:rPr>
              <a:t>Ресурсна кімната</a:t>
            </a:r>
            <a:endParaRPr lang="uk-UA" b="1" dirty="0">
              <a:solidFill>
                <a:srgbClr val="0000FF"/>
              </a:solidFill>
              <a:latin typeface="Times New Roman" pitchFamily="18" charset="0"/>
              <a:cs typeface="Times New Roman" pitchFamily="18" charset="0"/>
            </a:endParaRPr>
          </a:p>
        </p:txBody>
      </p:sp>
      <p:pic>
        <p:nvPicPr>
          <p:cNvPr id="4" name="Рисунок 3"/>
          <p:cNvPicPr/>
          <p:nvPr/>
        </p:nvPicPr>
        <p:blipFill>
          <a:blip r:embed="rId3" cstate="print"/>
          <a:srcRect/>
          <a:stretch>
            <a:fillRect/>
          </a:stretch>
        </p:blipFill>
        <p:spPr bwMode="auto">
          <a:xfrm>
            <a:off x="1857356" y="1285860"/>
            <a:ext cx="2714644" cy="3375025"/>
          </a:xfrm>
          <a:prstGeom prst="rect">
            <a:avLst/>
          </a:prstGeom>
          <a:noFill/>
          <a:ln w="9525">
            <a:noFill/>
            <a:miter lim="800000"/>
            <a:headEnd/>
            <a:tailEnd/>
          </a:ln>
        </p:spPr>
      </p:pic>
      <p:pic>
        <p:nvPicPr>
          <p:cNvPr id="5" name="Рисунок 4"/>
          <p:cNvPicPr/>
          <p:nvPr/>
        </p:nvPicPr>
        <p:blipFill>
          <a:blip r:embed="rId4" cstate="print"/>
          <a:srcRect/>
          <a:stretch>
            <a:fillRect/>
          </a:stretch>
        </p:blipFill>
        <p:spPr bwMode="auto">
          <a:xfrm rot="5400000">
            <a:off x="6176976" y="1323958"/>
            <a:ext cx="2295525" cy="1933577"/>
          </a:xfrm>
          <a:prstGeom prst="rect">
            <a:avLst/>
          </a:prstGeom>
          <a:noFill/>
          <a:ln w="9525">
            <a:noFill/>
            <a:miter lim="800000"/>
            <a:headEnd/>
            <a:tailEnd/>
          </a:ln>
          <a:effectLst/>
        </p:spPr>
      </p:pic>
      <p:pic>
        <p:nvPicPr>
          <p:cNvPr id="7" name="Рисунок 6"/>
          <p:cNvPicPr/>
          <p:nvPr/>
        </p:nvPicPr>
        <p:blipFill>
          <a:blip r:embed="rId5" cstate="print"/>
          <a:srcRect/>
          <a:stretch>
            <a:fillRect/>
          </a:stretch>
        </p:blipFill>
        <p:spPr bwMode="auto">
          <a:xfrm>
            <a:off x="6643702" y="3929066"/>
            <a:ext cx="2257425" cy="2657475"/>
          </a:xfrm>
          <a:prstGeom prst="rect">
            <a:avLst/>
          </a:prstGeom>
          <a:noFill/>
          <a:ln w="9525">
            <a:noFill/>
            <a:miter lim="800000"/>
            <a:headEnd/>
            <a:tailEnd/>
          </a:ln>
          <a:effectLst/>
        </p:spPr>
      </p:pic>
      <p:pic>
        <p:nvPicPr>
          <p:cNvPr id="8" name="Рисунок 7"/>
          <p:cNvPicPr/>
          <p:nvPr/>
        </p:nvPicPr>
        <p:blipFill>
          <a:blip r:embed="rId6" cstate="print"/>
          <a:srcRect/>
          <a:stretch>
            <a:fillRect/>
          </a:stretch>
        </p:blipFill>
        <p:spPr bwMode="auto">
          <a:xfrm>
            <a:off x="4429124" y="3500438"/>
            <a:ext cx="2286016" cy="287654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ome\Desktop\1671791631_kalix-club-p-fon-dlya-prezentatsii-psikhologa-dou-krasi-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857224" y="1928802"/>
            <a:ext cx="7358114" cy="2214578"/>
          </a:xfrm>
        </p:spPr>
        <p:txBody>
          <a:bodyPr>
            <a:normAutofit fontScale="90000"/>
          </a:bodyPr>
          <a:lstStyle/>
          <a:p>
            <a:pPr algn="r"/>
            <a:r>
              <a:rPr lang="ru-RU" sz="3600" b="1" dirty="0" smtClean="0">
                <a:solidFill>
                  <a:srgbClr val="FF0000"/>
                </a:solidFill>
                <a:latin typeface="Georgia" pitchFamily="18" charset="0"/>
              </a:rPr>
              <a:t>«Все, </a:t>
            </a:r>
            <a:r>
              <a:rPr lang="ru-RU" sz="3600" b="1" dirty="0" err="1" smtClean="0">
                <a:solidFill>
                  <a:srgbClr val="FF0000"/>
                </a:solidFill>
                <a:latin typeface="Georgia" pitchFamily="18" charset="0"/>
              </a:rPr>
              <a:t>що</a:t>
            </a:r>
            <a:r>
              <a:rPr lang="ru-RU" sz="3600" b="1" dirty="0" smtClean="0">
                <a:solidFill>
                  <a:srgbClr val="FF0000"/>
                </a:solidFill>
                <a:latin typeface="Georgia" pitchFamily="18" charset="0"/>
              </a:rPr>
              <a:t> </a:t>
            </a:r>
            <a:r>
              <a:rPr lang="ru-RU" sz="3600" b="1" dirty="0" err="1" smtClean="0">
                <a:solidFill>
                  <a:srgbClr val="FF0000"/>
                </a:solidFill>
                <a:latin typeface="Georgia" pitchFamily="18" charset="0"/>
              </a:rPr>
              <a:t>потрібно</a:t>
            </a:r>
            <a:r>
              <a:rPr lang="ru-RU" sz="3600" b="1" dirty="0" smtClean="0">
                <a:solidFill>
                  <a:srgbClr val="FF0000"/>
                </a:solidFill>
                <a:latin typeface="Georgia" pitchFamily="18" charset="0"/>
              </a:rPr>
              <a:t> </a:t>
            </a:r>
            <a:r>
              <a:rPr lang="ru-RU" sz="3600" b="1" dirty="0" err="1" smtClean="0">
                <a:solidFill>
                  <a:srgbClr val="FF0000"/>
                </a:solidFill>
                <a:latin typeface="Georgia" pitchFamily="18" charset="0"/>
              </a:rPr>
              <a:t>дітям</a:t>
            </a:r>
            <a:r>
              <a:rPr lang="ru-RU" sz="3600" b="1" dirty="0" smtClean="0">
                <a:solidFill>
                  <a:srgbClr val="FF0000"/>
                </a:solidFill>
                <a:latin typeface="Georgia" pitchFamily="18" charset="0"/>
              </a:rPr>
              <a:t>, — </a:t>
            </a:r>
            <a:r>
              <a:rPr lang="ru-RU" sz="3600" b="1" dirty="0" err="1" smtClean="0">
                <a:solidFill>
                  <a:srgbClr val="FF0000"/>
                </a:solidFill>
                <a:latin typeface="Georgia" pitchFamily="18" charset="0"/>
              </a:rPr>
              <a:t>це</a:t>
            </a:r>
            <a:r>
              <a:rPr lang="ru-RU" sz="3600" b="1" dirty="0" smtClean="0">
                <a:solidFill>
                  <a:srgbClr val="FF0000"/>
                </a:solidFill>
                <a:latin typeface="Georgia" pitchFamily="18" charset="0"/>
              </a:rPr>
              <a:t> невелика </a:t>
            </a:r>
            <a:r>
              <a:rPr lang="ru-RU" sz="3600" b="1" dirty="0" err="1" smtClean="0">
                <a:solidFill>
                  <a:srgbClr val="FF0000"/>
                </a:solidFill>
                <a:latin typeface="Georgia" pitchFamily="18" charset="0"/>
              </a:rPr>
              <a:t>допомога</a:t>
            </a:r>
            <a:r>
              <a:rPr lang="ru-RU" sz="3600" b="1" dirty="0" smtClean="0">
                <a:solidFill>
                  <a:srgbClr val="FF0000"/>
                </a:solidFill>
                <a:latin typeface="Georgia" pitchFamily="18" charset="0"/>
              </a:rPr>
              <a:t>, </a:t>
            </a:r>
            <a:r>
              <a:rPr lang="ru-RU" sz="3600" b="1" dirty="0" err="1" smtClean="0">
                <a:solidFill>
                  <a:srgbClr val="FF0000"/>
                </a:solidFill>
                <a:latin typeface="Georgia" pitchFamily="18" charset="0"/>
              </a:rPr>
              <a:t>трохи</a:t>
            </a:r>
            <a:r>
              <a:rPr lang="ru-RU" sz="3600" b="1" dirty="0" smtClean="0">
                <a:solidFill>
                  <a:srgbClr val="FF0000"/>
                </a:solidFill>
                <a:latin typeface="Georgia" pitchFamily="18" charset="0"/>
              </a:rPr>
              <a:t> </a:t>
            </a:r>
            <a:r>
              <a:rPr lang="ru-RU" sz="3600" b="1" dirty="0" err="1" smtClean="0">
                <a:solidFill>
                  <a:srgbClr val="FF0000"/>
                </a:solidFill>
                <a:latin typeface="Georgia" pitchFamily="18" charset="0"/>
              </a:rPr>
              <a:t>надії</a:t>
            </a:r>
            <a:r>
              <a:rPr lang="ru-RU" sz="3600" b="1" dirty="0" smtClean="0">
                <a:solidFill>
                  <a:srgbClr val="FF0000"/>
                </a:solidFill>
                <a:latin typeface="Georgia" pitchFamily="18" charset="0"/>
              </a:rPr>
              <a:t> та </a:t>
            </a:r>
            <a:r>
              <a:rPr lang="ru-RU" sz="3600" b="1" dirty="0" err="1" smtClean="0">
                <a:solidFill>
                  <a:srgbClr val="FF0000"/>
                </a:solidFill>
                <a:latin typeface="Georgia" pitchFamily="18" charset="0"/>
              </a:rPr>
              <a:t>хтось</a:t>
            </a:r>
            <a:r>
              <a:rPr lang="ru-RU" sz="3600" b="1" dirty="0" smtClean="0">
                <a:solidFill>
                  <a:srgbClr val="FF0000"/>
                </a:solidFill>
                <a:latin typeface="Georgia" pitchFamily="18" charset="0"/>
              </a:rPr>
              <a:t>, </a:t>
            </a:r>
            <a:r>
              <a:rPr lang="ru-RU" sz="3600" b="1" dirty="0" err="1" smtClean="0">
                <a:solidFill>
                  <a:srgbClr val="FF0000"/>
                </a:solidFill>
                <a:latin typeface="Georgia" pitchFamily="18" charset="0"/>
              </a:rPr>
              <a:t>хто</a:t>
            </a:r>
            <a:r>
              <a:rPr lang="ru-RU" sz="3600" b="1" dirty="0" smtClean="0">
                <a:solidFill>
                  <a:srgbClr val="FF0000"/>
                </a:solidFill>
                <a:latin typeface="Georgia" pitchFamily="18" charset="0"/>
              </a:rPr>
              <a:t> </a:t>
            </a:r>
            <a:r>
              <a:rPr lang="ru-RU" sz="3600" b="1" dirty="0" err="1" smtClean="0">
                <a:solidFill>
                  <a:srgbClr val="FF0000"/>
                </a:solidFill>
                <a:latin typeface="Georgia" pitchFamily="18" charset="0"/>
              </a:rPr>
              <a:t>вірить</a:t>
            </a:r>
            <a:r>
              <a:rPr lang="ru-RU" sz="3600" b="1" dirty="0" smtClean="0">
                <a:solidFill>
                  <a:srgbClr val="FF0000"/>
                </a:solidFill>
                <a:latin typeface="Georgia" pitchFamily="18" charset="0"/>
              </a:rPr>
              <a:t> у них».</a:t>
            </a:r>
            <a:r>
              <a:rPr lang="ru-RU" dirty="0" smtClean="0"/>
              <a:t/>
            </a:r>
            <a:br>
              <a:rPr lang="ru-RU" dirty="0" smtClean="0"/>
            </a:br>
            <a:r>
              <a:rPr lang="ru-RU" sz="1800" dirty="0" smtClean="0"/>
              <a:t> </a:t>
            </a:r>
            <a:r>
              <a:rPr lang="en-US" sz="1800" dirty="0" smtClean="0"/>
              <a:t/>
            </a:r>
            <a:br>
              <a:rPr lang="en-US" sz="1800" dirty="0" smtClean="0"/>
            </a:br>
            <a:r>
              <a:rPr lang="ru-RU" sz="1800" dirty="0" err="1" smtClean="0">
                <a:latin typeface="Times New Roman" pitchFamily="18" charset="0"/>
                <a:cs typeface="Times New Roman" pitchFamily="18" charset="0"/>
              </a:rPr>
              <a:t>Меджик</a:t>
            </a:r>
            <a:r>
              <a:rPr lang="ru-RU" sz="1800" dirty="0" smtClean="0">
                <a:latin typeface="Times New Roman" pitchFamily="18" charset="0"/>
                <a:cs typeface="Times New Roman" pitchFamily="18" charset="0"/>
              </a:rPr>
              <a:t> Джонсон</a:t>
            </a:r>
            <a:r>
              <a:rPr lang="ru-RU" sz="1800" dirty="0" smtClean="0"/>
              <a:t>.</a:t>
            </a:r>
            <a:endParaRPr lang="ru-RU" sz="1800" dirty="0"/>
          </a:p>
        </p:txBody>
      </p:sp>
      <p:pic>
        <p:nvPicPr>
          <p:cNvPr id="4" name="Picture 3" descr="C:\Users\Home\Desktop\1621577060_21-phonoteka_org-p-fon-dlya-prezentatsii-inklyuzivnoe-obrazov-26.jpg"/>
          <p:cNvPicPr>
            <a:picLocks noGrp="1" noChangeAspect="1" noChangeArrowheads="1"/>
          </p:cNvPicPr>
          <p:nvPr>
            <p:ph idx="1"/>
          </p:nvPr>
        </p:nvPicPr>
        <p:blipFill>
          <a:blip r:embed="rId3"/>
          <a:srcRect/>
          <a:stretch>
            <a:fillRect/>
          </a:stretch>
        </p:blipFill>
        <p:spPr bwMode="auto">
          <a:xfrm>
            <a:off x="500034" y="3714752"/>
            <a:ext cx="3071834" cy="263294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ome\Desktop\1616604280_48-p-fon-dlya-prezentatsii-zdorove-50.png"/>
          <p:cNvPicPr>
            <a:picLocks noChangeAspect="1" noChangeArrowheads="1"/>
          </p:cNvPicPr>
          <p:nvPr/>
        </p:nvPicPr>
        <p:blipFill>
          <a:blip r:embed="rId2"/>
          <a:srcRect/>
          <a:stretch>
            <a:fillRect/>
          </a:stretch>
        </p:blipFill>
        <p:spPr bwMode="auto">
          <a:xfrm>
            <a:off x="-45540" y="0"/>
            <a:ext cx="9189539" cy="6858000"/>
          </a:xfrm>
          <a:prstGeom prst="rect">
            <a:avLst/>
          </a:prstGeom>
          <a:noFill/>
        </p:spPr>
      </p:pic>
      <p:sp>
        <p:nvSpPr>
          <p:cNvPr id="4" name="Заголовок 3"/>
          <p:cNvSpPr>
            <a:spLocks noGrp="1"/>
          </p:cNvSpPr>
          <p:nvPr>
            <p:ph type="title"/>
          </p:nvPr>
        </p:nvSpPr>
        <p:spPr/>
        <p:txBody>
          <a:bodyPr>
            <a:normAutofit/>
          </a:bodyPr>
          <a:lstStyle/>
          <a:p>
            <a:r>
              <a:rPr lang="uk-UA" sz="3600" b="1" dirty="0" smtClean="0">
                <a:solidFill>
                  <a:srgbClr val="0000FF"/>
                </a:solidFill>
                <a:latin typeface="Times New Roman" pitchFamily="18" charset="0"/>
                <a:cs typeface="Times New Roman" pitchFamily="18" charset="0"/>
              </a:rPr>
              <a:t>Основні функції асистента вихователя</a:t>
            </a:r>
            <a:endParaRPr lang="uk-UA" sz="3600" b="1" dirty="0">
              <a:solidFill>
                <a:srgbClr val="0000FF"/>
              </a:solidFill>
              <a:latin typeface="Times New Roman" pitchFamily="18" charset="0"/>
              <a:cs typeface="Times New Roman" pitchFamily="18" charset="0"/>
            </a:endParaRPr>
          </a:p>
        </p:txBody>
      </p:sp>
      <p:sp>
        <p:nvSpPr>
          <p:cNvPr id="5" name="Содержимое 4"/>
          <p:cNvSpPr>
            <a:spLocks noGrp="1"/>
          </p:cNvSpPr>
          <p:nvPr>
            <p:ph idx="1"/>
          </p:nvPr>
        </p:nvSpPr>
        <p:spPr>
          <a:xfrm>
            <a:off x="785786" y="1214422"/>
            <a:ext cx="8143932" cy="4911741"/>
          </a:xfrm>
        </p:spPr>
        <p:txBody>
          <a:bodyPr>
            <a:noAutofit/>
          </a:bodyPr>
          <a:lstStyle/>
          <a:p>
            <a:pPr algn="just"/>
            <a:r>
              <a:rPr lang="uk-UA" sz="2000" dirty="0" smtClean="0">
                <a:latin typeface="Times New Roman" pitchFamily="18" charset="0"/>
                <a:cs typeface="Times New Roman" pitchFamily="18" charset="0"/>
              </a:rPr>
              <a:t>допомагаю організовувати виховний процес дитини з особливими </a:t>
            </a:r>
            <a:r>
              <a:rPr lang="uk-UA" sz="1800" dirty="0" smtClean="0">
                <a:latin typeface="Times New Roman" pitchFamily="18" charset="0"/>
                <a:cs typeface="Times New Roman" pitchFamily="18" charset="0"/>
              </a:rPr>
              <a:t>освітніми потребами  </a:t>
            </a:r>
          </a:p>
          <a:p>
            <a:pPr algn="just"/>
            <a:r>
              <a:rPr lang="uk-UA" sz="1800" dirty="0" smtClean="0">
                <a:latin typeface="Times New Roman" pitchFamily="18" charset="0"/>
                <a:cs typeface="Times New Roman" pitchFamily="18" charset="0"/>
              </a:rPr>
              <a:t>беру участь в розробці </a:t>
            </a:r>
            <a:r>
              <a:rPr lang="uk-UA" sz="1800" dirty="0" smtClean="0">
                <a:solidFill>
                  <a:srgbClr val="0000FF"/>
                </a:solidFill>
                <a:latin typeface="Times New Roman" pitchFamily="18" charset="0"/>
                <a:cs typeface="Times New Roman" pitchFamily="18" charset="0"/>
                <a:hlinkClick r:id="rId3"/>
              </a:rPr>
              <a:t>індивідуальної програми розвитку</a:t>
            </a:r>
            <a:r>
              <a:rPr lang="uk-UA" sz="1800" dirty="0" smtClean="0">
                <a:solidFill>
                  <a:srgbClr val="0000FF"/>
                </a:solidFill>
                <a:latin typeface="Times New Roman" pitchFamily="18" charset="0"/>
                <a:cs typeface="Times New Roman" pitchFamily="18" charset="0"/>
              </a:rPr>
              <a:t> </a:t>
            </a:r>
          </a:p>
          <a:p>
            <a:pPr algn="just"/>
            <a:r>
              <a:rPr lang="uk-UA" sz="1800" dirty="0" smtClean="0">
                <a:latin typeface="Times New Roman" pitchFamily="18" charset="0"/>
                <a:cs typeface="Times New Roman" pitchFamily="18" charset="0"/>
              </a:rPr>
              <a:t>беру участь у підготовці індивідуального навчального плану та/(або) індивідуальної навчальної програми адаптує навчальні матеріали з урахуванням індивідуальних особливостей навчально-пізнавальної діяльності дитини з ООП </a:t>
            </a:r>
          </a:p>
          <a:p>
            <a:pPr algn="just"/>
            <a:r>
              <a:rPr lang="uk-UA" sz="1800" dirty="0" smtClean="0">
                <a:latin typeface="Times New Roman" pitchFamily="18" charset="0"/>
                <a:cs typeface="Times New Roman" pitchFamily="18" charset="0"/>
              </a:rPr>
              <a:t>спостерігаю за дитиною, щоб вивчити її індивідуальні особливості, схильності, інтереси та потреби </a:t>
            </a:r>
          </a:p>
          <a:p>
            <a:pPr algn="just"/>
            <a:r>
              <a:rPr lang="uk-UA" sz="1800" dirty="0" smtClean="0">
                <a:latin typeface="Times New Roman" pitchFamily="18" charset="0"/>
                <a:cs typeface="Times New Roman" pitchFamily="18" charset="0"/>
              </a:rPr>
              <a:t>здійснюю психолого-педагогічний супровід дитини спільно з вихователем</a:t>
            </a:r>
          </a:p>
          <a:p>
            <a:pPr algn="just"/>
            <a:r>
              <a:rPr lang="uk-UA" sz="1800" dirty="0" smtClean="0">
                <a:latin typeface="Times New Roman" pitchFamily="18" charset="0"/>
                <a:cs typeface="Times New Roman" pitchFamily="18" charset="0"/>
              </a:rPr>
              <a:t> оцінюю рівень досягнення кінцевих цілей навчання, передбачених </a:t>
            </a:r>
            <a:r>
              <a:rPr lang="uk-UA" sz="1800" dirty="0" smtClean="0">
                <a:latin typeface="Times New Roman" pitchFamily="18" charset="0"/>
                <a:cs typeface="Times New Roman" pitchFamily="18" charset="0"/>
                <a:hlinkClick r:id="rId3"/>
              </a:rPr>
              <a:t>ІПР</a:t>
            </a:r>
            <a:r>
              <a:rPr lang="uk-UA" sz="1800" dirty="0" smtClean="0">
                <a:latin typeface="Times New Roman" pitchFamily="18" charset="0"/>
                <a:cs typeface="Times New Roman" pitchFamily="18" charset="0"/>
              </a:rPr>
              <a:t> </a:t>
            </a:r>
          </a:p>
          <a:p>
            <a:pPr algn="just"/>
            <a:r>
              <a:rPr lang="uk-UA" sz="1800" dirty="0" smtClean="0">
                <a:latin typeface="Times New Roman" pitchFamily="18" charset="0"/>
                <a:cs typeface="Times New Roman" pitchFamily="18" charset="0"/>
              </a:rPr>
              <a:t>готую інформацію для учасників засідання психолого-педагогічної комісії за результатами спостереження за дитиною щодо її індивідуальних особливостей, інтересів та потреб</a:t>
            </a:r>
          </a:p>
          <a:p>
            <a:pPr algn="just"/>
            <a:r>
              <a:rPr lang="uk-UA" sz="1800" dirty="0" smtClean="0">
                <a:latin typeface="Times New Roman" pitchFamily="18" charset="0"/>
                <a:cs typeface="Times New Roman" pitchFamily="18" charset="0"/>
              </a:rPr>
              <a:t> консультую батьків, законних представників, педагогічних працівників.</a:t>
            </a:r>
          </a:p>
          <a:p>
            <a:pPr algn="just"/>
            <a:endParaRPr lang="uk-UA"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ome\Desktop\1616604280_48-p-fon-dlya-prezentatsii-zdorove-50.png"/>
          <p:cNvPicPr>
            <a:picLocks noChangeAspect="1" noChangeArrowheads="1"/>
          </p:cNvPicPr>
          <p:nvPr/>
        </p:nvPicPr>
        <p:blipFill>
          <a:blip r:embed="rId2"/>
          <a:srcRect/>
          <a:stretch>
            <a:fillRect/>
          </a:stretch>
        </p:blipFill>
        <p:spPr bwMode="auto">
          <a:xfrm>
            <a:off x="-45540" y="0"/>
            <a:ext cx="9189539" cy="6858000"/>
          </a:xfrm>
          <a:prstGeom prst="rect">
            <a:avLst/>
          </a:prstGeom>
          <a:noFill/>
        </p:spPr>
      </p:pic>
      <p:graphicFrame>
        <p:nvGraphicFramePr>
          <p:cNvPr id="5" name="Схема 4"/>
          <p:cNvGraphicFramePr/>
          <p:nvPr/>
        </p:nvGraphicFramePr>
        <p:xfrm>
          <a:off x="357158" y="357166"/>
          <a:ext cx="850112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ome\Desktop\1616604280_48-p-fon-dlya-prezentatsii-zdorove-50.png"/>
          <p:cNvPicPr>
            <a:picLocks noChangeAspect="1" noChangeArrowheads="1"/>
          </p:cNvPicPr>
          <p:nvPr/>
        </p:nvPicPr>
        <p:blipFill>
          <a:blip r:embed="rId2"/>
          <a:srcRect/>
          <a:stretch>
            <a:fillRect/>
          </a:stretch>
        </p:blipFill>
        <p:spPr bwMode="auto">
          <a:xfrm>
            <a:off x="-45540" y="0"/>
            <a:ext cx="9189539" cy="6858000"/>
          </a:xfrm>
          <a:prstGeom prst="rect">
            <a:avLst/>
          </a:prstGeom>
          <a:noFill/>
        </p:spPr>
      </p:pic>
      <p:sp>
        <p:nvSpPr>
          <p:cNvPr id="3" name="Заголовок 2"/>
          <p:cNvSpPr>
            <a:spLocks noGrp="1"/>
          </p:cNvSpPr>
          <p:nvPr>
            <p:ph type="title"/>
          </p:nvPr>
        </p:nvSpPr>
        <p:spPr/>
        <p:txBody>
          <a:bodyPr>
            <a:normAutofit fontScale="90000"/>
          </a:bodyPr>
          <a:lstStyle/>
          <a:p>
            <a:pPr algn="ctr"/>
            <a:r>
              <a:rPr lang="uk-UA" b="1" dirty="0" smtClean="0">
                <a:solidFill>
                  <a:srgbClr val="0000FF"/>
                </a:solidFill>
                <a:latin typeface="Times New Roman" pitchFamily="18" charset="0"/>
                <a:cs typeface="Times New Roman" pitchFamily="18" charset="0"/>
              </a:rPr>
              <a:t>Компетентності асистента вихователя</a:t>
            </a:r>
            <a:endParaRPr lang="uk-UA" b="1" dirty="0">
              <a:solidFill>
                <a:srgbClr val="0000FF"/>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ome\Desktop\1671791631_kalix-club-p-fon-dlya-prezentatsii-psikhologa-dou-krasi-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Прямоугольник 1"/>
          <p:cNvSpPr/>
          <p:nvPr/>
        </p:nvSpPr>
        <p:spPr>
          <a:xfrm>
            <a:off x="1214414" y="1214422"/>
            <a:ext cx="7000924" cy="4031873"/>
          </a:xfrm>
          <a:prstGeom prst="rect">
            <a:avLst/>
          </a:prstGeom>
        </p:spPr>
        <p:txBody>
          <a:bodyPr wrap="square">
            <a:spAutoFit/>
          </a:bodyPr>
          <a:lstStyle/>
          <a:p>
            <a:pPr algn="just"/>
            <a:r>
              <a:rPr lang="uk-UA" sz="3200" b="1" dirty="0" smtClean="0">
                <a:solidFill>
                  <a:srgbClr val="0000FF"/>
                </a:solidFill>
                <a:latin typeface="Times New Roman" pitchFamily="18" charset="0"/>
                <a:cs typeface="Times New Roman" pitchFamily="18" charset="0"/>
              </a:rPr>
              <a:t>Асистент підтримує вихователя у роботі з усіма дітьми в групі з інклюзивним навчанням, забезпечуючи особистісно-орієнтоване спрямування освітнього процесу у роботі з дітьми з особливими  освітніми потребами. </a:t>
            </a:r>
            <a:endParaRPr lang="uk-UA" sz="3200" b="1" dirty="0">
              <a:solidFill>
                <a:srgbClr val="0000FF"/>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ome\Desktop\1616604280_48-p-fon-dlya-prezentatsii-zdorove-50.png"/>
          <p:cNvPicPr>
            <a:picLocks noChangeAspect="1" noChangeArrowheads="1"/>
          </p:cNvPicPr>
          <p:nvPr/>
        </p:nvPicPr>
        <p:blipFill>
          <a:blip r:embed="rId2"/>
          <a:srcRect/>
          <a:stretch>
            <a:fillRect/>
          </a:stretch>
        </p:blipFill>
        <p:spPr bwMode="auto">
          <a:xfrm>
            <a:off x="-45540" y="0"/>
            <a:ext cx="9189539" cy="6858000"/>
          </a:xfrm>
          <a:prstGeom prst="rect">
            <a:avLst/>
          </a:prstGeom>
          <a:noFill/>
        </p:spPr>
      </p:pic>
      <p:sp>
        <p:nvSpPr>
          <p:cNvPr id="2" name="Заголовок 1"/>
          <p:cNvSpPr>
            <a:spLocks noGrp="1"/>
          </p:cNvSpPr>
          <p:nvPr>
            <p:ph type="title"/>
          </p:nvPr>
        </p:nvSpPr>
        <p:spPr/>
        <p:txBody>
          <a:bodyPr>
            <a:normAutofit/>
          </a:bodyPr>
          <a:lstStyle/>
          <a:p>
            <a:pPr algn="ctr"/>
            <a:r>
              <a:rPr lang="uk-UA" sz="3600" b="1" dirty="0" smtClean="0">
                <a:solidFill>
                  <a:srgbClr val="0000FF"/>
                </a:solidFill>
                <a:latin typeface="Times New Roman" pitchFamily="18" charset="0"/>
                <a:cs typeface="Times New Roman" pitchFamily="18" charset="0"/>
              </a:rPr>
              <a:t>Форми організації освітнього процесу</a:t>
            </a:r>
            <a:endParaRPr lang="uk-UA" sz="3600" b="1" dirty="0">
              <a:solidFill>
                <a:srgbClr val="0000FF"/>
              </a:solidFill>
              <a:latin typeface="Times New Roman" pitchFamily="18" charset="0"/>
              <a:cs typeface="Times New Roman" pitchFamily="18" charset="0"/>
            </a:endParaRPr>
          </a:p>
        </p:txBody>
      </p:sp>
      <p:sp>
        <p:nvSpPr>
          <p:cNvPr id="3" name="Содержимое 2"/>
          <p:cNvSpPr>
            <a:spLocks noGrp="1"/>
          </p:cNvSpPr>
          <p:nvPr>
            <p:ph idx="4294967295"/>
          </p:nvPr>
        </p:nvSpPr>
        <p:spPr>
          <a:xfrm>
            <a:off x="1281113" y="1447800"/>
            <a:ext cx="7862887" cy="4800600"/>
          </a:xfrm>
        </p:spPr>
        <p:txBody>
          <a:bodyPr>
            <a:normAutofit/>
          </a:bodyPr>
          <a:lstStyle/>
          <a:p>
            <a:pPr algn="just"/>
            <a:r>
              <a:rPr lang="uk-UA" sz="2400" b="1" dirty="0" smtClean="0">
                <a:solidFill>
                  <a:srgbClr val="0000FF"/>
                </a:solidFill>
                <a:latin typeface="Times New Roman" pitchFamily="18" charset="0"/>
                <a:cs typeface="Times New Roman" pitchFamily="18" charset="0"/>
              </a:rPr>
              <a:t>Спільне викладання</a:t>
            </a:r>
            <a:r>
              <a:rPr lang="uk-UA" sz="2400" dirty="0" smtClean="0">
                <a:solidFill>
                  <a:srgbClr val="0000FF"/>
                </a:solidFill>
                <a:latin typeface="Times New Roman" pitchFamily="18" charset="0"/>
                <a:cs typeface="Times New Roman" pitchFamily="18" charset="0"/>
              </a:rPr>
              <a:t> </a:t>
            </a:r>
            <a:r>
              <a:rPr lang="uk-UA" sz="2400" dirty="0" smtClean="0">
                <a:latin typeface="Times New Roman" pitchFamily="18" charset="0"/>
                <a:cs typeface="Times New Roman" pitchFamily="18" charset="0"/>
              </a:rPr>
              <a:t>– це така організація навчання у групі, коли спеціалісти (вихователь асистент вихователя) разом здійснюють </a:t>
            </a:r>
            <a:r>
              <a:rPr lang="uk-UA" sz="2400" b="1" dirty="0" smtClean="0">
                <a:latin typeface="Times New Roman" pitchFamily="18" charset="0"/>
                <a:cs typeface="Times New Roman" pitchFamily="18" charset="0"/>
              </a:rPr>
              <a:t>викладання</a:t>
            </a:r>
            <a:r>
              <a:rPr lang="uk-UA" sz="2400" dirty="0" smtClean="0">
                <a:latin typeface="Times New Roman" pitchFamily="18" charset="0"/>
                <a:cs typeface="Times New Roman" pitchFamily="18" charset="0"/>
              </a:rPr>
              <a:t> в єдиному фізичному просторі (групі), у різноманітній за складом та характеристиками групі дітей, серед яких є діти  із особливими освітніми потребами</a:t>
            </a:r>
            <a:endParaRPr lang="uk-UA" sz="2400" dirty="0">
              <a:latin typeface="Times New Roman" pitchFamily="18" charset="0"/>
              <a:cs typeface="Times New Roman" pitchFamily="18" charset="0"/>
            </a:endParaRPr>
          </a:p>
        </p:txBody>
      </p:sp>
      <p:pic>
        <p:nvPicPr>
          <p:cNvPr id="6" name="Рисунок 5"/>
          <p:cNvPicPr/>
          <p:nvPr/>
        </p:nvPicPr>
        <p:blipFill>
          <a:blip r:embed="rId3" cstate="print"/>
          <a:srcRect/>
          <a:stretch>
            <a:fillRect/>
          </a:stretch>
        </p:blipFill>
        <p:spPr bwMode="auto">
          <a:xfrm>
            <a:off x="5786446" y="3571876"/>
            <a:ext cx="2790825" cy="2314575"/>
          </a:xfrm>
          <a:prstGeom prst="rect">
            <a:avLst/>
          </a:prstGeom>
          <a:noFill/>
          <a:ln w="9525">
            <a:noFill/>
            <a:miter lim="800000"/>
            <a:headEnd/>
            <a:tailEnd/>
          </a:ln>
          <a:effectLst/>
        </p:spPr>
      </p:pic>
      <p:pic>
        <p:nvPicPr>
          <p:cNvPr id="3076" name="Picture 4" descr="http://dnzkazka.ucoz.ua/_nw/2/s74662688.jpg"/>
          <p:cNvPicPr>
            <a:picLocks noChangeAspect="1" noChangeArrowheads="1"/>
          </p:cNvPicPr>
          <p:nvPr/>
        </p:nvPicPr>
        <p:blipFill>
          <a:blip r:embed="rId4"/>
          <a:srcRect/>
          <a:stretch>
            <a:fillRect/>
          </a:stretch>
        </p:blipFill>
        <p:spPr bwMode="auto">
          <a:xfrm>
            <a:off x="3000364" y="4000504"/>
            <a:ext cx="2571768" cy="257176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ome\Desktop\1616604280_48-p-fon-dlya-prezentatsii-zdorove-50.png"/>
          <p:cNvPicPr>
            <a:picLocks noChangeAspect="1" noChangeArrowheads="1"/>
          </p:cNvPicPr>
          <p:nvPr/>
        </p:nvPicPr>
        <p:blipFill>
          <a:blip r:embed="rId2"/>
          <a:srcRect/>
          <a:stretch>
            <a:fillRect/>
          </a:stretch>
        </p:blipFill>
        <p:spPr bwMode="auto">
          <a:xfrm>
            <a:off x="-45540" y="0"/>
            <a:ext cx="9189539" cy="6858000"/>
          </a:xfrm>
          <a:prstGeom prst="rect">
            <a:avLst/>
          </a:prstGeom>
          <a:noFill/>
        </p:spPr>
      </p:pic>
      <p:sp>
        <p:nvSpPr>
          <p:cNvPr id="2" name="Заголовок 1"/>
          <p:cNvSpPr>
            <a:spLocks noGrp="1"/>
          </p:cNvSpPr>
          <p:nvPr>
            <p:ph type="title"/>
          </p:nvPr>
        </p:nvSpPr>
        <p:spPr/>
        <p:txBody>
          <a:bodyPr>
            <a:normAutofit/>
          </a:bodyPr>
          <a:lstStyle/>
          <a:p>
            <a:pPr algn="ctr"/>
            <a:r>
              <a:rPr lang="uk-UA" sz="3600" b="1" dirty="0" smtClean="0">
                <a:solidFill>
                  <a:srgbClr val="0000FF"/>
                </a:solidFill>
                <a:latin typeface="Times New Roman" pitchFamily="18" charset="0"/>
                <a:cs typeface="Times New Roman" pitchFamily="18" charset="0"/>
              </a:rPr>
              <a:t>Основні моделі спільного викладання</a:t>
            </a:r>
            <a:endParaRPr lang="uk-UA" sz="3600" b="1" dirty="0">
              <a:solidFill>
                <a:srgbClr val="0000FF"/>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571472" y="1643050"/>
          <a:ext cx="829154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ome\Desktop\1616604280_48-p-fon-dlya-prezentatsii-zdorove-50.png"/>
          <p:cNvPicPr>
            <a:picLocks noChangeAspect="1" noChangeArrowheads="1"/>
          </p:cNvPicPr>
          <p:nvPr/>
        </p:nvPicPr>
        <p:blipFill>
          <a:blip r:embed="rId2"/>
          <a:srcRect/>
          <a:stretch>
            <a:fillRect/>
          </a:stretch>
        </p:blipFill>
        <p:spPr bwMode="auto">
          <a:xfrm>
            <a:off x="-45540" y="0"/>
            <a:ext cx="9189539" cy="6858000"/>
          </a:xfrm>
          <a:prstGeom prst="rect">
            <a:avLst/>
          </a:prstGeom>
          <a:noFill/>
        </p:spPr>
      </p:pic>
      <p:sp>
        <p:nvSpPr>
          <p:cNvPr id="3" name="Заголовок 2"/>
          <p:cNvSpPr>
            <a:spLocks noGrp="1"/>
          </p:cNvSpPr>
          <p:nvPr>
            <p:ph type="title"/>
          </p:nvPr>
        </p:nvSpPr>
        <p:spPr/>
        <p:txBody>
          <a:bodyPr>
            <a:normAutofit/>
          </a:bodyPr>
          <a:lstStyle/>
          <a:p>
            <a:pPr algn="ctr"/>
            <a:r>
              <a:rPr lang="uk-UA" sz="3600" b="1" dirty="0" smtClean="0">
                <a:solidFill>
                  <a:srgbClr val="0000FF"/>
                </a:solidFill>
                <a:latin typeface="Times New Roman" pitchFamily="18" charset="0"/>
                <a:cs typeface="Times New Roman" pitchFamily="18" charset="0"/>
              </a:rPr>
              <a:t>Переваги спільного викладання</a:t>
            </a:r>
            <a:endParaRPr lang="uk-UA" sz="3600" b="1" dirty="0">
              <a:solidFill>
                <a:srgbClr val="0000FF"/>
              </a:solidFill>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nvPr>
        </p:nvGraphicFramePr>
        <p:xfrm>
          <a:off x="2071670" y="1600200"/>
          <a:ext cx="661513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Home\Desktop\1646511612_40-abrakadabra-fun-p-shablon-dlya-prezentatsii-pedagogika-60.jpg"/>
          <p:cNvPicPr>
            <a:picLocks noChangeAspect="1" noChangeArrowheads="1"/>
          </p:cNvPicPr>
          <p:nvPr/>
        </p:nvPicPr>
        <p:blipFill>
          <a:blip r:embed="rId2"/>
          <a:srcRect/>
          <a:stretch>
            <a:fillRect/>
          </a:stretch>
        </p:blipFill>
        <p:spPr bwMode="auto">
          <a:xfrm>
            <a:off x="0" y="71438"/>
            <a:ext cx="9144000" cy="6786562"/>
          </a:xfrm>
          <a:prstGeom prst="rect">
            <a:avLst/>
          </a:prstGeom>
          <a:noFill/>
        </p:spPr>
      </p:pic>
      <p:sp>
        <p:nvSpPr>
          <p:cNvPr id="3" name="Заголовок 2"/>
          <p:cNvSpPr>
            <a:spLocks noGrp="1"/>
          </p:cNvSpPr>
          <p:nvPr>
            <p:ph type="title"/>
          </p:nvPr>
        </p:nvSpPr>
        <p:spPr/>
        <p:txBody>
          <a:bodyPr>
            <a:normAutofit/>
          </a:bodyPr>
          <a:lstStyle/>
          <a:p>
            <a:pPr algn="ctr"/>
            <a:r>
              <a:rPr lang="uk-UA" sz="3600" b="1" dirty="0" smtClean="0">
                <a:solidFill>
                  <a:srgbClr val="0000FF"/>
                </a:solidFill>
                <a:latin typeface="Times New Roman" pitchFamily="18" charset="0"/>
                <a:cs typeface="Times New Roman" pitchFamily="18" charset="0"/>
              </a:rPr>
              <a:t>Підтримуюче викладання</a:t>
            </a:r>
            <a:endParaRPr lang="uk-UA" sz="3600" b="1" dirty="0">
              <a:solidFill>
                <a:srgbClr val="0000FF"/>
              </a:solidFill>
              <a:latin typeface="Times New Roman" pitchFamily="18" charset="0"/>
              <a:cs typeface="Times New Roman" pitchFamily="18" charset="0"/>
            </a:endParaRPr>
          </a:p>
        </p:txBody>
      </p:sp>
      <p:sp>
        <p:nvSpPr>
          <p:cNvPr id="4" name="Содержимое 3"/>
          <p:cNvSpPr>
            <a:spLocks noGrp="1"/>
          </p:cNvSpPr>
          <p:nvPr>
            <p:ph idx="1"/>
          </p:nvPr>
        </p:nvSpPr>
        <p:spPr>
          <a:xfrm>
            <a:off x="1142976" y="1447800"/>
            <a:ext cx="7572428" cy="4800600"/>
          </a:xfrm>
        </p:spPr>
        <p:txBody>
          <a:bodyPr>
            <a:normAutofit/>
          </a:bodyPr>
          <a:lstStyle/>
          <a:p>
            <a:pPr algn="just"/>
            <a:r>
              <a:rPr lang="uk-UA" sz="2800" dirty="0" smtClean="0">
                <a:latin typeface="Times New Roman" pitchFamily="18" charset="0"/>
                <a:cs typeface="Times New Roman" pitchFamily="18" charset="0"/>
              </a:rPr>
              <a:t>Вихователь визначає організацію, зміст та цілі заняття, вміння та навички, якими мають володіти діти. Асистент вихователь проводить окремі фрагменти заняття з малими групами, допомагає дітям під час їхньої роботи над завданнями, додатково пояснює завдання, допомагає виконати завдання, особливу увагу приділяючи дітям з ООП. </a:t>
            </a:r>
            <a:endParaRPr lang="uk-UA" sz="28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TotalTime>
  <Words>744</Words>
  <Application>Microsoft Office PowerPoint</Application>
  <PresentationFormat>Экран (4:3)</PresentationFormat>
  <Paragraphs>69</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Спільна діяльність та межі взаємодії вихователя та асистента вихователя в групі з інклюзивним навчанням</vt:lpstr>
      <vt:lpstr>Основні функції асистента вихователя</vt:lpstr>
      <vt:lpstr>Слайд 3</vt:lpstr>
      <vt:lpstr>Компетентності асистента вихователя</vt:lpstr>
      <vt:lpstr>Слайд 5</vt:lpstr>
      <vt:lpstr>Форми організації освітнього процесу</vt:lpstr>
      <vt:lpstr>Основні моделі спільного викладання</vt:lpstr>
      <vt:lpstr>Переваги спільного викладання</vt:lpstr>
      <vt:lpstr>Підтримуюче викладання</vt:lpstr>
      <vt:lpstr>Додаткове викладання</vt:lpstr>
      <vt:lpstr>Викладання в команді</vt:lpstr>
      <vt:lpstr>Перелік документації асистента вихователя.</vt:lpstr>
      <vt:lpstr>Ресурсна кімната</vt:lpstr>
      <vt:lpstr>«Все, що потрібно дітям, — це невелика допомога, трохи надії та хтось, хто вірить у них».   Меджик Джонсон.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Home</cp:lastModifiedBy>
  <cp:revision>7</cp:revision>
  <dcterms:created xsi:type="dcterms:W3CDTF">2023-05-10T09:47:53Z</dcterms:created>
  <dcterms:modified xsi:type="dcterms:W3CDTF">2023-05-11T12:30:50Z</dcterms:modified>
</cp:coreProperties>
</file>