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6" r:id="rId1"/>
  </p:sldMasterIdLst>
  <p:notesMasterIdLst>
    <p:notesMasterId r:id="rId16"/>
  </p:notesMasterIdLst>
  <p:sldIdLst>
    <p:sldId id="257" r:id="rId2"/>
    <p:sldId id="288" r:id="rId3"/>
    <p:sldId id="256" r:id="rId4"/>
    <p:sldId id="297" r:id="rId5"/>
    <p:sldId id="298" r:id="rId6"/>
    <p:sldId id="299" r:id="rId7"/>
    <p:sldId id="300" r:id="rId8"/>
    <p:sldId id="304" r:id="rId9"/>
    <p:sldId id="263" r:id="rId10"/>
    <p:sldId id="289" r:id="rId11"/>
    <p:sldId id="268" r:id="rId12"/>
    <p:sldId id="270" r:id="rId13"/>
    <p:sldId id="296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476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9F731-35D6-4AB5-BD21-ABE6A14ECF25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C684D-E54B-4DA3-8233-045409ADBD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372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7C341E3-05F3-4D69-B632-89798B83C394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44A7CF-8C16-4718-ABB8-6C0BB080D825}" type="slidenum">
              <a:rPr lang="uk-UA" smtClean="0"/>
              <a:t>‹#›</a:t>
            </a:fld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тексту 7"/>
          <p:cNvSpPr>
            <a:spLocks noGrp="1"/>
          </p:cNvSpPr>
          <p:nvPr>
            <p:ph type="body" idx="4294967295"/>
          </p:nvPr>
        </p:nvSpPr>
        <p:spPr>
          <a:xfrm>
            <a:off x="0" y="5881688"/>
            <a:ext cx="7696200" cy="7223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uk-UA" b="1" i="1" dirty="0" smtClean="0"/>
              <a:t>       Борівський </a:t>
            </a:r>
            <a:r>
              <a:rPr lang="uk-UA" b="1" i="1" dirty="0"/>
              <a:t>заклад дошкільної освіти «Берізка» </a:t>
            </a:r>
          </a:p>
          <a:p>
            <a:pPr algn="ctr"/>
            <a:r>
              <a:rPr lang="uk-UA" b="1" i="1" dirty="0" err="1"/>
              <a:t>Рокитнівської</a:t>
            </a:r>
            <a:r>
              <a:rPr lang="uk-UA" b="1" i="1" dirty="0"/>
              <a:t> селищної ради</a:t>
            </a: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003300"/>
            <a:ext cx="7353300" cy="481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08D536D-7AE4-4040-BD70-C83F15824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8" y="723900"/>
            <a:ext cx="7770932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014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4D54F1-B02A-443A-A661-A39D5BA4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65126"/>
            <a:ext cx="7816850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Ранкова гімнастика</a:t>
            </a:r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="" xmlns:a16="http://schemas.microsoft.com/office/drawing/2014/main" id="{EB486827-B77C-410E-8F74-C13293FC9F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9" y="1917700"/>
            <a:ext cx="4140773" cy="343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Місце для вмісту 7">
            <a:extLst>
              <a:ext uri="{FF2B5EF4-FFF2-40B4-BE49-F238E27FC236}">
                <a16:creationId xmlns="" xmlns:a16="http://schemas.microsoft.com/office/drawing/2014/main" id="{1961843E-7FEB-47F8-B744-CDAE23CA0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84" y="1943100"/>
            <a:ext cx="4313803" cy="3423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9881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DDE9E5-6A1D-47E5-B47C-CF92FE69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Фізкультурні паузи, фізкультурні хвилинки, пальчикова гімнастика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="" xmlns:a16="http://schemas.microsoft.com/office/drawing/2014/main" id="{4B6CFBF9-E430-4100-A280-6E4E577617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9" y="2755900"/>
            <a:ext cx="4222751" cy="256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Місце для вмісту 11">
            <a:extLst>
              <a:ext uri="{FF2B5EF4-FFF2-40B4-BE49-F238E27FC236}">
                <a16:creationId xmlns="" xmlns:a16="http://schemas.microsoft.com/office/drawing/2014/main" id="{39AFB06A-AAE4-49FC-94F9-74D00085EF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30500"/>
            <a:ext cx="4038600" cy="2573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3513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e79528ed48de001c063411a3fe8e579f-V">
            <a:hlinkClick r:id="" action="ppaction://media"/>
            <a:extLst>
              <a:ext uri="{FF2B5EF4-FFF2-40B4-BE49-F238E27FC236}">
                <a16:creationId xmlns="" xmlns:a16="http://schemas.microsoft.com/office/drawing/2014/main" id="{57DE38E9-C77A-456E-B273-4444CA230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826" y="1171901"/>
            <a:ext cx="7006962" cy="3941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28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8512A7F-1D65-431C-88A5-724A9CB09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3950"/>
            <a:ext cx="81534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5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359B2E8-0798-4FB8-BEAB-1F6B4320A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6" y="410815"/>
            <a:ext cx="7767983" cy="52914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Текст 8"/>
          <p:cNvSpPr>
            <a:spLocks noGrp="1"/>
          </p:cNvSpPr>
          <p:nvPr>
            <p:ph idx="4294967295"/>
          </p:nvPr>
        </p:nvSpPr>
        <p:spPr>
          <a:xfrm>
            <a:off x="0" y="1752600"/>
            <a:ext cx="8229600" cy="43735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b="1" dirty="0" smtClean="0">
              <a:solidFill>
                <a:srgbClr val="00B050"/>
              </a:solidFill>
              <a:latin typeface="Bahnschrift SemiLight" panose="020B0502040204020203" pitchFamily="34" charset="0"/>
            </a:endParaRPr>
          </a:p>
          <a:p>
            <a:endParaRPr lang="uk-UA" b="1" dirty="0">
              <a:solidFill>
                <a:srgbClr val="00B050"/>
              </a:solidFill>
              <a:latin typeface="Bahnschrift SemiLight" panose="020B0502040204020203" pitchFamily="34" charset="0"/>
            </a:endParaRPr>
          </a:p>
          <a:p>
            <a:endParaRPr lang="uk-UA" b="1" dirty="0" smtClean="0">
              <a:solidFill>
                <a:srgbClr val="00B050"/>
              </a:solidFill>
              <a:latin typeface="Bahnschrift SemiLight" panose="020B0502040204020203" pitchFamily="34" charset="0"/>
            </a:endParaRPr>
          </a:p>
          <a:p>
            <a:endParaRPr lang="uk-UA" b="1" dirty="0">
              <a:solidFill>
                <a:srgbClr val="00B050"/>
              </a:solidFill>
              <a:latin typeface="Bahnschrift SemiLight" panose="020B0502040204020203" pitchFamily="34" charset="0"/>
            </a:endParaRPr>
          </a:p>
          <a:p>
            <a:endParaRPr lang="uk-UA" b="1" dirty="0" smtClean="0">
              <a:solidFill>
                <a:srgbClr val="00B050"/>
              </a:solidFill>
              <a:latin typeface="Bahnschrift SemiLight" panose="020B0502040204020203" pitchFamily="34" charset="0"/>
            </a:endParaRP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Організація </a:t>
            </a:r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фізкультурно-оздоровчої роботи в закладі, як один із чинників збереження </a:t>
            </a:r>
            <a:r>
              <a:rPr lang="uk-UA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здоров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`</a:t>
            </a:r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я дошкільнят</a:t>
            </a:r>
            <a:endParaRPr lang="uk-UA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893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" y="649356"/>
            <a:ext cx="7977688" cy="52433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2" y="1752600"/>
            <a:ext cx="4562475" cy="3352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7" y="625202"/>
            <a:ext cx="7977688" cy="5267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1" y="476250"/>
            <a:ext cx="7950200" cy="59626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5247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523874"/>
            <a:ext cx="7848600" cy="5886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9010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638500"/>
            <a:ext cx="7564798" cy="555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3397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435025"/>
            <a:ext cx="7708900" cy="578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432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0" y="723900"/>
            <a:ext cx="7166320" cy="538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285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619CA0-97A9-4767-A482-4A52E7A43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3" y="628649"/>
            <a:ext cx="7437967" cy="5578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295</TotalTime>
  <Words>36</Words>
  <Application>Microsoft Office PowerPoint</Application>
  <PresentationFormat>Экран (4:3)</PresentationFormat>
  <Paragraphs>14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Ранкова гімнастика</vt:lpstr>
      <vt:lpstr>Фізкультурні паузи, фізкультурні хвилинки, пальчикова гімнастика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Організація</dc:title>
  <dc:creator>user</dc:creator>
  <cp:lastModifiedBy>NS</cp:lastModifiedBy>
  <cp:revision>37</cp:revision>
  <dcterms:created xsi:type="dcterms:W3CDTF">2023-05-18T11:53:00Z</dcterms:created>
  <dcterms:modified xsi:type="dcterms:W3CDTF">2023-05-30T09:27:21Z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6F1AE726466844BE93FEE024F90522D8</vt:lpwstr>
  </property>
  <property fmtid="{D5CDD505-2E9C-101B-9397-08002B2CF9AE}" pid="3" name="KSOProductBuildVer">
    <vt:lpwstr>1033-11.2.0.11417</vt:lpwstr>
  </property>
</Properties>
</file>