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ATCPp1TGwEHuvZT57X7iV0Xt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57247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82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914400" y="411957"/>
            <a:ext cx="16459200" cy="1714500"/>
          </a:xfrm>
          <a:prstGeom prst="rect">
            <a:avLst/>
          </a:prstGeom>
          <a:noFill/>
          <a:ln>
            <a:noFill/>
          </a:ln>
        </p:spPr>
        <p:txBody>
          <a:bodyPr spcFirstLastPara="1" wrap="square" lIns="163275" tIns="81625" rIns="163275" bIns="816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46"/>
        <p:cNvGrpSpPr/>
        <p:nvPr/>
      </p:nvGrpSpPr>
      <p:grpSpPr>
        <a:xfrm>
          <a:off x="0" y="0"/>
          <a:ext cx="0" cy="0"/>
          <a:chOff x="0" y="0"/>
          <a:chExt cx="0" cy="0"/>
        </a:xfrm>
      </p:grpSpPr>
      <p:sp>
        <p:nvSpPr>
          <p:cNvPr id="47" name="Google Shape;47;p38"/>
          <p:cNvSpPr txBox="1">
            <a:spLocks noGrp="1"/>
          </p:cNvSpPr>
          <p:nvPr>
            <p:ph type="ctrTitle"/>
          </p:nvPr>
        </p:nvSpPr>
        <p:spPr>
          <a:xfrm>
            <a:off x="1371600" y="3195640"/>
            <a:ext cx="15544800" cy="2205038"/>
          </a:xfrm>
          <a:prstGeom prst="rect">
            <a:avLst/>
          </a:prstGeom>
          <a:noFill/>
          <a:ln>
            <a:noFill/>
          </a:ln>
        </p:spPr>
        <p:txBody>
          <a:bodyPr spcFirstLastPara="1" wrap="square" lIns="163275" tIns="81625" rIns="163275" bIns="816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8"/>
          <p:cNvSpPr txBox="1">
            <a:spLocks noGrp="1"/>
          </p:cNvSpPr>
          <p:nvPr>
            <p:ph type="subTitle" idx="1"/>
          </p:nvPr>
        </p:nvSpPr>
        <p:spPr>
          <a:xfrm>
            <a:off x="2743200" y="5829300"/>
            <a:ext cx="12801600" cy="2628900"/>
          </a:xfrm>
          <a:prstGeom prst="rect">
            <a:avLst/>
          </a:prstGeom>
          <a:noFill/>
          <a:ln>
            <a:noFill/>
          </a:ln>
        </p:spPr>
        <p:txBody>
          <a:bodyPr spcFirstLastPara="1" wrap="square" lIns="163275" tIns="81625" rIns="163275" bIns="81625" anchor="t" anchorCtr="0">
            <a:normAutofit/>
          </a:bodyPr>
          <a:lstStyle>
            <a:lvl1pPr lvl="0" algn="ctr">
              <a:spcBef>
                <a:spcPts val="1140"/>
              </a:spcBef>
              <a:spcAft>
                <a:spcPts val="0"/>
              </a:spcAft>
              <a:buClr>
                <a:srgbClr val="888888"/>
              </a:buClr>
              <a:buSzPts val="5700"/>
              <a:buNone/>
              <a:defRPr>
                <a:solidFill>
                  <a:srgbClr val="888888"/>
                </a:solidFill>
              </a:defRPr>
            </a:lvl1pPr>
            <a:lvl2pPr lvl="1" algn="ctr">
              <a:spcBef>
                <a:spcPts val="1000"/>
              </a:spcBef>
              <a:spcAft>
                <a:spcPts val="0"/>
              </a:spcAft>
              <a:buClr>
                <a:srgbClr val="888888"/>
              </a:buClr>
              <a:buSzPts val="5000"/>
              <a:buNone/>
              <a:defRPr>
                <a:solidFill>
                  <a:srgbClr val="888888"/>
                </a:solidFill>
              </a:defRPr>
            </a:lvl2pPr>
            <a:lvl3pPr lvl="2" algn="ctr">
              <a:spcBef>
                <a:spcPts val="860"/>
              </a:spcBef>
              <a:spcAft>
                <a:spcPts val="0"/>
              </a:spcAft>
              <a:buClr>
                <a:srgbClr val="888888"/>
              </a:buClr>
              <a:buSzPts val="4300"/>
              <a:buNone/>
              <a:defRPr>
                <a:solidFill>
                  <a:srgbClr val="888888"/>
                </a:solidFill>
              </a:defRPr>
            </a:lvl3pPr>
            <a:lvl4pPr lvl="3" algn="ctr">
              <a:spcBef>
                <a:spcPts val="720"/>
              </a:spcBef>
              <a:spcAft>
                <a:spcPts val="0"/>
              </a:spcAft>
              <a:buClr>
                <a:srgbClr val="888888"/>
              </a:buClr>
              <a:buSzPts val="3600"/>
              <a:buNone/>
              <a:defRPr>
                <a:solidFill>
                  <a:srgbClr val="888888"/>
                </a:solidFill>
              </a:defRPr>
            </a:lvl4pPr>
            <a:lvl5pPr lvl="4" algn="ctr">
              <a:spcBef>
                <a:spcPts val="720"/>
              </a:spcBef>
              <a:spcAft>
                <a:spcPts val="0"/>
              </a:spcAft>
              <a:buClr>
                <a:srgbClr val="888888"/>
              </a:buClr>
              <a:buSzPts val="3600"/>
              <a:buNone/>
              <a:defRPr>
                <a:solidFill>
                  <a:srgbClr val="888888"/>
                </a:solidFill>
              </a:defRPr>
            </a:lvl5pPr>
            <a:lvl6pPr lvl="5" algn="ctr">
              <a:spcBef>
                <a:spcPts val="720"/>
              </a:spcBef>
              <a:spcAft>
                <a:spcPts val="0"/>
              </a:spcAft>
              <a:buClr>
                <a:srgbClr val="888888"/>
              </a:buClr>
              <a:buSzPts val="3600"/>
              <a:buNone/>
              <a:defRPr>
                <a:solidFill>
                  <a:srgbClr val="888888"/>
                </a:solidFill>
              </a:defRPr>
            </a:lvl6pPr>
            <a:lvl7pPr lvl="6" algn="ctr">
              <a:spcBef>
                <a:spcPts val="720"/>
              </a:spcBef>
              <a:spcAft>
                <a:spcPts val="0"/>
              </a:spcAft>
              <a:buClr>
                <a:srgbClr val="888888"/>
              </a:buClr>
              <a:buSzPts val="3600"/>
              <a:buNone/>
              <a:defRPr>
                <a:solidFill>
                  <a:srgbClr val="888888"/>
                </a:solidFill>
              </a:defRPr>
            </a:lvl7pPr>
            <a:lvl8pPr lvl="7" algn="ctr">
              <a:spcBef>
                <a:spcPts val="720"/>
              </a:spcBef>
              <a:spcAft>
                <a:spcPts val="0"/>
              </a:spcAft>
              <a:buClr>
                <a:srgbClr val="888888"/>
              </a:buClr>
              <a:buSzPts val="3600"/>
              <a:buNone/>
              <a:defRPr>
                <a:solidFill>
                  <a:srgbClr val="888888"/>
                </a:solidFill>
              </a:defRPr>
            </a:lvl8pPr>
            <a:lvl9pPr lvl="8" algn="ctr">
              <a:spcBef>
                <a:spcPts val="720"/>
              </a:spcBef>
              <a:spcAft>
                <a:spcPts val="0"/>
              </a:spcAft>
              <a:buClr>
                <a:srgbClr val="888888"/>
              </a:buClr>
              <a:buSzPts val="3600"/>
              <a:buNone/>
              <a:defRPr>
                <a:solidFill>
                  <a:srgbClr val="888888"/>
                </a:solidFill>
              </a:defRPr>
            </a:lvl9pPr>
          </a:lstStyle>
          <a:p>
            <a:endParaRPr/>
          </a:p>
        </p:txBody>
      </p:sp>
      <p:sp>
        <p:nvSpPr>
          <p:cNvPr id="49" name="Google Shape;49;p38"/>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8"/>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1444626" y="6610352"/>
            <a:ext cx="15544800" cy="2043113"/>
          </a:xfrm>
          <a:prstGeom prst="rect">
            <a:avLst/>
          </a:prstGeom>
          <a:noFill/>
          <a:ln>
            <a:noFill/>
          </a:ln>
        </p:spPr>
        <p:txBody>
          <a:bodyPr spcFirstLastPara="1" wrap="square" lIns="163275" tIns="81625" rIns="163275" bIns="81625" anchor="t" anchorCtr="0">
            <a:normAutofit/>
          </a:bodyPr>
          <a:lstStyle>
            <a:lvl1pPr lvl="0" algn="l">
              <a:spcBef>
                <a:spcPts val="0"/>
              </a:spcBef>
              <a:spcAft>
                <a:spcPts val="0"/>
              </a:spcAft>
              <a:buClr>
                <a:schemeClr val="dk1"/>
              </a:buClr>
              <a:buSzPts val="7100"/>
              <a:buFont typeface="Calibri"/>
              <a:buNone/>
              <a:defRPr sz="71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1444626" y="4360072"/>
            <a:ext cx="15544800" cy="2250281"/>
          </a:xfrm>
          <a:prstGeom prst="rect">
            <a:avLst/>
          </a:prstGeom>
          <a:noFill/>
          <a:ln>
            <a:noFill/>
          </a:ln>
        </p:spPr>
        <p:txBody>
          <a:bodyPr spcFirstLastPara="1" wrap="square" lIns="163275" tIns="81625" rIns="163275" bIns="81625" anchor="b" anchorCtr="0">
            <a:normAutofit/>
          </a:bodyPr>
          <a:lstStyle>
            <a:lvl1pPr marL="457200" lvl="0" indent="-228600" algn="l">
              <a:spcBef>
                <a:spcPts val="720"/>
              </a:spcBef>
              <a:spcAft>
                <a:spcPts val="0"/>
              </a:spcAft>
              <a:buClr>
                <a:srgbClr val="888888"/>
              </a:buClr>
              <a:buSzPts val="3600"/>
              <a:buNone/>
              <a:defRPr sz="3600">
                <a:solidFill>
                  <a:srgbClr val="888888"/>
                </a:solidFill>
              </a:defRPr>
            </a:lvl1pPr>
            <a:lvl2pPr marL="914400" lvl="1" indent="-228600" algn="l">
              <a:spcBef>
                <a:spcPts val="640"/>
              </a:spcBef>
              <a:spcAft>
                <a:spcPts val="0"/>
              </a:spcAft>
              <a:buClr>
                <a:srgbClr val="888888"/>
              </a:buClr>
              <a:buSzPts val="3200"/>
              <a:buNone/>
              <a:defRPr sz="3200">
                <a:solidFill>
                  <a:srgbClr val="888888"/>
                </a:solidFill>
              </a:defRPr>
            </a:lvl2pPr>
            <a:lvl3pPr marL="1371600" lvl="2" indent="-228600" algn="l">
              <a:spcBef>
                <a:spcPts val="580"/>
              </a:spcBef>
              <a:spcAft>
                <a:spcPts val="0"/>
              </a:spcAft>
              <a:buClr>
                <a:srgbClr val="888888"/>
              </a:buClr>
              <a:buSzPts val="2900"/>
              <a:buNone/>
              <a:defRPr sz="2900">
                <a:solidFill>
                  <a:srgbClr val="888888"/>
                </a:solidFill>
              </a:defRPr>
            </a:lvl3pPr>
            <a:lvl4pPr marL="1828800" lvl="3" indent="-228600" algn="l">
              <a:spcBef>
                <a:spcPts val="500"/>
              </a:spcBef>
              <a:spcAft>
                <a:spcPts val="0"/>
              </a:spcAft>
              <a:buClr>
                <a:srgbClr val="888888"/>
              </a:buClr>
              <a:buSzPts val="2500"/>
              <a:buNone/>
              <a:defRPr sz="2500">
                <a:solidFill>
                  <a:srgbClr val="888888"/>
                </a:solidFill>
              </a:defRPr>
            </a:lvl4pPr>
            <a:lvl5pPr marL="2286000" lvl="4" indent="-228600" algn="l">
              <a:spcBef>
                <a:spcPts val="500"/>
              </a:spcBef>
              <a:spcAft>
                <a:spcPts val="0"/>
              </a:spcAft>
              <a:buClr>
                <a:srgbClr val="888888"/>
              </a:buClr>
              <a:buSzPts val="2500"/>
              <a:buNone/>
              <a:defRPr sz="2500">
                <a:solidFill>
                  <a:srgbClr val="888888"/>
                </a:solidFill>
              </a:defRPr>
            </a:lvl5pPr>
            <a:lvl6pPr marL="2743200" lvl="5" indent="-228600" algn="l">
              <a:spcBef>
                <a:spcPts val="500"/>
              </a:spcBef>
              <a:spcAft>
                <a:spcPts val="0"/>
              </a:spcAft>
              <a:buClr>
                <a:srgbClr val="888888"/>
              </a:buClr>
              <a:buSzPts val="2500"/>
              <a:buNone/>
              <a:defRPr sz="2500">
                <a:solidFill>
                  <a:srgbClr val="888888"/>
                </a:solidFill>
              </a:defRPr>
            </a:lvl6pPr>
            <a:lvl7pPr marL="3200400" lvl="6" indent="-228600" algn="l">
              <a:spcBef>
                <a:spcPts val="500"/>
              </a:spcBef>
              <a:spcAft>
                <a:spcPts val="0"/>
              </a:spcAft>
              <a:buClr>
                <a:srgbClr val="888888"/>
              </a:buClr>
              <a:buSzPts val="2500"/>
              <a:buNone/>
              <a:defRPr sz="2500">
                <a:solidFill>
                  <a:srgbClr val="888888"/>
                </a:solidFill>
              </a:defRPr>
            </a:lvl7pPr>
            <a:lvl8pPr marL="3657600" lvl="7" indent="-228600" algn="l">
              <a:spcBef>
                <a:spcPts val="500"/>
              </a:spcBef>
              <a:spcAft>
                <a:spcPts val="0"/>
              </a:spcAft>
              <a:buClr>
                <a:srgbClr val="888888"/>
              </a:buClr>
              <a:buSzPts val="2500"/>
              <a:buNone/>
              <a:defRPr sz="2500">
                <a:solidFill>
                  <a:srgbClr val="888888"/>
                </a:solidFill>
              </a:defRPr>
            </a:lvl8pPr>
            <a:lvl9pPr marL="4114800" lvl="8" indent="-228600" algn="l">
              <a:spcBef>
                <a:spcPts val="500"/>
              </a:spcBef>
              <a:spcAft>
                <a:spcPts val="0"/>
              </a:spcAft>
              <a:buClr>
                <a:srgbClr val="888888"/>
              </a:buClr>
              <a:buSzPts val="2500"/>
              <a:buNone/>
              <a:defRPr sz="2500">
                <a:solidFill>
                  <a:srgbClr val="888888"/>
                </a:solidFill>
              </a:defRPr>
            </a:lvl9pPr>
          </a:lstStyle>
          <a:p>
            <a:endParaRPr/>
          </a:p>
        </p:txBody>
      </p:sp>
      <p:sp>
        <p:nvSpPr>
          <p:cNvPr id="55" name="Google Shape;55;p39"/>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914403" y="409575"/>
            <a:ext cx="6016626" cy="1743075"/>
          </a:xfrm>
          <a:prstGeom prst="rect">
            <a:avLst/>
          </a:prstGeom>
          <a:noFill/>
          <a:ln>
            <a:noFill/>
          </a:ln>
        </p:spPr>
        <p:txBody>
          <a:bodyPr spcFirstLastPara="1" wrap="square" lIns="163275" tIns="81625" rIns="163275" bIns="81625" anchor="b" anchorCtr="0">
            <a:normAutofit/>
          </a:bodyPr>
          <a:lstStyle>
            <a:lvl1pPr lvl="0" algn="l">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7150100" y="409577"/>
            <a:ext cx="10223500" cy="8779670"/>
          </a:xfrm>
          <a:prstGeom prst="rect">
            <a:avLst/>
          </a:prstGeom>
          <a:noFill/>
          <a:ln>
            <a:noFill/>
          </a:ln>
        </p:spPr>
        <p:txBody>
          <a:bodyPr spcFirstLastPara="1" wrap="square" lIns="163275" tIns="81625" rIns="163275" bIns="81625" anchor="t" anchorCtr="0">
            <a:normAutofit/>
          </a:bodyPr>
          <a:lstStyle>
            <a:lvl1pPr marL="457200" lvl="0" indent="-590550" algn="l">
              <a:spcBef>
                <a:spcPts val="1140"/>
              </a:spcBef>
              <a:spcAft>
                <a:spcPts val="0"/>
              </a:spcAft>
              <a:buClr>
                <a:schemeClr val="dk1"/>
              </a:buClr>
              <a:buSzPts val="5700"/>
              <a:buChar char="•"/>
              <a:defRPr sz="5700"/>
            </a:lvl1pPr>
            <a:lvl2pPr marL="914400" lvl="1" indent="-546100" algn="l">
              <a:spcBef>
                <a:spcPts val="1000"/>
              </a:spcBef>
              <a:spcAft>
                <a:spcPts val="0"/>
              </a:spcAft>
              <a:buClr>
                <a:schemeClr val="dk1"/>
              </a:buClr>
              <a:buSzPts val="5000"/>
              <a:buChar char="–"/>
              <a:defRPr sz="5000"/>
            </a:lvl2pPr>
            <a:lvl3pPr marL="1371600" lvl="2" indent="-501650" algn="l">
              <a:spcBef>
                <a:spcPts val="860"/>
              </a:spcBef>
              <a:spcAft>
                <a:spcPts val="0"/>
              </a:spcAft>
              <a:buClr>
                <a:schemeClr val="dk1"/>
              </a:buClr>
              <a:buSzPts val="4300"/>
              <a:buChar char="•"/>
              <a:defRPr sz="4300"/>
            </a:lvl3pPr>
            <a:lvl4pPr marL="1828800" lvl="3" indent="-457200" algn="l">
              <a:spcBef>
                <a:spcPts val="720"/>
              </a:spcBef>
              <a:spcAft>
                <a:spcPts val="0"/>
              </a:spcAft>
              <a:buClr>
                <a:schemeClr val="dk1"/>
              </a:buClr>
              <a:buSzPts val="3600"/>
              <a:buChar char="–"/>
              <a:defRPr sz="3600"/>
            </a:lvl4pPr>
            <a:lvl5pPr marL="2286000" lvl="4" indent="-457200" algn="l">
              <a:spcBef>
                <a:spcPts val="720"/>
              </a:spcBef>
              <a:spcAft>
                <a:spcPts val="0"/>
              </a:spcAft>
              <a:buClr>
                <a:schemeClr val="dk1"/>
              </a:buClr>
              <a:buSzPts val="3600"/>
              <a:buChar char="»"/>
              <a:defRPr sz="3600"/>
            </a:lvl5pPr>
            <a:lvl6pPr marL="2743200" lvl="5" indent="-457200" algn="l">
              <a:spcBef>
                <a:spcPts val="720"/>
              </a:spcBef>
              <a:spcAft>
                <a:spcPts val="0"/>
              </a:spcAft>
              <a:buClr>
                <a:schemeClr val="dk1"/>
              </a:buClr>
              <a:buSzPts val="3600"/>
              <a:buChar char="•"/>
              <a:defRPr sz="3600"/>
            </a:lvl6pPr>
            <a:lvl7pPr marL="3200400" lvl="6" indent="-457200" algn="l">
              <a:spcBef>
                <a:spcPts val="720"/>
              </a:spcBef>
              <a:spcAft>
                <a:spcPts val="0"/>
              </a:spcAft>
              <a:buClr>
                <a:schemeClr val="dk1"/>
              </a:buClr>
              <a:buSzPts val="3600"/>
              <a:buChar char="•"/>
              <a:defRPr sz="3600"/>
            </a:lvl7pPr>
            <a:lvl8pPr marL="3657600" lvl="7" indent="-457200" algn="l">
              <a:spcBef>
                <a:spcPts val="720"/>
              </a:spcBef>
              <a:spcAft>
                <a:spcPts val="0"/>
              </a:spcAft>
              <a:buClr>
                <a:schemeClr val="dk1"/>
              </a:buClr>
              <a:buSzPts val="3600"/>
              <a:buChar char="•"/>
              <a:defRPr sz="3600"/>
            </a:lvl8pPr>
            <a:lvl9pPr marL="4114800" lvl="8" indent="-457200" algn="l">
              <a:spcBef>
                <a:spcPts val="720"/>
              </a:spcBef>
              <a:spcAft>
                <a:spcPts val="0"/>
              </a:spcAft>
              <a:buClr>
                <a:schemeClr val="dk1"/>
              </a:buClr>
              <a:buSzPts val="3600"/>
              <a:buChar char="•"/>
              <a:defRPr sz="3600"/>
            </a:lvl9pPr>
          </a:lstStyle>
          <a:p>
            <a:endParaRPr/>
          </a:p>
        </p:txBody>
      </p:sp>
      <p:sp>
        <p:nvSpPr>
          <p:cNvPr id="61" name="Google Shape;61;p40"/>
          <p:cNvSpPr txBox="1">
            <a:spLocks noGrp="1"/>
          </p:cNvSpPr>
          <p:nvPr>
            <p:ph type="body" idx="2"/>
          </p:nvPr>
        </p:nvSpPr>
        <p:spPr>
          <a:xfrm>
            <a:off x="914403" y="2152652"/>
            <a:ext cx="6016626" cy="7036595"/>
          </a:xfrm>
          <a:prstGeom prst="rect">
            <a:avLst/>
          </a:prstGeom>
          <a:noFill/>
          <a:ln>
            <a:noFill/>
          </a:ln>
        </p:spPr>
        <p:txBody>
          <a:bodyPr spcFirstLastPara="1" wrap="square" lIns="163275" tIns="81625" rIns="163275" bIns="81625" anchor="t" anchorCtr="0">
            <a:normAutofit/>
          </a:bodyPr>
          <a:lstStyle>
            <a:lvl1pPr marL="457200" lvl="0" indent="-228600" algn="l">
              <a:spcBef>
                <a:spcPts val="500"/>
              </a:spcBef>
              <a:spcAft>
                <a:spcPts val="0"/>
              </a:spcAft>
              <a:buClr>
                <a:schemeClr val="dk1"/>
              </a:buClr>
              <a:buSzPts val="2500"/>
              <a:buNone/>
              <a:defRPr sz="2500"/>
            </a:lvl1pPr>
            <a:lvl2pPr marL="914400" lvl="1" indent="-228600" algn="l">
              <a:spcBef>
                <a:spcPts val="420"/>
              </a:spcBef>
              <a:spcAft>
                <a:spcPts val="0"/>
              </a:spcAft>
              <a:buClr>
                <a:schemeClr val="dk1"/>
              </a:buClr>
              <a:buSzPts val="2100"/>
              <a:buNone/>
              <a:defRPr sz="2100"/>
            </a:lvl2pPr>
            <a:lvl3pPr marL="1371600" lvl="2" indent="-228600" algn="l">
              <a:spcBef>
                <a:spcPts val="360"/>
              </a:spcBef>
              <a:spcAft>
                <a:spcPts val="0"/>
              </a:spcAft>
              <a:buClr>
                <a:schemeClr val="dk1"/>
              </a:buClr>
              <a:buSzPts val="1800"/>
              <a:buNone/>
              <a:defRPr sz="18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228600" algn="l">
              <a:spcBef>
                <a:spcPts val="320"/>
              </a:spcBef>
              <a:spcAft>
                <a:spcPts val="0"/>
              </a:spcAft>
              <a:buClr>
                <a:schemeClr val="dk1"/>
              </a:buClr>
              <a:buSzPts val="1600"/>
              <a:buNone/>
              <a:defRPr sz="1600"/>
            </a:lvl6pPr>
            <a:lvl7pPr marL="3200400" lvl="6" indent="-228600" algn="l">
              <a:spcBef>
                <a:spcPts val="320"/>
              </a:spcBef>
              <a:spcAft>
                <a:spcPts val="0"/>
              </a:spcAft>
              <a:buClr>
                <a:schemeClr val="dk1"/>
              </a:buClr>
              <a:buSzPts val="1600"/>
              <a:buNone/>
              <a:defRPr sz="1600"/>
            </a:lvl7pPr>
            <a:lvl8pPr marL="3657600" lvl="7" indent="-228600" algn="l">
              <a:spcBef>
                <a:spcPts val="320"/>
              </a:spcBef>
              <a:spcAft>
                <a:spcPts val="0"/>
              </a:spcAft>
              <a:buClr>
                <a:schemeClr val="dk1"/>
              </a:buClr>
              <a:buSzPts val="1600"/>
              <a:buNone/>
              <a:defRPr sz="1600"/>
            </a:lvl8pPr>
            <a:lvl9pPr marL="4114800" lvl="8" indent="-228600" algn="l">
              <a:spcBef>
                <a:spcPts val="320"/>
              </a:spcBef>
              <a:spcAft>
                <a:spcPts val="0"/>
              </a:spcAft>
              <a:buClr>
                <a:schemeClr val="dk1"/>
              </a:buClr>
              <a:buSzPts val="1600"/>
              <a:buNone/>
              <a:defRPr sz="1600"/>
            </a:lvl9pPr>
          </a:lstStyle>
          <a:p>
            <a:endParaRPr/>
          </a:p>
        </p:txBody>
      </p:sp>
      <p:sp>
        <p:nvSpPr>
          <p:cNvPr id="62" name="Google Shape;62;p40"/>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3584576" y="7200900"/>
            <a:ext cx="10972800" cy="850107"/>
          </a:xfrm>
          <a:prstGeom prst="rect">
            <a:avLst/>
          </a:prstGeom>
          <a:noFill/>
          <a:ln>
            <a:noFill/>
          </a:ln>
        </p:spPr>
        <p:txBody>
          <a:bodyPr spcFirstLastPara="1" wrap="square" lIns="163275" tIns="81625" rIns="163275" bIns="81625" anchor="b" anchorCtr="0">
            <a:normAutofit/>
          </a:bodyPr>
          <a:lstStyle>
            <a:lvl1pPr lvl="0" algn="l">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3584576" y="919163"/>
            <a:ext cx="10972800" cy="6172200"/>
          </a:xfrm>
          <a:prstGeom prst="rect">
            <a:avLst/>
          </a:prstGeom>
          <a:noFill/>
          <a:ln>
            <a:noFill/>
          </a:ln>
        </p:spPr>
      </p:sp>
      <p:sp>
        <p:nvSpPr>
          <p:cNvPr id="68" name="Google Shape;68;p41"/>
          <p:cNvSpPr txBox="1">
            <a:spLocks noGrp="1"/>
          </p:cNvSpPr>
          <p:nvPr>
            <p:ph type="body" idx="1"/>
          </p:nvPr>
        </p:nvSpPr>
        <p:spPr>
          <a:xfrm>
            <a:off x="3584576" y="8051007"/>
            <a:ext cx="10972800" cy="1207293"/>
          </a:xfrm>
          <a:prstGeom prst="rect">
            <a:avLst/>
          </a:prstGeom>
          <a:noFill/>
          <a:ln>
            <a:noFill/>
          </a:ln>
        </p:spPr>
        <p:txBody>
          <a:bodyPr spcFirstLastPara="1" wrap="square" lIns="163275" tIns="81625" rIns="163275" bIns="81625" anchor="t" anchorCtr="0">
            <a:normAutofit/>
          </a:bodyPr>
          <a:lstStyle>
            <a:lvl1pPr marL="457200" lvl="0" indent="-228600" algn="l">
              <a:spcBef>
                <a:spcPts val="500"/>
              </a:spcBef>
              <a:spcAft>
                <a:spcPts val="0"/>
              </a:spcAft>
              <a:buClr>
                <a:schemeClr val="dk1"/>
              </a:buClr>
              <a:buSzPts val="2500"/>
              <a:buNone/>
              <a:defRPr sz="2500"/>
            </a:lvl1pPr>
            <a:lvl2pPr marL="914400" lvl="1" indent="-228600" algn="l">
              <a:spcBef>
                <a:spcPts val="420"/>
              </a:spcBef>
              <a:spcAft>
                <a:spcPts val="0"/>
              </a:spcAft>
              <a:buClr>
                <a:schemeClr val="dk1"/>
              </a:buClr>
              <a:buSzPts val="2100"/>
              <a:buNone/>
              <a:defRPr sz="2100"/>
            </a:lvl2pPr>
            <a:lvl3pPr marL="1371600" lvl="2" indent="-228600" algn="l">
              <a:spcBef>
                <a:spcPts val="360"/>
              </a:spcBef>
              <a:spcAft>
                <a:spcPts val="0"/>
              </a:spcAft>
              <a:buClr>
                <a:schemeClr val="dk1"/>
              </a:buClr>
              <a:buSzPts val="1800"/>
              <a:buNone/>
              <a:defRPr sz="18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228600" algn="l">
              <a:spcBef>
                <a:spcPts val="320"/>
              </a:spcBef>
              <a:spcAft>
                <a:spcPts val="0"/>
              </a:spcAft>
              <a:buClr>
                <a:schemeClr val="dk1"/>
              </a:buClr>
              <a:buSzPts val="1600"/>
              <a:buNone/>
              <a:defRPr sz="1600"/>
            </a:lvl6pPr>
            <a:lvl7pPr marL="3200400" lvl="6" indent="-228600" algn="l">
              <a:spcBef>
                <a:spcPts val="320"/>
              </a:spcBef>
              <a:spcAft>
                <a:spcPts val="0"/>
              </a:spcAft>
              <a:buClr>
                <a:schemeClr val="dk1"/>
              </a:buClr>
              <a:buSzPts val="1600"/>
              <a:buNone/>
              <a:defRPr sz="1600"/>
            </a:lvl7pPr>
            <a:lvl8pPr marL="3657600" lvl="7" indent="-228600" algn="l">
              <a:spcBef>
                <a:spcPts val="320"/>
              </a:spcBef>
              <a:spcAft>
                <a:spcPts val="0"/>
              </a:spcAft>
              <a:buClr>
                <a:schemeClr val="dk1"/>
              </a:buClr>
              <a:buSzPts val="1600"/>
              <a:buNone/>
              <a:defRPr sz="1600"/>
            </a:lvl8pPr>
            <a:lvl9pPr marL="4114800" lvl="8" indent="-228600" algn="l">
              <a:spcBef>
                <a:spcPts val="320"/>
              </a:spcBef>
              <a:spcAft>
                <a:spcPts val="0"/>
              </a:spcAft>
              <a:buClr>
                <a:schemeClr val="dk1"/>
              </a:buClr>
              <a:buSzPts val="1600"/>
              <a:buNone/>
              <a:defRPr sz="1600"/>
            </a:lvl9pPr>
          </a:lstStyle>
          <a:p>
            <a:endParaRPr/>
          </a:p>
        </p:txBody>
      </p:sp>
      <p:sp>
        <p:nvSpPr>
          <p:cNvPr id="69" name="Google Shape;69;p41"/>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914400" y="411957"/>
            <a:ext cx="16459200" cy="1714500"/>
          </a:xfrm>
          <a:prstGeom prst="rect">
            <a:avLst/>
          </a:prstGeom>
          <a:noFill/>
          <a:ln>
            <a:noFill/>
          </a:ln>
        </p:spPr>
        <p:txBody>
          <a:bodyPr spcFirstLastPara="1" wrap="square" lIns="163275" tIns="81625" rIns="163275" bIns="816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5749528" y="-2434826"/>
            <a:ext cx="6788945" cy="16459200"/>
          </a:xfrm>
          <a:prstGeom prst="rect">
            <a:avLst/>
          </a:prstGeom>
          <a:noFill/>
          <a:ln>
            <a:noFill/>
          </a:ln>
        </p:spPr>
        <p:txBody>
          <a:bodyPr spcFirstLastPara="1" wrap="square" lIns="163275" tIns="81625" rIns="163275" bIns="816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10927556" y="2743203"/>
            <a:ext cx="8777288" cy="4114800"/>
          </a:xfrm>
          <a:prstGeom prst="rect">
            <a:avLst/>
          </a:prstGeom>
          <a:noFill/>
          <a:ln>
            <a:noFill/>
          </a:ln>
        </p:spPr>
        <p:txBody>
          <a:bodyPr spcFirstLastPara="1" wrap="square" lIns="163275" tIns="81625" rIns="163275" bIns="816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2545556" y="-1219197"/>
            <a:ext cx="8777288" cy="12039600"/>
          </a:xfrm>
          <a:prstGeom prst="rect">
            <a:avLst/>
          </a:prstGeom>
          <a:noFill/>
          <a:ln>
            <a:noFill/>
          </a:ln>
        </p:spPr>
        <p:txBody>
          <a:bodyPr spcFirstLastPara="1" wrap="square" lIns="163275" tIns="81625" rIns="163275" bIns="816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914400" y="411957"/>
            <a:ext cx="16459200" cy="1714500"/>
          </a:xfrm>
          <a:prstGeom prst="rect">
            <a:avLst/>
          </a:prstGeom>
          <a:noFill/>
          <a:ln>
            <a:noFill/>
          </a:ln>
        </p:spPr>
        <p:txBody>
          <a:bodyPr spcFirstLastPara="1" wrap="square" lIns="163275" tIns="81625" rIns="163275" bIns="81625" anchor="ctr" anchorCtr="0">
            <a:normAutofit/>
          </a:bodyPr>
          <a:lstStyle>
            <a:lvl1pPr marR="0" lvl="0" algn="ctr" rtl="0">
              <a:spcBef>
                <a:spcPts val="0"/>
              </a:spcBef>
              <a:spcAft>
                <a:spcPts val="0"/>
              </a:spcAft>
              <a:buClr>
                <a:schemeClr val="dk1"/>
              </a:buClr>
              <a:buSzPts val="7900"/>
              <a:buFont typeface="Calibri"/>
              <a:buNone/>
              <a:defRPr sz="7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914400" y="2400302"/>
            <a:ext cx="16459200" cy="6788945"/>
          </a:xfrm>
          <a:prstGeom prst="rect">
            <a:avLst/>
          </a:prstGeom>
          <a:noFill/>
          <a:ln>
            <a:noFill/>
          </a:ln>
        </p:spPr>
        <p:txBody>
          <a:bodyPr spcFirstLastPara="1" wrap="square" lIns="163275" tIns="81625" rIns="163275" bIns="81625" anchor="t" anchorCtr="0">
            <a:norm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46100" algn="l" rtl="0">
              <a:spcBef>
                <a:spcPts val="1000"/>
              </a:spcBef>
              <a:spcAft>
                <a:spcPts val="0"/>
              </a:spcAft>
              <a:buClr>
                <a:schemeClr val="dk1"/>
              </a:buClr>
              <a:buSzPts val="5000"/>
              <a:buFont typeface="Arial"/>
              <a:buChar char="–"/>
              <a:defRPr sz="50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914400" y="9534527"/>
            <a:ext cx="4267200" cy="547688"/>
          </a:xfrm>
          <a:prstGeom prst="rect">
            <a:avLst/>
          </a:prstGeom>
          <a:noFill/>
          <a:ln>
            <a:noFill/>
          </a:ln>
        </p:spPr>
        <p:txBody>
          <a:bodyPr spcFirstLastPara="1" wrap="square" lIns="163275" tIns="81625" rIns="163275" bIns="81625" anchor="ctr" anchorCtr="0">
            <a:noAutofit/>
          </a:bodyPr>
          <a:lstStyle>
            <a:lvl1pPr marR="0" lvl="0" algn="l" rtl="0">
              <a:spcBef>
                <a:spcPts val="0"/>
              </a:spcBef>
              <a:spcAft>
                <a:spcPts val="0"/>
              </a:spcAft>
              <a:buSzPts val="1400"/>
              <a:buNone/>
              <a:defRPr sz="2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6248400" y="9534527"/>
            <a:ext cx="5791200" cy="547688"/>
          </a:xfrm>
          <a:prstGeom prst="rect">
            <a:avLst/>
          </a:prstGeom>
          <a:noFill/>
          <a:ln>
            <a:noFill/>
          </a:ln>
        </p:spPr>
        <p:txBody>
          <a:bodyPr spcFirstLastPara="1" wrap="square" lIns="163275" tIns="81625" rIns="163275" bIns="81625" anchor="ctr" anchorCtr="0">
            <a:noAutofit/>
          </a:bodyPr>
          <a:lstStyle>
            <a:lvl1pPr marR="0" lvl="0" algn="ctr" rtl="0">
              <a:spcBef>
                <a:spcPts val="0"/>
              </a:spcBef>
              <a:spcAft>
                <a:spcPts val="0"/>
              </a:spcAft>
              <a:buSzPts val="1400"/>
              <a:buNone/>
              <a:defRPr sz="2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13106400" y="9534527"/>
            <a:ext cx="4267200" cy="547688"/>
          </a:xfrm>
          <a:prstGeom prst="rect">
            <a:avLst/>
          </a:prstGeom>
          <a:noFill/>
          <a:ln>
            <a:noFill/>
          </a:ln>
        </p:spPr>
        <p:txBody>
          <a:bodyPr spcFirstLastPara="1" wrap="square" lIns="163275" tIns="81625" rIns="163275" bIns="81625"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grpSp>
        <p:nvGrpSpPr>
          <p:cNvPr id="88" name="Google Shape;88;p1"/>
          <p:cNvGrpSpPr/>
          <p:nvPr/>
        </p:nvGrpSpPr>
        <p:grpSpPr>
          <a:xfrm>
            <a:off x="4222843" y="2768959"/>
            <a:ext cx="14065157" cy="5740033"/>
            <a:chOff x="2469722" y="-4450449"/>
            <a:chExt cx="17774745" cy="6178281"/>
          </a:xfrm>
        </p:grpSpPr>
        <p:sp>
          <p:nvSpPr>
            <p:cNvPr id="89" name="Google Shape;89;p1"/>
            <p:cNvSpPr txBox="1"/>
            <p:nvPr/>
          </p:nvSpPr>
          <p:spPr>
            <a:xfrm>
              <a:off x="2469722" y="-4450449"/>
              <a:ext cx="17774745" cy="6178281"/>
            </a:xfrm>
            <a:prstGeom prst="rect">
              <a:avLst/>
            </a:prstGeom>
            <a:noFill/>
            <a:ln>
              <a:noFill/>
            </a:ln>
          </p:spPr>
          <p:txBody>
            <a:bodyPr spcFirstLastPara="1" wrap="square" lIns="0" tIns="0" rIns="0" bIns="0" anchor="t" anchorCtr="0">
              <a:spAutoFit/>
            </a:bodyPr>
            <a:lstStyle/>
            <a:p>
              <a:pPr algn="ctr"/>
              <a:endParaRPr lang="en-US" sz="4000" b="1" i="1" dirty="0" smtClean="0">
                <a:solidFill>
                  <a:srgbClr val="0070C0"/>
                </a:solidFill>
                <a:latin typeface="Calibri"/>
                <a:ea typeface="Calibri"/>
                <a:cs typeface="Calibri"/>
              </a:endParaRPr>
            </a:p>
            <a:p>
              <a:pPr algn="ctr"/>
              <a:endParaRPr lang="en-US" sz="4000" b="1" i="1" dirty="0">
                <a:solidFill>
                  <a:srgbClr val="0070C0"/>
                </a:solidFill>
                <a:latin typeface="Calibri"/>
                <a:ea typeface="Calibri"/>
                <a:cs typeface="Calibri"/>
              </a:endParaRPr>
            </a:p>
            <a:p>
              <a:pPr algn="ctr"/>
              <a:endParaRPr lang="en-US" sz="4000" b="1" i="1" dirty="0" smtClean="0">
                <a:solidFill>
                  <a:srgbClr val="0070C0"/>
                </a:solidFill>
                <a:latin typeface="Calibri"/>
                <a:ea typeface="Calibri"/>
                <a:cs typeface="Calibri"/>
              </a:endParaRPr>
            </a:p>
            <a:p>
              <a:pPr algn="ctr"/>
              <a:endParaRPr lang="en-US" sz="4000" b="1" i="1" dirty="0">
                <a:solidFill>
                  <a:srgbClr val="0070C0"/>
                </a:solidFill>
                <a:latin typeface="Calibri"/>
                <a:ea typeface="Calibri"/>
                <a:cs typeface="Calibri"/>
              </a:endParaRPr>
            </a:p>
            <a:p>
              <a:pPr marL="0" marR="0" lvl="0" indent="0" algn="ctr" rtl="0">
                <a:spcBef>
                  <a:spcPts val="0"/>
                </a:spcBef>
                <a:spcAft>
                  <a:spcPts val="0"/>
                </a:spcAft>
                <a:buNone/>
              </a:pPr>
              <a:r>
                <a:rPr lang="ru-RU" sz="7100" b="1" i="1" u="none" strike="noStrike" cap="none" dirty="0" err="1" smtClean="0">
                  <a:solidFill>
                    <a:srgbClr val="0070C0"/>
                  </a:solidFill>
                  <a:latin typeface="Calibri"/>
                  <a:ea typeface="Calibri"/>
                  <a:cs typeface="Calibri"/>
                  <a:sym typeface="Calibri"/>
                </a:rPr>
                <a:t>Впровадження</a:t>
              </a:r>
              <a:r>
                <a:rPr lang="ru-RU" sz="7100" b="1" i="1" u="none" strike="noStrike" cap="none" dirty="0" smtClean="0">
                  <a:solidFill>
                    <a:srgbClr val="0070C0"/>
                  </a:solidFill>
                  <a:latin typeface="Calibri"/>
                  <a:ea typeface="Calibri"/>
                  <a:cs typeface="Calibri"/>
                  <a:sym typeface="Calibri"/>
                </a:rPr>
                <a:t> </a:t>
              </a:r>
              <a:r>
                <a:rPr lang="ru-RU" sz="7100" b="1" i="1" u="none" strike="noStrike" cap="none" dirty="0" err="1" smtClean="0">
                  <a:solidFill>
                    <a:srgbClr val="0070C0"/>
                  </a:solidFill>
                  <a:latin typeface="Calibri"/>
                  <a:ea typeface="Calibri"/>
                  <a:cs typeface="Calibri"/>
                  <a:sym typeface="Calibri"/>
                </a:rPr>
                <a:t>державних</a:t>
              </a:r>
              <a:r>
                <a:rPr lang="ru-RU" sz="7100" b="1" i="1" u="none" strike="noStrike" cap="none" dirty="0" smtClean="0">
                  <a:solidFill>
                    <a:srgbClr val="0070C0"/>
                  </a:solidFill>
                  <a:latin typeface="Calibri"/>
                  <a:ea typeface="Calibri"/>
                  <a:cs typeface="Calibri"/>
                  <a:sym typeface="Calibri"/>
                </a:rPr>
                <a:t> </a:t>
              </a:r>
              <a:r>
                <a:rPr lang="ru-RU" sz="7100" b="1" i="1" u="none" strike="noStrike" cap="none" dirty="0" err="1" smtClean="0">
                  <a:solidFill>
                    <a:srgbClr val="0070C0"/>
                  </a:solidFill>
                  <a:latin typeface="Calibri"/>
                  <a:ea typeface="Calibri"/>
                  <a:cs typeface="Calibri"/>
                  <a:sym typeface="Calibri"/>
                </a:rPr>
                <a:t>стандартів</a:t>
              </a:r>
              <a:r>
                <a:rPr lang="ru-RU" sz="7100" b="1" i="1" u="none" strike="noStrike" cap="none" dirty="0" smtClean="0">
                  <a:solidFill>
                    <a:srgbClr val="0070C0"/>
                  </a:solidFill>
                  <a:latin typeface="Calibri"/>
                  <a:ea typeface="Calibri"/>
                  <a:cs typeface="Calibri"/>
                  <a:sym typeface="Calibri"/>
                </a:rPr>
                <a:t> в </a:t>
              </a:r>
              <a:r>
                <a:rPr lang="ru-RU" sz="7100" b="1" i="1" u="none" strike="noStrike" cap="none" dirty="0" err="1" smtClean="0">
                  <a:solidFill>
                    <a:srgbClr val="0070C0"/>
                  </a:solidFill>
                  <a:latin typeface="Calibri"/>
                  <a:ea typeface="Calibri"/>
                  <a:cs typeface="Calibri"/>
                  <a:sym typeface="Calibri"/>
                </a:rPr>
                <a:t>освітній</a:t>
              </a:r>
              <a:r>
                <a:rPr lang="ru-RU" sz="7100" b="1" i="1" u="none" strike="noStrike" cap="none" dirty="0" smtClean="0">
                  <a:solidFill>
                    <a:srgbClr val="0070C0"/>
                  </a:solidFill>
                  <a:latin typeface="Calibri"/>
                  <a:ea typeface="Calibri"/>
                  <a:cs typeface="Calibri"/>
                  <a:sym typeface="Calibri"/>
                </a:rPr>
                <a:t> </a:t>
              </a:r>
              <a:r>
                <a:rPr lang="ru-RU" sz="7100" b="1" i="1" u="none" strike="noStrike" cap="none" dirty="0" err="1" smtClean="0">
                  <a:solidFill>
                    <a:srgbClr val="0070C0"/>
                  </a:solidFill>
                  <a:latin typeface="Calibri"/>
                  <a:ea typeface="Calibri"/>
                  <a:cs typeface="Calibri"/>
                  <a:sym typeface="Calibri"/>
                </a:rPr>
                <a:t>процес</a:t>
              </a:r>
              <a:r>
                <a:rPr lang="ru-RU" sz="7100" b="1" i="1" u="none" strike="noStrike" cap="none" dirty="0" smtClean="0">
                  <a:solidFill>
                    <a:srgbClr val="0070C0"/>
                  </a:solidFill>
                  <a:latin typeface="Calibri"/>
                  <a:ea typeface="Calibri"/>
                  <a:cs typeface="Calibri"/>
                  <a:sym typeface="Calibri"/>
                </a:rPr>
                <a:t> з математики</a:t>
              </a:r>
              <a:endParaRPr sz="7100" b="1" i="1" u="none" strike="noStrike" cap="none" dirty="0">
                <a:solidFill>
                  <a:srgbClr val="0070C0"/>
                </a:solidFill>
                <a:latin typeface="Calibri"/>
                <a:ea typeface="Calibri"/>
                <a:cs typeface="Calibri"/>
                <a:sym typeface="Calibri"/>
              </a:endParaRPr>
            </a:p>
          </p:txBody>
        </p:sp>
        <p:sp>
          <p:nvSpPr>
            <p:cNvPr id="90" name="Google Shape;90;p1"/>
            <p:cNvSpPr txBox="1"/>
            <p:nvPr/>
          </p:nvSpPr>
          <p:spPr>
            <a:xfrm>
              <a:off x="5608733" y="1377303"/>
              <a:ext cx="13688811" cy="347838"/>
            </a:xfrm>
            <a:prstGeom prst="rect">
              <a:avLst/>
            </a:prstGeom>
            <a:noFill/>
            <a:ln>
              <a:noFill/>
            </a:ln>
          </p:spPr>
          <p:txBody>
            <a:bodyPr spcFirstLastPara="1" wrap="square" lIns="0" tIns="0" rIns="0" bIns="0" anchor="t" anchorCtr="0">
              <a:spAutoFit/>
            </a:bodyPr>
            <a:lstStyle/>
            <a:p>
              <a:pPr marL="0" marR="0" lvl="0" indent="0" algn="r" rtl="0">
                <a:lnSpc>
                  <a:spcPct val="150000"/>
                </a:lnSpc>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7919243"/>
          </a:xfrm>
        </p:spPr>
        <p:txBody>
          <a:bodyPr>
            <a:normAutofit fontScale="90000"/>
          </a:bodyPr>
          <a:lstStyle/>
          <a:p>
            <a:pPr algn="l"/>
            <a:r>
              <a:rPr lang="ru-RU" dirty="0" smtClean="0">
                <a:solidFill>
                  <a:schemeClr val="accent6">
                    <a:lumMod val="75000"/>
                  </a:schemeClr>
                </a:solidFill>
              </a:rPr>
              <a:t>                </a:t>
            </a:r>
            <a:r>
              <a:rPr lang="ru-RU" dirty="0" smtClean="0">
                <a:solidFill>
                  <a:srgbClr val="0070C0"/>
                </a:solidFill>
              </a:rPr>
              <a:t>МОН </a:t>
            </a:r>
            <a:r>
              <a:rPr lang="ru-RU" dirty="0" err="1">
                <a:solidFill>
                  <a:srgbClr val="0070C0"/>
                </a:solidFill>
              </a:rPr>
              <a:t>рекомендує</a:t>
            </a:r>
            <a:r>
              <a:rPr lang="ru-RU" dirty="0" smtClean="0">
                <a:solidFill>
                  <a:srgbClr val="0070C0"/>
                </a:solidFill>
              </a:rPr>
              <a:t>:</a:t>
            </a:r>
            <a:r>
              <a:rPr lang="en-US" dirty="0" smtClean="0">
                <a:solidFill>
                  <a:srgbClr val="0070C0"/>
                </a:solidFill>
              </a:rPr>
              <a:t/>
            </a:r>
            <a:br>
              <a:rPr lang="en-US" dirty="0" smtClean="0">
                <a:solidFill>
                  <a:srgbClr val="0070C0"/>
                </a:solidFill>
              </a:rPr>
            </a:br>
            <a:r>
              <a:rPr lang="ru-RU" sz="3600" dirty="0" err="1">
                <a:latin typeface="Times New Roman" panose="02020603050405020304" pitchFamily="18" charset="0"/>
                <a:cs typeface="Times New Roman" panose="02020603050405020304" pitchFamily="18" charset="0"/>
              </a:rPr>
              <a:t>Діагностування</a:t>
            </a:r>
            <a:r>
              <a:rPr lang="ru-RU" sz="3600" dirty="0">
                <a:latin typeface="Times New Roman" panose="02020603050405020304" pitchFamily="18" charset="0"/>
                <a:cs typeface="Times New Roman" panose="02020603050405020304" pitchFamily="18" charset="0"/>
              </a:rPr>
              <a:t> в </a:t>
            </a:r>
            <a:r>
              <a:rPr lang="ru-RU" sz="3600" dirty="0" err="1">
                <a:latin typeface="Times New Roman" panose="02020603050405020304" pitchFamily="18" charset="0"/>
                <a:cs typeface="Times New Roman" panose="02020603050405020304" pitchFamily="18" charset="0"/>
              </a:rPr>
              <a:t>перші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тижні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доцільно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проводити</a:t>
            </a:r>
            <a:r>
              <a:rPr lang="ru-RU" sz="3600" dirty="0">
                <a:latin typeface="Times New Roman" panose="02020603050405020304" pitchFamily="18" charset="0"/>
                <a:cs typeface="Times New Roman" panose="02020603050405020304" pitchFamily="18" charset="0"/>
              </a:rPr>
              <a:t> з </a:t>
            </a:r>
            <a:r>
              <a:rPr lang="ru-RU" sz="3600" dirty="0" err="1">
                <a:latin typeface="Times New Roman" panose="02020603050405020304" pitchFamily="18" charset="0"/>
                <a:cs typeface="Times New Roman" panose="02020603050405020304" pitchFamily="18" charset="0"/>
              </a:rPr>
              <a:t>використанням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різнорівневих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завдань</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завдання</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упізнавання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змісту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його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відтворення</a:t>
            </a:r>
            <a:r>
              <a:rPr lang="ru-RU" sz="3600" dirty="0">
                <a:latin typeface="Times New Roman" panose="02020603050405020304" pitchFamily="18" charset="0"/>
                <a:cs typeface="Times New Roman" panose="02020603050405020304" pitchFamily="18" charset="0"/>
              </a:rPr>
              <a:t> по </a:t>
            </a:r>
            <a:r>
              <a:rPr lang="ru-RU" sz="3600" dirty="0" err="1">
                <a:latin typeface="Times New Roman" panose="02020603050405020304" pitchFamily="18" charset="0"/>
                <a:cs typeface="Times New Roman" panose="02020603050405020304" pitchFamily="18" charset="0"/>
              </a:rPr>
              <a:t>пам’яті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чи</a:t>
            </a:r>
            <a:r>
              <a:rPr lang="ru-RU" sz="3600" dirty="0">
                <a:latin typeface="Times New Roman" panose="02020603050405020304" pitchFamily="18" charset="0"/>
                <a:cs typeface="Times New Roman" panose="02020603050405020304" pitchFamily="18" charset="0"/>
              </a:rPr>
              <a:t> за </a:t>
            </a:r>
            <a:r>
              <a:rPr lang="ru-RU" sz="3600" dirty="0" err="1">
                <a:latin typeface="Times New Roman" panose="02020603050405020304" pitchFamily="18" charset="0"/>
                <a:cs typeface="Times New Roman" panose="02020603050405020304" pitchFamily="18" charset="0"/>
              </a:rPr>
              <a:t>наданим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зразком</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завдання</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застосування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знань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способів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дій</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типових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ситуаціях</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завдання</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відтворення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відомого</a:t>
            </a:r>
            <a:r>
              <a:rPr lang="ru-RU" sz="3600" dirty="0">
                <a:latin typeface="Times New Roman" panose="02020603050405020304" pitchFamily="18" charset="0"/>
                <a:cs typeface="Times New Roman" panose="02020603050405020304" pitchFamily="18" charset="0"/>
              </a:rPr>
              <a:t> шляху </a:t>
            </a:r>
            <a:r>
              <a:rPr lang="ru-RU" sz="3600" dirty="0" err="1">
                <a:latin typeface="Times New Roman" panose="02020603050405020304" pitchFamily="18" charset="0"/>
                <a:cs typeface="Times New Roman" panose="02020603050405020304" pitchFamily="18" charset="0"/>
              </a:rPr>
              <a:t>міркування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застосування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засвоєного</a:t>
            </a:r>
            <a:r>
              <a:rPr lang="ru-RU" sz="3600" dirty="0">
                <a:latin typeface="Times New Roman" panose="02020603050405020304" pitchFamily="18" charset="0"/>
                <a:cs typeface="Times New Roman" panose="02020603050405020304" pitchFamily="18" charset="0"/>
              </a:rPr>
              <a:t> способу </a:t>
            </a:r>
            <a:r>
              <a:rPr lang="ru-RU" sz="3600" dirty="0" err="1">
                <a:latin typeface="Times New Roman" panose="02020603050405020304" pitchFamily="18" charset="0"/>
                <a:cs typeface="Times New Roman" panose="02020603050405020304" pitchFamily="18" charset="0"/>
              </a:rPr>
              <a:t>дії</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ситуації</a:t>
            </a:r>
            <a:r>
              <a:rPr lang="ru-RU" sz="3600" dirty="0">
                <a:latin typeface="Times New Roman" panose="02020603050405020304" pitchFamily="18" charset="0"/>
                <a:cs typeface="Times New Roman" panose="02020603050405020304" pitchFamily="18" charset="0"/>
              </a:rPr>
              <a:t>, яка </a:t>
            </a:r>
            <a:r>
              <a:rPr lang="ru-RU" sz="3600" dirty="0" err="1">
                <a:latin typeface="Times New Roman" panose="02020603050405020304" pitchFamily="18" charset="0"/>
                <a:cs typeface="Times New Roman" panose="02020603050405020304" pitchFamily="18" charset="0"/>
              </a:rPr>
              <a:t>дещо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відрізняється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типової</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завдання</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творче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застосування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досвіду</a:t>
            </a:r>
            <a:r>
              <a:rPr lang="ru-RU" sz="3600" dirty="0">
                <a:latin typeface="Times New Roman" panose="02020603050405020304" pitchFamily="18" charset="0"/>
                <a:cs typeface="Times New Roman" panose="02020603050405020304" pitchFamily="18" charset="0"/>
              </a:rPr>
              <a:t> в </a:t>
            </a:r>
            <a:r>
              <a:rPr lang="ru-RU" sz="3600" dirty="0" err="1">
                <a:latin typeface="Times New Roman" panose="02020603050405020304" pitchFamily="18" charset="0"/>
                <a:cs typeface="Times New Roman" panose="02020603050405020304" pitchFamily="18" charset="0"/>
              </a:rPr>
              <a:t>ситуаціях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наближених</a:t>
            </a:r>
            <a:r>
              <a:rPr lang="ru-RU" sz="3600" dirty="0">
                <a:latin typeface="Times New Roman" panose="02020603050405020304" pitchFamily="18" charset="0"/>
                <a:cs typeface="Times New Roman" panose="02020603050405020304" pitchFamily="18" charset="0"/>
              </a:rPr>
              <a:t> до </a:t>
            </a:r>
            <a:r>
              <a:rPr lang="ru-RU" sz="3600" dirty="0" err="1">
                <a:latin typeface="Times New Roman" panose="02020603050405020304" pitchFamily="18" charset="0"/>
                <a:cs typeface="Times New Roman" panose="02020603050405020304" pitchFamily="18" charset="0"/>
              </a:rPr>
              <a:t>життєвого</a:t>
            </a:r>
            <a:r>
              <a:rPr lang="ru-RU" sz="3600" dirty="0">
                <a:latin typeface="Times New Roman" panose="02020603050405020304" pitchFamily="18" charset="0"/>
                <a:cs typeface="Times New Roman" panose="02020603050405020304" pitchFamily="18" charset="0"/>
              </a:rPr>
              <a:t> контексту, для </a:t>
            </a:r>
            <a:r>
              <a:rPr lang="ru-RU" sz="3600" dirty="0" err="1">
                <a:latin typeface="Times New Roman" panose="02020603050405020304" pitchFamily="18" charset="0"/>
                <a:cs typeface="Times New Roman" panose="02020603050405020304" pitchFamily="18" charset="0"/>
              </a:rPr>
              <a:t>виконання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потрібно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самостійно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відшукати</a:t>
            </a:r>
            <a:r>
              <a:rPr lang="ru-RU" sz="3600" dirty="0">
                <a:latin typeface="Times New Roman" panose="02020603050405020304" pitchFamily="18" charset="0"/>
                <a:cs typeface="Times New Roman" panose="02020603050405020304" pitchFamily="18" charset="0"/>
              </a:rPr>
              <a:t> шлях </a:t>
            </a:r>
            <a:r>
              <a:rPr lang="ru-RU" sz="3600" dirty="0" err="1">
                <a:latin typeface="Times New Roman" panose="02020603050405020304" pitchFamily="18" charset="0"/>
                <a:cs typeface="Times New Roman" panose="02020603050405020304" pitchFamily="18" charset="0"/>
              </a:rPr>
              <a:t>розв’язання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проблеми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дібрати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доступну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інформацію</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пристосувати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її</a:t>
            </a:r>
            <a:r>
              <a:rPr lang="ru-RU" sz="3600" dirty="0">
                <a:latin typeface="Times New Roman" panose="02020603050405020304" pitchFamily="18" charset="0"/>
                <a:cs typeface="Times New Roman" panose="02020603050405020304" pitchFamily="18" charset="0"/>
              </a:rPr>
              <a:t> до </a:t>
            </a:r>
            <a:r>
              <a:rPr lang="ru-RU" sz="3600" dirty="0" err="1">
                <a:latin typeface="Times New Roman" panose="02020603050405020304" pitchFamily="18" charset="0"/>
                <a:cs typeface="Times New Roman" panose="02020603050405020304" pitchFamily="18" charset="0"/>
              </a:rPr>
              <a:t>наданої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умови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поєднати</a:t>
            </a:r>
            <a:r>
              <a:rPr lang="ru-RU" sz="3600" dirty="0">
                <a:latin typeface="Times New Roman" panose="02020603050405020304" pitchFamily="18" charset="0"/>
                <a:cs typeface="Times New Roman" panose="02020603050405020304" pitchFamily="18" charset="0"/>
              </a:rPr>
              <a:t> й </a:t>
            </a:r>
            <a:r>
              <a:rPr lang="ru-RU" sz="3600" dirty="0" err="1">
                <a:latin typeface="Times New Roman" panose="02020603050405020304" pitchFamily="18" charset="0"/>
                <a:cs typeface="Times New Roman" panose="02020603050405020304" pitchFamily="18" charset="0"/>
              </a:rPr>
              <a:t>доцільно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використати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елементи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знання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чи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вміння</a:t>
            </a:r>
            <a:r>
              <a:rPr lang="ru-RU" sz="3600" dirty="0">
                <a:latin typeface="Times New Roman" panose="02020603050405020304" pitchFamily="18" charset="0"/>
                <a:cs typeface="Times New Roman" panose="02020603050405020304" pitchFamily="18" charset="0"/>
              </a:rPr>
              <a:t> з </a:t>
            </a:r>
            <a:r>
              <a:rPr lang="ru-RU" sz="3600" dirty="0" err="1">
                <a:latin typeface="Times New Roman" panose="02020603050405020304" pitchFamily="18" charset="0"/>
                <a:cs typeface="Times New Roman" panose="02020603050405020304" pitchFamily="18" charset="0"/>
              </a:rPr>
              <a:t>інших</a:t>
            </a:r>
            <a:r>
              <a:rPr lang="ru-RU" sz="3600" dirty="0">
                <a:latin typeface="Times New Roman" panose="02020603050405020304" pitchFamily="18" charset="0"/>
                <a:cs typeface="Times New Roman" panose="02020603050405020304" pitchFamily="18" charset="0"/>
              </a:rPr>
              <a:t> тем, </a:t>
            </a:r>
            <a:r>
              <a:rPr lang="ru-RU" sz="3600" dirty="0" err="1">
                <a:latin typeface="Times New Roman" panose="02020603050405020304" pitchFamily="18" charset="0"/>
                <a:cs typeface="Times New Roman" panose="02020603050405020304" pitchFamily="18" charset="0"/>
              </a:rPr>
              <a:t>оцінити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об’єкт</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чи</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явище</a:t>
            </a:r>
            <a:r>
              <a:rPr lang="ru-RU" sz="3600" dirty="0">
                <a:latin typeface="Times New Roman" panose="02020603050405020304" pitchFamily="18" charset="0"/>
                <a:cs typeface="Times New Roman" panose="02020603050405020304" pitchFamily="18" charset="0"/>
              </a:rPr>
              <a:t>.</a:t>
            </a:r>
            <a:endParaRPr lang="ru-RU" sz="3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72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8922544"/>
          </a:xfrm>
        </p:spPr>
        <p:txBody>
          <a:bodyPr>
            <a:normAutofit/>
          </a:bodyPr>
          <a:lstStyle/>
          <a:p>
            <a:pPr algn="l"/>
            <a:r>
              <a:rPr lang="ru-RU" dirty="0" smtClean="0">
                <a:solidFill>
                  <a:schemeClr val="accent6">
                    <a:lumMod val="75000"/>
                  </a:schemeClr>
                </a:solidFill>
              </a:rPr>
              <a:t>                  </a:t>
            </a:r>
            <a:r>
              <a:rPr lang="ru-RU" dirty="0" smtClean="0">
                <a:solidFill>
                  <a:srgbClr val="0070C0"/>
                </a:solidFill>
              </a:rPr>
              <a:t>МОН </a:t>
            </a:r>
            <a:r>
              <a:rPr lang="ru-RU" dirty="0" err="1">
                <a:solidFill>
                  <a:srgbClr val="0070C0"/>
                </a:solidFill>
              </a:rPr>
              <a:t>рекомендує</a:t>
            </a:r>
            <a:r>
              <a:rPr lang="ru-RU" dirty="0" smtClean="0">
                <a:solidFill>
                  <a:srgbClr val="0070C0"/>
                </a:solidFill>
              </a:rPr>
              <a:t>:</a:t>
            </a:r>
            <a:br>
              <a:rPr lang="ru-RU" dirty="0" smtClean="0">
                <a:solidFill>
                  <a:srgbClr val="0070C0"/>
                </a:solidFill>
              </a:rPr>
            </a:br>
            <a:r>
              <a:rPr lang="ru-RU" sz="3600" dirty="0" err="1">
                <a:latin typeface="Times New Roman" panose="02020603050405020304" pitchFamily="18" charset="0"/>
                <a:cs typeface="Times New Roman" panose="02020603050405020304" pitchFamily="18" charset="0"/>
              </a:rPr>
              <a:t>Результати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діагностування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доцільно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використати</a:t>
            </a:r>
            <a:r>
              <a:rPr lang="ru-RU" sz="3600" dirty="0">
                <a:latin typeface="Times New Roman" panose="02020603050405020304" pitchFamily="18" charset="0"/>
                <a:cs typeface="Times New Roman" panose="02020603050405020304" pitchFamily="18" charset="0"/>
              </a:rPr>
              <a:t> для </a:t>
            </a:r>
            <a:r>
              <a:rPr lang="ru-RU" sz="3600" dirty="0" err="1">
                <a:latin typeface="Times New Roman" panose="02020603050405020304" pitchFamily="18" charset="0"/>
                <a:cs typeface="Times New Roman" panose="02020603050405020304" pitchFamily="18" charset="0"/>
              </a:rPr>
              <a:t>коригування</a:t>
            </a:r>
            <a:r>
              <a:rPr lang="ru-RU" sz="3600" dirty="0">
                <a:latin typeface="Times New Roman" panose="02020603050405020304" pitchFamily="18" charset="0"/>
                <a:cs typeface="Times New Roman" panose="02020603050405020304" pitchFamily="18" charset="0"/>
              </a:rPr>
              <a:t> календарно-</a:t>
            </a:r>
            <a:r>
              <a:rPr lang="ru-RU" sz="3600" dirty="0" err="1">
                <a:latin typeface="Times New Roman" panose="02020603050405020304" pitchFamily="18" charset="0"/>
                <a:cs typeface="Times New Roman" panose="02020603050405020304" pitchFamily="18" charset="0"/>
              </a:rPr>
              <a:t>тематичного</a:t>
            </a:r>
            <a:r>
              <a:rPr lang="ru-RU" sz="3600" dirty="0">
                <a:latin typeface="Times New Roman" panose="02020603050405020304" pitchFamily="18" charset="0"/>
                <a:cs typeface="Times New Roman" panose="02020603050405020304" pitchFamily="18" charset="0"/>
              </a:rPr>
              <a:t> плану </a:t>
            </a:r>
            <a:r>
              <a:rPr lang="ru-RU" sz="3600" dirty="0" err="1">
                <a:latin typeface="Times New Roman" panose="02020603050405020304" pitchFamily="18" charset="0"/>
                <a:cs typeface="Times New Roman" panose="02020603050405020304" pitchFamily="18" charset="0"/>
              </a:rPr>
              <a:t>вивчення</a:t>
            </a:r>
            <a:r>
              <a:rPr lang="ru-RU" sz="3600" dirty="0">
                <a:latin typeface="Times New Roman" panose="02020603050405020304" pitchFamily="18" charset="0"/>
                <a:cs typeface="Times New Roman" panose="02020603050405020304" pitchFamily="18" charset="0"/>
              </a:rPr>
              <a:t> предмета.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Залежно</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готовності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здобувачів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оволодівати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програмовим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матеріалом</a:t>
            </a:r>
            <a:r>
              <a:rPr lang="ru-RU" sz="3600" dirty="0">
                <a:latin typeface="Times New Roman" panose="02020603050405020304" pitchFamily="18" charset="0"/>
                <a:cs typeface="Times New Roman" panose="02020603050405020304" pitchFamily="18" charset="0"/>
              </a:rPr>
              <a:t> учитель </a:t>
            </a:r>
            <a:r>
              <a:rPr lang="ru-RU" sz="3600" dirty="0" err="1">
                <a:latin typeface="Times New Roman" panose="02020603050405020304" pitchFamily="18" charset="0"/>
                <a:cs typeface="Times New Roman" panose="02020603050405020304" pitchFamily="18" charset="0"/>
              </a:rPr>
              <a:t>може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розширити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збільшити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тематичний</a:t>
            </a:r>
            <a:r>
              <a:rPr lang="ru-RU" sz="3600" dirty="0">
                <a:latin typeface="Times New Roman" panose="02020603050405020304" pitchFamily="18" charset="0"/>
                <a:cs typeface="Times New Roman" panose="02020603050405020304" pitchFamily="18" charset="0"/>
              </a:rPr>
              <a:t> блок «</a:t>
            </a:r>
            <a:r>
              <a:rPr lang="ru-RU" sz="3600" dirty="0" err="1">
                <a:latin typeface="Times New Roman" panose="02020603050405020304" pitchFamily="18" charset="0"/>
                <a:cs typeface="Times New Roman" panose="02020603050405020304" pitchFamily="18" charset="0"/>
              </a:rPr>
              <a:t>Повторення</a:t>
            </a:r>
            <a:r>
              <a:rPr lang="ru-RU" sz="3600" dirty="0">
                <a:latin typeface="Times New Roman" panose="02020603050405020304" pitchFamily="18" charset="0"/>
                <a:cs typeface="Times New Roman" panose="02020603050405020304" pitchFamily="18" charset="0"/>
              </a:rPr>
              <a:t> (за </a:t>
            </a:r>
            <a:r>
              <a:rPr lang="ru-RU" sz="3600" dirty="0" err="1">
                <a:latin typeface="Times New Roman" panose="02020603050405020304" pitchFamily="18" charset="0"/>
                <a:cs typeface="Times New Roman" panose="02020603050405020304" pitchFamily="18" charset="0"/>
              </a:rPr>
              <a:t>попередній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навчальний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рік</a:t>
            </a:r>
            <a:r>
              <a:rPr lang="ru-RU" sz="3600" dirty="0">
                <a:latin typeface="Times New Roman" panose="02020603050405020304" pitchFamily="18" charset="0"/>
                <a:cs typeface="Times New Roman" panose="02020603050405020304" pitchFamily="18" charset="0"/>
              </a:rPr>
              <a:t>)» для </a:t>
            </a:r>
            <a:r>
              <a:rPr lang="ru-RU" sz="3600" dirty="0" err="1">
                <a:latin typeface="Times New Roman" panose="02020603050405020304" pitchFamily="18" charset="0"/>
                <a:cs typeface="Times New Roman" panose="02020603050405020304" pitchFamily="18" charset="0"/>
              </a:rPr>
              <a:t>подолання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виявлених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утруднень</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відповідно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ущільнити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програмовий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матеріал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який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вивчатися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опрацьовувати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нові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тематичні</a:t>
            </a:r>
            <a:r>
              <a:rPr lang="ru-RU" sz="3600" dirty="0">
                <a:latin typeface="Times New Roman" panose="02020603050405020304" pitchFamily="18" charset="0"/>
                <a:cs typeface="Times New Roman" panose="02020603050405020304" pitchFamily="18" charset="0"/>
              </a:rPr>
              <a:t> блоки, але </a:t>
            </a:r>
            <a:r>
              <a:rPr lang="ru-RU" sz="3600" dirty="0" err="1">
                <a:latin typeface="Times New Roman" panose="02020603050405020304" pitchFamily="18" charset="0"/>
                <a:cs typeface="Times New Roman" panose="02020603050405020304" pitchFamily="18" charset="0"/>
              </a:rPr>
              <a:t>перші</a:t>
            </a:r>
            <a:r>
              <a:rPr lang="ru-RU" sz="3600" dirty="0">
                <a:latin typeface="Times New Roman" panose="02020603050405020304" pitchFamily="18" charset="0"/>
                <a:cs typeface="Times New Roman" panose="02020603050405020304" pitchFamily="18" charset="0"/>
              </a:rPr>
              <a:t> уроки, </a:t>
            </a:r>
            <a:r>
              <a:rPr lang="ru-RU" sz="3600" dirty="0" err="1">
                <a:latin typeface="Times New Roman" panose="02020603050405020304" pitchFamily="18" charset="0"/>
                <a:cs typeface="Times New Roman" panose="02020603050405020304" pitchFamily="18" charset="0"/>
              </a:rPr>
              <a:t>виділені</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опрацювання</a:t>
            </a:r>
            <a:r>
              <a:rPr lang="ru-RU" sz="3600" dirty="0">
                <a:latin typeface="Times New Roman" panose="02020603050405020304" pitchFamily="18" charset="0"/>
                <a:cs typeface="Times New Roman" panose="02020603050405020304" pitchFamily="18" charset="0"/>
              </a:rPr>
              <a:t> теми, </a:t>
            </a:r>
            <a:r>
              <a:rPr lang="ru-RU" sz="3600" dirty="0" err="1">
                <a:latin typeface="Times New Roman" panose="02020603050405020304" pitchFamily="18" charset="0"/>
                <a:cs typeface="Times New Roman" panose="02020603050405020304" pitchFamily="18" charset="0"/>
              </a:rPr>
              <a:t>присвячувати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повторенню</a:t>
            </a:r>
            <a:r>
              <a:rPr lang="ru-RU" sz="3600" dirty="0">
                <a:latin typeface="Times New Roman" panose="02020603050405020304" pitchFamily="18" charset="0"/>
                <a:cs typeface="Times New Roman" panose="02020603050405020304" pitchFamily="18" charset="0"/>
              </a:rPr>
              <a:t> тих тем </a:t>
            </a:r>
            <a:r>
              <a:rPr lang="ru-RU" sz="3600" dirty="0" err="1">
                <a:latin typeface="Times New Roman" panose="02020603050405020304" pitchFamily="18" charset="0"/>
                <a:cs typeface="Times New Roman" panose="02020603050405020304" pitchFamily="18" charset="0"/>
              </a:rPr>
              <a:t>попереднього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класу</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яких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базується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вивчення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нової</a:t>
            </a:r>
            <a:r>
              <a:rPr lang="ru-RU" sz="3600" dirty="0">
                <a:latin typeface="Times New Roman" panose="02020603050405020304" pitchFamily="18" charset="0"/>
                <a:cs typeface="Times New Roman" panose="02020603050405020304" pitchFamily="18" charset="0"/>
              </a:rPr>
              <a:t> теми.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Відтак</a:t>
            </a:r>
            <a:r>
              <a:rPr lang="ru-RU" sz="3600" dirty="0">
                <a:latin typeface="Times New Roman" panose="02020603050405020304" pitchFamily="18" charset="0"/>
                <a:cs typeface="Times New Roman" panose="02020603050405020304" pitchFamily="18" charset="0"/>
              </a:rPr>
              <a:t>, календарно-</a:t>
            </a:r>
            <a:r>
              <a:rPr lang="ru-RU" sz="3600" dirty="0" err="1">
                <a:latin typeface="Times New Roman" panose="02020603050405020304" pitchFamily="18" charset="0"/>
                <a:cs typeface="Times New Roman" panose="02020603050405020304" pitchFamily="18" charset="0"/>
              </a:rPr>
              <a:t>тематичний</a:t>
            </a:r>
            <a:r>
              <a:rPr lang="ru-RU" sz="3600" dirty="0">
                <a:latin typeface="Times New Roman" panose="02020603050405020304" pitchFamily="18" charset="0"/>
                <a:cs typeface="Times New Roman" panose="02020603050405020304" pitchFamily="18" charset="0"/>
              </a:rPr>
              <a:t> план </a:t>
            </a:r>
            <a:r>
              <a:rPr lang="ru-RU" sz="3600" dirty="0" err="1">
                <a:latin typeface="Times New Roman" panose="02020603050405020304" pitchFamily="18" charset="0"/>
                <a:cs typeface="Times New Roman" panose="02020603050405020304" pitchFamily="18" charset="0"/>
              </a:rPr>
              <a:t>протягом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року </a:t>
            </a:r>
            <a:r>
              <a:rPr lang="ru-RU" sz="3600" dirty="0" err="1">
                <a:latin typeface="Times New Roman" panose="02020603050405020304" pitchFamily="18" charset="0"/>
                <a:cs typeface="Times New Roman" panose="02020603050405020304" pitchFamily="18" charset="0"/>
              </a:rPr>
              <a:t>може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змінюватися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залежно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поступу</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учнів</a:t>
            </a:r>
            <a:r>
              <a:rPr lang="ru-RU" sz="3600" dirty="0">
                <a:latin typeface="Times New Roman" panose="02020603050405020304" pitchFamily="18" charset="0"/>
                <a:cs typeface="Times New Roman" panose="02020603050405020304" pitchFamily="18" charset="0"/>
              </a:rPr>
              <a:t>.</a:t>
            </a:r>
            <a:endParaRPr lang="ru-RU" sz="3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42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7779543"/>
          </a:xfrm>
        </p:spPr>
        <p:txBody>
          <a:bodyPr>
            <a:normAutofit/>
          </a:bodyPr>
          <a:lstStyle/>
          <a:p>
            <a:pPr algn="l"/>
            <a:r>
              <a:rPr lang="ru-RU" dirty="0" smtClean="0">
                <a:solidFill>
                  <a:schemeClr val="accent6">
                    <a:lumMod val="75000"/>
                  </a:schemeClr>
                </a:solidFill>
              </a:rPr>
              <a:t>  </a:t>
            </a:r>
            <a:r>
              <a:rPr lang="ru-RU" dirty="0" err="1" smtClean="0">
                <a:solidFill>
                  <a:srgbClr val="0070C0"/>
                </a:solidFill>
              </a:rPr>
              <a:t>Оцінювання</a:t>
            </a:r>
            <a:r>
              <a:rPr lang="ru-RU" dirty="0" smtClean="0">
                <a:solidFill>
                  <a:srgbClr val="0070C0"/>
                </a:solidFill>
              </a:rPr>
              <a:t> </a:t>
            </a:r>
            <a:r>
              <a:rPr lang="ru-RU" dirty="0" err="1" smtClean="0">
                <a:solidFill>
                  <a:srgbClr val="0070C0"/>
                </a:solidFill>
              </a:rPr>
              <a:t>навчальних</a:t>
            </a:r>
            <a:r>
              <a:rPr lang="ru-RU" dirty="0" smtClean="0">
                <a:solidFill>
                  <a:srgbClr val="0070C0"/>
                </a:solidFill>
              </a:rPr>
              <a:t> </a:t>
            </a:r>
            <a:r>
              <a:rPr lang="ru-RU" dirty="0" err="1" smtClean="0">
                <a:solidFill>
                  <a:srgbClr val="0070C0"/>
                </a:solidFill>
              </a:rPr>
              <a:t>досягнень</a:t>
            </a:r>
            <a:r>
              <a:rPr lang="ru-RU" dirty="0" smtClean="0">
                <a:solidFill>
                  <a:srgbClr val="0070C0"/>
                </a:solidFill>
              </a:rPr>
              <a:t>    </a:t>
            </a:r>
            <a:r>
              <a:rPr lang="ru-RU" dirty="0" err="1" smtClean="0">
                <a:solidFill>
                  <a:srgbClr val="0070C0"/>
                </a:solidFill>
              </a:rPr>
              <a:t>учнів</a:t>
            </a:r>
            <a:r>
              <a:rPr lang="ru-RU" dirty="0" smtClean="0">
                <a:solidFill>
                  <a:srgbClr val="0070C0"/>
                </a:solidFill>
              </a:rPr>
              <a:t> 5-6 </a:t>
            </a:r>
            <a:r>
              <a:rPr lang="ru-RU" dirty="0" err="1" smtClean="0">
                <a:solidFill>
                  <a:srgbClr val="0070C0"/>
                </a:solidFill>
              </a:rPr>
              <a:t>класів</a:t>
            </a:r>
            <a:r>
              <a:rPr lang="ru-RU" dirty="0" smtClean="0">
                <a:solidFill>
                  <a:srgbClr val="0070C0"/>
                </a:solidFill>
              </a:rPr>
              <a:t> НУШ</a:t>
            </a:r>
            <a:br>
              <a:rPr lang="ru-RU" dirty="0" smtClean="0">
                <a:solidFill>
                  <a:srgbClr val="0070C0"/>
                </a:solidFill>
              </a:rPr>
            </a:br>
            <a:r>
              <a:rPr lang="ru-RU" sz="3600" dirty="0" err="1">
                <a:latin typeface="Times New Roman" panose="02020603050405020304" pitchFamily="18" charset="0"/>
                <a:cs typeface="Times New Roman" panose="02020603050405020304" pitchFamily="18" charset="0"/>
              </a:rPr>
              <a:t>Методичні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рекомендації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щодо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досягнень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учнів</a:t>
            </a:r>
            <a:r>
              <a:rPr lang="ru-RU" sz="3600" dirty="0">
                <a:latin typeface="Times New Roman" panose="02020603050405020304" pitchFamily="18" charset="0"/>
                <a:cs typeface="Times New Roman" panose="02020603050405020304" pitchFamily="18" charset="0"/>
              </a:rPr>
              <a:t> 5-6 </a:t>
            </a:r>
            <a:r>
              <a:rPr lang="ru-RU" sz="3600" dirty="0" err="1">
                <a:latin typeface="Times New Roman" panose="02020603050405020304" pitchFamily="18" charset="0"/>
                <a:cs typeface="Times New Roman" panose="02020603050405020304" pitchFamily="18" charset="0"/>
              </a:rPr>
              <a:t>класів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здобувають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відповідно</a:t>
            </a:r>
            <a:r>
              <a:rPr lang="ru-RU" sz="3600" dirty="0">
                <a:latin typeface="Times New Roman" panose="02020603050405020304" pitchFamily="18" charset="0"/>
                <a:cs typeface="Times New Roman" panose="02020603050405020304" pitchFamily="18" charset="0"/>
              </a:rPr>
              <a:t> до нового Державного стандарту </a:t>
            </a:r>
            <a:r>
              <a:rPr lang="ru-RU" sz="3600" dirty="0" err="1">
                <a:latin typeface="Times New Roman" panose="02020603050405020304" pitchFamily="18" charset="0"/>
                <a:cs typeface="Times New Roman" panose="02020603050405020304" pitchFamily="18" charset="0"/>
              </a:rPr>
              <a:t>базової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середньої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затверджені</a:t>
            </a:r>
            <a:r>
              <a:rPr lang="ru-RU" sz="3600" dirty="0">
                <a:latin typeface="Times New Roman" panose="02020603050405020304" pitchFamily="18" charset="0"/>
                <a:cs typeface="Times New Roman" panose="02020603050405020304" pitchFamily="18" charset="0"/>
              </a:rPr>
              <a:t> наказом </a:t>
            </a:r>
            <a:r>
              <a:rPr lang="ru-RU" sz="3600" dirty="0" err="1">
                <a:latin typeface="Times New Roman" panose="02020603050405020304" pitchFamily="18" charset="0"/>
                <a:cs typeface="Times New Roman" panose="02020603050405020304" pitchFamily="18" charset="0"/>
              </a:rPr>
              <a:t>Міністерства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і науки </a:t>
            </a:r>
            <a:r>
              <a:rPr lang="ru-RU" sz="3600" dirty="0" err="1">
                <a:latin typeface="Times New Roman" panose="02020603050405020304" pitchFamily="18" charset="0"/>
                <a:cs typeface="Times New Roman" panose="02020603050405020304" pitchFamily="18" charset="0"/>
              </a:rPr>
              <a:t>України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01 </a:t>
            </a:r>
            <a:r>
              <a:rPr lang="ru-RU" sz="3600" dirty="0" err="1">
                <a:latin typeface="Times New Roman" panose="02020603050405020304" pitchFamily="18" charset="0"/>
                <a:cs typeface="Times New Roman" panose="02020603050405020304" pitchFamily="18" charset="0"/>
              </a:rPr>
              <a:t>квітня</a:t>
            </a:r>
            <a:r>
              <a:rPr lang="ru-RU" sz="3600" dirty="0">
                <a:latin typeface="Times New Roman" panose="02020603050405020304" pitchFamily="18" charset="0"/>
                <a:cs typeface="Times New Roman" panose="02020603050405020304" pitchFamily="18" charset="0"/>
              </a:rPr>
              <a:t> 2022 р. № 289 (</a:t>
            </a:r>
            <a:r>
              <a:rPr lang="ru-RU" sz="3600" dirty="0" err="1">
                <a:latin typeface="Times New Roman" panose="02020603050405020304" pitchFamily="18" charset="0"/>
                <a:cs typeface="Times New Roman" panose="02020603050405020304" pitchFamily="18" charset="0"/>
              </a:rPr>
              <a:t>чинні</a:t>
            </a:r>
            <a:r>
              <a:rPr lang="ru-RU" sz="3600" dirty="0">
                <a:latin typeface="Times New Roman" panose="02020603050405020304" pitchFamily="18" charset="0"/>
                <a:cs typeface="Times New Roman" panose="02020603050405020304" pitchFamily="18" charset="0"/>
              </a:rPr>
              <a:t> для 5 та 6 </a:t>
            </a:r>
            <a:r>
              <a:rPr lang="ru-RU" sz="3600" dirty="0" err="1">
                <a:latin typeface="Times New Roman" panose="02020603050405020304" pitchFamily="18" charset="0"/>
                <a:cs typeface="Times New Roman" panose="02020603050405020304" pitchFamily="18" charset="0"/>
              </a:rPr>
              <a:t>класів</a:t>
            </a:r>
            <a:r>
              <a:rPr lang="ru-RU" sz="3600" dirty="0" smtClean="0">
                <a:latin typeface="Times New Roman" panose="02020603050405020304" pitchFamily="18" charset="0"/>
                <a:cs typeface="Times New Roman" panose="02020603050405020304" pitchFamily="18" charset="0"/>
              </a:rPr>
              <a:t>)</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Основними</a:t>
            </a:r>
            <a:r>
              <a:rPr lang="ru-RU" sz="3600" dirty="0">
                <a:latin typeface="Times New Roman" panose="02020603050405020304" pitchFamily="18" charset="0"/>
                <a:cs typeface="Times New Roman" panose="02020603050405020304" pitchFamily="18" charset="0"/>
              </a:rPr>
              <a:t> видами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учнів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відповідно</a:t>
            </a:r>
            <a:r>
              <a:rPr lang="ru-RU" sz="3600" dirty="0">
                <a:latin typeface="Times New Roman" panose="02020603050405020304" pitchFamily="18" charset="0"/>
                <a:cs typeface="Times New Roman" panose="02020603050405020304" pitchFamily="18" charset="0"/>
              </a:rPr>
              <a:t> до </a:t>
            </a:r>
            <a:r>
              <a:rPr lang="ru-RU" sz="3600" dirty="0" err="1">
                <a:latin typeface="Times New Roman" panose="02020603050405020304" pitchFamily="18" charset="0"/>
                <a:cs typeface="Times New Roman" panose="02020603050405020304" pitchFamily="18" charset="0"/>
              </a:rPr>
              <a:t>законодавства</a:t>
            </a:r>
            <a:r>
              <a:rPr lang="ru-RU" sz="3600" dirty="0">
                <a:latin typeface="Times New Roman" panose="02020603050405020304" pitchFamily="18" charset="0"/>
                <a:cs typeface="Times New Roman" panose="02020603050405020304" pitchFamily="18" charset="0"/>
              </a:rPr>
              <a:t>, є </a:t>
            </a:r>
            <a:r>
              <a:rPr lang="ru-RU" sz="3600" dirty="0" err="1">
                <a:latin typeface="Times New Roman" panose="02020603050405020304" pitchFamily="18" charset="0"/>
                <a:cs typeface="Times New Roman" panose="02020603050405020304" pitchFamily="18" charset="0"/>
              </a:rPr>
              <a:t>формувальне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поточне</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підсумкове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тематичне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семестрове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річне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Заклади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мають</a:t>
            </a:r>
            <a:r>
              <a:rPr lang="ru-RU" sz="3600" dirty="0">
                <a:latin typeface="Times New Roman" panose="02020603050405020304" pitchFamily="18" charset="0"/>
                <a:cs typeface="Times New Roman" panose="02020603050405020304" pitchFamily="18" charset="0"/>
              </a:rPr>
              <a:t> право на свободу </a:t>
            </a:r>
            <a:r>
              <a:rPr lang="ru-RU" sz="3600" dirty="0" err="1">
                <a:latin typeface="Times New Roman" panose="02020603050405020304" pitchFamily="18" charset="0"/>
                <a:cs typeface="Times New Roman" panose="02020603050405020304" pitchFamily="18" charset="0"/>
              </a:rPr>
              <a:t>вибору</a:t>
            </a:r>
            <a:r>
              <a:rPr lang="ru-RU" sz="3600" dirty="0">
                <a:latin typeface="Times New Roman" panose="02020603050405020304" pitchFamily="18" charset="0"/>
                <a:cs typeface="Times New Roman" panose="02020603050405020304" pitchFamily="18" charset="0"/>
              </a:rPr>
              <a:t> форм, </a:t>
            </a:r>
            <a:r>
              <a:rPr lang="ru-RU" sz="3600" dirty="0" err="1">
                <a:latin typeface="Times New Roman" panose="02020603050405020304" pitchFamily="18" charset="0"/>
                <a:cs typeface="Times New Roman" panose="02020603050405020304" pitchFamily="18" charset="0"/>
              </a:rPr>
              <a:t>змісту</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способів</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a:t>
            </a:r>
            <a:endParaRPr lang="ru-RU" sz="3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700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914400" y="165101"/>
            <a:ext cx="16459200" cy="8127999"/>
          </a:xfrm>
        </p:spPr>
        <p:txBody>
          <a:bodyPr>
            <a:normAutofit fontScale="90000"/>
          </a:bodyPr>
          <a:lstStyle/>
          <a:p>
            <a:pPr algn="l"/>
            <a:r>
              <a:rPr lang="ru-RU" dirty="0" smtClean="0">
                <a:solidFill>
                  <a:schemeClr val="accent6">
                    <a:lumMod val="75000"/>
                  </a:schemeClr>
                </a:solidFill>
              </a:rPr>
              <a:t>                    </a:t>
            </a:r>
            <a:r>
              <a:rPr lang="ru-RU" dirty="0" smtClean="0">
                <a:solidFill>
                  <a:srgbClr val="0070C0"/>
                </a:solidFill>
              </a:rPr>
              <a:t>ОЦІНЮВАННЯ</a:t>
            </a:r>
            <a:r>
              <a:rPr lang="ru-RU" dirty="0">
                <a:solidFill>
                  <a:srgbClr val="0070C0"/>
                </a:solidFill>
              </a:rPr>
              <a:t/>
            </a:r>
            <a:br>
              <a:rPr lang="ru-RU" dirty="0">
                <a:solidFill>
                  <a:srgbClr val="0070C0"/>
                </a:solidFill>
              </a:rPr>
            </a:br>
            <a:r>
              <a:rPr lang="ru-RU" dirty="0" smtClean="0">
                <a:solidFill>
                  <a:srgbClr val="0070C0"/>
                </a:solidFill>
              </a:rPr>
              <a:t>           РЕЗУЛЬТАТІВ </a:t>
            </a:r>
            <a:r>
              <a:rPr lang="ru-RU" dirty="0">
                <a:solidFill>
                  <a:srgbClr val="0070C0"/>
                </a:solidFill>
              </a:rPr>
              <a:t>НАВЧАННЯ</a:t>
            </a:r>
            <a:r>
              <a:rPr lang="ru-RU" dirty="0">
                <a:solidFill>
                  <a:schemeClr val="accent6">
                    <a:lumMod val="75000"/>
                  </a:schemeClr>
                </a:solidFill>
              </a:rPr>
              <a:t/>
            </a:r>
            <a:br>
              <a:rPr lang="ru-RU" dirty="0">
                <a:solidFill>
                  <a:schemeClr val="accent6">
                    <a:lumMod val="75000"/>
                  </a:schemeClr>
                </a:solidFill>
              </a:rPr>
            </a:br>
            <a:r>
              <a:rPr lang="ru-RU" sz="3600" dirty="0" err="1">
                <a:latin typeface="Times New Roman" panose="02020603050405020304" pitchFamily="18" charset="0"/>
                <a:cs typeface="Times New Roman" panose="02020603050405020304" pitchFamily="18" charset="0"/>
              </a:rPr>
              <a:t>Поточне</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підсумкове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учнів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здійснюють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відповідно</a:t>
            </a:r>
            <a:r>
              <a:rPr lang="ru-RU" sz="3600" dirty="0">
                <a:latin typeface="Times New Roman" panose="02020603050405020304" pitchFamily="18" charset="0"/>
                <a:cs typeface="Times New Roman" panose="02020603050405020304" pitchFamily="18" charset="0"/>
              </a:rPr>
              <a:t> до </a:t>
            </a:r>
            <a:r>
              <a:rPr lang="ru-RU" sz="3600" dirty="0" err="1">
                <a:latin typeface="Times New Roman" panose="02020603050405020304" pitchFamily="18" charset="0"/>
                <a:cs typeface="Times New Roman" panose="02020603050405020304" pitchFamily="18" charset="0"/>
              </a:rPr>
              <a:t>вимог</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модельних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програм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із</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застосуванням</a:t>
            </a:r>
            <a:r>
              <a:rPr lang="ru-RU" sz="3600" dirty="0">
                <a:latin typeface="Times New Roman" panose="02020603050405020304" pitchFamily="18" charset="0"/>
                <a:cs typeface="Times New Roman" panose="02020603050405020304" pitchFamily="18" charset="0"/>
              </a:rPr>
              <a:t> таких </a:t>
            </a:r>
            <a:r>
              <a:rPr lang="ru-RU" sz="3600" dirty="0" err="1">
                <a:latin typeface="Times New Roman" panose="02020603050405020304" pitchFamily="18" charset="0"/>
                <a:cs typeface="Times New Roman" panose="02020603050405020304" pitchFamily="18" charset="0"/>
              </a:rPr>
              <a:t>основних</a:t>
            </a:r>
            <a:r>
              <a:rPr lang="ru-RU" sz="3600" dirty="0">
                <a:latin typeface="Times New Roman" panose="02020603050405020304" pitchFamily="18" charset="0"/>
                <a:cs typeface="Times New Roman" panose="02020603050405020304" pitchFamily="18" charset="0"/>
              </a:rPr>
              <a:t> форм та </a:t>
            </a:r>
            <a:r>
              <a:rPr lang="ru-RU" sz="3600" dirty="0" err="1">
                <a:latin typeface="Times New Roman" panose="02020603050405020304" pitchFamily="18" charset="0"/>
                <a:cs typeface="Times New Roman" panose="02020603050405020304" pitchFamily="18" charset="0"/>
              </a:rPr>
              <a:t>способів</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усної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зокрема</a:t>
            </a:r>
            <a:r>
              <a:rPr lang="ru-RU" sz="3600" dirty="0">
                <a:latin typeface="Times New Roman" panose="02020603050405020304" pitchFamily="18" charset="0"/>
                <a:cs typeface="Times New Roman" panose="02020603050405020304" pitchFamily="18" charset="0"/>
              </a:rPr>
              <a:t> шляхом </a:t>
            </a:r>
            <a:r>
              <a:rPr lang="ru-RU" sz="3600" dirty="0" err="1">
                <a:latin typeface="Times New Roman" panose="02020603050405020304" pitchFamily="18" charset="0"/>
                <a:cs typeface="Times New Roman" panose="02020603050405020304" pitchFamily="18" charset="0"/>
              </a:rPr>
              <a:t>індивідуального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групового</a:t>
            </a:r>
            <a:r>
              <a:rPr lang="ru-RU" sz="3600" dirty="0">
                <a:latin typeface="Times New Roman" panose="02020603050405020304" pitchFamily="18" charset="0"/>
                <a:cs typeface="Times New Roman" panose="02020603050405020304" pitchFamily="18" charset="0"/>
              </a:rPr>
              <a:t> та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фронтального </a:t>
            </a:r>
            <a:r>
              <a:rPr lang="ru-RU" sz="3600" dirty="0" err="1">
                <a:latin typeface="Times New Roman" panose="02020603050405020304" pitchFamily="18" charset="0"/>
                <a:cs typeface="Times New Roman" panose="02020603050405020304" pitchFamily="18" charset="0"/>
              </a:rPr>
              <a:t>опитування</a:t>
            </a:r>
            <a:r>
              <a:rPr lang="ru-RU" sz="3600" dirty="0" smtClean="0">
                <a:latin typeface="Times New Roman" panose="02020603050405020304" pitchFamily="18" charset="0"/>
                <a:cs typeface="Times New Roman" panose="02020603050405020304" pitchFamily="18" charset="0"/>
              </a:rPr>
              <a:t>);</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письмової</a:t>
            </a:r>
            <a:r>
              <a:rPr lang="ru-RU" sz="3600" dirty="0">
                <a:latin typeface="Times New Roman" panose="02020603050405020304" pitchFamily="18" charset="0"/>
                <a:cs typeface="Times New Roman" panose="02020603050405020304" pitchFamily="18" charset="0"/>
              </a:rPr>
              <a:t>, у тому </a:t>
            </a:r>
            <a:r>
              <a:rPr lang="ru-RU" sz="3600" dirty="0" err="1">
                <a:latin typeface="Times New Roman" panose="02020603050405020304" pitchFamily="18" charset="0"/>
                <a:cs typeface="Times New Roman" panose="02020603050405020304" pitchFamily="18" charset="0"/>
              </a:rPr>
              <a:t>числі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графічної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зокрема</a:t>
            </a:r>
            <a:r>
              <a:rPr lang="ru-RU" sz="3600" dirty="0">
                <a:latin typeface="Times New Roman" panose="02020603050405020304" pitchFamily="18" charset="0"/>
                <a:cs typeface="Times New Roman" panose="02020603050405020304" pitchFamily="18" charset="0"/>
              </a:rPr>
              <a:t> шляхом </a:t>
            </a:r>
            <a:r>
              <a:rPr lang="ru-RU" sz="3600" dirty="0" err="1">
                <a:latin typeface="Times New Roman" panose="02020603050405020304" pitchFamily="18" charset="0"/>
                <a:cs typeface="Times New Roman" panose="02020603050405020304" pitchFamily="18" charset="0"/>
              </a:rPr>
              <a:t>виконання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діагностичних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самостійних</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контрольних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робіт</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тестування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організації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роботи</a:t>
            </a:r>
            <a:r>
              <a:rPr lang="ru-RU" sz="3600" dirty="0">
                <a:latin typeface="Times New Roman" panose="02020603050405020304" pitchFamily="18" charset="0"/>
                <a:cs typeface="Times New Roman" panose="02020603050405020304" pitchFamily="18" charset="0"/>
              </a:rPr>
              <a:t> з текстами, </a:t>
            </a:r>
            <a:r>
              <a:rPr lang="ru-RU" sz="3600" dirty="0" err="1">
                <a:latin typeface="Times New Roman" panose="02020603050405020304" pitchFamily="18" charset="0"/>
                <a:cs typeface="Times New Roman" panose="02020603050405020304" pitchFamily="18" charset="0"/>
              </a:rPr>
              <a:t>діаграмами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таблицями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графіками</a:t>
            </a:r>
            <a:r>
              <a:rPr lang="ru-RU" sz="3600" dirty="0">
                <a:latin typeface="Times New Roman" panose="02020603050405020304" pitchFamily="18" charset="0"/>
                <a:cs typeface="Times New Roman" panose="02020603050405020304" pitchFamily="18" charset="0"/>
              </a:rPr>
              <a:t>, схемами </a:t>
            </a:r>
            <a:r>
              <a:rPr lang="ru-RU" sz="3600" dirty="0" err="1">
                <a:latin typeface="Times New Roman" panose="02020603050405020304" pitchFamily="18" charset="0"/>
                <a:cs typeface="Times New Roman" panose="02020603050405020304" pitchFamily="18" charset="0"/>
              </a:rPr>
              <a:t>тощо</a:t>
            </a:r>
            <a:r>
              <a:rPr lang="ru-RU" sz="3600" dirty="0" smtClean="0">
                <a:latin typeface="Times New Roman" panose="02020603050405020304" pitchFamily="18" charset="0"/>
                <a:cs typeface="Times New Roman" panose="02020603050405020304" pitchFamily="18" charset="0"/>
              </a:rPr>
              <a:t>);</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цифрової</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зокрема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тестування</a:t>
            </a:r>
            <a:r>
              <a:rPr lang="ru-RU" sz="3600" dirty="0">
                <a:latin typeface="Times New Roman" panose="02020603050405020304" pitchFamily="18" charset="0"/>
                <a:cs typeface="Times New Roman" panose="02020603050405020304" pitchFamily="18" charset="0"/>
              </a:rPr>
              <a:t> в </a:t>
            </a:r>
            <a:r>
              <a:rPr lang="ru-RU" sz="3600" dirty="0" err="1">
                <a:latin typeface="Times New Roman" panose="02020603050405020304" pitchFamily="18" charset="0"/>
                <a:cs typeface="Times New Roman" panose="02020603050405020304" pitchFamily="18" charset="0"/>
              </a:rPr>
              <a:t>електронному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форматі</a:t>
            </a:r>
            <a:r>
              <a:rPr lang="ru-RU" sz="3600" dirty="0" smtClean="0">
                <a:latin typeface="Times New Roman" panose="02020603050405020304" pitchFamily="18" charset="0"/>
                <a:cs typeface="Times New Roman" panose="02020603050405020304" pitchFamily="18" charset="0"/>
              </a:rPr>
              <a:t>);</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практичної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зокрема</a:t>
            </a:r>
            <a:r>
              <a:rPr lang="ru-RU" sz="3600" dirty="0">
                <a:latin typeface="Times New Roman" panose="02020603050405020304" pitchFamily="18" charset="0"/>
                <a:cs typeface="Times New Roman" panose="02020603050405020304" pitchFamily="18" charset="0"/>
              </a:rPr>
              <a:t> шляхом </a:t>
            </a:r>
            <a:r>
              <a:rPr lang="ru-RU" sz="3600" dirty="0" err="1">
                <a:latin typeface="Times New Roman" panose="02020603050405020304" pitchFamily="18" charset="0"/>
                <a:cs typeface="Times New Roman" panose="02020603050405020304" pitchFamily="18" charset="0"/>
              </a:rPr>
              <a:t>організації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виконання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різних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видів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експериментальних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досліджень</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навчальних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проєктів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тощо</a:t>
            </a:r>
            <a:r>
              <a:rPr lang="ru-RU"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1620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8503444"/>
          </a:xfrm>
        </p:spPr>
        <p:txBody>
          <a:bodyPr>
            <a:normAutofit/>
          </a:bodyPr>
          <a:lstStyle/>
          <a:p>
            <a:pPr algn="l"/>
            <a:r>
              <a:rPr lang="ru-RU" dirty="0" smtClean="0">
                <a:solidFill>
                  <a:schemeClr val="accent6">
                    <a:lumMod val="75000"/>
                  </a:schemeClr>
                </a:solidFill>
              </a:rPr>
              <a:t>                      </a:t>
            </a:r>
            <a:r>
              <a:rPr lang="ru-RU" dirty="0" smtClean="0">
                <a:solidFill>
                  <a:srgbClr val="0070C0"/>
                </a:solidFill>
              </a:rPr>
              <a:t>ОЦІНЮВАННЯ</a:t>
            </a:r>
            <a:br>
              <a:rPr lang="ru-RU" dirty="0" smtClean="0">
                <a:solidFill>
                  <a:srgbClr val="0070C0"/>
                </a:solidFill>
              </a:rPr>
            </a:br>
            <a:r>
              <a:rPr lang="ru-RU" dirty="0" smtClean="0">
                <a:solidFill>
                  <a:srgbClr val="0070C0"/>
                </a:solidFill>
              </a:rPr>
              <a:t>            РАЗУЛЬТАТІВ НАВЧАННЯ</a:t>
            </a:r>
            <a:br>
              <a:rPr lang="ru-RU" dirty="0" smtClean="0">
                <a:solidFill>
                  <a:srgbClr val="0070C0"/>
                </a:solidFill>
              </a:rPr>
            </a:br>
            <a:r>
              <a:rPr lang="ru-RU" dirty="0" smtClean="0">
                <a:solidFill>
                  <a:schemeClr val="accent6">
                    <a:lumMod val="75000"/>
                  </a:schemeClr>
                </a:solidFill>
              </a:rPr>
              <a:t>  </a:t>
            </a:r>
            <a:r>
              <a:rPr lang="ru-RU" sz="3600" dirty="0" err="1" smtClean="0">
                <a:latin typeface="Times New Roman" panose="02020603050405020304" pitchFamily="18" charset="0"/>
                <a:cs typeface="Times New Roman" panose="02020603050405020304" pitchFamily="18" charset="0"/>
              </a:rPr>
              <a:t>Тематичне</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пропонується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здійснювати</a:t>
            </a:r>
            <a:r>
              <a:rPr lang="ru-RU" sz="3600" dirty="0">
                <a:latin typeface="Times New Roman" panose="02020603050405020304" pitchFamily="18" charset="0"/>
                <a:cs typeface="Times New Roman" panose="02020603050405020304" pitchFamily="18" charset="0"/>
              </a:rPr>
              <a:t> на </a:t>
            </a:r>
            <a:r>
              <a:rPr lang="ru-RU" sz="3600" dirty="0" err="1">
                <a:latin typeface="Times New Roman" panose="02020603050405020304" pitchFamily="18" charset="0"/>
                <a:cs typeface="Times New Roman" panose="02020603050405020304" pitchFamily="18" charset="0"/>
              </a:rPr>
              <a:t>основі</a:t>
            </a:r>
            <a:r>
              <a:rPr lang="ru-RU" sz="3600" dirty="0">
                <a:latin typeface="Times New Roman" panose="02020603050405020304" pitchFamily="18" charset="0"/>
                <a:cs typeface="Times New Roman" panose="02020603050405020304" pitchFamily="18" charset="0"/>
              </a:rPr>
              <a:t> поточного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із</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урахуванням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проведених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діагностичних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контрольних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робіт</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Під</a:t>
            </a:r>
            <a:r>
              <a:rPr lang="ru-RU" sz="3600" dirty="0">
                <a:latin typeface="Times New Roman" panose="02020603050405020304" pitchFamily="18" charset="0"/>
                <a:cs typeface="Times New Roman" panose="02020603050405020304" pitchFamily="18" charset="0"/>
              </a:rPr>
              <a:t> час </a:t>
            </a:r>
            <a:r>
              <a:rPr lang="ru-RU" sz="3600" dirty="0" err="1">
                <a:latin typeface="Times New Roman" panose="02020603050405020304" pitchFamily="18" charset="0"/>
                <a:cs typeface="Times New Roman" panose="02020603050405020304" pitchFamily="18" charset="0"/>
              </a:rPr>
              <a:t>виставлення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тематичного</a:t>
            </a:r>
            <a:r>
              <a:rPr lang="ru-RU" sz="3600" dirty="0">
                <a:latin typeface="Times New Roman" panose="02020603050405020304" pitchFamily="18" charset="0"/>
                <a:cs typeface="Times New Roman" panose="02020603050405020304" pitchFamily="18" charset="0"/>
              </a:rPr>
              <a:t> бала </a:t>
            </a:r>
            <a:r>
              <a:rPr lang="ru-RU" sz="3600" dirty="0" err="1">
                <a:latin typeface="Times New Roman" panose="02020603050405020304" pitchFamily="18" charset="0"/>
                <a:cs typeface="Times New Roman" panose="02020603050405020304" pitchFamily="18" charset="0"/>
              </a:rPr>
              <a:t>результати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перевірки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робочих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зошитів</a:t>
            </a:r>
            <a:r>
              <a:rPr lang="ru-RU" sz="3600" dirty="0">
                <a:latin typeface="Times New Roman" panose="02020603050405020304" pitchFamily="18" charset="0"/>
                <a:cs typeface="Times New Roman" panose="02020603050405020304" pitchFamily="18" charset="0"/>
              </a:rPr>
              <a:t>, як правило, не </a:t>
            </a:r>
            <a:r>
              <a:rPr lang="ru-RU" sz="3600" dirty="0" err="1">
                <a:latin typeface="Times New Roman" panose="02020603050405020304" pitchFamily="18" charset="0"/>
                <a:cs typeface="Times New Roman" panose="02020603050405020304" pitchFamily="18" charset="0"/>
              </a:rPr>
              <a:t>враховуються</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Фіксація</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записів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тематичного</a:t>
            </a:r>
            <a:r>
              <a:rPr lang="ru-RU" sz="3600" dirty="0">
                <a:latin typeface="Times New Roman" panose="02020603050405020304" pitchFamily="18" charset="0"/>
                <a:cs typeface="Times New Roman" panose="02020603050405020304" pitchFamily="18" charset="0"/>
              </a:rPr>
              <a:t> та семестрового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проводиться в </a:t>
            </a:r>
            <a:r>
              <a:rPr lang="ru-RU" sz="3600" dirty="0" err="1">
                <a:latin typeface="Times New Roman" panose="02020603050405020304" pitchFamily="18" charset="0"/>
                <a:cs typeface="Times New Roman" panose="02020603050405020304" pitchFamily="18" charset="0"/>
              </a:rPr>
              <a:t>окремій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колонці</a:t>
            </a:r>
            <a:r>
              <a:rPr lang="ru-RU" sz="3600" dirty="0">
                <a:latin typeface="Times New Roman" panose="02020603050405020304" pitchFamily="18" charset="0"/>
                <a:cs typeface="Times New Roman" panose="02020603050405020304" pitchFamily="18" charset="0"/>
              </a:rPr>
              <a:t> без </a:t>
            </a:r>
            <a:r>
              <a:rPr lang="ru-RU" sz="3600" dirty="0" err="1">
                <a:latin typeface="Times New Roman" panose="02020603050405020304" pitchFamily="18" charset="0"/>
                <a:cs typeface="Times New Roman" panose="02020603050405020304" pitchFamily="18" charset="0"/>
              </a:rPr>
              <a:t>дати</a:t>
            </a:r>
            <a:r>
              <a:rPr lang="ru-RU" sz="3600" dirty="0">
                <a:latin typeface="Times New Roman" panose="02020603050405020304" pitchFamily="18" charset="0"/>
                <a:cs typeface="Times New Roman" panose="02020603050405020304" pitchFamily="18" charset="0"/>
              </a:rPr>
              <a:t>.</a:t>
            </a:r>
            <a:r>
              <a:rPr lang="ru-RU" dirty="0" smtClean="0">
                <a:solidFill>
                  <a:schemeClr val="accent6">
                    <a:lumMod val="75000"/>
                  </a:schemeClr>
                </a:solidFill>
              </a:rPr>
              <a:t/>
            </a:r>
            <a:br>
              <a:rPr lang="ru-RU" dirty="0" smtClean="0">
                <a:solidFill>
                  <a:schemeClr val="accent6">
                    <a:lumMod val="75000"/>
                  </a:schemeClr>
                </a:solidFill>
              </a:rPr>
            </a:br>
            <a:endParaRPr lang="ru-RU" dirty="0">
              <a:solidFill>
                <a:schemeClr val="accent6">
                  <a:lumMod val="75000"/>
                </a:schemeClr>
              </a:solidFill>
            </a:endParaRPr>
          </a:p>
        </p:txBody>
      </p:sp>
    </p:spTree>
    <p:extLst>
      <p:ext uri="{BB962C8B-B14F-4D97-AF65-F5344CB8AC3E}">
        <p14:creationId xmlns:p14="http://schemas.microsoft.com/office/powerpoint/2010/main" val="2664006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8617743"/>
          </a:xfrm>
        </p:spPr>
        <p:txBody>
          <a:bodyPr>
            <a:normAutofit/>
          </a:bodyPr>
          <a:lstStyle/>
          <a:p>
            <a:pPr algn="l"/>
            <a:r>
              <a:rPr lang="ru-RU" dirty="0" smtClean="0">
                <a:solidFill>
                  <a:schemeClr val="accent6">
                    <a:lumMod val="75000"/>
                  </a:schemeClr>
                </a:solidFill>
              </a:rPr>
              <a:t>                </a:t>
            </a:r>
            <a:r>
              <a:rPr lang="ru-RU" dirty="0" smtClean="0">
                <a:solidFill>
                  <a:srgbClr val="0070C0"/>
                </a:solidFill>
              </a:rPr>
              <a:t>ОЦІНКА </a:t>
            </a:r>
            <a:r>
              <a:rPr lang="ru-RU" dirty="0">
                <a:solidFill>
                  <a:srgbClr val="0070C0"/>
                </a:solidFill>
              </a:rPr>
              <a:t>ЗА </a:t>
            </a:r>
            <a:r>
              <a:rPr lang="ru-RU" dirty="0" smtClean="0">
                <a:solidFill>
                  <a:srgbClr val="0070C0"/>
                </a:solidFill>
              </a:rPr>
              <a:t>СЕМЕСТР</a:t>
            </a:r>
            <a:br>
              <a:rPr lang="ru-RU" dirty="0" smtClean="0">
                <a:solidFill>
                  <a:srgbClr val="0070C0"/>
                </a:solidFill>
              </a:rPr>
            </a:br>
            <a:r>
              <a:rPr lang="ru-RU" sz="3600" dirty="0">
                <a:latin typeface="Times New Roman" panose="02020603050405020304" pitchFamily="18" charset="0"/>
                <a:cs typeface="Times New Roman" panose="02020603050405020304" pitchFamily="18" charset="0"/>
              </a:rPr>
              <a:t>ставиться за результатами </a:t>
            </a:r>
            <a:r>
              <a:rPr lang="ru-RU" sz="3600" dirty="0" err="1">
                <a:latin typeface="Times New Roman" panose="02020603050405020304" pitchFamily="18" charset="0"/>
                <a:cs typeface="Times New Roman" panose="02020603050405020304" pitchFamily="18" charset="0"/>
              </a:rPr>
              <a:t>тематичного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та контролю </a:t>
            </a:r>
            <a:r>
              <a:rPr lang="ru-RU" sz="3600" dirty="0" err="1">
                <a:latin typeface="Times New Roman" panose="02020603050405020304" pitchFamily="18" charset="0"/>
                <a:cs typeface="Times New Roman" panose="02020603050405020304" pitchFamily="18" charset="0"/>
              </a:rPr>
              <a:t>груп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загальних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визначені</a:t>
            </a:r>
            <a:r>
              <a:rPr lang="ru-RU" sz="3600" dirty="0">
                <a:latin typeface="Times New Roman" panose="02020603050405020304" pitchFamily="18" charset="0"/>
                <a:cs typeface="Times New Roman" panose="02020603050405020304" pitchFamily="18" charset="0"/>
              </a:rPr>
              <a:t> в Державному </a:t>
            </a:r>
            <a:r>
              <a:rPr lang="ru-RU" sz="3600" dirty="0" err="1">
                <a:latin typeface="Times New Roman" panose="02020603050405020304" pitchFamily="18" charset="0"/>
                <a:cs typeface="Times New Roman" panose="02020603050405020304" pitchFamily="18" charset="0"/>
              </a:rPr>
              <a:t>стандарті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базової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середньої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(Постанова КМУ № 898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30.09.2020 р.), у </a:t>
            </a:r>
            <a:r>
              <a:rPr lang="ru-RU" sz="3600" dirty="0" err="1">
                <a:latin typeface="Times New Roman" panose="02020603050405020304" pitchFamily="18" charset="0"/>
                <a:cs typeface="Times New Roman" panose="02020603050405020304" pitchFamily="18" charset="0"/>
              </a:rPr>
              <a:t>Свідоцтві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досягнень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учня</a:t>
            </a:r>
            <a:r>
              <a:rPr lang="ru-RU" sz="3600" dirty="0">
                <a:latin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cs typeface="Times New Roman" panose="02020603050405020304" pitchFamily="18" charset="0"/>
              </a:rPr>
              <a:t>учениці</a:t>
            </a:r>
            <a:r>
              <a:rPr lang="ru-RU" sz="3600" dirty="0">
                <a:latin typeface="Times New Roman" panose="02020603050405020304" pitchFamily="18" charset="0"/>
                <a:cs typeface="Times New Roman" panose="02020603050405020304" pitchFamily="18" charset="0"/>
              </a:rPr>
              <a:t> (Наказ МОН № 289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01 </a:t>
            </a:r>
            <a:r>
              <a:rPr lang="ru-RU" sz="3600" dirty="0" err="1">
                <a:latin typeface="Times New Roman" panose="02020603050405020304" pitchFamily="18" charset="0"/>
                <a:cs typeface="Times New Roman" panose="02020603050405020304" pitchFamily="18" charset="0"/>
              </a:rPr>
              <a:t>квітня</a:t>
            </a:r>
            <a:r>
              <a:rPr lang="ru-RU" sz="3600" dirty="0">
                <a:latin typeface="Times New Roman" panose="02020603050405020304" pitchFamily="18" charset="0"/>
                <a:cs typeface="Times New Roman" panose="02020603050405020304" pitchFamily="18" charset="0"/>
              </a:rPr>
              <a:t> 2022 р., </a:t>
            </a:r>
            <a:r>
              <a:rPr lang="ru-RU" sz="3600" dirty="0" err="1">
                <a:latin typeface="Times New Roman" panose="02020603050405020304" pitchFamily="18" charset="0"/>
                <a:cs typeface="Times New Roman" panose="02020603050405020304" pitchFamily="18" charset="0"/>
              </a:rPr>
              <a:t>додаток</a:t>
            </a:r>
            <a:r>
              <a:rPr lang="ru-RU" sz="3600" dirty="0">
                <a:latin typeface="Times New Roman" panose="02020603050405020304" pitchFamily="18" charset="0"/>
                <a:cs typeface="Times New Roman" panose="02020603050405020304" pitchFamily="18" charset="0"/>
              </a:rPr>
              <a:t> 1):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1.Опрацьовує </a:t>
            </a:r>
            <a:r>
              <a:rPr lang="ru-RU" sz="3600" dirty="0" err="1">
                <a:latin typeface="Times New Roman" panose="02020603050405020304" pitchFamily="18" charset="0"/>
                <a:cs typeface="Times New Roman" panose="02020603050405020304" pitchFamily="18" charset="0"/>
              </a:rPr>
              <a:t>проблемні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ситуації</a:t>
            </a:r>
            <a:r>
              <a:rPr lang="ru-RU" sz="3600" dirty="0">
                <a:latin typeface="Times New Roman" panose="02020603050405020304" pitchFamily="18" charset="0"/>
                <a:cs typeface="Times New Roman" panose="02020603050405020304" pitchFamily="18" charset="0"/>
              </a:rPr>
              <a:t> та </a:t>
            </a:r>
            <a:r>
              <a:rPr lang="ru-RU" sz="3600" dirty="0" err="1">
                <a:latin typeface="Times New Roman" panose="02020603050405020304" pitchFamily="18" charset="0"/>
                <a:cs typeface="Times New Roman" panose="02020603050405020304" pitchFamily="18" charset="0"/>
              </a:rPr>
              <a:t>створює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математичні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моделі</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2.Розв'язує </a:t>
            </a:r>
            <a:r>
              <a:rPr lang="ru-RU" sz="3600" dirty="0" err="1">
                <a:latin typeface="Times New Roman" panose="02020603050405020304" pitchFamily="18" charset="0"/>
                <a:cs typeface="Times New Roman" panose="02020603050405020304" pitchFamily="18" charset="0"/>
              </a:rPr>
              <a:t>математичні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задачі</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3.Критично </a:t>
            </a:r>
            <a:r>
              <a:rPr lang="ru-RU" sz="3600" dirty="0" err="1">
                <a:latin typeface="Times New Roman" panose="02020603050405020304" pitchFamily="18" charset="0"/>
                <a:cs typeface="Times New Roman" panose="02020603050405020304" pitchFamily="18" charset="0"/>
              </a:rPr>
              <a:t>оцінює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розв’язання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проблемних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ситуацій</a:t>
            </a:r>
            <a:endParaRPr lang="ru-RU" sz="3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60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7"/>
            <a:ext cx="16459200" cy="2178843"/>
          </a:xfrm>
        </p:spPr>
        <p:txBody>
          <a:bodyPr>
            <a:normAutofit/>
          </a:bodyPr>
          <a:lstStyle/>
          <a:p>
            <a:r>
              <a:rPr lang="ru-RU" sz="6000" dirty="0" err="1">
                <a:solidFill>
                  <a:srgbClr val="0070C0"/>
                </a:solidFill>
              </a:rPr>
              <a:t>Орієнтовний</a:t>
            </a:r>
            <a:r>
              <a:rPr lang="ru-RU" sz="6000" dirty="0">
                <a:solidFill>
                  <a:srgbClr val="0070C0"/>
                </a:solidFill>
              </a:rPr>
              <a:t> формат </a:t>
            </a:r>
            <a:r>
              <a:rPr lang="ru-RU" sz="6000" dirty="0" err="1">
                <a:solidFill>
                  <a:srgbClr val="0070C0"/>
                </a:solidFill>
              </a:rPr>
              <a:t>запису</a:t>
            </a:r>
            <a:r>
              <a:rPr lang="ru-RU" sz="6000" dirty="0">
                <a:solidFill>
                  <a:srgbClr val="0070C0"/>
                </a:solidFill>
              </a:rPr>
              <a:t> </a:t>
            </a:r>
            <a:r>
              <a:rPr lang="ru-RU" sz="6000" dirty="0" err="1">
                <a:solidFill>
                  <a:srgbClr val="0070C0"/>
                </a:solidFill>
              </a:rPr>
              <a:t>журнальної</a:t>
            </a:r>
            <a:r>
              <a:rPr lang="ru-RU" sz="6000" dirty="0">
                <a:solidFill>
                  <a:srgbClr val="0070C0"/>
                </a:solidFill>
              </a:rPr>
              <a:t> </a:t>
            </a:r>
            <a:r>
              <a:rPr lang="ru-RU" sz="6000" dirty="0" err="1">
                <a:solidFill>
                  <a:srgbClr val="0070C0"/>
                </a:solidFill>
              </a:rPr>
              <a:t>сторінки</a:t>
            </a:r>
            <a:r>
              <a:rPr lang="ru-RU" sz="6000" dirty="0">
                <a:solidFill>
                  <a:srgbClr val="0070C0"/>
                </a:solidFill>
              </a:rPr>
              <a:t> (5-6 </a:t>
            </a:r>
            <a:r>
              <a:rPr lang="ru-RU" sz="6000" dirty="0" err="1">
                <a:solidFill>
                  <a:srgbClr val="0070C0"/>
                </a:solidFill>
              </a:rPr>
              <a:t>класи</a:t>
            </a:r>
            <a:r>
              <a:rPr lang="ru-RU" sz="6000" dirty="0">
                <a:solidFill>
                  <a:srgbClr val="0070C0"/>
                </a:solidFill>
              </a:rPr>
              <a:t>)</a:t>
            </a:r>
          </a:p>
        </p:txBody>
      </p:sp>
      <p:pic>
        <p:nvPicPr>
          <p:cNvPr id="3" name="Рисунок 2"/>
          <p:cNvPicPr>
            <a:picLocks noChangeAspect="1"/>
          </p:cNvPicPr>
          <p:nvPr/>
        </p:nvPicPr>
        <p:blipFill>
          <a:blip r:embed="rId2"/>
          <a:stretch>
            <a:fillRect/>
          </a:stretch>
        </p:blipFill>
        <p:spPr>
          <a:xfrm>
            <a:off x="3501291" y="2806700"/>
            <a:ext cx="11285418" cy="6574161"/>
          </a:xfrm>
          <a:prstGeom prst="rect">
            <a:avLst/>
          </a:prstGeom>
        </p:spPr>
      </p:pic>
    </p:spTree>
    <p:extLst>
      <p:ext uri="{BB962C8B-B14F-4D97-AF65-F5344CB8AC3E}">
        <p14:creationId xmlns:p14="http://schemas.microsoft.com/office/powerpoint/2010/main" val="4265498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
            </a:r>
            <a:br>
              <a:rPr lang="ru-RU" dirty="0" smtClean="0">
                <a:solidFill>
                  <a:srgbClr val="0070C0"/>
                </a:solidFill>
              </a:rPr>
            </a:br>
            <a:r>
              <a:rPr lang="ru-RU" dirty="0">
                <a:solidFill>
                  <a:srgbClr val="0070C0"/>
                </a:solidFill>
              </a:rPr>
              <a:t/>
            </a:r>
            <a:br>
              <a:rPr lang="ru-RU" dirty="0">
                <a:solidFill>
                  <a:srgbClr val="0070C0"/>
                </a:solidFill>
              </a:rPr>
            </a:br>
            <a:r>
              <a:rPr lang="ru-RU" dirty="0" smtClean="0">
                <a:solidFill>
                  <a:srgbClr val="0070C0"/>
                </a:solidFill>
              </a:rPr>
              <a:t/>
            </a:r>
            <a:br>
              <a:rPr lang="ru-RU" dirty="0" smtClean="0">
                <a:solidFill>
                  <a:srgbClr val="0070C0"/>
                </a:solidFill>
              </a:rPr>
            </a:br>
            <a:r>
              <a:rPr lang="ru-RU" dirty="0">
                <a:solidFill>
                  <a:srgbClr val="0070C0"/>
                </a:solidFill>
              </a:rPr>
              <a:t/>
            </a:r>
            <a:br>
              <a:rPr lang="ru-RU" dirty="0">
                <a:solidFill>
                  <a:srgbClr val="0070C0"/>
                </a:solidFill>
              </a:rPr>
            </a:br>
            <a:r>
              <a:rPr lang="ru-RU" dirty="0" smtClean="0">
                <a:solidFill>
                  <a:srgbClr val="0070C0"/>
                </a:solidFill>
              </a:rPr>
              <a:t/>
            </a:r>
            <a:br>
              <a:rPr lang="ru-RU" dirty="0" smtClean="0">
                <a:solidFill>
                  <a:srgbClr val="0070C0"/>
                </a:solidFill>
              </a:rPr>
            </a:br>
            <a:r>
              <a:rPr lang="ru-RU" dirty="0">
                <a:solidFill>
                  <a:srgbClr val="0070C0"/>
                </a:solidFill>
              </a:rPr>
              <a:t/>
            </a:r>
            <a:br>
              <a:rPr lang="ru-RU" dirty="0">
                <a:solidFill>
                  <a:srgbClr val="0070C0"/>
                </a:solidFill>
              </a:rPr>
            </a:br>
            <a:r>
              <a:rPr lang="ru-RU" sz="10700" dirty="0" err="1" smtClean="0">
                <a:solidFill>
                  <a:srgbClr val="0070C0"/>
                </a:solidFill>
              </a:rPr>
              <a:t>Дякую</a:t>
            </a:r>
            <a:r>
              <a:rPr lang="ru-RU" sz="10700" dirty="0" smtClean="0">
                <a:solidFill>
                  <a:srgbClr val="0070C0"/>
                </a:solidFill>
              </a:rPr>
              <a:t> за </a:t>
            </a:r>
            <a:r>
              <a:rPr lang="ru-RU" sz="10700" dirty="0" err="1" smtClean="0">
                <a:solidFill>
                  <a:srgbClr val="0070C0"/>
                </a:solidFill>
              </a:rPr>
              <a:t>увагу</a:t>
            </a:r>
            <a:endParaRPr lang="ru-RU" sz="10700" dirty="0">
              <a:solidFill>
                <a:srgbClr val="0070C0"/>
              </a:solidFill>
            </a:endParaRPr>
          </a:p>
        </p:txBody>
      </p:sp>
    </p:spTree>
    <p:extLst>
      <p:ext uri="{BB962C8B-B14F-4D97-AF65-F5344CB8AC3E}">
        <p14:creationId xmlns:p14="http://schemas.microsoft.com/office/powerpoint/2010/main" val="75773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062" y="411956"/>
            <a:ext cx="16459200" cy="1714500"/>
          </a:xfrm>
        </p:spPr>
        <p:txBody>
          <a:bodyPr/>
          <a:lstStyle/>
          <a:p>
            <a:r>
              <a:rPr lang="uk-UA" dirty="0" smtClean="0">
                <a:solidFill>
                  <a:srgbClr val="0070C0"/>
                </a:solidFill>
              </a:rPr>
              <a:t>Нормативна база</a:t>
            </a:r>
            <a:endParaRPr lang="uk-UA" dirty="0">
              <a:solidFill>
                <a:srgbClr val="0070C0"/>
              </a:solidFill>
            </a:endParaRPr>
          </a:p>
        </p:txBody>
      </p:sp>
      <p:sp>
        <p:nvSpPr>
          <p:cNvPr id="4" name="Прямоугольник 3"/>
          <p:cNvSpPr/>
          <p:nvPr/>
        </p:nvSpPr>
        <p:spPr>
          <a:xfrm>
            <a:off x="1339403" y="2126456"/>
            <a:ext cx="12222051" cy="3961662"/>
          </a:xfrm>
          <a:prstGeom prst="rect">
            <a:avLst/>
          </a:prstGeom>
        </p:spPr>
        <p:txBody>
          <a:bodyPr wrap="square">
            <a:spAutoFit/>
          </a:bodyPr>
          <a:lstStyle/>
          <a:p>
            <a:pPr indent="450215" algn="just">
              <a:lnSpc>
                <a:spcPct val="107000"/>
              </a:lnSpc>
              <a:tabLst>
                <a:tab pos="630555" algn="l"/>
                <a:tab pos="810260" algn="l"/>
              </a:tabLst>
            </a:pPr>
            <a:endParaRPr lang="uk-UA"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0215" algn="l"/>
                <a:tab pos="630555" algn="l"/>
                <a:tab pos="810260" algn="l"/>
              </a:tabLst>
            </a:pPr>
            <a:r>
              <a:rPr lang="uk-UA" sz="2800" dirty="0">
                <a:latin typeface="Times New Roman" panose="02020603050405020304" pitchFamily="18" charset="0"/>
                <a:ea typeface="Calibri" panose="020F0502020204030204" pitchFamily="34" charset="0"/>
                <a:cs typeface="Times New Roman" panose="02020603050405020304" pitchFamily="18" charset="0"/>
              </a:rPr>
              <a:t>Закон України «Про освіту»;</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0215" algn="l"/>
                <a:tab pos="630555" algn="l"/>
                <a:tab pos="810260" algn="l"/>
              </a:tabLst>
            </a:pPr>
            <a:r>
              <a:rPr lang="uk-UA" sz="2800" dirty="0">
                <a:latin typeface="Times New Roman" panose="02020603050405020304" pitchFamily="18" charset="0"/>
                <a:ea typeface="Calibri" panose="020F0502020204030204" pitchFamily="34" charset="0"/>
                <a:cs typeface="Times New Roman" panose="02020603050405020304" pitchFamily="18" charset="0"/>
              </a:rPr>
              <a:t>Закон України «Про загальну середню освіту»;</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0215" algn="l"/>
                <a:tab pos="630555" algn="l"/>
                <a:tab pos="810260" algn="l"/>
              </a:tabLst>
            </a:pPr>
            <a:r>
              <a:rPr lang="uk-UA" sz="2800" dirty="0">
                <a:latin typeface="Times New Roman" panose="02020603050405020304" pitchFamily="18" charset="0"/>
                <a:ea typeface="Calibri" panose="020F0502020204030204" pitchFamily="34" charset="0"/>
                <a:cs typeface="Times New Roman" panose="02020603050405020304" pitchFamily="18" charset="0"/>
              </a:rPr>
              <a:t>Концепція реалізації державної політики у сфері реформування загальної середньої освіти «Нова українська школа»;</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0215" algn="l"/>
                <a:tab pos="630555" algn="l"/>
                <a:tab pos="810260" algn="l"/>
              </a:tabLst>
            </a:pPr>
            <a:r>
              <a:rPr lang="uk-UA" sz="2800" dirty="0">
                <a:latin typeface="Times New Roman" panose="02020603050405020304" pitchFamily="18" charset="0"/>
                <a:ea typeface="Calibri" panose="020F0502020204030204" pitchFamily="34" charset="0"/>
                <a:cs typeface="Times New Roman" panose="02020603050405020304" pitchFamily="18" charset="0"/>
              </a:rPr>
              <a:t>Державний стандарт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базової і повної загальної середньої</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smtClean="0">
                <a:latin typeface="Times New Roman" panose="02020603050405020304" pitchFamily="18" charset="0"/>
                <a:ea typeface="Calibri" panose="020F0502020204030204" pitchFamily="34" charset="0"/>
                <a:cs typeface="Times New Roman" panose="02020603050405020304" pitchFamily="18" charset="0"/>
              </a:rPr>
              <a:t>освіти</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затверджений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постановою</a:t>
            </a:r>
            <a:r>
              <a:rPr lang="ru-RU" sz="2800" dirty="0">
                <a:latin typeface="Times New Roman" panose="02020603050405020304" pitchFamily="18" charset="0"/>
                <a:cs typeface="Times New Roman" panose="02020603050405020304" pitchFamily="18" charset="0"/>
              </a:rPr>
              <a:t> КМУ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23.11.2011 № 1392)</a:t>
            </a:r>
            <a:r>
              <a:rPr lang="uk-UA"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450215" algn="l"/>
                <a:tab pos="630555" algn="l"/>
                <a:tab pos="810260" algn="l"/>
              </a:tabLst>
            </a:pPr>
            <a:r>
              <a:rPr lang="uk-UA" sz="2800" dirty="0">
                <a:latin typeface="Calibri" panose="020F0502020204030204" pitchFamily="34" charset="0"/>
                <a:ea typeface="Calibri" panose="020F0502020204030204" pitchFamily="34" charset="0"/>
                <a:cs typeface="Times New Roman" panose="02020603050405020304" pitchFamily="18" charset="0"/>
              </a:rPr>
              <a:t>Державний стандарт базової середньої освіти (</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затверджений постановою  КМУ від 30.09.2020 № 898). </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59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000" y="411957"/>
            <a:ext cx="16103600" cy="4934743"/>
          </a:xfrm>
        </p:spPr>
        <p:txBody>
          <a:bodyPr>
            <a:normAutofit/>
          </a:bodyPr>
          <a:lstStyle/>
          <a:p>
            <a:pPr algn="l"/>
            <a:r>
              <a:rPr lang="en-US" dirty="0" smtClean="0">
                <a:solidFill>
                  <a:srgbClr val="0070C0"/>
                </a:solidFill>
              </a:rPr>
              <a:t>                </a:t>
            </a:r>
            <a:r>
              <a:rPr lang="ru-RU" dirty="0" smtClean="0">
                <a:solidFill>
                  <a:srgbClr val="0070C0"/>
                </a:solidFill>
              </a:rPr>
              <a:t>Нормативна </a:t>
            </a:r>
            <a:r>
              <a:rPr lang="ru-RU" dirty="0">
                <a:solidFill>
                  <a:srgbClr val="0070C0"/>
                </a:solidFill>
              </a:rPr>
              <a:t>база </a:t>
            </a:r>
            <a:br>
              <a:rPr lang="ru-RU" dirty="0">
                <a:solidFill>
                  <a:srgbClr val="0070C0"/>
                </a:solidFill>
              </a:rPr>
            </a:br>
            <a:r>
              <a:rPr lang="ru-RU" sz="3100" dirty="0" smtClean="0">
                <a:latin typeface="Times New Roman" panose="02020603050405020304" pitchFamily="18" charset="0"/>
                <a:cs typeface="Times New Roman" panose="02020603050405020304" pitchFamily="18" charset="0"/>
              </a:rPr>
              <a:t>• Наказ </a:t>
            </a:r>
            <a:r>
              <a:rPr lang="ru-RU" sz="3100" dirty="0">
                <a:latin typeface="Times New Roman" panose="02020603050405020304" pitchFamily="18" charset="0"/>
                <a:cs typeface="Times New Roman" panose="02020603050405020304" pitchFamily="18" charset="0"/>
              </a:rPr>
              <a:t>МОН </a:t>
            </a:r>
            <a:r>
              <a:rPr lang="ru-RU" sz="3100" dirty="0" err="1">
                <a:latin typeface="Times New Roman" panose="02020603050405020304" pitchFamily="18" charset="0"/>
                <a:cs typeface="Times New Roman" panose="02020603050405020304" pitchFamily="18" charset="0"/>
              </a:rPr>
              <a:t>від</a:t>
            </a:r>
            <a:r>
              <a:rPr lang="ru-RU" sz="3100" dirty="0">
                <a:latin typeface="Times New Roman" panose="02020603050405020304" pitchFamily="18" charset="0"/>
                <a:cs typeface="Times New Roman" panose="02020603050405020304" pitchFamily="18" charset="0"/>
              </a:rPr>
              <a:t> 15.05.23 №563 «Про </a:t>
            </a:r>
            <a:r>
              <a:rPr lang="ru-RU" sz="3100" dirty="0" err="1">
                <a:latin typeface="Times New Roman" panose="02020603050405020304" pitchFamily="18" charset="0"/>
                <a:cs typeface="Times New Roman" panose="02020603050405020304" pitchFamily="18" charset="0"/>
              </a:rPr>
              <a:t>затвердження</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методичних</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рекомендацій</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щодо</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окремих</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питань</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здобуття</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освіти</a:t>
            </a:r>
            <a:r>
              <a:rPr lang="ru-RU" sz="3100" dirty="0">
                <a:latin typeface="Times New Roman" panose="02020603050405020304" pitchFamily="18" charset="0"/>
                <a:cs typeface="Times New Roman" panose="02020603050405020304" pitchFamily="18" charset="0"/>
              </a:rPr>
              <a:t> в закладах ЗСО в </a:t>
            </a:r>
            <a:r>
              <a:rPr lang="ru-RU" sz="3100" dirty="0" err="1">
                <a:latin typeface="Times New Roman" panose="02020603050405020304" pitchFamily="18" charset="0"/>
                <a:cs typeface="Times New Roman" panose="02020603050405020304" pitchFamily="18" charset="0"/>
              </a:rPr>
              <a:t>умовах</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воєнного</a:t>
            </a:r>
            <a:r>
              <a:rPr lang="ru-RU" sz="3100" dirty="0">
                <a:latin typeface="Times New Roman" panose="02020603050405020304" pitchFamily="18" charset="0"/>
                <a:cs typeface="Times New Roman" panose="02020603050405020304" pitchFamily="18" charset="0"/>
              </a:rPr>
              <a:t> стану в </a:t>
            </a:r>
            <a:r>
              <a:rPr lang="ru-RU" sz="3100" dirty="0" err="1">
                <a:latin typeface="Times New Roman" panose="02020603050405020304" pitchFamily="18" charset="0"/>
                <a:cs typeface="Times New Roman" panose="02020603050405020304" pitchFamily="18" charset="0"/>
              </a:rPr>
              <a:t>Україні</a:t>
            </a:r>
            <a:r>
              <a:rPr lang="ru-RU" sz="3100" dirty="0">
                <a:latin typeface="Times New Roman" panose="02020603050405020304" pitchFamily="18" charset="0"/>
                <a:cs typeface="Times New Roman" panose="02020603050405020304" pitchFamily="18" charset="0"/>
              </a:rPr>
              <a:t> »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Постанова КМУ </a:t>
            </a:r>
            <a:r>
              <a:rPr lang="ru-RU" sz="3100" dirty="0" err="1">
                <a:latin typeface="Times New Roman" panose="02020603050405020304" pitchFamily="18" charset="0"/>
                <a:cs typeface="Times New Roman" panose="02020603050405020304" pitchFamily="18" charset="0"/>
              </a:rPr>
              <a:t>від</a:t>
            </a:r>
            <a:r>
              <a:rPr lang="ru-RU" sz="3100" dirty="0">
                <a:latin typeface="Times New Roman" panose="02020603050405020304" pitchFamily="18" charset="0"/>
                <a:cs typeface="Times New Roman" panose="02020603050405020304" pitchFamily="18" charset="0"/>
              </a:rPr>
              <a:t> 28.07.2023 № 782 «Про початок </a:t>
            </a:r>
            <a:r>
              <a:rPr lang="ru-RU" sz="3100" dirty="0" err="1">
                <a:latin typeface="Times New Roman" panose="02020603050405020304" pitchFamily="18" charset="0"/>
                <a:cs typeface="Times New Roman" panose="02020603050405020304" pitchFamily="18" charset="0"/>
              </a:rPr>
              <a:t>навчального</a:t>
            </a:r>
            <a:r>
              <a:rPr lang="ru-RU" sz="3100" dirty="0">
                <a:latin typeface="Times New Roman" panose="02020603050405020304" pitchFamily="18" charset="0"/>
                <a:cs typeface="Times New Roman" panose="02020603050405020304" pitchFamily="18" charset="0"/>
              </a:rPr>
              <a:t> року </a:t>
            </a:r>
            <a:r>
              <a:rPr lang="ru-RU" sz="3100" dirty="0" err="1">
                <a:latin typeface="Times New Roman" panose="02020603050405020304" pitchFamily="18" charset="0"/>
                <a:cs typeface="Times New Roman" panose="02020603050405020304" pitchFamily="18" charset="0"/>
              </a:rPr>
              <a:t>під</a:t>
            </a:r>
            <a:r>
              <a:rPr lang="ru-RU" sz="3100" dirty="0">
                <a:latin typeface="Times New Roman" panose="02020603050405020304" pitchFamily="18" charset="0"/>
                <a:cs typeface="Times New Roman" panose="02020603050405020304" pitchFamily="18" charset="0"/>
              </a:rPr>
              <a:t> час </a:t>
            </a:r>
            <a:r>
              <a:rPr lang="ru-RU" sz="3100" dirty="0" err="1">
                <a:latin typeface="Times New Roman" panose="02020603050405020304" pitchFamily="18" charset="0"/>
                <a:cs typeface="Times New Roman" panose="02020603050405020304" pitchFamily="18" charset="0"/>
              </a:rPr>
              <a:t>воєнного</a:t>
            </a:r>
            <a:r>
              <a:rPr lang="ru-RU" sz="3100" dirty="0">
                <a:latin typeface="Times New Roman" panose="02020603050405020304" pitchFamily="18" charset="0"/>
                <a:cs typeface="Times New Roman" panose="02020603050405020304" pitchFamily="18" charset="0"/>
              </a:rPr>
              <a:t> стану в </a:t>
            </a:r>
            <a:r>
              <a:rPr lang="ru-RU" sz="3100" dirty="0" err="1">
                <a:latin typeface="Times New Roman" panose="02020603050405020304" pitchFamily="18" charset="0"/>
                <a:cs typeface="Times New Roman" panose="02020603050405020304" pitchFamily="18" charset="0"/>
              </a:rPr>
              <a:t>Україні</a:t>
            </a:r>
            <a:r>
              <a:rPr lang="ru-RU"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Лист МОН </a:t>
            </a:r>
            <a:r>
              <a:rPr lang="ru-RU" sz="3100" dirty="0" err="1">
                <a:latin typeface="Times New Roman" panose="02020603050405020304" pitchFamily="18" charset="0"/>
                <a:cs typeface="Times New Roman" panose="02020603050405020304" pitchFamily="18" charset="0"/>
              </a:rPr>
              <a:t>від</a:t>
            </a:r>
            <a:r>
              <a:rPr lang="ru-RU" sz="3100" dirty="0">
                <a:latin typeface="Times New Roman" panose="02020603050405020304" pitchFamily="18" charset="0"/>
                <a:cs typeface="Times New Roman" panose="02020603050405020304" pitchFamily="18" charset="0"/>
              </a:rPr>
              <a:t> 16.08.2023 №1/12186-23 «Про </a:t>
            </a:r>
            <a:r>
              <a:rPr lang="ru-RU" sz="3100" dirty="0" err="1">
                <a:latin typeface="Times New Roman" panose="02020603050405020304" pitchFamily="18" charset="0"/>
                <a:cs typeface="Times New Roman" panose="02020603050405020304" pitchFamily="18" charset="0"/>
              </a:rPr>
              <a:t>організацію</a:t>
            </a:r>
            <a:r>
              <a:rPr lang="ru-RU" sz="3100" dirty="0">
                <a:latin typeface="Times New Roman" panose="02020603050405020304" pitchFamily="18" charset="0"/>
                <a:cs typeface="Times New Roman" panose="02020603050405020304" pitchFamily="18" charset="0"/>
              </a:rPr>
              <a:t> 2023/2024 </a:t>
            </a:r>
            <a:r>
              <a:rPr lang="ru-RU" sz="3100" dirty="0" err="1">
                <a:latin typeface="Times New Roman" panose="02020603050405020304" pitchFamily="18" charset="0"/>
                <a:cs typeface="Times New Roman" panose="02020603050405020304" pitchFamily="18" charset="0"/>
              </a:rPr>
              <a:t>навчального</a:t>
            </a:r>
            <a:r>
              <a:rPr lang="ru-RU" sz="3100" dirty="0">
                <a:latin typeface="Times New Roman" panose="02020603050405020304" pitchFamily="18" charset="0"/>
                <a:cs typeface="Times New Roman" panose="02020603050405020304" pitchFamily="18" charset="0"/>
              </a:rPr>
              <a:t> року в закладах ЗСО»</a:t>
            </a:r>
          </a:p>
        </p:txBody>
      </p:sp>
    </p:spTree>
    <p:extLst>
      <p:ext uri="{BB962C8B-B14F-4D97-AF65-F5344CB8AC3E}">
        <p14:creationId xmlns:p14="http://schemas.microsoft.com/office/powerpoint/2010/main" val="1176877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5899943"/>
          </a:xfrm>
        </p:spPr>
        <p:txBody>
          <a:bodyPr>
            <a:normAutofit/>
          </a:bodyPr>
          <a:lstStyle/>
          <a:p>
            <a:pPr algn="l"/>
            <a:r>
              <a:rPr lang="ru-RU" dirty="0" smtClean="0">
                <a:solidFill>
                  <a:schemeClr val="accent6">
                    <a:lumMod val="75000"/>
                  </a:schemeClr>
                </a:solidFill>
              </a:rPr>
              <a:t>                </a:t>
            </a:r>
            <a:r>
              <a:rPr lang="ru-RU" dirty="0" err="1" smtClean="0">
                <a:solidFill>
                  <a:srgbClr val="0070C0"/>
                </a:solidFill>
              </a:rPr>
              <a:t>Модельні</a:t>
            </a:r>
            <a:r>
              <a:rPr lang="ru-RU" dirty="0" smtClean="0">
                <a:solidFill>
                  <a:srgbClr val="0070C0"/>
                </a:solidFill>
              </a:rPr>
              <a:t> </a:t>
            </a:r>
            <a:r>
              <a:rPr lang="ru-RU" dirty="0" err="1" smtClean="0">
                <a:solidFill>
                  <a:srgbClr val="0070C0"/>
                </a:solidFill>
              </a:rPr>
              <a:t>програми</a:t>
            </a:r>
            <a:r>
              <a:rPr lang="ru-RU" dirty="0" smtClean="0">
                <a:solidFill>
                  <a:srgbClr val="0070C0"/>
                </a:solidFill>
              </a:rPr>
              <a:t/>
            </a:r>
            <a:br>
              <a:rPr lang="ru-RU" dirty="0" smtClean="0">
                <a:solidFill>
                  <a:srgbClr val="0070C0"/>
                </a:solidFill>
              </a:rPr>
            </a:br>
            <a:r>
              <a:rPr lang="ru-RU" dirty="0" smtClean="0">
                <a:solidFill>
                  <a:schemeClr val="accent6">
                    <a:lumMod val="75000"/>
                  </a:schemeClr>
                </a:solidFill>
              </a:rPr>
              <a:t>                             </a:t>
            </a:r>
            <a:r>
              <a:rPr lang="ru-RU" sz="3600" dirty="0" smtClean="0">
                <a:latin typeface="Times New Roman" panose="02020603050405020304" pitchFamily="18" charset="0"/>
                <a:cs typeface="Times New Roman" panose="02020603050405020304" pitchFamily="18" charset="0"/>
              </a:rPr>
              <a:t>5-6 </a:t>
            </a:r>
            <a:r>
              <a:rPr lang="ru-RU" sz="3600" dirty="0" err="1" smtClean="0">
                <a:latin typeface="Times New Roman" panose="02020603050405020304" pitchFamily="18" charset="0"/>
                <a:cs typeface="Times New Roman" panose="02020603050405020304" pitchFamily="18" charset="0"/>
              </a:rPr>
              <a:t>класи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модельні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програми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яким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надано</a:t>
            </a:r>
            <a:r>
              <a:rPr lang="ru-RU" sz="3600" dirty="0">
                <a:latin typeface="Times New Roman" panose="02020603050405020304" pitchFamily="18" charset="0"/>
                <a:cs typeface="Times New Roman" panose="02020603050405020304" pitchFamily="18" charset="0"/>
              </a:rPr>
              <a:t> гриф «Рекомендовано </a:t>
            </a:r>
            <a:r>
              <a:rPr lang="ru-RU" sz="3600" dirty="0" err="1">
                <a:latin typeface="Times New Roman" panose="02020603050405020304" pitchFamily="18" charset="0"/>
                <a:cs typeface="Times New Roman" panose="02020603050405020304" pitchFamily="18" charset="0"/>
              </a:rPr>
              <a:t>Міністерством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і науки </a:t>
            </a:r>
            <a:r>
              <a:rPr lang="ru-RU" sz="3600" dirty="0" err="1">
                <a:latin typeface="Times New Roman" panose="02020603050405020304" pitchFamily="18" charset="0"/>
                <a:cs typeface="Times New Roman" panose="02020603050405020304" pitchFamily="18" charset="0"/>
              </a:rPr>
              <a:t>України</a:t>
            </a:r>
            <a:r>
              <a:rPr lang="ru-RU" sz="3600" dirty="0">
                <a:latin typeface="Times New Roman" panose="02020603050405020304" pitchFamily="18" charset="0"/>
                <a:cs typeface="Times New Roman" panose="02020603050405020304" pitchFamily="18" charset="0"/>
              </a:rPr>
              <a:t>» наказом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12.07.2021 №795 (</a:t>
            </a:r>
            <a:r>
              <a:rPr lang="ru-RU" sz="3600" dirty="0" err="1">
                <a:latin typeface="Times New Roman" panose="02020603050405020304" pitchFamily="18" charset="0"/>
                <a:cs typeface="Times New Roman" panose="02020603050405020304" pitchFamily="18" charset="0"/>
              </a:rPr>
              <a:t>зі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змінами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внесеними</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додаток</a:t>
            </a:r>
            <a:r>
              <a:rPr lang="ru-RU" sz="3600" dirty="0">
                <a:latin typeface="Times New Roman" panose="02020603050405020304" pitchFamily="18" charset="0"/>
                <a:cs typeface="Times New Roman" panose="02020603050405020304" pitchFamily="18" charset="0"/>
              </a:rPr>
              <a:t> наказами </a:t>
            </a:r>
            <a:r>
              <a:rPr lang="ru-RU" sz="3600" dirty="0" err="1">
                <a:latin typeface="Times New Roman" panose="02020603050405020304" pitchFamily="18" charset="0"/>
                <a:cs typeface="Times New Roman" panose="02020603050405020304" pitchFamily="18" charset="0"/>
              </a:rPr>
              <a:t>Міністерства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освіти</a:t>
            </a:r>
            <a:r>
              <a:rPr lang="ru-RU" sz="3600" dirty="0">
                <a:latin typeface="Times New Roman" panose="02020603050405020304" pitchFamily="18" charset="0"/>
                <a:cs typeface="Times New Roman" panose="02020603050405020304" pitchFamily="18" charset="0"/>
              </a:rPr>
              <a:t> і науки </a:t>
            </a:r>
            <a:r>
              <a:rPr lang="ru-RU" sz="3600" dirty="0" err="1">
                <a:latin typeface="Times New Roman" panose="02020603050405020304" pitchFamily="18" charset="0"/>
                <a:cs typeface="Times New Roman" panose="02020603050405020304" pitchFamily="18" charset="0"/>
              </a:rPr>
              <a:t>України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10.08.2021 р. №898,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29.09.2021 р. №1031,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13.12.2021 р. №1358,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02.02.2022 р. №96,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09.02.2022 р. №143, </a:t>
            </a:r>
            <a:r>
              <a:rPr lang="ru-RU" sz="3600" dirty="0" err="1">
                <a:latin typeface="Times New Roman" panose="02020603050405020304" pitchFamily="18" charset="0"/>
                <a:cs typeface="Times New Roman" panose="02020603050405020304" pitchFamily="18" charset="0"/>
              </a:rPr>
              <a:t>від</a:t>
            </a:r>
            <a:r>
              <a:rPr lang="ru-RU" sz="3600" dirty="0">
                <a:latin typeface="Times New Roman" panose="02020603050405020304" pitchFamily="18" charset="0"/>
                <a:cs typeface="Times New Roman" panose="02020603050405020304" pitchFamily="18" charset="0"/>
              </a:rPr>
              <a:t> 11.04.2022 р. №</a:t>
            </a:r>
            <a:r>
              <a:rPr lang="ru-RU" sz="3600" dirty="0" smtClean="0">
                <a:latin typeface="Times New Roman" panose="02020603050405020304" pitchFamily="18" charset="0"/>
                <a:cs typeface="Times New Roman" panose="02020603050405020304" pitchFamily="18" charset="0"/>
              </a:rPr>
              <a:t>324)</a:t>
            </a:r>
            <a:endParaRPr lang="ru-RU"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603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11956"/>
            <a:ext cx="16154400" cy="4452144"/>
          </a:xfrm>
        </p:spPr>
        <p:txBody>
          <a:bodyPr>
            <a:normAutofit fontScale="90000"/>
          </a:bodyPr>
          <a:lstStyle/>
          <a:p>
            <a:pPr algn="l"/>
            <a:r>
              <a:rPr lang="ru-RU" dirty="0" smtClean="0">
                <a:solidFill>
                  <a:schemeClr val="accent6">
                    <a:lumMod val="75000"/>
                  </a:schemeClr>
                </a:solidFill>
              </a:rPr>
              <a:t>                     </a:t>
            </a:r>
            <a:r>
              <a:rPr lang="ru-RU" dirty="0" err="1" smtClean="0">
                <a:solidFill>
                  <a:srgbClr val="0070C0"/>
                </a:solidFill>
              </a:rPr>
              <a:t>Навчальні</a:t>
            </a:r>
            <a:r>
              <a:rPr lang="ru-RU" dirty="0" smtClean="0">
                <a:solidFill>
                  <a:srgbClr val="0070C0"/>
                </a:solidFill>
              </a:rPr>
              <a:t> </a:t>
            </a:r>
            <a:r>
              <a:rPr lang="ru-RU" dirty="0" err="1" smtClean="0">
                <a:solidFill>
                  <a:srgbClr val="0070C0"/>
                </a:solidFill>
              </a:rPr>
              <a:t>програми</a:t>
            </a:r>
            <a:r>
              <a:rPr lang="ru-RU" dirty="0" smtClean="0">
                <a:solidFill>
                  <a:srgbClr val="0070C0"/>
                </a:solidFill>
              </a:rPr>
              <a:t/>
            </a:r>
            <a:br>
              <a:rPr lang="ru-RU" dirty="0" smtClean="0">
                <a:solidFill>
                  <a:srgbClr val="0070C0"/>
                </a:solidFill>
              </a:rPr>
            </a:br>
            <a:r>
              <a:rPr lang="ru-RU" dirty="0" smtClean="0">
                <a:solidFill>
                  <a:schemeClr val="accent6">
                    <a:lumMod val="75000"/>
                  </a:schemeClr>
                </a:solidFill>
              </a:rPr>
              <a:t>                                   </a:t>
            </a:r>
            <a:r>
              <a:rPr lang="ru-RU" sz="3600" dirty="0" smtClean="0">
                <a:latin typeface="Times New Roman" panose="02020603050405020304" pitchFamily="18" charset="0"/>
                <a:cs typeface="Times New Roman" panose="02020603050405020304" pitchFamily="18" charset="0"/>
              </a:rPr>
              <a:t>7-9 </a:t>
            </a:r>
            <a:r>
              <a:rPr lang="ru-RU" sz="3600" dirty="0" err="1" smtClean="0">
                <a:latin typeface="Times New Roman" panose="02020603050405020304" pitchFamily="18" charset="0"/>
                <a:cs typeface="Times New Roman" panose="02020603050405020304" pitchFamily="18" charset="0"/>
              </a:rPr>
              <a:t>класи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програми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затверджені</a:t>
            </a:r>
            <a:r>
              <a:rPr lang="ru-RU" sz="4000" dirty="0">
                <a:latin typeface="Times New Roman" panose="02020603050405020304" pitchFamily="18" charset="0"/>
                <a:cs typeface="Times New Roman" panose="02020603050405020304" pitchFamily="18" charset="0"/>
              </a:rPr>
              <a:t> наказом </a:t>
            </a:r>
            <a:r>
              <a:rPr lang="ru-RU" sz="4000" dirty="0" err="1">
                <a:latin typeface="Times New Roman" panose="02020603050405020304" pitchFamily="18" charset="0"/>
                <a:cs typeface="Times New Roman" panose="02020603050405020304" pitchFamily="18" charset="0"/>
              </a:rPr>
              <a:t>Міністерства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освіти</a:t>
            </a:r>
            <a:r>
              <a:rPr lang="ru-RU" sz="4000" dirty="0">
                <a:latin typeface="Times New Roman" panose="02020603050405020304" pitchFamily="18" charset="0"/>
                <a:cs typeface="Times New Roman" panose="02020603050405020304" pitchFamily="18" charset="0"/>
              </a:rPr>
              <a:t> і науки </a:t>
            </a:r>
            <a:r>
              <a:rPr lang="ru-RU" sz="4000" dirty="0" err="1">
                <a:latin typeface="Times New Roman" panose="02020603050405020304" pitchFamily="18" charset="0"/>
                <a:cs typeface="Times New Roman" panose="02020603050405020304" pitchFamily="18" charset="0"/>
              </a:rPr>
              <a:t>України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від</a:t>
            </a:r>
            <a:r>
              <a:rPr lang="ru-RU" sz="4000" dirty="0">
                <a:latin typeface="Times New Roman" panose="02020603050405020304" pitchFamily="18" charset="0"/>
                <a:cs typeface="Times New Roman" panose="02020603050405020304" pitchFamily="18" charset="0"/>
              </a:rPr>
              <a:t> 07.06.2017 №804 «Про </a:t>
            </a:r>
            <a:r>
              <a:rPr lang="ru-RU" sz="4000" dirty="0" err="1">
                <a:latin typeface="Times New Roman" panose="02020603050405020304" pitchFamily="18" charset="0"/>
                <a:cs typeface="Times New Roman" panose="02020603050405020304" pitchFamily="18" charset="0"/>
              </a:rPr>
              <a:t>оновлені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програми</a:t>
            </a:r>
            <a:r>
              <a:rPr lang="ru-RU" sz="4000" dirty="0">
                <a:latin typeface="Times New Roman" panose="02020603050405020304" pitchFamily="18" charset="0"/>
                <a:cs typeface="Times New Roman" panose="02020603050405020304" pitchFamily="18" charset="0"/>
              </a:rPr>
              <a:t> для </a:t>
            </a:r>
            <a:r>
              <a:rPr lang="ru-RU" sz="4000" dirty="0" err="1">
                <a:latin typeface="Times New Roman" panose="02020603050405020304" pitchFamily="18" charset="0"/>
                <a:cs typeface="Times New Roman" panose="02020603050405020304" pitchFamily="18" charset="0"/>
              </a:rPr>
              <a:t>учнів</a:t>
            </a:r>
            <a:r>
              <a:rPr lang="ru-RU" sz="4000" dirty="0">
                <a:latin typeface="Times New Roman" panose="02020603050405020304" pitchFamily="18" charset="0"/>
                <a:cs typeface="Times New Roman" panose="02020603050405020304" pitchFamily="18" charset="0"/>
              </a:rPr>
              <a:t> 5-9 </a:t>
            </a:r>
            <a:r>
              <a:rPr lang="ru-RU" sz="4000" dirty="0" err="1">
                <a:latin typeface="Times New Roman" panose="02020603050405020304" pitchFamily="18" charset="0"/>
                <a:cs typeface="Times New Roman" panose="02020603050405020304" pitchFamily="18" charset="0"/>
              </a:rPr>
              <a:t>класів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загальноосвітніх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навчальних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закладів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змінами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внесеними</a:t>
            </a:r>
            <a:r>
              <a:rPr lang="ru-RU" sz="4000" dirty="0">
                <a:latin typeface="Times New Roman" panose="02020603050405020304" pitchFamily="18" charset="0"/>
                <a:cs typeface="Times New Roman" panose="02020603050405020304" pitchFamily="18" charset="0"/>
              </a:rPr>
              <a:t> наказом </a:t>
            </a:r>
            <a:r>
              <a:rPr lang="ru-RU" sz="4000" dirty="0" err="1">
                <a:latin typeface="Times New Roman" panose="02020603050405020304" pitchFamily="18" charset="0"/>
                <a:cs typeface="Times New Roman" panose="02020603050405020304" pitchFamily="18" charset="0"/>
              </a:rPr>
              <a:t>Міністерства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освіти</a:t>
            </a:r>
            <a:r>
              <a:rPr lang="ru-RU" sz="4000" dirty="0">
                <a:latin typeface="Times New Roman" panose="02020603050405020304" pitchFamily="18" charset="0"/>
                <a:cs typeface="Times New Roman" panose="02020603050405020304" pitchFamily="18" charset="0"/>
              </a:rPr>
              <a:t> і науки </a:t>
            </a:r>
            <a:r>
              <a:rPr lang="ru-RU" sz="4000" dirty="0" err="1">
                <a:latin typeface="Times New Roman" panose="02020603050405020304" pitchFamily="18" charset="0"/>
                <a:cs typeface="Times New Roman" panose="02020603050405020304" pitchFamily="18" charset="0"/>
              </a:rPr>
              <a:t>України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від</a:t>
            </a:r>
            <a:r>
              <a:rPr lang="ru-RU" sz="4000" dirty="0">
                <a:latin typeface="Times New Roman" panose="02020603050405020304" pitchFamily="18" charset="0"/>
                <a:cs typeface="Times New Roman" panose="02020603050405020304" pitchFamily="18" charset="0"/>
              </a:rPr>
              <a:t> 03.08.2022 №</a:t>
            </a:r>
            <a:r>
              <a:rPr lang="ru-RU" sz="4000" dirty="0" smtClean="0">
                <a:latin typeface="Times New Roman" panose="02020603050405020304" pitchFamily="18" charset="0"/>
                <a:cs typeface="Times New Roman" panose="02020603050405020304" pitchFamily="18" charset="0"/>
              </a:rPr>
              <a:t>698)</a:t>
            </a:r>
            <a:r>
              <a:rPr lang="en-US" sz="4000" dirty="0" smtClean="0">
                <a:latin typeface="Times New Roman" panose="02020603050405020304" pitchFamily="18" charset="0"/>
                <a:cs typeface="Times New Roman" panose="02020603050405020304" pitchFamily="18" charset="0"/>
              </a:rPr>
              <a:t>;</a:t>
            </a:r>
            <a:endParaRPr lang="ru-RU" sz="4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14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14300"/>
            <a:ext cx="16548100" cy="5321300"/>
          </a:xfrm>
        </p:spPr>
        <p:txBody>
          <a:bodyPr>
            <a:normAutofit fontScale="90000"/>
          </a:bodyPr>
          <a:lstStyle/>
          <a:p>
            <a:pPr algn="l"/>
            <a:r>
              <a:rPr lang="ru-RU" dirty="0" smtClean="0">
                <a:solidFill>
                  <a:schemeClr val="accent6">
                    <a:lumMod val="75000"/>
                  </a:schemeClr>
                </a:solidFill>
              </a:rPr>
              <a:t>                         </a:t>
            </a:r>
            <a:r>
              <a:rPr lang="ru-RU" dirty="0" err="1" smtClean="0">
                <a:solidFill>
                  <a:srgbClr val="0070C0"/>
                </a:solidFill>
              </a:rPr>
              <a:t>Навчальні</a:t>
            </a:r>
            <a:r>
              <a:rPr lang="ru-RU" dirty="0" smtClean="0">
                <a:solidFill>
                  <a:srgbClr val="0070C0"/>
                </a:solidFill>
              </a:rPr>
              <a:t> </a:t>
            </a:r>
            <a:r>
              <a:rPr lang="ru-RU" dirty="0" err="1" smtClean="0">
                <a:solidFill>
                  <a:srgbClr val="0070C0"/>
                </a:solidFill>
              </a:rPr>
              <a:t>програм</a:t>
            </a:r>
            <a:r>
              <a:rPr lang="ru-RU" dirty="0" smtClean="0">
                <a:solidFill>
                  <a:srgbClr val="0070C0"/>
                </a:solidFill>
              </a:rPr>
              <a:t/>
            </a:r>
            <a:br>
              <a:rPr lang="ru-RU" dirty="0" smtClean="0">
                <a:solidFill>
                  <a:srgbClr val="0070C0"/>
                </a:solidFill>
              </a:rPr>
            </a:br>
            <a:r>
              <a:rPr lang="ru-RU" dirty="0" smtClean="0">
                <a:solidFill>
                  <a:schemeClr val="accent6">
                    <a:lumMod val="75000"/>
                  </a:schemeClr>
                </a:solidFill>
              </a:rPr>
              <a:t>                                     </a:t>
            </a:r>
            <a:r>
              <a:rPr lang="ru-RU" sz="3600" dirty="0" smtClean="0">
                <a:latin typeface="Times New Roman" panose="02020603050405020304" pitchFamily="18" charset="0"/>
                <a:cs typeface="Times New Roman" panose="02020603050405020304" pitchFamily="18" charset="0"/>
              </a:rPr>
              <a:t>8-9 </a:t>
            </a:r>
            <a:r>
              <a:rPr lang="ru-RU" sz="3600" dirty="0" err="1" smtClean="0">
                <a:latin typeface="Times New Roman" panose="02020603050405020304" pitchFamily="18" charset="0"/>
                <a:cs typeface="Times New Roman" panose="02020603050405020304" pitchFamily="18" charset="0"/>
              </a:rPr>
              <a:t>класи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a:t>
            </a:r>
            <a:r>
              <a:rPr lang="ru-RU" sz="4000" dirty="0" err="1">
                <a:latin typeface="Times New Roman" panose="02020603050405020304" pitchFamily="18" charset="0"/>
                <a:cs typeface="Times New Roman" panose="02020603050405020304" pitchFamily="18" charset="0"/>
              </a:rPr>
              <a:t>поглиблене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вивчення</a:t>
            </a:r>
            <a:r>
              <a:rPr lang="ru-RU" sz="4000" dirty="0">
                <a:latin typeface="Times New Roman" panose="02020603050405020304" pitchFamily="18" charset="0"/>
                <a:cs typeface="Times New Roman" panose="02020603050405020304" pitchFamily="18" charset="0"/>
              </a:rPr>
              <a:t>) – </a:t>
            </a:r>
            <a:r>
              <a:rPr lang="ru-RU" sz="4000" dirty="0" err="1">
                <a:latin typeface="Times New Roman" panose="02020603050405020304" pitchFamily="18" charset="0"/>
                <a:cs typeface="Times New Roman" panose="02020603050405020304" pitchFamily="18" charset="0"/>
              </a:rPr>
              <a:t>навчальна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програма</a:t>
            </a:r>
            <a:r>
              <a:rPr lang="ru-RU" sz="4000" dirty="0">
                <a:latin typeface="Times New Roman" panose="02020603050405020304" pitchFamily="18" charset="0"/>
                <a:cs typeface="Times New Roman" panose="02020603050405020304" pitchFamily="18" charset="0"/>
              </a:rPr>
              <a:t> для </a:t>
            </a:r>
            <a:r>
              <a:rPr lang="ru-RU" sz="4000" dirty="0" err="1">
                <a:latin typeface="Times New Roman" panose="02020603050405020304" pitchFamily="18" charset="0"/>
                <a:cs typeface="Times New Roman" panose="02020603050405020304" pitchFamily="18" charset="0"/>
              </a:rPr>
              <a:t>поглибленого</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вивчення</a:t>
            </a:r>
            <a:r>
              <a:rPr lang="ru-RU" sz="4000" dirty="0">
                <a:latin typeface="Times New Roman" panose="02020603050405020304" pitchFamily="18" charset="0"/>
                <a:cs typeface="Times New Roman" panose="02020603050405020304" pitchFamily="18" charset="0"/>
              </a:rPr>
              <a:t> математики в 8-9 </a:t>
            </a:r>
            <a:r>
              <a:rPr lang="ru-RU" sz="4000" dirty="0" err="1">
                <a:latin typeface="Times New Roman" panose="02020603050405020304" pitchFamily="18" charset="0"/>
                <a:cs typeface="Times New Roman" panose="02020603050405020304" pitchFamily="18" charset="0"/>
              </a:rPr>
              <a:t>класах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загальноосвітніх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навчальних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закладів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затверджено</a:t>
            </a:r>
            <a:r>
              <a:rPr lang="ru-RU" sz="4000" dirty="0">
                <a:latin typeface="Times New Roman" panose="02020603050405020304" pitchFamily="18" charset="0"/>
                <a:cs typeface="Times New Roman" panose="02020603050405020304" pitchFamily="18" charset="0"/>
              </a:rPr>
              <a:t> наказом </a:t>
            </a:r>
            <a:r>
              <a:rPr lang="ru-RU" sz="4000" dirty="0" err="1">
                <a:latin typeface="Times New Roman" panose="02020603050405020304" pitchFamily="18" charset="0"/>
                <a:cs typeface="Times New Roman" panose="02020603050405020304" pitchFamily="18" charset="0"/>
              </a:rPr>
              <a:t>Міністерства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освіти</a:t>
            </a:r>
            <a:r>
              <a:rPr lang="ru-RU" sz="4000" dirty="0">
                <a:latin typeface="Times New Roman" panose="02020603050405020304" pitchFamily="18" charset="0"/>
                <a:cs typeface="Times New Roman" panose="02020603050405020304" pitchFamily="18" charset="0"/>
              </a:rPr>
              <a:t> і науки </a:t>
            </a:r>
            <a:r>
              <a:rPr lang="ru-RU" sz="4000" dirty="0" err="1">
                <a:latin typeface="Times New Roman" panose="02020603050405020304" pitchFamily="18" charset="0"/>
                <a:cs typeface="Times New Roman" panose="02020603050405020304" pitchFamily="18" charset="0"/>
              </a:rPr>
              <a:t>України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від</a:t>
            </a:r>
            <a:r>
              <a:rPr lang="ru-RU" sz="4000" dirty="0">
                <a:latin typeface="Times New Roman" panose="02020603050405020304" pitchFamily="18" charset="0"/>
                <a:cs typeface="Times New Roman" panose="02020603050405020304" pitchFamily="18" charset="0"/>
              </a:rPr>
              <a:t> 07.06.2017 №804 «Про </a:t>
            </a:r>
            <a:r>
              <a:rPr lang="ru-RU" sz="4000" dirty="0" err="1">
                <a:latin typeface="Times New Roman" panose="02020603050405020304" pitchFamily="18" charset="0"/>
                <a:cs typeface="Times New Roman" panose="02020603050405020304" pitchFamily="18" charset="0"/>
              </a:rPr>
              <a:t>оновлені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програми</a:t>
            </a:r>
            <a:r>
              <a:rPr lang="ru-RU" sz="4000" dirty="0">
                <a:latin typeface="Times New Roman" panose="02020603050405020304" pitchFamily="18" charset="0"/>
                <a:cs typeface="Times New Roman" panose="02020603050405020304" pitchFamily="18" charset="0"/>
              </a:rPr>
              <a:t> для </a:t>
            </a:r>
            <a:r>
              <a:rPr lang="ru-RU" sz="4000" dirty="0" err="1">
                <a:latin typeface="Times New Roman" panose="02020603050405020304" pitchFamily="18" charset="0"/>
                <a:cs typeface="Times New Roman" panose="02020603050405020304" pitchFamily="18" charset="0"/>
              </a:rPr>
              <a:t>учнів</a:t>
            </a:r>
            <a:r>
              <a:rPr lang="ru-RU" sz="4000" dirty="0">
                <a:latin typeface="Times New Roman" panose="02020603050405020304" pitchFamily="18" charset="0"/>
                <a:cs typeface="Times New Roman" panose="02020603050405020304" pitchFamily="18" charset="0"/>
              </a:rPr>
              <a:t> 5-9 </a:t>
            </a:r>
            <a:r>
              <a:rPr lang="ru-RU" sz="4000" dirty="0" err="1">
                <a:latin typeface="Times New Roman" panose="02020603050405020304" pitchFamily="18" charset="0"/>
                <a:cs typeface="Times New Roman" panose="02020603050405020304" pitchFamily="18" charset="0"/>
              </a:rPr>
              <a:t>класів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загальноосвітніх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навчальних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закладів</a:t>
            </a:r>
            <a:r>
              <a:rPr lang="ru-RU" sz="4000"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a:t>
            </a:r>
            <a:endParaRPr lang="ru-RU" sz="4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50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5595144"/>
          </a:xfrm>
        </p:spPr>
        <p:txBody>
          <a:bodyPr>
            <a:normAutofit fontScale="90000"/>
          </a:bodyPr>
          <a:lstStyle/>
          <a:p>
            <a:pPr algn="l"/>
            <a:r>
              <a:rPr lang="en-US" dirty="0" smtClean="0">
                <a:solidFill>
                  <a:schemeClr val="accent6">
                    <a:lumMod val="75000"/>
                  </a:schemeClr>
                </a:solidFill>
              </a:rPr>
              <a:t>                   </a:t>
            </a:r>
            <a:r>
              <a:rPr lang="ru-RU" dirty="0" err="1" smtClean="0">
                <a:solidFill>
                  <a:srgbClr val="0070C0"/>
                </a:solidFill>
              </a:rPr>
              <a:t>Навчальні</a:t>
            </a:r>
            <a:r>
              <a:rPr lang="ru-RU" dirty="0" smtClean="0">
                <a:solidFill>
                  <a:srgbClr val="0070C0"/>
                </a:solidFill>
              </a:rPr>
              <a:t> </a:t>
            </a:r>
            <a:r>
              <a:rPr lang="ru-RU" dirty="0" err="1" smtClean="0">
                <a:solidFill>
                  <a:srgbClr val="0070C0"/>
                </a:solidFill>
              </a:rPr>
              <a:t>програми</a:t>
            </a:r>
            <a:r>
              <a:rPr lang="en-US" dirty="0" smtClean="0">
                <a:solidFill>
                  <a:srgbClr val="0070C0"/>
                </a:solidFill>
              </a:rPr>
              <a:t/>
            </a:r>
            <a:br>
              <a:rPr lang="en-US" dirty="0" smtClean="0">
                <a:solidFill>
                  <a:srgbClr val="0070C0"/>
                </a:solidFill>
              </a:rPr>
            </a:br>
            <a:r>
              <a:rPr lang="en-US" dirty="0" smtClean="0">
                <a:solidFill>
                  <a:schemeClr val="accent6">
                    <a:lumMod val="75000"/>
                  </a:schemeClr>
                </a:solidFill>
              </a:rPr>
              <a:t>                                 </a:t>
            </a:r>
            <a:r>
              <a:rPr lang="ru-RU" sz="4000" dirty="0" smtClean="0">
                <a:latin typeface="Times New Roman" panose="02020603050405020304" pitchFamily="18" charset="0"/>
                <a:cs typeface="Times New Roman" panose="02020603050405020304" pitchFamily="18" charset="0"/>
              </a:rPr>
              <a:t>10-11 </a:t>
            </a:r>
            <a:r>
              <a:rPr lang="ru-RU" sz="4000" dirty="0" err="1" smtClean="0">
                <a:latin typeface="Times New Roman" panose="02020603050405020304" pitchFamily="18" charset="0"/>
                <a:cs typeface="Times New Roman" panose="02020603050405020304" pitchFamily="18" charset="0"/>
              </a:rPr>
              <a:t>класи</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навчальні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програми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затверджені</a:t>
            </a:r>
            <a:r>
              <a:rPr lang="ru-RU" sz="4000" dirty="0">
                <a:latin typeface="Times New Roman" panose="02020603050405020304" pitchFamily="18" charset="0"/>
                <a:cs typeface="Times New Roman" panose="02020603050405020304" pitchFamily="18" charset="0"/>
              </a:rPr>
              <a:t> наказом </a:t>
            </a:r>
            <a:r>
              <a:rPr lang="ru-RU" sz="4000" dirty="0" err="1">
                <a:latin typeface="Times New Roman" panose="02020603050405020304" pitchFamily="18" charset="0"/>
                <a:cs typeface="Times New Roman" panose="02020603050405020304" pitchFamily="18" charset="0"/>
              </a:rPr>
              <a:t>Міністерства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освіти</a:t>
            </a:r>
            <a:r>
              <a:rPr lang="ru-RU" sz="4000" dirty="0">
                <a:latin typeface="Times New Roman" panose="02020603050405020304" pitchFamily="18" charset="0"/>
                <a:cs typeface="Times New Roman" panose="02020603050405020304" pitchFamily="18" charset="0"/>
              </a:rPr>
              <a:t> і науки </a:t>
            </a:r>
            <a:r>
              <a:rPr lang="ru-RU" sz="4000" dirty="0" err="1">
                <a:latin typeface="Times New Roman" panose="02020603050405020304" pitchFamily="18" charset="0"/>
                <a:cs typeface="Times New Roman" panose="02020603050405020304" pitchFamily="18" charset="0"/>
              </a:rPr>
              <a:t>України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від</a:t>
            </a:r>
            <a:r>
              <a:rPr lang="ru-RU" sz="4000" dirty="0">
                <a:latin typeface="Times New Roman" panose="02020603050405020304" pitchFamily="18" charset="0"/>
                <a:cs typeface="Times New Roman" panose="02020603050405020304" pitchFamily="18" charset="0"/>
              </a:rPr>
              <a:t> 23.10.2017 №1407 «Про </a:t>
            </a:r>
            <a:r>
              <a:rPr lang="ru-RU" sz="4000" dirty="0" err="1">
                <a:latin typeface="Times New Roman" panose="02020603050405020304" pitchFamily="18" charset="0"/>
                <a:cs typeface="Times New Roman" panose="02020603050405020304" pitchFamily="18" charset="0"/>
              </a:rPr>
              <a:t>надання</a:t>
            </a:r>
            <a:r>
              <a:rPr lang="ru-RU" sz="4000" dirty="0">
                <a:latin typeface="Times New Roman" panose="02020603050405020304" pitchFamily="18" charset="0"/>
                <a:cs typeface="Times New Roman" panose="02020603050405020304" pitchFamily="18" charset="0"/>
              </a:rPr>
              <a:t> грифу МОН </a:t>
            </a:r>
            <a:r>
              <a:rPr lang="ru-RU" sz="4000" dirty="0" err="1">
                <a:latin typeface="Times New Roman" panose="02020603050405020304" pitchFamily="18" charset="0"/>
                <a:cs typeface="Times New Roman" panose="02020603050405020304" pitchFamily="18" charset="0"/>
              </a:rPr>
              <a:t>навчальним</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програмам</a:t>
            </a:r>
            <a:r>
              <a:rPr lang="ru-RU" sz="4000" dirty="0">
                <a:latin typeface="Times New Roman" panose="02020603050405020304" pitchFamily="18" charset="0"/>
                <a:cs typeface="Times New Roman" panose="02020603050405020304" pitchFamily="18" charset="0"/>
              </a:rPr>
              <a:t> для </a:t>
            </a:r>
            <a:r>
              <a:rPr lang="ru-RU" sz="4000" dirty="0" err="1">
                <a:latin typeface="Times New Roman" panose="02020603050405020304" pitchFamily="18" charset="0"/>
                <a:cs typeface="Times New Roman" panose="02020603050405020304" pitchFamily="18" charset="0"/>
              </a:rPr>
              <a:t>учнів</a:t>
            </a:r>
            <a:r>
              <a:rPr lang="ru-RU" sz="4000" dirty="0">
                <a:latin typeface="Times New Roman" panose="02020603050405020304" pitchFamily="18" charset="0"/>
                <a:cs typeface="Times New Roman" panose="02020603050405020304" pitchFamily="18" charset="0"/>
              </a:rPr>
              <a:t> 10-11 </a:t>
            </a:r>
            <a:r>
              <a:rPr lang="ru-RU" sz="4000" dirty="0" err="1">
                <a:latin typeface="Times New Roman" panose="02020603050405020304" pitchFamily="18" charset="0"/>
                <a:cs typeface="Times New Roman" panose="02020603050405020304" pitchFamily="18" charset="0"/>
              </a:rPr>
              <a:t>класів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закладів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загальної</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середньої</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освіти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змінами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внесеними</a:t>
            </a:r>
            <a:r>
              <a:rPr lang="ru-RU" sz="4000" dirty="0">
                <a:latin typeface="Times New Roman" panose="02020603050405020304" pitchFamily="18" charset="0"/>
                <a:cs typeface="Times New Roman" panose="02020603050405020304" pitchFamily="18" charset="0"/>
              </a:rPr>
              <a:t> наказом </a:t>
            </a:r>
            <a:r>
              <a:rPr lang="ru-RU" sz="4000" dirty="0" err="1">
                <a:latin typeface="Times New Roman" panose="02020603050405020304" pitchFamily="18" charset="0"/>
                <a:cs typeface="Times New Roman" panose="02020603050405020304" pitchFamily="18" charset="0"/>
              </a:rPr>
              <a:t>Міністерства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освіти</a:t>
            </a:r>
            <a:r>
              <a:rPr lang="ru-RU" sz="4000" dirty="0">
                <a:latin typeface="Times New Roman" panose="02020603050405020304" pitchFamily="18" charset="0"/>
                <a:cs typeface="Times New Roman" panose="02020603050405020304" pitchFamily="18" charset="0"/>
              </a:rPr>
              <a:t> і науки </a:t>
            </a:r>
            <a:r>
              <a:rPr lang="ru-RU" sz="4000" dirty="0" err="1">
                <a:latin typeface="Times New Roman" panose="02020603050405020304" pitchFamily="18" charset="0"/>
                <a:cs typeface="Times New Roman" panose="02020603050405020304" pitchFamily="18" charset="0"/>
              </a:rPr>
              <a:t>України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від</a:t>
            </a:r>
            <a:r>
              <a:rPr lang="ru-RU" sz="4000" dirty="0">
                <a:latin typeface="Times New Roman" panose="02020603050405020304" pitchFamily="18" charset="0"/>
                <a:cs typeface="Times New Roman" panose="02020603050405020304" pitchFamily="18" charset="0"/>
              </a:rPr>
              <a:t> 03.08.2022 №698)</a:t>
            </a:r>
            <a:r>
              <a:rPr lang="ru-RU" dirty="0" smtClean="0">
                <a:solidFill>
                  <a:schemeClr val="accent6">
                    <a:lumMod val="75000"/>
                  </a:schemeClr>
                </a:solidFill>
                <a:latin typeface="Times New Roman" panose="02020603050405020304" pitchFamily="18" charset="0"/>
                <a:cs typeface="Times New Roman" panose="02020603050405020304" pitchFamily="18" charset="0"/>
              </a:rPr>
              <a:t/>
            </a:r>
            <a:br>
              <a:rPr lang="ru-RU" dirty="0" smtClean="0">
                <a:solidFill>
                  <a:schemeClr val="accent6">
                    <a:lumMod val="75000"/>
                  </a:schemeClr>
                </a:solidFill>
                <a:latin typeface="Times New Roman" panose="02020603050405020304" pitchFamily="18" charset="0"/>
                <a:cs typeface="Times New Roman" panose="02020603050405020304" pitchFamily="18" charset="0"/>
              </a:rPr>
            </a:br>
            <a:endParaRPr lang="ru-RU"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80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1956"/>
            <a:ext cx="16459200" cy="5925344"/>
          </a:xfrm>
        </p:spPr>
        <p:txBody>
          <a:bodyPr>
            <a:normAutofit/>
          </a:bodyPr>
          <a:lstStyle/>
          <a:p>
            <a:pPr algn="l"/>
            <a:r>
              <a:rPr lang="en-US" dirty="0" smtClean="0">
                <a:solidFill>
                  <a:schemeClr val="accent6">
                    <a:lumMod val="75000"/>
                  </a:schemeClr>
                </a:solidFill>
              </a:rPr>
              <a:t>               </a:t>
            </a:r>
            <a:r>
              <a:rPr lang="ru-RU" dirty="0" smtClean="0">
                <a:solidFill>
                  <a:srgbClr val="0070C0"/>
                </a:solidFill>
              </a:rPr>
              <a:t>МОН </a:t>
            </a:r>
            <a:r>
              <a:rPr lang="ru-RU" dirty="0" err="1">
                <a:solidFill>
                  <a:srgbClr val="0070C0"/>
                </a:solidFill>
              </a:rPr>
              <a:t>рекомендує</a:t>
            </a:r>
            <a:r>
              <a:rPr lang="ru-RU" dirty="0" smtClean="0">
                <a:solidFill>
                  <a:srgbClr val="0070C0"/>
                </a:solidFill>
              </a:rPr>
              <a:t>:</a:t>
            </a:r>
            <a:r>
              <a:rPr lang="en-US" dirty="0" smtClean="0">
                <a:solidFill>
                  <a:srgbClr val="0070C0"/>
                </a:solidFill>
              </a:rPr>
              <a:t/>
            </a:r>
            <a:br>
              <a:rPr lang="en-US" dirty="0" smtClean="0">
                <a:solidFill>
                  <a:srgbClr val="0070C0"/>
                </a:solidFill>
              </a:rPr>
            </a:br>
            <a:r>
              <a:rPr lang="ru-RU" sz="3600" dirty="0">
                <a:latin typeface="Times New Roman" panose="02020603050405020304" pitchFamily="18" charset="0"/>
                <a:cs typeface="Times New Roman" panose="02020603050405020304" pitchFamily="18" charset="0"/>
              </a:rPr>
              <a:t>- на початку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року </a:t>
            </a:r>
            <a:r>
              <a:rPr lang="ru-RU" sz="3600" dirty="0" err="1">
                <a:latin typeface="Times New Roman" panose="02020603050405020304" pitchFamily="18" charset="0"/>
                <a:cs typeface="Times New Roman" panose="02020603050405020304" pitchFamily="18" charset="0"/>
              </a:rPr>
              <a:t>виявити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рівень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опанування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учнями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матеріалу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яким</a:t>
            </a:r>
            <a:r>
              <a:rPr lang="ru-RU" sz="3600" dirty="0">
                <a:latin typeface="Times New Roman" panose="02020603050405020304" pitchFamily="18" charset="0"/>
                <a:cs typeface="Times New Roman" panose="02020603050405020304" pitchFamily="18" charset="0"/>
              </a:rPr>
              <a:t> вони </a:t>
            </a:r>
            <a:r>
              <a:rPr lang="ru-RU" sz="3600" dirty="0" err="1">
                <a:latin typeface="Times New Roman" panose="02020603050405020304" pitchFamily="18" charset="0"/>
                <a:cs typeface="Times New Roman" panose="02020603050405020304" pitchFamily="18" charset="0"/>
              </a:rPr>
              <a:t>оволодівали</a:t>
            </a:r>
            <a:r>
              <a:rPr lang="ru-RU" sz="3600" dirty="0">
                <a:latin typeface="Times New Roman" panose="02020603050405020304" pitchFamily="18" charset="0"/>
                <a:cs typeface="Times New Roman" panose="02020603050405020304" pitchFamily="18" charset="0"/>
              </a:rPr>
              <a:t> в </a:t>
            </a:r>
            <a:r>
              <a:rPr lang="ru-RU" sz="3600" dirty="0" err="1">
                <a:latin typeface="Times New Roman" panose="02020603050405020304" pitchFamily="18" charset="0"/>
                <a:cs typeface="Times New Roman" panose="02020603050405020304" pitchFamily="18" charset="0"/>
              </a:rPr>
              <a:t>умовах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воєнного</a:t>
            </a:r>
            <a:r>
              <a:rPr lang="ru-RU" sz="3600" dirty="0">
                <a:latin typeface="Times New Roman" panose="02020603050405020304" pitchFamily="18" charset="0"/>
                <a:cs typeface="Times New Roman" panose="02020603050405020304" pitchFamily="18" charset="0"/>
              </a:rPr>
              <a:t> часу </a:t>
            </a:r>
            <a:r>
              <a:rPr lang="ru-RU" sz="3600" dirty="0" err="1">
                <a:latin typeface="Times New Roman" panose="02020603050405020304" pitchFamily="18" charset="0"/>
                <a:cs typeface="Times New Roman" panose="02020603050405020304" pitchFamily="18" charset="0"/>
              </a:rPr>
              <a:t>самостійно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або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із</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використанням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технологій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дистанційного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визначити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необхідність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організації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традиційного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повторення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вивченого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матеріалу</a:t>
            </a:r>
            <a:r>
              <a:rPr lang="ru-RU" sz="3600" dirty="0">
                <a:latin typeface="Times New Roman" panose="02020603050405020304" pitchFamily="18" charset="0"/>
                <a:cs typeface="Times New Roman" panose="02020603050405020304" pitchFamily="18" charset="0"/>
              </a:rPr>
              <a:t> за </a:t>
            </a:r>
            <a:r>
              <a:rPr lang="ru-RU" sz="3600" dirty="0" err="1">
                <a:latin typeface="Times New Roman" panose="02020603050405020304" pitchFamily="18" charset="0"/>
                <a:cs typeface="Times New Roman" panose="02020603050405020304" pitchFamily="18" charset="0"/>
              </a:rPr>
              <a:t>минулий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запровадити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коригуюче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у календарно-</a:t>
            </a:r>
            <a:r>
              <a:rPr lang="ru-RU" sz="3600" dirty="0" err="1">
                <a:latin typeface="Times New Roman" panose="02020603050405020304" pitchFamily="18" charset="0"/>
                <a:cs typeface="Times New Roman" panose="02020603050405020304" pitchFamily="18" charset="0"/>
              </a:rPr>
              <a:t>тематичному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плануванні</a:t>
            </a:r>
            <a:r>
              <a:rPr lang="ru-RU" sz="3600" dirty="0">
                <a:latin typeface="Times New Roman" panose="02020603050405020304" pitchFamily="18" charset="0"/>
                <a:cs typeface="Times New Roman" panose="02020603050405020304" pitchFamily="18" charset="0"/>
              </a:rPr>
              <a:t> на початку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року </a:t>
            </a:r>
            <a:r>
              <a:rPr lang="ru-RU" sz="3600" dirty="0" err="1">
                <a:latin typeface="Times New Roman" panose="02020603050405020304" pitchFamily="18" charset="0"/>
                <a:cs typeface="Times New Roman" panose="02020603050405020304" pitchFamily="18" charset="0"/>
              </a:rPr>
              <a:t>необхідно</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визначити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достатню</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кількість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навчального</a:t>
            </a:r>
            <a:r>
              <a:rPr lang="ru-RU" sz="3600" dirty="0">
                <a:latin typeface="Times New Roman" panose="02020603050405020304" pitchFamily="18" charset="0"/>
                <a:cs typeface="Times New Roman" panose="02020603050405020304" pitchFamily="18" charset="0"/>
              </a:rPr>
              <a:t> часу для </a:t>
            </a:r>
            <a:r>
              <a:rPr lang="ru-RU" sz="3600" dirty="0" err="1">
                <a:latin typeface="Times New Roman" panose="02020603050405020304" pitchFamily="18" charset="0"/>
                <a:cs typeface="Times New Roman" panose="02020603050405020304" pitchFamily="18" charset="0"/>
              </a:rPr>
              <a:t>повторення</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проведення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діагностування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за </a:t>
            </a:r>
            <a:r>
              <a:rPr lang="ru-RU" sz="3600" dirty="0" err="1">
                <a:latin typeface="Times New Roman" panose="02020603050405020304" pitchFamily="18" charset="0"/>
                <a:cs typeface="Times New Roman" panose="02020603050405020304" pitchFamily="18" charset="0"/>
              </a:rPr>
              <a:t>попередній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рік</a:t>
            </a:r>
            <a:endParaRPr lang="ru-RU" sz="3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98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500" y="856456"/>
            <a:ext cx="16459200" cy="4401343"/>
          </a:xfrm>
        </p:spPr>
        <p:txBody>
          <a:bodyPr>
            <a:normAutofit/>
          </a:bodyPr>
          <a:lstStyle/>
          <a:p>
            <a:pPr algn="l"/>
            <a:r>
              <a:rPr lang="en-US" dirty="0" smtClean="0">
                <a:solidFill>
                  <a:schemeClr val="accent6">
                    <a:lumMod val="75000"/>
                  </a:schemeClr>
                </a:solidFill>
              </a:rPr>
              <a:t>                 </a:t>
            </a:r>
            <a:r>
              <a:rPr lang="ru-RU" dirty="0" smtClean="0">
                <a:solidFill>
                  <a:srgbClr val="0070C0"/>
                </a:solidFill>
              </a:rPr>
              <a:t>МОН </a:t>
            </a:r>
            <a:r>
              <a:rPr lang="ru-RU" dirty="0" err="1">
                <a:solidFill>
                  <a:srgbClr val="0070C0"/>
                </a:solidFill>
              </a:rPr>
              <a:t>рекомендує</a:t>
            </a:r>
            <a:r>
              <a:rPr lang="ru-RU" dirty="0" smtClean="0">
                <a:solidFill>
                  <a:srgbClr val="0070C0"/>
                </a:solidFill>
              </a:rPr>
              <a:t>:</a:t>
            </a:r>
            <a:r>
              <a:rPr lang="en-US" dirty="0" smtClean="0">
                <a:solidFill>
                  <a:srgbClr val="0070C0"/>
                </a:solidFill>
              </a:rPr>
              <a:t/>
            </a:r>
            <a:br>
              <a:rPr lang="en-US" dirty="0" smtClean="0">
                <a:solidFill>
                  <a:srgbClr val="0070C0"/>
                </a:solidFill>
              </a:rPr>
            </a:br>
            <a:r>
              <a:rPr lang="ru-RU" sz="3600" dirty="0" err="1">
                <a:latin typeface="Times New Roman" panose="02020603050405020304" pitchFamily="18" charset="0"/>
                <a:cs typeface="Times New Roman" panose="02020603050405020304" pitchFamily="18" charset="0"/>
              </a:rPr>
              <a:t>Спосіб</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діагностування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залишкових</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результатів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навчання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вчитель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обирає</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самостійно</a:t>
            </a:r>
            <a:r>
              <a:rPr lang="ru-RU"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ru-RU" sz="3600" dirty="0" err="1" smtClean="0">
                <a:latin typeface="Times New Roman" panose="02020603050405020304" pitchFamily="18" charset="0"/>
                <a:cs typeface="Times New Roman" panose="02020603050405020304" pitchFamily="18" charset="0"/>
              </a:rPr>
              <a:t>Результати</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діагностування</a:t>
            </a:r>
            <a:r>
              <a:rPr lang="ru-RU" sz="3600" dirty="0">
                <a:latin typeface="Times New Roman" panose="02020603050405020304" pitchFamily="18" charset="0"/>
                <a:cs typeface="Times New Roman" panose="02020603050405020304" pitchFamily="18" charset="0"/>
              </a:rPr>
              <a:t> не </a:t>
            </a:r>
            <a:r>
              <a:rPr lang="ru-RU" sz="3600" dirty="0" err="1">
                <a:latin typeface="Times New Roman" panose="02020603050405020304" pitchFamily="18" charset="0"/>
                <a:cs typeface="Times New Roman" panose="02020603050405020304" pitchFamily="18" charset="0"/>
              </a:rPr>
              <a:t>підлягають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обліку</a:t>
            </a:r>
            <a:r>
              <a:rPr lang="ru-RU" sz="3600" dirty="0">
                <a:latin typeface="Times New Roman" panose="02020603050405020304" pitchFamily="18" charset="0"/>
                <a:cs typeface="Times New Roman" panose="02020603050405020304" pitchFamily="18" charset="0"/>
              </a:rPr>
              <a:t> і не </a:t>
            </a:r>
            <a:r>
              <a:rPr lang="ru-RU" sz="3600" dirty="0" err="1">
                <a:latin typeface="Times New Roman" panose="02020603050405020304" pitchFamily="18" charset="0"/>
                <a:cs typeface="Times New Roman" panose="02020603050405020304" pitchFamily="18" charset="0"/>
              </a:rPr>
              <a:t>враховуються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під</a:t>
            </a:r>
            <a:r>
              <a:rPr lang="ru-RU" sz="3600" dirty="0">
                <a:latin typeface="Times New Roman" panose="02020603050405020304" pitchFamily="18" charset="0"/>
                <a:cs typeface="Times New Roman" panose="02020603050405020304" pitchFamily="18" charset="0"/>
              </a:rPr>
              <a:t> час </a:t>
            </a:r>
            <a:r>
              <a:rPr lang="ru-RU" sz="3600" dirty="0" err="1">
                <a:latin typeface="Times New Roman" panose="02020603050405020304" pitchFamily="18" charset="0"/>
                <a:cs typeface="Times New Roman" panose="02020603050405020304" pitchFamily="18" charset="0"/>
              </a:rPr>
              <a:t>оцінювання</a:t>
            </a:r>
            <a:r>
              <a:rPr lang="ru-RU" sz="3600" dirty="0">
                <a:latin typeface="Times New Roman" panose="02020603050405020304" pitchFamily="18" charset="0"/>
                <a:cs typeface="Times New Roman" panose="02020603050405020304" pitchFamily="18" charset="0"/>
              </a:rPr>
              <a:t> за перший семестр</a:t>
            </a:r>
            <a:endParaRPr lang="ru-RU" sz="3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44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86</Words>
  <Application>Microsoft Office PowerPoint</Application>
  <PresentationFormat>Произвольный</PresentationFormat>
  <Paragraphs>27</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Calibri</vt:lpstr>
      <vt:lpstr>Symbol</vt:lpstr>
      <vt:lpstr>Times New Roman</vt:lpstr>
      <vt:lpstr>Arial</vt:lpstr>
      <vt:lpstr>Тема Office</vt:lpstr>
      <vt:lpstr>Презентация PowerPoint</vt:lpstr>
      <vt:lpstr>Нормативна база</vt:lpstr>
      <vt:lpstr>                Нормативна база  • Наказ МОН від 15.05.23 №563 «Про затвердження методичних рекомендацій щодо окремих питань здобуття освіти в закладах ЗСО в умовах воєнного стану в Україні »  • Постанова КМУ від 28.07.2023 № 782 «Про початок навчального року під час воєнного стану в Україні»;  • Лист МОН від 16.08.2023 №1/12186-23 «Про організацію 2023/2024 навчального року в закладах ЗСО»</vt:lpstr>
      <vt:lpstr>                Модельні програми                              5-6 класи  – модельні навчальні програми, яким надано гриф «Рекомендовано Міністерством освіти і науки України» наказом від 12.07.2021 №795 (зі змінами, внесеними у додаток наказами Міністерства освіти і науки України від 10.08.2021 р. №898, від 29.09.2021 р. №1031, від 13.12.2021 р. №1358, від 02.02.2022 р. №96, від 09.02.2022 р. №143, від 11.04.2022 р. №324)</vt:lpstr>
      <vt:lpstr>                     Навчальні програми                                    7-9 класи  – навчальні програми, затверджені наказом Міністерства освіти і науки України від 07.06.2017 №804 «Про оновлені навчальні програми для учнів 5-9 класів загальноосвітніх навчальних закладів» (зі змінами, внесеними наказом Міністерства освіти і науки України від 03.08.2022 №698);</vt:lpstr>
      <vt:lpstr>                         Навчальні програм                                      8-9 класи  (поглиблене вивчення) – навчальна програма для поглибленого вивчення математики в 8-9 класах загальноосвітніх навчальних закладів (затверджено наказом Міністерства освіти і науки України від 07.06.2017 №804 «Про оновлені навчальні програми для учнів 5-9 класів загальноосвітніх навчальних закладів»);</vt:lpstr>
      <vt:lpstr>                   Навчальні програми                                  10-11 класи  – навчальні програми, затверджені наказом Міністерства освіти і науки України від 23.10.2017 №1407 «Про надання грифу МОН навчальним програмам для учнів 10-11 класів закладів загальної середньої освіти» (зі змінами, внесеними наказом Міністерства освіти і науки України від 03.08.2022 №698) </vt:lpstr>
      <vt:lpstr>               МОН рекомендує: - на початку навчального року виявити рівень опанування учнями навчального матеріалу, яким вони оволодівали в умовах воєнного часу самостійно або із використанням технологій дистанційного навчання, визначити необхідність організації традиційного повторення вивченого матеріалу за минулий рік, запровадити «коригуюче навчання».  - у календарно-тематичному плануванні на початку навчального року необхідно визначити достатню кількість навчального часу для повторення і проведення діагностування результатів навчання за попередній рік</vt:lpstr>
      <vt:lpstr>                 МОН рекомендує: Спосіб діагностування залишкових результатів навчання вчитель обирає самостійно.  Результати діагностування не підлягають обліку і не враховуються під час оцінювання за перший семестр</vt:lpstr>
      <vt:lpstr>                МОН рекомендує: Діагностування в перші тижні навчання доцільно проводити з використанням різнорівневих завдань:  • завдання на упізнавання навчального змісту, його відтворення по пам’яті чи за наданим зразком;  • завдання на застосування знань або способів дій у типових ситуаціях; • завдання на відтворення відомого шляху міркування або застосування засвоєного способу дії у ситуації, яка дещо відрізняється від типової;  • завдання на творче застосування навчального досвіду в ситуаціях, наближених до життєвого контексту, для виконання яких потрібно самостійно відшукати шлях розв’язання проблеми, дібрати доступну інформацію і пристосувати її до наданої умови, поєднати й доцільно використати елементи знання чи вміння з інших тем, оцінити об’єкт чи явище.</vt:lpstr>
      <vt:lpstr>                  МОН рекомендує: Результати діагностування доцільно використати для коригування календарно-тематичного плану вивчення предмета.      Залежно від готовності здобувачів освіти оволодівати програмовим матеріалом учитель може розширити (збільшити) тематичний блок «Повторення (за попередній навчальний рік)» для подолання виявлених утруднень і відповідно ущільнити програмовий матеріал, який має вивчатися або опрацьовувати нові тематичні блоки, але перші уроки, виділені на опрацювання теми, присвячувати повторенню тих тем попереднього класу, на яких базується вивчення нової теми.      Відтак, календарно-тематичний план протягом навчального року може змінюватися залежно від результатів навчального поступу учнів.</vt:lpstr>
      <vt:lpstr>  Оцінювання навчальних досягнень    учнів 5-6 класів НУШ Методичні рекомендації щодо оцінювання навчальних досягнень учнів 5-6 класів, які здобувають освіту відповідно до нового Державного стандарту базової середньої освіти, затверджені наказом Міністерства освіти і науки України від 01 квітня 2022 р. № 289 (чинні для 5 та 6 класів)   Основними видами оцінювання результатів навчання учнів, відповідно до законодавства, є формувальне, поточне та підсумкове: тематичне, семестрове, річне. Заклади освіти мають право на свободу вибору форм, змісту та способів оцінювання.</vt:lpstr>
      <vt:lpstr>                    ОЦІНЮВАННЯ            РЕЗУЛЬТАТІВ НАВЧАННЯ Поточне та підсумкове оцінювання результатів навчання учнів здійснюють відповідно до вимог модельних навчальних програм із застосуванням таких основних форм та способів: - усної (зокрема шляхом індивідуального, групового та        фронтального опитування);  - письмової, у тому числі графічної (зокрема шляхом виконання діагностичних, самостійних та контрольних робіт, тестування, організації роботи з текстами, діаграмами, таблицями, графіками, схемами тощо);  - цифрової ( зокрема тестування в електронному форматі);  - практичної (зокрема шляхом організації виконання різних видів експериментальних досліджень та навчальних проєктів тощо).</vt:lpstr>
      <vt:lpstr>                      ОЦІНЮВАННЯ             РАЗУЛЬТАТІВ НАВЧАННЯ   Тематичне оцінювання пропонується здійснювати на основі поточного оцінювання із урахуванням проведених діагностичних (контрольних) робіт. Під час виставлення тематичного бала результати перевірки робочих зошитів, як правило, не враховуються.     Фіксація записів тематичного та семестрового оцінювання проводиться в окремій колонці без дати. </vt:lpstr>
      <vt:lpstr>                ОЦІНКА ЗА СЕМЕСТР ставиться за результатами тематичного оцінювання та контролю груп загальних результатів, які визначені в Державному стандарті базової середньої освіти (Постанова КМУ № 898 від 30.09.2020 р.), у Свідоцтві досягнень учня/учениці (Наказ МОН № 289 від 01 квітня 2022 р., додаток 1):  1.Опрацьовує проблемні ситуації та створює математичні моделі  2.Розв'язує математичні задачі  3.Критично оцінює результати розв’язання проблемних ситуацій</vt:lpstr>
      <vt:lpstr>Орієнтовний формат запису журнальної сторінки (5-6 класи)</vt:lpstr>
      <vt:lpstr>      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usr</cp:lastModifiedBy>
  <cp:revision>52</cp:revision>
  <dcterms:created xsi:type="dcterms:W3CDTF">2006-08-16T00:00:00Z</dcterms:created>
  <dcterms:modified xsi:type="dcterms:W3CDTF">2023-08-21T16:04:26Z</dcterms:modified>
</cp:coreProperties>
</file>