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361" r:id="rId12"/>
  </p:sldIdLst>
  <p:sldSz cx="18288000" cy="10287000"/>
  <p:notesSz cx="6858000" cy="9144000"/>
  <p:embeddedFontLst>
    <p:embeddedFont>
      <p:font typeface="Forum" charset="0"/>
      <p:regular r:id="rId14"/>
    </p:embeddedFont>
    <p:embeddedFont>
      <p:font typeface="PT Serif" charset="-52"/>
      <p:bold r:id="rId15"/>
      <p:boldItalic r:id="rId16"/>
    </p:embeddedFont>
    <p:embeddedFont>
      <p:font typeface="Play" charset="0"/>
      <p:regular r:id="rId17"/>
      <p:bold r:id="rId18"/>
    </p:embeddedFont>
    <p:embeddedFont>
      <p:font typeface="Open Sans" charset="0"/>
      <p:regular r:id="rId19"/>
      <p:bold r:id="rId20"/>
      <p:italic r:id="rId21"/>
      <p:boldItalic r:id="rId22"/>
    </p:embeddedFon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4" roundtripDataSignature="AMtx7mgz+KeBB9KdEvtYIOYbkzsziy6n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52" d="100"/>
          <a:sy n="52" d="100"/>
        </p:scale>
        <p:origin x="-396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12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124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12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2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12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75705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0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7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8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0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1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1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1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0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9E4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2383365" y="4662859"/>
            <a:ext cx="5419725" cy="4591050"/>
          </a:xfrm>
          <a:custGeom>
            <a:avLst/>
            <a:gdLst/>
            <a:ahLst/>
            <a:cxnLst/>
            <a:rect l="l" t="t" r="r" b="b"/>
            <a:pathLst>
              <a:path w="5419725" h="4591050" extrusionOk="0">
                <a:moveTo>
                  <a:pt x="0" y="0"/>
                </a:moveTo>
                <a:lnTo>
                  <a:pt x="5419725" y="0"/>
                </a:lnTo>
                <a:lnTo>
                  <a:pt x="5419725" y="4591050"/>
                </a:lnTo>
                <a:lnTo>
                  <a:pt x="0" y="45910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6916" r="-2281" b="-13827"/>
            </a:stretch>
          </a:blipFill>
          <a:ln>
            <a:noFill/>
          </a:ln>
        </p:spPr>
      </p:sp>
      <p:sp>
        <p:nvSpPr>
          <p:cNvPr id="85" name="Google Shape;85;p1"/>
          <p:cNvSpPr/>
          <p:nvPr/>
        </p:nvSpPr>
        <p:spPr>
          <a:xfrm>
            <a:off x="10010327" y="4662859"/>
            <a:ext cx="5391150" cy="4591050"/>
          </a:xfrm>
          <a:custGeom>
            <a:avLst/>
            <a:gdLst/>
            <a:ahLst/>
            <a:cxnLst/>
            <a:rect l="l" t="t" r="r" b="b"/>
            <a:pathLst>
              <a:path w="5391150" h="4591050" extrusionOk="0">
                <a:moveTo>
                  <a:pt x="0" y="0"/>
                </a:moveTo>
                <a:lnTo>
                  <a:pt x="5391150" y="0"/>
                </a:lnTo>
                <a:lnTo>
                  <a:pt x="5391150" y="4591050"/>
                </a:lnTo>
                <a:lnTo>
                  <a:pt x="0" y="45910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8008" b="-9414"/>
            </a:stretch>
          </a:blipFill>
          <a:ln>
            <a:noFill/>
          </a:ln>
        </p:spPr>
      </p:sp>
      <p:sp>
        <p:nvSpPr>
          <p:cNvPr id="86" name="Google Shape;86;p1"/>
          <p:cNvSpPr/>
          <p:nvPr/>
        </p:nvSpPr>
        <p:spPr>
          <a:xfrm>
            <a:off x="5806764" y="465115"/>
            <a:ext cx="6486525" cy="1800225"/>
          </a:xfrm>
          <a:custGeom>
            <a:avLst/>
            <a:gdLst/>
            <a:ahLst/>
            <a:cxnLst/>
            <a:rect l="l" t="t" r="r" b="b"/>
            <a:pathLst>
              <a:path w="6486525" h="1800225" extrusionOk="0">
                <a:moveTo>
                  <a:pt x="0" y="0"/>
                </a:moveTo>
                <a:lnTo>
                  <a:pt x="6486525" y="0"/>
                </a:lnTo>
                <a:lnTo>
                  <a:pt x="6486525" y="1800225"/>
                </a:lnTo>
                <a:lnTo>
                  <a:pt x="0" y="18002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87" name="Google Shape;87;p1"/>
          <p:cNvSpPr txBox="1"/>
          <p:nvPr/>
        </p:nvSpPr>
        <p:spPr>
          <a:xfrm>
            <a:off x="1232840" y="2319376"/>
            <a:ext cx="15629125" cy="2400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1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7026" dirty="0" smtClean="0">
                <a:solidFill>
                  <a:srgbClr val="735E59"/>
                </a:solidFill>
                <a:latin typeface="Forum"/>
                <a:ea typeface="Forum"/>
                <a:cs typeface="Forum"/>
                <a:sym typeface="Forum"/>
              </a:rPr>
              <a:t>М</a:t>
            </a:r>
            <a:r>
              <a:rPr lang="en-US" sz="7026" b="0" i="0" u="none" strike="noStrike" cap="none" dirty="0" err="1" smtClean="0">
                <a:solidFill>
                  <a:srgbClr val="735E59"/>
                </a:solidFill>
                <a:latin typeface="Forum"/>
                <a:ea typeface="Forum"/>
                <a:cs typeface="Forum"/>
                <a:sym typeface="Forum"/>
              </a:rPr>
              <a:t>овно-літературна</a:t>
            </a:r>
            <a:r>
              <a:rPr lang="en-US" sz="7026" b="0" i="0" u="none" strike="noStrike" cap="none" dirty="0" smtClean="0">
                <a:solidFill>
                  <a:srgbClr val="735E59"/>
                </a:solidFill>
                <a:latin typeface="Forum"/>
                <a:ea typeface="Forum"/>
                <a:cs typeface="Forum"/>
                <a:sym typeface="Forum"/>
              </a:rPr>
              <a:t> </a:t>
            </a:r>
            <a:r>
              <a:rPr lang="en-US" sz="7026" b="0" i="0" u="none" strike="noStrike" cap="none" dirty="0" err="1">
                <a:solidFill>
                  <a:srgbClr val="735E59"/>
                </a:solidFill>
                <a:latin typeface="Forum"/>
                <a:ea typeface="Forum"/>
                <a:cs typeface="Forum"/>
                <a:sym typeface="Forum"/>
              </a:rPr>
              <a:t>освітня</a:t>
            </a:r>
            <a:r>
              <a:rPr lang="en-US" sz="7026" b="0" i="0" u="none" strike="noStrike" cap="none" dirty="0">
                <a:solidFill>
                  <a:srgbClr val="735E59"/>
                </a:solidFill>
                <a:latin typeface="Forum"/>
                <a:ea typeface="Forum"/>
                <a:cs typeface="Forum"/>
                <a:sym typeface="Forum"/>
              </a:rPr>
              <a:t> </a:t>
            </a:r>
            <a:r>
              <a:rPr lang="en-US" sz="7026" b="0" i="0" u="none" strike="noStrike" cap="none" dirty="0" err="1">
                <a:solidFill>
                  <a:srgbClr val="735E59"/>
                </a:solidFill>
                <a:latin typeface="Forum"/>
                <a:ea typeface="Forum"/>
                <a:cs typeface="Forum"/>
                <a:sym typeface="Forum"/>
              </a:rPr>
              <a:t>галузь</a:t>
            </a:r>
            <a:r>
              <a:rPr lang="en-US" sz="7026" b="0" i="0" u="none" strike="noStrike" cap="none" dirty="0">
                <a:solidFill>
                  <a:srgbClr val="735E59"/>
                </a:solidFill>
                <a:latin typeface="Forum"/>
                <a:ea typeface="Forum"/>
                <a:cs typeface="Forum"/>
                <a:sym typeface="Forum"/>
              </a:rPr>
              <a:t> ДСБСО </a:t>
            </a:r>
            <a:r>
              <a:rPr lang="en-US" sz="7026" b="0" i="0" u="none" strike="noStrike" cap="none" dirty="0" smtClean="0">
                <a:solidFill>
                  <a:srgbClr val="735E59"/>
                </a:solidFill>
                <a:latin typeface="Forum"/>
                <a:ea typeface="Forum"/>
                <a:cs typeface="Forum"/>
                <a:sym typeface="Forum"/>
              </a:rPr>
              <a:t>(</a:t>
            </a:r>
            <a:r>
              <a:rPr lang="uk-UA" sz="7026" dirty="0" smtClean="0">
                <a:solidFill>
                  <a:srgbClr val="735E59"/>
                </a:solidFill>
                <a:latin typeface="Forum"/>
                <a:ea typeface="Forum"/>
                <a:cs typeface="Forum"/>
                <a:sym typeface="Forum"/>
              </a:rPr>
              <a:t>українська мова і література</a:t>
            </a:r>
            <a:r>
              <a:rPr lang="en-US" sz="7026" b="0" i="0" u="none" strike="noStrike" cap="none" dirty="0" smtClean="0">
                <a:solidFill>
                  <a:srgbClr val="735E59"/>
                </a:solidFill>
                <a:latin typeface="Forum"/>
                <a:ea typeface="Forum"/>
                <a:cs typeface="Forum"/>
                <a:sym typeface="Forum"/>
              </a:rPr>
              <a:t>)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9E4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"/>
          <p:cNvSpPr/>
          <p:nvPr/>
        </p:nvSpPr>
        <p:spPr>
          <a:xfrm>
            <a:off x="1230478" y="1831410"/>
            <a:ext cx="2247919" cy="14297"/>
          </a:xfrm>
          <a:custGeom>
            <a:avLst/>
            <a:gdLst/>
            <a:ahLst/>
            <a:cxnLst/>
            <a:rect l="l" t="t" r="r" b="b"/>
            <a:pathLst>
              <a:path w="2247919" h="14297" extrusionOk="0">
                <a:moveTo>
                  <a:pt x="0" y="0"/>
                </a:moveTo>
                <a:lnTo>
                  <a:pt x="2247919" y="0"/>
                </a:lnTo>
                <a:lnTo>
                  <a:pt x="2247919" y="14297"/>
                </a:lnTo>
                <a:lnTo>
                  <a:pt x="0" y="142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05" name="Google Shape;205;p14"/>
          <p:cNvSpPr/>
          <p:nvPr/>
        </p:nvSpPr>
        <p:spPr>
          <a:xfrm>
            <a:off x="484880" y="1831419"/>
            <a:ext cx="17459325" cy="8391525"/>
          </a:xfrm>
          <a:custGeom>
            <a:avLst/>
            <a:gdLst/>
            <a:ahLst/>
            <a:cxnLst/>
            <a:rect l="l" t="t" r="r" b="b"/>
            <a:pathLst>
              <a:path w="17459325" h="8391525" extrusionOk="0">
                <a:moveTo>
                  <a:pt x="0" y="0"/>
                </a:moveTo>
                <a:lnTo>
                  <a:pt x="17459325" y="0"/>
                </a:lnTo>
                <a:lnTo>
                  <a:pt x="17459325" y="8391525"/>
                </a:lnTo>
                <a:lnTo>
                  <a:pt x="0" y="83915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06" name="Google Shape;206;p14"/>
          <p:cNvSpPr txBox="1"/>
          <p:nvPr/>
        </p:nvSpPr>
        <p:spPr>
          <a:xfrm>
            <a:off x="484880" y="504368"/>
            <a:ext cx="4618911" cy="1284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410" b="0" i="0" u="none" strike="noStrike" cap="none">
                <a:solidFill>
                  <a:srgbClr val="735E59"/>
                </a:solidFill>
                <a:latin typeface="Arial"/>
                <a:ea typeface="Arial"/>
                <a:cs typeface="Arial"/>
                <a:sym typeface="Arial"/>
              </a:rPr>
              <a:t>сайт філолог</a:t>
            </a:r>
            <a:endParaRPr/>
          </a:p>
        </p:txBody>
      </p:sp>
      <p:sp>
        <p:nvSpPr>
          <p:cNvPr id="207" name="Google Shape;207;p14"/>
          <p:cNvSpPr txBox="1"/>
          <p:nvPr/>
        </p:nvSpPr>
        <p:spPr>
          <a:xfrm>
            <a:off x="15411431" y="9471260"/>
            <a:ext cx="2530678" cy="407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3" b="1" i="0" u="none" strike="noStrike" cap="none">
                <a:solidFill>
                  <a:srgbClr val="735E59"/>
                </a:solidFill>
                <a:latin typeface="PT Serif"/>
                <a:ea typeface="PT Serif"/>
                <a:cs typeface="PT Serif"/>
                <a:sym typeface="PT Serif"/>
              </a:rPr>
              <a:t>Марія Лавренчук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334B"/>
        </a:solidFill>
        <a:effectLst/>
      </p:bgPr>
    </p:bg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10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131396" b="-35263"/>
            </a:stretch>
          </a:blipFill>
          <a:ln>
            <a:noFill/>
          </a:ln>
        </p:spPr>
      </p:sp>
      <p:sp>
        <p:nvSpPr>
          <p:cNvPr id="769" name="Google Shape;769;p106"/>
          <p:cNvSpPr/>
          <p:nvPr/>
        </p:nvSpPr>
        <p:spPr>
          <a:xfrm>
            <a:off x="8035519" y="880288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 extrusionOk="0">
                <a:moveTo>
                  <a:pt x="0" y="0"/>
                </a:moveTo>
                <a:lnTo>
                  <a:pt x="457200" y="0"/>
                </a:lnTo>
                <a:lnTo>
                  <a:pt x="4572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70" name="Google Shape;770;p106"/>
          <p:cNvSpPr/>
          <p:nvPr/>
        </p:nvSpPr>
        <p:spPr>
          <a:xfrm>
            <a:off x="8829580" y="8744922"/>
            <a:ext cx="565147" cy="565052"/>
          </a:xfrm>
          <a:custGeom>
            <a:avLst/>
            <a:gdLst/>
            <a:ahLst/>
            <a:cxnLst/>
            <a:rect l="l" t="t" r="r" b="b"/>
            <a:pathLst>
              <a:path w="565147" h="565052" extrusionOk="0">
                <a:moveTo>
                  <a:pt x="0" y="0"/>
                </a:moveTo>
                <a:lnTo>
                  <a:pt x="565147" y="0"/>
                </a:lnTo>
                <a:lnTo>
                  <a:pt x="565147" y="565051"/>
                </a:lnTo>
                <a:lnTo>
                  <a:pt x="0" y="5650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71" name="Google Shape;771;p106"/>
          <p:cNvSpPr/>
          <p:nvPr/>
        </p:nvSpPr>
        <p:spPr>
          <a:xfrm>
            <a:off x="9740255" y="8808406"/>
            <a:ext cx="532209" cy="438093"/>
          </a:xfrm>
          <a:custGeom>
            <a:avLst/>
            <a:gdLst/>
            <a:ahLst/>
            <a:cxnLst/>
            <a:rect l="l" t="t" r="r" b="b"/>
            <a:pathLst>
              <a:path w="532209" h="438093" extrusionOk="0">
                <a:moveTo>
                  <a:pt x="0" y="0"/>
                </a:moveTo>
                <a:lnTo>
                  <a:pt x="532210" y="0"/>
                </a:lnTo>
                <a:lnTo>
                  <a:pt x="532210" y="438093"/>
                </a:lnTo>
                <a:lnTo>
                  <a:pt x="0" y="4380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72" name="Google Shape;772;p106"/>
          <p:cNvSpPr/>
          <p:nvPr/>
        </p:nvSpPr>
        <p:spPr>
          <a:xfrm>
            <a:off x="1225782" y="1059294"/>
            <a:ext cx="2714625" cy="2724150"/>
          </a:xfrm>
          <a:custGeom>
            <a:avLst/>
            <a:gdLst/>
            <a:ahLst/>
            <a:cxnLst/>
            <a:rect l="l" t="t" r="r" b="b"/>
            <a:pathLst>
              <a:path w="2714625" h="2724150" extrusionOk="0">
                <a:moveTo>
                  <a:pt x="0" y="0"/>
                </a:moveTo>
                <a:lnTo>
                  <a:pt x="2714625" y="0"/>
                </a:lnTo>
                <a:lnTo>
                  <a:pt x="2714625" y="2724150"/>
                </a:lnTo>
                <a:lnTo>
                  <a:pt x="0" y="27241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73" name="Google Shape;773;p106"/>
          <p:cNvSpPr/>
          <p:nvPr/>
        </p:nvSpPr>
        <p:spPr>
          <a:xfrm>
            <a:off x="7115956" y="1028700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743200" h="2743200" extrusionOk="0">
                <a:moveTo>
                  <a:pt x="0" y="0"/>
                </a:moveTo>
                <a:lnTo>
                  <a:pt x="2743200" y="0"/>
                </a:lnTo>
                <a:lnTo>
                  <a:pt x="2743200" y="2743200"/>
                </a:lnTo>
                <a:lnTo>
                  <a:pt x="0" y="2743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74" name="Google Shape;774;p106"/>
          <p:cNvSpPr/>
          <p:nvPr/>
        </p:nvSpPr>
        <p:spPr>
          <a:xfrm>
            <a:off x="13751062" y="1059294"/>
            <a:ext cx="2714625" cy="2714625"/>
          </a:xfrm>
          <a:custGeom>
            <a:avLst/>
            <a:gdLst/>
            <a:ahLst/>
            <a:cxnLst/>
            <a:rect l="l" t="t" r="r" b="b"/>
            <a:pathLst>
              <a:path w="2714625" h="2714625" extrusionOk="0">
                <a:moveTo>
                  <a:pt x="0" y="0"/>
                </a:moveTo>
                <a:lnTo>
                  <a:pt x="2714625" y="0"/>
                </a:lnTo>
                <a:lnTo>
                  <a:pt x="2714625" y="2714625"/>
                </a:lnTo>
                <a:lnTo>
                  <a:pt x="0" y="27146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775" name="Google Shape;775;p106"/>
          <p:cNvSpPr txBox="1"/>
          <p:nvPr/>
        </p:nvSpPr>
        <p:spPr>
          <a:xfrm>
            <a:off x="4594212" y="4933798"/>
            <a:ext cx="9688716" cy="191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904" b="0" i="0" u="none" strike="noStrike" cap="none" dirty="0" err="1">
                <a:solidFill>
                  <a:srgbClr val="69443C"/>
                </a:solidFill>
                <a:latin typeface="Open Sans"/>
                <a:ea typeface="Open Sans"/>
                <a:cs typeface="Open Sans"/>
                <a:sym typeface="Open Sans"/>
              </a:rPr>
              <a:t>Дякуємо</a:t>
            </a:r>
            <a:r>
              <a:rPr lang="en-US" sz="8904" b="0" i="0" u="none" strike="noStrike" cap="none" dirty="0">
                <a:solidFill>
                  <a:srgbClr val="69443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8904" b="0" i="0" u="none" strike="noStrike" cap="none" dirty="0" err="1" smtClean="0">
                <a:solidFill>
                  <a:srgbClr val="69443C"/>
                </a:solidFill>
                <a:latin typeface="Open Sans"/>
                <a:ea typeface="Open Sans"/>
                <a:cs typeface="Open Sans"/>
                <a:sym typeface="Open Sans"/>
              </a:rPr>
              <a:t>за</a:t>
            </a:r>
            <a:r>
              <a:rPr lang="uk-UA" sz="8904" b="0" i="0" u="none" strike="noStrike" cap="none" dirty="0" smtClean="0">
                <a:solidFill>
                  <a:srgbClr val="69443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8904" b="0" i="0" u="none" strike="noStrike" cap="none" dirty="0" err="1" smtClean="0">
                <a:solidFill>
                  <a:srgbClr val="69443C"/>
                </a:solidFill>
                <a:latin typeface="Open Sans"/>
                <a:ea typeface="Open Sans"/>
                <a:cs typeface="Open Sans"/>
                <a:sym typeface="Open Sans"/>
              </a:rPr>
              <a:t>увагу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9E4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/>
          <p:nvPr/>
        </p:nvSpPr>
        <p:spPr>
          <a:xfrm>
            <a:off x="10072287" y="6359823"/>
            <a:ext cx="7591425" cy="3724275"/>
          </a:xfrm>
          <a:custGeom>
            <a:avLst/>
            <a:gdLst/>
            <a:ahLst/>
            <a:cxnLst/>
            <a:rect l="l" t="t" r="r" b="b"/>
            <a:pathLst>
              <a:path w="7591425" h="3724275" extrusionOk="0">
                <a:moveTo>
                  <a:pt x="0" y="0"/>
                </a:moveTo>
                <a:lnTo>
                  <a:pt x="7591425" y="0"/>
                </a:lnTo>
                <a:lnTo>
                  <a:pt x="7591425" y="3724275"/>
                </a:lnTo>
                <a:lnTo>
                  <a:pt x="0" y="37242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64732" b="-140881"/>
            </a:stretch>
          </a:blipFill>
          <a:ln>
            <a:noFill/>
          </a:ln>
        </p:spPr>
      </p:sp>
      <p:sp>
        <p:nvSpPr>
          <p:cNvPr id="133" name="Google Shape;133;p6"/>
          <p:cNvSpPr/>
          <p:nvPr/>
        </p:nvSpPr>
        <p:spPr>
          <a:xfrm>
            <a:off x="10072287" y="1658169"/>
            <a:ext cx="7591425" cy="2705100"/>
          </a:xfrm>
          <a:custGeom>
            <a:avLst/>
            <a:gdLst/>
            <a:ahLst/>
            <a:cxnLst/>
            <a:rect l="l" t="t" r="r" b="b"/>
            <a:pathLst>
              <a:path w="7591425" h="2705100" extrusionOk="0">
                <a:moveTo>
                  <a:pt x="0" y="0"/>
                </a:moveTo>
                <a:lnTo>
                  <a:pt x="7591425" y="0"/>
                </a:lnTo>
                <a:lnTo>
                  <a:pt x="7591425" y="2705100"/>
                </a:lnTo>
                <a:lnTo>
                  <a:pt x="0" y="2705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34360" b="-52604"/>
            </a:stretch>
          </a:blipFill>
          <a:ln>
            <a:noFill/>
          </a:ln>
        </p:spPr>
      </p:sp>
      <p:sp>
        <p:nvSpPr>
          <p:cNvPr id="134" name="Google Shape;134;p6"/>
          <p:cNvSpPr txBox="1"/>
          <p:nvPr/>
        </p:nvSpPr>
        <p:spPr>
          <a:xfrm>
            <a:off x="1672761" y="1561624"/>
            <a:ext cx="6455092" cy="4790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8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7" b="1" i="0" u="none" strike="noStrike" cap="none" dirty="0" err="1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Навчально-методичне</a:t>
            </a:r>
            <a:r>
              <a:rPr lang="en-US" sz="4447" b="1" i="0" u="none" strike="noStrike" cap="none" dirty="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-US" sz="4447" b="1" i="0" u="none" strike="noStrike" cap="none" dirty="0" err="1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забезпечення</a:t>
            </a:r>
            <a:r>
              <a:rPr lang="en-US" sz="4447" b="1" i="0" u="none" strike="noStrike" cap="none" dirty="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endParaRPr/>
          </a:p>
          <a:p>
            <a:pPr marL="0" marR="0" lvl="0" indent="0" algn="ctr" rtl="0">
              <a:lnSpc>
                <a:spcPct val="1398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7" b="1" i="0" u="none" strike="noStrike" cap="none" dirty="0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НУШ 23/24: </a:t>
            </a:r>
            <a:endParaRPr/>
          </a:p>
          <a:p>
            <a:pPr marL="0" marR="0" lvl="0" indent="0" algn="ctr" rtl="0">
              <a:lnSpc>
                <a:spcPct val="1398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447" b="1" dirty="0" smtClean="0">
                <a:latin typeface="PT Serif"/>
                <a:sym typeface="PT Serif"/>
              </a:rPr>
              <a:t>українська мова і література</a:t>
            </a:r>
            <a:endParaRPr/>
          </a:p>
        </p:txBody>
      </p:sp>
      <p:sp>
        <p:nvSpPr>
          <p:cNvPr id="135" name="Google Shape;135;p6"/>
          <p:cNvSpPr txBox="1"/>
          <p:nvPr/>
        </p:nvSpPr>
        <p:spPr>
          <a:xfrm>
            <a:off x="2840660" y="7713793"/>
            <a:ext cx="4441527" cy="908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9" b="1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Сайт РОІППО</a:t>
            </a:r>
            <a:endParaRPr/>
          </a:p>
        </p:txBody>
      </p:sp>
      <p:sp>
        <p:nvSpPr>
          <p:cNvPr id="136" name="Google Shape;136;p6"/>
          <p:cNvSpPr txBox="1"/>
          <p:nvPr/>
        </p:nvSpPr>
        <p:spPr>
          <a:xfrm>
            <a:off x="6585223" y="9182843"/>
            <a:ext cx="3008252" cy="485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38" b="1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Марія Лавренчук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9E4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"/>
          <p:cNvSpPr/>
          <p:nvPr/>
        </p:nvSpPr>
        <p:spPr>
          <a:xfrm>
            <a:off x="1028195" y="2178815"/>
            <a:ext cx="8115300" cy="7077075"/>
          </a:xfrm>
          <a:custGeom>
            <a:avLst/>
            <a:gdLst/>
            <a:ahLst/>
            <a:cxnLst/>
            <a:rect l="l" t="t" r="r" b="b"/>
            <a:pathLst>
              <a:path w="8115300" h="7077075" extrusionOk="0">
                <a:moveTo>
                  <a:pt x="0" y="0"/>
                </a:moveTo>
                <a:lnTo>
                  <a:pt x="8115300" y="0"/>
                </a:lnTo>
                <a:lnTo>
                  <a:pt x="8115300" y="7077075"/>
                </a:lnTo>
                <a:lnTo>
                  <a:pt x="0" y="70770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57614" b="-14384"/>
            </a:stretch>
          </a:blipFill>
          <a:ln>
            <a:noFill/>
          </a:ln>
        </p:spPr>
      </p:sp>
      <p:sp>
        <p:nvSpPr>
          <p:cNvPr id="142" name="Google Shape;142;p7"/>
          <p:cNvSpPr/>
          <p:nvPr/>
        </p:nvSpPr>
        <p:spPr>
          <a:xfrm>
            <a:off x="13140595" y="5654107"/>
            <a:ext cx="284426" cy="918029"/>
          </a:xfrm>
          <a:custGeom>
            <a:avLst/>
            <a:gdLst/>
            <a:ahLst/>
            <a:cxnLst/>
            <a:rect l="l" t="t" r="r" b="b"/>
            <a:pathLst>
              <a:path w="284426" h="918029" extrusionOk="0">
                <a:moveTo>
                  <a:pt x="0" y="0"/>
                </a:moveTo>
                <a:lnTo>
                  <a:pt x="284426" y="0"/>
                </a:lnTo>
                <a:lnTo>
                  <a:pt x="284426" y="918029"/>
                </a:lnTo>
                <a:lnTo>
                  <a:pt x="0" y="9180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3" name="Google Shape;143;p7"/>
          <p:cNvSpPr/>
          <p:nvPr/>
        </p:nvSpPr>
        <p:spPr>
          <a:xfrm>
            <a:off x="13149567" y="6952498"/>
            <a:ext cx="284416" cy="756171"/>
          </a:xfrm>
          <a:custGeom>
            <a:avLst/>
            <a:gdLst/>
            <a:ahLst/>
            <a:cxnLst/>
            <a:rect l="l" t="t" r="r" b="b"/>
            <a:pathLst>
              <a:path w="284416" h="756171" extrusionOk="0">
                <a:moveTo>
                  <a:pt x="0" y="0"/>
                </a:moveTo>
                <a:lnTo>
                  <a:pt x="284417" y="0"/>
                </a:lnTo>
                <a:lnTo>
                  <a:pt x="284417" y="756170"/>
                </a:lnTo>
                <a:lnTo>
                  <a:pt x="0" y="7561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4" name="Google Shape;144;p7"/>
          <p:cNvSpPr/>
          <p:nvPr/>
        </p:nvSpPr>
        <p:spPr>
          <a:xfrm>
            <a:off x="13171303" y="4428172"/>
            <a:ext cx="284483" cy="841467"/>
          </a:xfrm>
          <a:custGeom>
            <a:avLst/>
            <a:gdLst/>
            <a:ahLst/>
            <a:cxnLst/>
            <a:rect l="l" t="t" r="r" b="b"/>
            <a:pathLst>
              <a:path w="284483" h="841467" extrusionOk="0">
                <a:moveTo>
                  <a:pt x="0" y="0"/>
                </a:moveTo>
                <a:lnTo>
                  <a:pt x="284484" y="0"/>
                </a:lnTo>
                <a:lnTo>
                  <a:pt x="284484" y="841468"/>
                </a:lnTo>
                <a:lnTo>
                  <a:pt x="0" y="8414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5" name="Google Shape;145;p7"/>
          <p:cNvSpPr/>
          <p:nvPr/>
        </p:nvSpPr>
        <p:spPr>
          <a:xfrm>
            <a:off x="13196935" y="3274638"/>
            <a:ext cx="284512" cy="698973"/>
          </a:xfrm>
          <a:custGeom>
            <a:avLst/>
            <a:gdLst/>
            <a:ahLst/>
            <a:cxnLst/>
            <a:rect l="l" t="t" r="r" b="b"/>
            <a:pathLst>
              <a:path w="284512" h="698973" extrusionOk="0">
                <a:moveTo>
                  <a:pt x="0" y="0"/>
                </a:moveTo>
                <a:lnTo>
                  <a:pt x="284512" y="0"/>
                </a:lnTo>
                <a:lnTo>
                  <a:pt x="284512" y="698973"/>
                </a:lnTo>
                <a:lnTo>
                  <a:pt x="0" y="6989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6" name="Google Shape;146;p7"/>
          <p:cNvSpPr/>
          <p:nvPr/>
        </p:nvSpPr>
        <p:spPr>
          <a:xfrm>
            <a:off x="13199869" y="2282714"/>
            <a:ext cx="284531" cy="641385"/>
          </a:xfrm>
          <a:custGeom>
            <a:avLst/>
            <a:gdLst/>
            <a:ahLst/>
            <a:cxnLst/>
            <a:rect l="l" t="t" r="r" b="b"/>
            <a:pathLst>
              <a:path w="284531" h="641385" extrusionOk="0">
                <a:moveTo>
                  <a:pt x="0" y="0"/>
                </a:moveTo>
                <a:lnTo>
                  <a:pt x="284531" y="0"/>
                </a:lnTo>
                <a:lnTo>
                  <a:pt x="284531" y="641385"/>
                </a:lnTo>
                <a:lnTo>
                  <a:pt x="0" y="6413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7" name="Google Shape;147;p7"/>
          <p:cNvSpPr txBox="1"/>
          <p:nvPr/>
        </p:nvSpPr>
        <p:spPr>
          <a:xfrm>
            <a:off x="4562846" y="788546"/>
            <a:ext cx="9162288" cy="90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9" b="1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Навігатор по сайту РОІППО</a:t>
            </a:r>
            <a:endParaRPr/>
          </a:p>
        </p:txBody>
      </p:sp>
      <p:sp>
        <p:nvSpPr>
          <p:cNvPr id="148" name="Google Shape;148;p7"/>
          <p:cNvSpPr txBox="1"/>
          <p:nvPr/>
        </p:nvSpPr>
        <p:spPr>
          <a:xfrm>
            <a:off x="9743456" y="8189471"/>
            <a:ext cx="7159352" cy="1331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88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26" b="0" i="0" u="none" strike="noStrike" cap="non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endParaRPr/>
          </a:p>
          <a:p>
            <a:pPr marL="0" marR="0" lvl="0" indent="0" algn="ctr" rtl="0">
              <a:lnSpc>
                <a:spcPct val="1388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26" b="0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https://roippo.org.ua/ua/diialnist/metodychna-diialnist/haluzevi- predmetni-virtualni-kabinety</a:t>
            </a:r>
            <a:endParaRPr/>
          </a:p>
          <a:p>
            <a:pPr marL="0" marR="0" lvl="0" indent="0" algn="ctr" rtl="0">
              <a:lnSpc>
                <a:spcPct val="1388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26" b="0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endParaRPr/>
          </a:p>
        </p:txBody>
      </p:sp>
      <p:sp>
        <p:nvSpPr>
          <p:cNvPr id="149" name="Google Shape;149;p7"/>
          <p:cNvSpPr txBox="1"/>
          <p:nvPr/>
        </p:nvSpPr>
        <p:spPr>
          <a:xfrm>
            <a:off x="10653570" y="1737417"/>
            <a:ext cx="5415191" cy="3952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82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99" b="0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АЛГОРИТМ</a:t>
            </a:r>
            <a:endParaRPr/>
          </a:p>
          <a:p>
            <a:pPr marL="0" marR="0" lvl="0" indent="0" algn="ctr" rtl="0">
              <a:lnSpc>
                <a:spcPct val="1382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99" b="0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endParaRPr/>
          </a:p>
          <a:p>
            <a:pPr marL="0" marR="0" lvl="0" indent="0" algn="ctr" rtl="0">
              <a:lnSpc>
                <a:spcPct val="983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99" b="0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Діяльність</a:t>
            </a:r>
            <a:endParaRPr/>
          </a:p>
          <a:p>
            <a:pPr marL="0" marR="0" lvl="0" indent="0" algn="ctr" rtl="0">
              <a:lnSpc>
                <a:spcPct val="10790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99" b="0" i="0" u="none" strike="noStrike" cap="none">
              <a:solidFill>
                <a:srgbClr val="000000"/>
              </a:solidFill>
              <a:latin typeface="PT Serif"/>
              <a:ea typeface="PT Serif"/>
              <a:cs typeface="PT Serif"/>
              <a:sym typeface="PT Serif"/>
            </a:endParaRPr>
          </a:p>
          <a:p>
            <a:pPr marL="0" marR="0" lvl="0" indent="0" algn="ctr" rtl="0">
              <a:lnSpc>
                <a:spcPct val="25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99" b="0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Методична діяльність Галузеві віртуальні кабінети</a:t>
            </a:r>
            <a:endParaRPr/>
          </a:p>
        </p:txBody>
      </p:sp>
      <p:sp>
        <p:nvSpPr>
          <p:cNvPr id="150" name="Google Shape;150;p7"/>
          <p:cNvSpPr txBox="1"/>
          <p:nvPr/>
        </p:nvSpPr>
        <p:spPr>
          <a:xfrm>
            <a:off x="9479070" y="6123899"/>
            <a:ext cx="8276768" cy="2040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5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99" b="0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Лабораторія суспільно-гуманітарної освіти</a:t>
            </a:r>
            <a:endParaRPr/>
          </a:p>
          <a:p>
            <a:pPr marL="0" marR="0" lvl="0" indent="0" algn="l" rtl="0">
              <a:lnSpc>
                <a:spcPct val="25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99" b="1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Мовно-літературна освітня галузь</a:t>
            </a:r>
            <a:endParaRPr/>
          </a:p>
        </p:txBody>
      </p:sp>
      <p:sp>
        <p:nvSpPr>
          <p:cNvPr id="151" name="Google Shape;151;p7"/>
          <p:cNvSpPr txBox="1"/>
          <p:nvPr/>
        </p:nvSpPr>
        <p:spPr>
          <a:xfrm>
            <a:off x="4553350" y="9209599"/>
            <a:ext cx="1875558" cy="305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8" b="1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Марія Лавренчук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9E4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"/>
          <p:cNvSpPr/>
          <p:nvPr/>
        </p:nvSpPr>
        <p:spPr>
          <a:xfrm>
            <a:off x="1027490" y="1554690"/>
            <a:ext cx="3571827" cy="542839"/>
          </a:xfrm>
          <a:custGeom>
            <a:avLst/>
            <a:gdLst/>
            <a:ahLst/>
            <a:cxnLst/>
            <a:rect l="l" t="t" r="r" b="b"/>
            <a:pathLst>
              <a:path w="3571827" h="542839" extrusionOk="0">
                <a:moveTo>
                  <a:pt x="0" y="0"/>
                </a:moveTo>
                <a:lnTo>
                  <a:pt x="3571828" y="0"/>
                </a:lnTo>
                <a:lnTo>
                  <a:pt x="3571828" y="542839"/>
                </a:lnTo>
                <a:lnTo>
                  <a:pt x="0" y="5428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57" name="Google Shape;157;p8"/>
          <p:cNvSpPr/>
          <p:nvPr/>
        </p:nvSpPr>
        <p:spPr>
          <a:xfrm>
            <a:off x="225933" y="1258719"/>
            <a:ext cx="17840325" cy="7753350"/>
          </a:xfrm>
          <a:custGeom>
            <a:avLst/>
            <a:gdLst/>
            <a:ahLst/>
            <a:cxnLst/>
            <a:rect l="l" t="t" r="r" b="b"/>
            <a:pathLst>
              <a:path w="17840325" h="7753350" extrusionOk="0">
                <a:moveTo>
                  <a:pt x="0" y="0"/>
                </a:moveTo>
                <a:lnTo>
                  <a:pt x="17840325" y="0"/>
                </a:lnTo>
                <a:lnTo>
                  <a:pt x="17840325" y="7753350"/>
                </a:lnTo>
                <a:lnTo>
                  <a:pt x="0" y="77533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6478" r="-7024" b="-10318"/>
            </a:stretch>
          </a:blipFill>
          <a:ln>
            <a:noFill/>
          </a:ln>
        </p:spPr>
      </p:sp>
      <p:sp>
        <p:nvSpPr>
          <p:cNvPr id="158" name="Google Shape;158;p8"/>
          <p:cNvSpPr txBox="1"/>
          <p:nvPr/>
        </p:nvSpPr>
        <p:spPr>
          <a:xfrm>
            <a:off x="1028195" y="298999"/>
            <a:ext cx="4055069" cy="121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26" b="0" i="0" u="none" strike="noStrike" cap="none">
                <a:solidFill>
                  <a:srgbClr val="735E59"/>
                </a:solidFill>
                <a:latin typeface="Arial"/>
                <a:ea typeface="Arial"/>
                <a:cs typeface="Arial"/>
                <a:sym typeface="Arial"/>
              </a:rPr>
              <a:t>сайт РОІППО</a:t>
            </a:r>
            <a:endParaRPr/>
          </a:p>
        </p:txBody>
      </p:sp>
      <p:sp>
        <p:nvSpPr>
          <p:cNvPr id="159" name="Google Shape;159;p8"/>
          <p:cNvSpPr txBox="1"/>
          <p:nvPr/>
        </p:nvSpPr>
        <p:spPr>
          <a:xfrm>
            <a:off x="14139262" y="9212790"/>
            <a:ext cx="2485634" cy="391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5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62" b="1" i="0" u="none" strike="noStrike" cap="none">
                <a:solidFill>
                  <a:srgbClr val="735E59"/>
                </a:solidFill>
                <a:latin typeface="PT Serif"/>
                <a:ea typeface="PT Serif"/>
                <a:cs typeface="PT Serif"/>
                <a:sym typeface="PT Serif"/>
              </a:rPr>
              <a:t>Марія Лавренчук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9E4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"/>
          <p:cNvSpPr/>
          <p:nvPr/>
        </p:nvSpPr>
        <p:spPr>
          <a:xfrm>
            <a:off x="1025719" y="1560071"/>
            <a:ext cx="3318948" cy="1338139"/>
          </a:xfrm>
          <a:custGeom>
            <a:avLst/>
            <a:gdLst/>
            <a:ahLst/>
            <a:cxnLst/>
            <a:rect l="l" t="t" r="r" b="b"/>
            <a:pathLst>
              <a:path w="3318948" h="1338139" extrusionOk="0">
                <a:moveTo>
                  <a:pt x="0" y="0"/>
                </a:moveTo>
                <a:lnTo>
                  <a:pt x="3318948" y="0"/>
                </a:lnTo>
                <a:lnTo>
                  <a:pt x="3318948" y="1338139"/>
                </a:lnTo>
                <a:lnTo>
                  <a:pt x="0" y="13381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65" name="Google Shape;165;p9"/>
          <p:cNvSpPr/>
          <p:nvPr/>
        </p:nvSpPr>
        <p:spPr>
          <a:xfrm>
            <a:off x="1258148" y="392954"/>
            <a:ext cx="15773400" cy="9496425"/>
          </a:xfrm>
          <a:custGeom>
            <a:avLst/>
            <a:gdLst/>
            <a:ahLst/>
            <a:cxnLst/>
            <a:rect l="l" t="t" r="r" b="b"/>
            <a:pathLst>
              <a:path w="15773400" h="9496425" extrusionOk="0">
                <a:moveTo>
                  <a:pt x="0" y="0"/>
                </a:moveTo>
                <a:lnTo>
                  <a:pt x="15773400" y="0"/>
                </a:lnTo>
                <a:lnTo>
                  <a:pt x="15773400" y="9496425"/>
                </a:lnTo>
                <a:lnTo>
                  <a:pt x="0" y="94964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622" r="-2836" b="-13818"/>
            </a:stretch>
          </a:blipFill>
          <a:ln>
            <a:noFill/>
          </a:ln>
        </p:spPr>
      </p:sp>
      <p:sp>
        <p:nvSpPr>
          <p:cNvPr id="166" name="Google Shape;166;p9"/>
          <p:cNvSpPr txBox="1"/>
          <p:nvPr/>
        </p:nvSpPr>
        <p:spPr>
          <a:xfrm>
            <a:off x="776630" y="1633738"/>
            <a:ext cx="3442878" cy="1215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26" b="0" i="0" u="none" strike="noStrike" cap="none">
                <a:solidFill>
                  <a:srgbClr val="735E59"/>
                </a:solidFill>
                <a:latin typeface="Arial"/>
                <a:ea typeface="Arial"/>
                <a:cs typeface="Arial"/>
                <a:sym typeface="Arial"/>
              </a:rPr>
              <a:t>Діяльність</a:t>
            </a:r>
            <a:endParaRPr/>
          </a:p>
        </p:txBody>
      </p:sp>
      <p:sp>
        <p:nvSpPr>
          <p:cNvPr id="167" name="Google Shape;167;p9"/>
          <p:cNvSpPr txBox="1"/>
          <p:nvPr/>
        </p:nvSpPr>
        <p:spPr>
          <a:xfrm>
            <a:off x="2068068" y="9405728"/>
            <a:ext cx="2208905" cy="36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11" b="1" i="0" u="none" strike="noStrike" cap="none">
                <a:solidFill>
                  <a:srgbClr val="735E59"/>
                </a:solidFill>
                <a:latin typeface="PT Serif"/>
                <a:ea typeface="PT Serif"/>
                <a:cs typeface="PT Serif"/>
                <a:sym typeface="PT Serif"/>
              </a:rPr>
              <a:t>Марія Лавренчук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9E4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"/>
          <p:cNvSpPr/>
          <p:nvPr/>
        </p:nvSpPr>
        <p:spPr>
          <a:xfrm>
            <a:off x="1028700" y="2889733"/>
            <a:ext cx="3267151" cy="9525"/>
          </a:xfrm>
          <a:custGeom>
            <a:avLst/>
            <a:gdLst/>
            <a:ahLst/>
            <a:cxnLst/>
            <a:rect l="l" t="t" r="r" b="b"/>
            <a:pathLst>
              <a:path w="3267151" h="9525" extrusionOk="0">
                <a:moveTo>
                  <a:pt x="0" y="0"/>
                </a:moveTo>
                <a:lnTo>
                  <a:pt x="3267151" y="0"/>
                </a:lnTo>
                <a:lnTo>
                  <a:pt x="3267151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73" name="Google Shape;173;p10"/>
          <p:cNvSpPr/>
          <p:nvPr/>
        </p:nvSpPr>
        <p:spPr>
          <a:xfrm>
            <a:off x="8002572" y="602228"/>
            <a:ext cx="9715500" cy="9477375"/>
          </a:xfrm>
          <a:custGeom>
            <a:avLst/>
            <a:gdLst/>
            <a:ahLst/>
            <a:cxnLst/>
            <a:rect l="l" t="t" r="r" b="b"/>
            <a:pathLst>
              <a:path w="9715500" h="9477375" extrusionOk="0">
                <a:moveTo>
                  <a:pt x="0" y="0"/>
                </a:moveTo>
                <a:lnTo>
                  <a:pt x="9715500" y="0"/>
                </a:lnTo>
                <a:lnTo>
                  <a:pt x="9715500" y="9477375"/>
                </a:lnTo>
                <a:lnTo>
                  <a:pt x="0" y="94773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55995" r="-76" b="-14873"/>
            </a:stretch>
          </a:blipFill>
          <a:ln>
            <a:noFill/>
          </a:ln>
        </p:spPr>
      </p:sp>
      <p:sp>
        <p:nvSpPr>
          <p:cNvPr id="174" name="Google Shape;174;p10"/>
          <p:cNvSpPr txBox="1"/>
          <p:nvPr/>
        </p:nvSpPr>
        <p:spPr>
          <a:xfrm>
            <a:off x="383267" y="1564577"/>
            <a:ext cx="7673692" cy="1282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398" b="0" i="0" u="none" strike="noStrike" cap="none">
                <a:solidFill>
                  <a:srgbClr val="735E59"/>
                </a:solidFill>
                <a:latin typeface="Arial"/>
                <a:ea typeface="Arial"/>
                <a:cs typeface="Arial"/>
                <a:sym typeface="Arial"/>
              </a:rPr>
              <a:t>Методична діяльність</a:t>
            </a:r>
            <a:endParaRPr/>
          </a:p>
        </p:txBody>
      </p:sp>
      <p:sp>
        <p:nvSpPr>
          <p:cNvPr id="175" name="Google Shape;175;p10"/>
          <p:cNvSpPr txBox="1"/>
          <p:nvPr/>
        </p:nvSpPr>
        <p:spPr>
          <a:xfrm>
            <a:off x="3145155" y="9204884"/>
            <a:ext cx="2306698" cy="366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Марія Лавренчук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9E4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"/>
          <p:cNvSpPr/>
          <p:nvPr/>
        </p:nvSpPr>
        <p:spPr>
          <a:xfrm>
            <a:off x="1028700" y="2889733"/>
            <a:ext cx="2857538" cy="9525"/>
          </a:xfrm>
          <a:custGeom>
            <a:avLst/>
            <a:gdLst/>
            <a:ahLst/>
            <a:cxnLst/>
            <a:rect l="l" t="t" r="r" b="b"/>
            <a:pathLst>
              <a:path w="2857538" h="9525" extrusionOk="0">
                <a:moveTo>
                  <a:pt x="0" y="0"/>
                </a:moveTo>
                <a:lnTo>
                  <a:pt x="2857538" y="0"/>
                </a:lnTo>
                <a:lnTo>
                  <a:pt x="2857538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81" name="Google Shape;181;p11"/>
          <p:cNvSpPr/>
          <p:nvPr/>
        </p:nvSpPr>
        <p:spPr>
          <a:xfrm>
            <a:off x="7601188" y="602228"/>
            <a:ext cx="9810750" cy="9477375"/>
          </a:xfrm>
          <a:custGeom>
            <a:avLst/>
            <a:gdLst/>
            <a:ahLst/>
            <a:cxnLst/>
            <a:rect l="l" t="t" r="r" b="b"/>
            <a:pathLst>
              <a:path w="9810750" h="9477375" extrusionOk="0">
                <a:moveTo>
                  <a:pt x="0" y="0"/>
                </a:moveTo>
                <a:lnTo>
                  <a:pt x="9810750" y="0"/>
                </a:lnTo>
                <a:lnTo>
                  <a:pt x="9810750" y="9477375"/>
                </a:lnTo>
                <a:lnTo>
                  <a:pt x="0" y="94773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54431" r="-128" b="-14873"/>
            </a:stretch>
          </a:blipFill>
          <a:ln>
            <a:noFill/>
          </a:ln>
        </p:spPr>
      </p:sp>
      <p:sp>
        <p:nvSpPr>
          <p:cNvPr id="182" name="Google Shape;182;p11"/>
          <p:cNvSpPr txBox="1"/>
          <p:nvPr/>
        </p:nvSpPr>
        <p:spPr>
          <a:xfrm>
            <a:off x="383267" y="1564577"/>
            <a:ext cx="6801745" cy="1282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398" b="0" i="0" u="none" strike="noStrike" cap="none">
                <a:solidFill>
                  <a:srgbClr val="735E59"/>
                </a:solidFill>
                <a:latin typeface="Arial"/>
                <a:ea typeface="Arial"/>
                <a:cs typeface="Arial"/>
                <a:sym typeface="Arial"/>
              </a:rPr>
              <a:t>віртуальні кабінети</a:t>
            </a:r>
            <a:endParaRPr/>
          </a:p>
        </p:txBody>
      </p:sp>
      <p:sp>
        <p:nvSpPr>
          <p:cNvPr id="183" name="Google Shape;183;p11"/>
          <p:cNvSpPr txBox="1"/>
          <p:nvPr/>
        </p:nvSpPr>
        <p:spPr>
          <a:xfrm>
            <a:off x="2593438" y="8717890"/>
            <a:ext cx="2582485" cy="405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51" b="1" i="0" u="none" strike="noStrike" cap="none">
                <a:solidFill>
                  <a:srgbClr val="000000"/>
                </a:solidFill>
                <a:latin typeface="PT Serif"/>
                <a:ea typeface="PT Serif"/>
                <a:cs typeface="PT Serif"/>
                <a:sym typeface="PT Serif"/>
              </a:rPr>
              <a:t>Марія Лавренчук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9E4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"/>
          <p:cNvSpPr/>
          <p:nvPr/>
        </p:nvSpPr>
        <p:spPr>
          <a:xfrm>
            <a:off x="1028471" y="2889733"/>
            <a:ext cx="2683583" cy="137208"/>
          </a:xfrm>
          <a:custGeom>
            <a:avLst/>
            <a:gdLst/>
            <a:ahLst/>
            <a:cxnLst/>
            <a:rect l="l" t="t" r="r" b="b"/>
            <a:pathLst>
              <a:path w="2683583" h="137208" extrusionOk="0">
                <a:moveTo>
                  <a:pt x="0" y="0"/>
                </a:moveTo>
                <a:lnTo>
                  <a:pt x="2683583" y="0"/>
                </a:lnTo>
                <a:lnTo>
                  <a:pt x="2683583" y="137207"/>
                </a:lnTo>
                <a:lnTo>
                  <a:pt x="0" y="1372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89" name="Google Shape;189;p12"/>
          <p:cNvSpPr/>
          <p:nvPr/>
        </p:nvSpPr>
        <p:spPr>
          <a:xfrm>
            <a:off x="208112" y="2889733"/>
            <a:ext cx="17859375" cy="4124325"/>
          </a:xfrm>
          <a:custGeom>
            <a:avLst/>
            <a:gdLst/>
            <a:ahLst/>
            <a:cxnLst/>
            <a:rect l="l" t="t" r="r" b="b"/>
            <a:pathLst>
              <a:path w="17859375" h="4124325" extrusionOk="0">
                <a:moveTo>
                  <a:pt x="0" y="0"/>
                </a:moveTo>
                <a:lnTo>
                  <a:pt x="17859375" y="0"/>
                </a:lnTo>
                <a:lnTo>
                  <a:pt x="17859375" y="4124325"/>
                </a:lnTo>
                <a:lnTo>
                  <a:pt x="0" y="41243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8906" r="-8420" b="-2308"/>
            </a:stretch>
          </a:blipFill>
          <a:ln>
            <a:noFill/>
          </a:ln>
        </p:spPr>
      </p:sp>
      <p:sp>
        <p:nvSpPr>
          <p:cNvPr id="190" name="Google Shape;190;p12"/>
          <p:cNvSpPr txBox="1"/>
          <p:nvPr/>
        </p:nvSpPr>
        <p:spPr>
          <a:xfrm>
            <a:off x="208112" y="117224"/>
            <a:ext cx="6872221" cy="2857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398" b="0" i="0" u="none" strike="noStrike" cap="none">
                <a:solidFill>
                  <a:srgbClr val="735E59"/>
                </a:solidFill>
                <a:latin typeface="Arial"/>
                <a:ea typeface="Arial"/>
                <a:cs typeface="Arial"/>
                <a:sym typeface="Arial"/>
              </a:rPr>
              <a:t>лабораторія суспільно- гуманітарної освіти</a:t>
            </a:r>
            <a:endParaRPr/>
          </a:p>
        </p:txBody>
      </p:sp>
      <p:sp>
        <p:nvSpPr>
          <p:cNvPr id="191" name="Google Shape;191;p12"/>
          <p:cNvSpPr txBox="1"/>
          <p:nvPr/>
        </p:nvSpPr>
        <p:spPr>
          <a:xfrm>
            <a:off x="14564563" y="8854097"/>
            <a:ext cx="2530678" cy="407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3" b="1" i="0" u="none" strike="noStrike" cap="none">
                <a:solidFill>
                  <a:srgbClr val="735E59"/>
                </a:solidFill>
                <a:latin typeface="PT Serif"/>
                <a:ea typeface="PT Serif"/>
                <a:cs typeface="PT Serif"/>
                <a:sym typeface="PT Serif"/>
              </a:rPr>
              <a:t>Марія Лавренчук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9E4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"/>
          <p:cNvSpPr/>
          <p:nvPr/>
        </p:nvSpPr>
        <p:spPr>
          <a:xfrm>
            <a:off x="1027338" y="2091109"/>
            <a:ext cx="2686774" cy="807939"/>
          </a:xfrm>
          <a:custGeom>
            <a:avLst/>
            <a:gdLst/>
            <a:ahLst/>
            <a:cxnLst/>
            <a:rect l="l" t="t" r="r" b="b"/>
            <a:pathLst>
              <a:path w="2686774" h="807939" extrusionOk="0">
                <a:moveTo>
                  <a:pt x="0" y="0"/>
                </a:moveTo>
                <a:lnTo>
                  <a:pt x="2686774" y="0"/>
                </a:lnTo>
                <a:lnTo>
                  <a:pt x="2686774" y="807939"/>
                </a:lnTo>
                <a:lnTo>
                  <a:pt x="0" y="8079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97" name="Google Shape;197;p13"/>
          <p:cNvSpPr/>
          <p:nvPr/>
        </p:nvSpPr>
        <p:spPr>
          <a:xfrm>
            <a:off x="806386" y="2090433"/>
            <a:ext cx="16906875" cy="7172325"/>
          </a:xfrm>
          <a:custGeom>
            <a:avLst/>
            <a:gdLst/>
            <a:ahLst/>
            <a:cxnLst/>
            <a:rect l="l" t="t" r="r" b="b"/>
            <a:pathLst>
              <a:path w="16906875" h="7172325" extrusionOk="0">
                <a:moveTo>
                  <a:pt x="0" y="0"/>
                </a:moveTo>
                <a:lnTo>
                  <a:pt x="16906876" y="0"/>
                </a:lnTo>
                <a:lnTo>
                  <a:pt x="16906876" y="7172325"/>
                </a:lnTo>
                <a:lnTo>
                  <a:pt x="0" y="71723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70" t="-2787" r="-5054"/>
            </a:stretch>
          </a:blipFill>
          <a:ln>
            <a:noFill/>
          </a:ln>
        </p:spPr>
      </p:sp>
      <p:sp>
        <p:nvSpPr>
          <p:cNvPr id="198" name="Google Shape;198;p13"/>
          <p:cNvSpPr txBox="1"/>
          <p:nvPr/>
        </p:nvSpPr>
        <p:spPr>
          <a:xfrm>
            <a:off x="208112" y="117110"/>
            <a:ext cx="6687445" cy="1930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99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410" b="0" i="0" u="none" strike="noStrike" cap="none">
                <a:solidFill>
                  <a:srgbClr val="735E59"/>
                </a:solidFill>
                <a:latin typeface="Arial"/>
                <a:ea typeface="Arial"/>
                <a:cs typeface="Arial"/>
                <a:sym typeface="Arial"/>
              </a:rPr>
              <a:t>мовно-літературна освітня галузь</a:t>
            </a:r>
            <a:endParaRPr/>
          </a:p>
        </p:txBody>
      </p:sp>
      <p:sp>
        <p:nvSpPr>
          <p:cNvPr id="199" name="Google Shape;199;p13"/>
          <p:cNvSpPr txBox="1"/>
          <p:nvPr/>
        </p:nvSpPr>
        <p:spPr>
          <a:xfrm>
            <a:off x="14518767" y="9205131"/>
            <a:ext cx="2530678" cy="407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3" b="1" i="0" u="none" strike="noStrike" cap="none">
                <a:solidFill>
                  <a:srgbClr val="735E59"/>
                </a:solidFill>
                <a:latin typeface="PT Serif"/>
                <a:ea typeface="PT Serif"/>
                <a:cs typeface="PT Serif"/>
                <a:sym typeface="PT Serif"/>
              </a:rPr>
              <a:t>Марія Лавренчук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83</Words>
  <Application>Microsoft Office PowerPoint</Application>
  <PresentationFormat>Произвольный</PresentationFormat>
  <Paragraphs>33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Forum</vt:lpstr>
      <vt:lpstr>PT Serif</vt:lpstr>
      <vt:lpstr>Play</vt:lpstr>
      <vt:lpstr>Open Sans</vt:lpstr>
      <vt:lpstr>Calibri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usr</cp:lastModifiedBy>
  <cp:revision>8</cp:revision>
  <dcterms:created xsi:type="dcterms:W3CDTF">2006-08-16T00:00:00Z</dcterms:created>
  <dcterms:modified xsi:type="dcterms:W3CDTF">2023-08-23T20:14:04Z</dcterms:modified>
</cp:coreProperties>
</file>