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294" r:id="rId5"/>
    <p:sldId id="296" r:id="rId6"/>
    <p:sldId id="298" r:id="rId7"/>
    <p:sldId id="310" r:id="rId8"/>
    <p:sldId id="311" r:id="rId9"/>
    <p:sldId id="261" r:id="rId10"/>
    <p:sldId id="313" r:id="rId11"/>
    <p:sldId id="314" r:id="rId12"/>
    <p:sldId id="281" r:id="rId13"/>
    <p:sldId id="315" r:id="rId14"/>
    <p:sldId id="317" r:id="rId15"/>
    <p:sldId id="318" r:id="rId16"/>
    <p:sldId id="320" r:id="rId17"/>
    <p:sldId id="319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0FD96-9748-2E94-F42A-3746B6B8E548}" v="347" dt="2023-08-08T13:03:35.266"/>
    <p1510:client id="{1AF464A2-DCD1-BAE8-4332-EFDB11BB1CFB}" v="828" dt="2023-06-16T12:36:20.235"/>
    <p1510:client id="{325AD93D-967F-4217-B9D9-9C378BF6BDD4}" v="2" dt="2023-08-10T06:54:23.168"/>
    <p1510:client id="{3FA69AB9-6FD3-0846-C54C-7B8F82234BAC}" v="2" dt="2023-06-23T12:16:08.063"/>
    <p1510:client id="{64BDB7EA-1929-F6AD-DC31-00D2CC516766}" v="1" dt="2023-08-09T11:56:00.018"/>
    <p1510:client id="{66DC0805-8862-2FC8-7D20-3473276213DD}" v="477" dt="2023-06-22T13:21:46.660"/>
    <p1510:client id="{8C04E92E-D597-A69D-582E-15C6A8867A44}" v="264" dt="2023-06-26T11:23:13.804"/>
    <p1510:client id="{981ABDAE-EB6A-7776-61BB-10B8EF40145C}" v="1265" dt="2023-06-21T13:07:04.356"/>
    <p1510:client id="{A17DD731-439E-8D75-E474-920828212970}" v="31" dt="2023-06-23T07:13:28.702"/>
    <p1510:client id="{AA9D28C5-97DC-AED6-0A53-45C4A1EB5809}" v="740" dt="2023-08-08T11:08:47.023"/>
    <p1510:client id="{CB30B954-34DD-A2AA-F006-EC6D8AFE5D4F}" v="2" dt="2023-08-18T07:47:52.450"/>
    <p1510:client id="{DB3C320C-A82D-F707-A6C6-F5EB21ACDB1A}" v="2201" dt="2023-06-19T09:59:50.202"/>
    <p1510:client id="{EF85E74C-6E22-4DA3-803E-52ED3424C542}" v="505" dt="2023-06-15T13:26:08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имощук Оксана" userId="S::o.p.tymoshchuk@roippo.edu.rv.gov.ua::4c14224a-8ff5-4f4f-a0cb-89fa1d6465b9" providerId="AD" clId="Web-{CB30B954-34DD-A2AA-F006-EC6D8AFE5D4F}"/>
    <pc:docChg chg="modSld sldOrd">
      <pc:chgData name="Тимощук Оксана" userId="S::o.p.tymoshchuk@roippo.edu.rv.gov.ua::4c14224a-8ff5-4f4f-a0cb-89fa1d6465b9" providerId="AD" clId="Web-{CB30B954-34DD-A2AA-F006-EC6D8AFE5D4F}" dt="2023-08-18T09:39:48.730" v="4" actId="1076"/>
      <pc:docMkLst>
        <pc:docMk/>
      </pc:docMkLst>
      <pc:sldChg chg="modSp">
        <pc:chgData name="Тимощук Оксана" userId="S::o.p.tymoshchuk@roippo.edu.rv.gov.ua::4c14224a-8ff5-4f4f-a0cb-89fa1d6465b9" providerId="AD" clId="Web-{CB30B954-34DD-A2AA-F006-EC6D8AFE5D4F}" dt="2023-08-18T09:39:48.730" v="4" actId="1076"/>
        <pc:sldMkLst>
          <pc:docMk/>
          <pc:sldMk cId="267866827" sldId="261"/>
        </pc:sldMkLst>
        <pc:graphicFrameChg chg="mod">
          <ac:chgData name="Тимощук Оксана" userId="S::o.p.tymoshchuk@roippo.edu.rv.gov.ua::4c14224a-8ff5-4f4f-a0cb-89fa1d6465b9" providerId="AD" clId="Web-{CB30B954-34DD-A2AA-F006-EC6D8AFE5D4F}" dt="2023-08-18T09:39:48.730" v="4" actId="1076"/>
          <ac:graphicFrameMkLst>
            <pc:docMk/>
            <pc:sldMk cId="267866827" sldId="261"/>
            <ac:graphicFrameMk id="4" creationId="{424CA182-6CEE-0CA1-77DA-E13CCE670273}"/>
          </ac:graphicFrameMkLst>
        </pc:graphicFrameChg>
      </pc:sldChg>
      <pc:sldChg chg="ord">
        <pc:chgData name="Тимощук Оксана" userId="S::o.p.tymoshchuk@roippo.edu.rv.gov.ua::4c14224a-8ff5-4f4f-a0cb-89fa1d6465b9" providerId="AD" clId="Web-{CB30B954-34DD-A2AA-F006-EC6D8AFE5D4F}" dt="2023-08-18T07:47:52.450" v="1"/>
        <pc:sldMkLst>
          <pc:docMk/>
          <pc:sldMk cId="2857105088" sldId="320"/>
        </pc:sldMkLst>
      </pc:sldChg>
    </pc:docChg>
  </pc:docChgLst>
  <pc:docChgLst>
    <pc:chgData name="Тимощук Оксана" userId="S::o.p.tymoshchuk@roippo.edu.rv.gov.ua::4c14224a-8ff5-4f4f-a0cb-89fa1d6465b9" providerId="AD" clId="Web-{3FA69AB9-6FD3-0846-C54C-7B8F82234BAC}"/>
    <pc:docChg chg="modSld">
      <pc:chgData name="Тимощук Оксана" userId="S::o.p.tymoshchuk@roippo.edu.rv.gov.ua::4c14224a-8ff5-4f4f-a0cb-89fa1d6465b9" providerId="AD" clId="Web-{3FA69AB9-6FD3-0846-C54C-7B8F82234BAC}" dt="2023-06-23T12:16:08.063" v="17" actId="20577"/>
      <pc:docMkLst>
        <pc:docMk/>
      </pc:docMkLst>
      <pc:sldChg chg="modSp">
        <pc:chgData name="Тимощук Оксана" userId="S::o.p.tymoshchuk@roippo.edu.rv.gov.ua::4c14224a-8ff5-4f4f-a0cb-89fa1d6465b9" providerId="AD" clId="Web-{3FA69AB9-6FD3-0846-C54C-7B8F82234BAC}" dt="2023-06-23T11:57:01.359" v="15" actId="20577"/>
        <pc:sldMkLst>
          <pc:docMk/>
          <pc:sldMk cId="1463777261" sldId="264"/>
        </pc:sldMkLst>
        <pc:graphicFrameChg chg="modGraphic">
          <ac:chgData name="Тимощук Оксана" userId="S::o.p.tymoshchuk@roippo.edu.rv.gov.ua::4c14224a-8ff5-4f4f-a0cb-89fa1d6465b9" providerId="AD" clId="Web-{3FA69AB9-6FD3-0846-C54C-7B8F82234BAC}" dt="2023-06-23T11:57:01.359" v="15" actId="20577"/>
          <ac:graphicFrameMkLst>
            <pc:docMk/>
            <pc:sldMk cId="1463777261" sldId="264"/>
            <ac:graphicFrameMk id="6" creationId="{AB8A4F8F-DF80-A94B-0A61-2E7BF1F06DA9}"/>
          </ac:graphicFrameMkLst>
        </pc:graphicFrameChg>
      </pc:sldChg>
      <pc:sldChg chg="modSp">
        <pc:chgData name="Тимощук Оксана" userId="S::o.p.tymoshchuk@roippo.edu.rv.gov.ua::4c14224a-8ff5-4f4f-a0cb-89fa1d6465b9" providerId="AD" clId="Web-{3FA69AB9-6FD3-0846-C54C-7B8F82234BAC}" dt="2023-06-23T12:16:08.063" v="17" actId="20577"/>
        <pc:sldMkLst>
          <pc:docMk/>
          <pc:sldMk cId="1815622407" sldId="307"/>
        </pc:sldMkLst>
        <pc:spChg chg="mod">
          <ac:chgData name="Тимощук Оксана" userId="S::o.p.tymoshchuk@roippo.edu.rv.gov.ua::4c14224a-8ff5-4f4f-a0cb-89fa1d6465b9" providerId="AD" clId="Web-{3FA69AB9-6FD3-0846-C54C-7B8F82234BAC}" dt="2023-06-23T12:16:08.063" v="17" actId="20577"/>
          <ac:spMkLst>
            <pc:docMk/>
            <pc:sldMk cId="1815622407" sldId="307"/>
            <ac:spMk id="2" creationId="{29C51D35-E17F-2F43-2F4E-3751B8D513DE}"/>
          </ac:spMkLst>
        </pc:spChg>
      </pc:sldChg>
    </pc:docChg>
  </pc:docChgLst>
  <pc:docChgLst>
    <pc:chgData name="Тимощук Оксана" userId="S::o.p.tymoshchuk@roippo.edu.rv.gov.ua::4c14224a-8ff5-4f4f-a0cb-89fa1d6465b9" providerId="AD" clId="Web-{EF85E74C-6E22-4DA3-803E-52ED3424C542}"/>
    <pc:docChg chg="addSld delSld modSld">
      <pc:chgData name="Тимощук Оксана" userId="S::o.p.tymoshchuk@roippo.edu.rv.gov.ua::4c14224a-8ff5-4f4f-a0cb-89fa1d6465b9" providerId="AD" clId="Web-{EF85E74C-6E22-4DA3-803E-52ED3424C542}" dt="2023-06-15T13:26:08.237" v="478" actId="14100"/>
      <pc:docMkLst>
        <pc:docMk/>
      </pc:docMkLst>
      <pc:sldChg chg="addSp modSp mod setBg">
        <pc:chgData name="Тимощук Оксана" userId="S::o.p.tymoshchuk@roippo.edu.rv.gov.ua::4c14224a-8ff5-4f4f-a0cb-89fa1d6465b9" providerId="AD" clId="Web-{EF85E74C-6E22-4DA3-803E-52ED3424C542}" dt="2023-06-15T13:26:08.237" v="478" actId="14100"/>
        <pc:sldMkLst>
          <pc:docMk/>
          <pc:sldMk cId="3930024240" sldId="256"/>
        </pc:sldMkLst>
        <pc:spChg chg="mod">
          <ac:chgData name="Тимощук Оксана" userId="S::o.p.tymoshchuk@roippo.edu.rv.gov.ua::4c14224a-8ff5-4f4f-a0cb-89fa1d6465b9" providerId="AD" clId="Web-{EF85E74C-6E22-4DA3-803E-52ED3424C542}" dt="2023-06-15T13:26:08.237" v="478" actId="14100"/>
          <ac:spMkLst>
            <pc:docMk/>
            <pc:sldMk cId="3930024240" sldId="256"/>
            <ac:spMk id="2" creationId="{00000000-0000-0000-0000-000000000000}"/>
          </ac:spMkLst>
        </pc:spChg>
        <pc:spChg chg="mod">
          <ac:chgData name="Тимощук Оксана" userId="S::o.p.tymoshchuk@roippo.edu.rv.gov.ua::4c14224a-8ff5-4f4f-a0cb-89fa1d6465b9" providerId="AD" clId="Web-{EF85E74C-6E22-4DA3-803E-52ED3424C542}" dt="2023-06-15T12:55:58.084" v="390" actId="14100"/>
          <ac:spMkLst>
            <pc:docMk/>
            <pc:sldMk cId="3930024240" sldId="256"/>
            <ac:spMk id="3" creationId="{00000000-0000-0000-0000-000000000000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2:52:31.421" v="304"/>
          <ac:spMkLst>
            <pc:docMk/>
            <pc:sldMk cId="3930024240" sldId="256"/>
            <ac:spMk id="8" creationId="{4522B21E-B2B9-4C72-9A71-C87EFD137480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2:52:31.421" v="304"/>
          <ac:spMkLst>
            <pc:docMk/>
            <pc:sldMk cId="3930024240" sldId="256"/>
            <ac:spMk id="10" creationId="{5EB7D2A2-F448-44D4-938C-DC84CBCB3B1E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2:52:31.421" v="304"/>
          <ac:spMkLst>
            <pc:docMk/>
            <pc:sldMk cId="3930024240" sldId="256"/>
            <ac:spMk id="12" creationId="{871AEA07-1E14-44B4-8E55-64EF049CD66F}"/>
          </ac:spMkLst>
        </pc:spChg>
        <pc:cxnChg chg="add">
          <ac:chgData name="Тимощук Оксана" userId="S::o.p.tymoshchuk@roippo.edu.rv.gov.ua::4c14224a-8ff5-4f4f-a0cb-89fa1d6465b9" providerId="AD" clId="Web-{EF85E74C-6E22-4DA3-803E-52ED3424C542}" dt="2023-06-15T12:52:31.421" v="304"/>
          <ac:cxnSpMkLst>
            <pc:docMk/>
            <pc:sldMk cId="3930024240" sldId="256"/>
            <ac:cxnSpMk id="14" creationId="{F7C8EA93-3210-4C62-99E9-153C275E3A87}"/>
          </ac:cxnSpMkLst>
        </pc:cxnChg>
      </pc:sldChg>
      <pc:sldChg chg="addSp delSp modSp new mod setBg">
        <pc:chgData name="Тимощук Оксана" userId="S::o.p.tymoshchuk@roippo.edu.rv.gov.ua::4c14224a-8ff5-4f4f-a0cb-89fa1d6465b9" providerId="AD" clId="Web-{EF85E74C-6E22-4DA3-803E-52ED3424C542}" dt="2023-06-15T13:25:25.486" v="475" actId="14100"/>
        <pc:sldMkLst>
          <pc:docMk/>
          <pc:sldMk cId="2623349852" sldId="257"/>
        </pc:sldMkLst>
        <pc:spChg chg="mod">
          <ac:chgData name="Тимощук Оксана" userId="S::o.p.tymoshchuk@roippo.edu.rv.gov.ua::4c14224a-8ff5-4f4f-a0cb-89fa1d6465b9" providerId="AD" clId="Web-{EF85E74C-6E22-4DA3-803E-52ED3424C542}" dt="2023-06-15T12:58:33.276" v="459"/>
          <ac:spMkLst>
            <pc:docMk/>
            <pc:sldMk cId="2623349852" sldId="257"/>
            <ac:spMk id="2" creationId="{40F52792-5000-D062-98E1-1BA3A597FB20}"/>
          </ac:spMkLst>
        </pc:spChg>
        <pc:spChg chg="del">
          <ac:chgData name="Тимощук Оксана" userId="S::o.p.tymoshchuk@roippo.edu.rv.gov.ua::4c14224a-8ff5-4f4f-a0cb-89fa1d6465b9" providerId="AD" clId="Web-{EF85E74C-6E22-4DA3-803E-52ED3424C542}" dt="2023-06-15T11:35:49.658" v="56"/>
          <ac:spMkLst>
            <pc:docMk/>
            <pc:sldMk cId="2623349852" sldId="257"/>
            <ac:spMk id="3" creationId="{7821EF02-9ACE-FD91-2B00-15A29FB87B45}"/>
          </ac:spMkLst>
        </pc:spChg>
        <pc:spChg chg="add del">
          <ac:chgData name="Тимощук Оксана" userId="S::o.p.tymoshchuk@roippo.edu.rv.gov.ua::4c14224a-8ff5-4f4f-a0cb-89fa1d6465b9" providerId="AD" clId="Web-{EF85E74C-6E22-4DA3-803E-52ED3424C542}" dt="2023-06-15T12:58:45.292" v="460"/>
          <ac:spMkLst>
            <pc:docMk/>
            <pc:sldMk cId="2623349852" sldId="257"/>
            <ac:spMk id="8" creationId="{EF286857-A28E-14AF-76AB-2CFBAACCF7B7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2:58:33.276" v="459"/>
          <ac:spMkLst>
            <pc:docMk/>
            <pc:sldMk cId="2623349852" sldId="257"/>
            <ac:spMk id="11" creationId="{A8908DB7-C3A6-4FCB-9820-CEE02B398C4A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2:58:33.276" v="459"/>
          <ac:spMkLst>
            <pc:docMk/>
            <pc:sldMk cId="2623349852" sldId="257"/>
            <ac:spMk id="13" creationId="{535742DD-1B16-4E9D-B715-0D74B4574A68}"/>
          </ac:spMkLst>
        </pc:spChg>
        <pc:picChg chg="add mod ord modCrop">
          <ac:chgData name="Тимощук Оксана" userId="S::o.p.tymoshchuk@roippo.edu.rv.gov.ua::4c14224a-8ff5-4f4f-a0cb-89fa1d6465b9" providerId="AD" clId="Web-{EF85E74C-6E22-4DA3-803E-52ED3424C542}" dt="2023-06-15T13:25:25.486" v="475" actId="14100"/>
          <ac:picMkLst>
            <pc:docMk/>
            <pc:sldMk cId="2623349852" sldId="257"/>
            <ac:picMk id="4" creationId="{86CBDF77-F418-4BA9-5159-8E7550C2D800}"/>
          </ac:picMkLst>
        </pc:picChg>
      </pc:sldChg>
      <pc:sldChg chg="addSp delSp modSp new mod setBg">
        <pc:chgData name="Тимощук Оксана" userId="S::o.p.tymoshchuk@roippo.edu.rv.gov.ua::4c14224a-8ff5-4f4f-a0cb-89fa1d6465b9" providerId="AD" clId="Web-{EF85E74C-6E22-4DA3-803E-52ED3424C542}" dt="2023-06-15T13:23:09.309" v="464"/>
        <pc:sldMkLst>
          <pc:docMk/>
          <pc:sldMk cId="1982443161" sldId="258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2" creationId="{E7F7720F-6AAE-A40E-9ED9-3ED012C34ADA}"/>
          </ac:spMkLst>
        </pc:spChg>
        <pc:spChg chg="del">
          <ac:chgData name="Тимощук Оксана" userId="S::o.p.tymoshchuk@roippo.edu.rv.gov.ua::4c14224a-8ff5-4f4f-a0cb-89fa1d6465b9" providerId="AD" clId="Web-{EF85E74C-6E22-4DA3-803E-52ED3424C542}" dt="2023-06-15T11:38:10.476" v="58"/>
          <ac:spMkLst>
            <pc:docMk/>
            <pc:sldMk cId="1982443161" sldId="258"/>
            <ac:spMk id="3" creationId="{1F22C10D-EF6A-9B63-2F6E-B914AB6587EA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9" creationId="{F3060C83-F051-4F0E-ABAD-AA0DFC48B218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11" creationId="{83C98ABE-055B-441F-B07E-44F97F083C39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13" creationId="{29FDB030-9B49-4CED-8CCD-4D99382388AC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15" creationId="{3783CA14-24A1-485C-8B30-D6A5D87987AD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17" creationId="{9A97C86A-04D6-40F7-AE84-31AB43E6A846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19" creationId="{FF9F2414-84E8-453E-B1F3-389FDE8192D9}"/>
          </ac:spMkLst>
        </pc:spChg>
        <pc:spChg chg="add">
          <ac:chgData name="Тимощук Оксана" userId="S::o.p.tymoshchuk@roippo.edu.rv.gov.ua::4c14224a-8ff5-4f4f-a0cb-89fa1d6465b9" providerId="AD" clId="Web-{EF85E74C-6E22-4DA3-803E-52ED3424C542}" dt="2023-06-15T13:23:09.309" v="464"/>
          <ac:spMkLst>
            <pc:docMk/>
            <pc:sldMk cId="1982443161" sldId="258"/>
            <ac:spMk id="21" creationId="{3ECA69A1-7536-43AC-85EF-C7106179F5ED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3:23:09.309" v="464"/>
          <ac:picMkLst>
            <pc:docMk/>
            <pc:sldMk cId="1982443161" sldId="258"/>
            <ac:picMk id="4" creationId="{2CB7BE14-0DA1-42C6-3241-AFED4D0ED4F6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3:24:21.859" v="471" actId="1076"/>
        <pc:sldMkLst>
          <pc:docMk/>
          <pc:sldMk cId="317557742" sldId="259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38:47.399" v="60"/>
          <ac:spMkLst>
            <pc:docMk/>
            <pc:sldMk cId="317557742" sldId="259"/>
            <ac:spMk id="2" creationId="{9A42564C-723F-9379-6F28-A4DDF1591E80}"/>
          </ac:spMkLst>
        </pc:spChg>
        <pc:spChg chg="del">
          <ac:chgData name="Тимощук Оксана" userId="S::o.p.tymoshchuk@roippo.edu.rv.gov.ua::4c14224a-8ff5-4f4f-a0cb-89fa1d6465b9" providerId="AD" clId="Web-{EF85E74C-6E22-4DA3-803E-52ED3424C542}" dt="2023-06-15T11:38:49.899" v="61"/>
          <ac:spMkLst>
            <pc:docMk/>
            <pc:sldMk cId="317557742" sldId="259"/>
            <ac:spMk id="3" creationId="{7F4F3C0B-D63D-248E-1E85-97DA5636543F}"/>
          </ac:spMkLst>
        </pc:spChg>
        <pc:picChg chg="add mod ord modCrop">
          <ac:chgData name="Тимощук Оксана" userId="S::o.p.tymoshchuk@roippo.edu.rv.gov.ua::4c14224a-8ff5-4f4f-a0cb-89fa1d6465b9" providerId="AD" clId="Web-{EF85E74C-6E22-4DA3-803E-52ED3424C542}" dt="2023-06-15T13:24:21.859" v="471" actId="1076"/>
          <ac:picMkLst>
            <pc:docMk/>
            <pc:sldMk cId="317557742" sldId="259"/>
            <ac:picMk id="4" creationId="{A74F2879-0EEA-3E59-F1EB-8BC47886D670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3:25:03.532" v="473"/>
        <pc:sldMkLst>
          <pc:docMk/>
          <pc:sldMk cId="3725198674" sldId="260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3:30.707" v="63"/>
          <ac:spMkLst>
            <pc:docMk/>
            <pc:sldMk cId="3725198674" sldId="260"/>
            <ac:spMk id="3" creationId="{522181B0-11FF-4D09-F753-F4EF0A0C4570}"/>
          </ac:spMkLst>
        </pc:spChg>
        <pc:picChg chg="add mod ord modCrop">
          <ac:chgData name="Тимощук Оксана" userId="S::o.p.tymoshchuk@roippo.edu.rv.gov.ua::4c14224a-8ff5-4f4f-a0cb-89fa1d6465b9" providerId="AD" clId="Web-{EF85E74C-6E22-4DA3-803E-52ED3424C542}" dt="2023-06-15T13:25:03.532" v="473"/>
          <ac:picMkLst>
            <pc:docMk/>
            <pc:sldMk cId="3725198674" sldId="260"/>
            <ac:picMk id="4" creationId="{9B5A18B7-03C7-F8A3-3360-BB68C3CDB4F0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45:52.556" v="68"/>
        <pc:sldMkLst>
          <pc:docMk/>
          <pc:sldMk cId="267866827" sldId="261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5:52.556" v="68"/>
          <ac:spMkLst>
            <pc:docMk/>
            <pc:sldMk cId="267866827" sldId="261"/>
            <ac:spMk id="3" creationId="{81A4A878-D194-24CD-B38A-141D0A58D1A6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5:52.556" v="68"/>
          <ac:picMkLst>
            <pc:docMk/>
            <pc:sldMk cId="267866827" sldId="261"/>
            <ac:picMk id="4" creationId="{AA357F10-FD64-8C0B-142D-454968B7FB79}"/>
          </ac:picMkLst>
        </pc:picChg>
      </pc:sldChg>
      <pc:sldChg chg="addSp delSp modSp new del">
        <pc:chgData name="Тимощук Оксана" userId="S::o.p.tymoshchuk@roippo.edu.rv.gov.ua::4c14224a-8ff5-4f4f-a0cb-89fa1d6465b9" providerId="AD" clId="Web-{EF85E74C-6E22-4DA3-803E-52ED3424C542}" dt="2023-06-15T11:45:45.634" v="66"/>
        <pc:sldMkLst>
          <pc:docMk/>
          <pc:sldMk cId="4238808618" sldId="261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4:53.397" v="65"/>
          <ac:spMkLst>
            <pc:docMk/>
            <pc:sldMk cId="4238808618" sldId="261"/>
            <ac:spMk id="3" creationId="{F0342A90-7D4C-74FE-245C-5B94D721C52A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4:53.397" v="65"/>
          <ac:picMkLst>
            <pc:docMk/>
            <pc:sldMk cId="4238808618" sldId="261"/>
            <ac:picMk id="4" creationId="{4A4EA9A4-E66D-0C2D-CF59-FDF8CA77168B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46:41.761" v="70"/>
        <pc:sldMkLst>
          <pc:docMk/>
          <pc:sldMk cId="3283598338" sldId="262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6:41.761" v="70"/>
          <ac:spMkLst>
            <pc:docMk/>
            <pc:sldMk cId="3283598338" sldId="262"/>
            <ac:spMk id="3" creationId="{280DC8AD-C3F2-BD36-FB18-19EE5C6C3660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6:41.761" v="70"/>
          <ac:picMkLst>
            <pc:docMk/>
            <pc:sldMk cId="3283598338" sldId="262"/>
            <ac:picMk id="4" creationId="{50E5EF85-908C-AF2C-EEEA-E94AC2E22F1B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46:59.433" v="72"/>
        <pc:sldMkLst>
          <pc:docMk/>
          <pc:sldMk cId="1463839299" sldId="263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6:59.433" v="72"/>
          <ac:spMkLst>
            <pc:docMk/>
            <pc:sldMk cId="1463839299" sldId="263"/>
            <ac:spMk id="3" creationId="{A20BA28D-7CB5-ABD7-372D-B708D1B5E5DF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6:59.433" v="72"/>
          <ac:picMkLst>
            <pc:docMk/>
            <pc:sldMk cId="1463839299" sldId="263"/>
            <ac:picMk id="4" creationId="{FE7F3172-4564-8DFD-4A39-EA7A2CC68B7A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47:58.514" v="74"/>
        <pc:sldMkLst>
          <pc:docMk/>
          <pc:sldMk cId="1463777261" sldId="264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7:58.514" v="74"/>
          <ac:spMkLst>
            <pc:docMk/>
            <pc:sldMk cId="1463777261" sldId="264"/>
            <ac:spMk id="3" creationId="{8E8F8415-E55D-0724-E29D-C1609351E604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7:58.514" v="74"/>
          <ac:picMkLst>
            <pc:docMk/>
            <pc:sldMk cId="1463777261" sldId="264"/>
            <ac:picMk id="4" creationId="{CDC5EB18-9204-4D5A-29D6-685650A6B3C8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48:19.030" v="76"/>
        <pc:sldMkLst>
          <pc:docMk/>
          <pc:sldMk cId="296999071" sldId="265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8:19.030" v="76"/>
          <ac:spMkLst>
            <pc:docMk/>
            <pc:sldMk cId="296999071" sldId="265"/>
            <ac:spMk id="3" creationId="{9C40DF3A-ECFB-E804-5B71-060D77F1CF0F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8:19.030" v="76"/>
          <ac:picMkLst>
            <pc:docMk/>
            <pc:sldMk cId="296999071" sldId="265"/>
            <ac:picMk id="4" creationId="{D27565AB-42D5-2A75-DAA1-1B1039B2E3EB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49:09.048" v="78"/>
        <pc:sldMkLst>
          <pc:docMk/>
          <pc:sldMk cId="3199895096" sldId="266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9:09.048" v="78"/>
          <ac:spMkLst>
            <pc:docMk/>
            <pc:sldMk cId="3199895096" sldId="266"/>
            <ac:spMk id="3" creationId="{0E372096-2DEC-9616-CECB-D7CAAC5884AE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9:09.048" v="78"/>
          <ac:picMkLst>
            <pc:docMk/>
            <pc:sldMk cId="3199895096" sldId="266"/>
            <ac:picMk id="4" creationId="{AE3ED66A-626D-50E2-4174-45F6303ED1B7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0:21.738" v="85"/>
        <pc:sldMkLst>
          <pc:docMk/>
          <pc:sldMk cId="548777515" sldId="267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49:48.002" v="80"/>
          <ac:spMkLst>
            <pc:docMk/>
            <pc:sldMk cId="548777515" sldId="267"/>
            <ac:spMk id="3" creationId="{FFCBE200-7143-4C70-D94A-C103925EAED9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49:48.002" v="80"/>
          <ac:picMkLst>
            <pc:docMk/>
            <pc:sldMk cId="548777515" sldId="267"/>
            <ac:picMk id="4" creationId="{F0422594-415F-EAED-80DD-8A7FF48C790F}"/>
          </ac:picMkLst>
        </pc:picChg>
        <pc:picChg chg="add del mod">
          <ac:chgData name="Тимощук Оксана" userId="S::o.p.tymoshchuk@roippo.edu.rv.gov.ua::4c14224a-8ff5-4f4f-a0cb-89fa1d6465b9" providerId="AD" clId="Web-{EF85E74C-6E22-4DA3-803E-52ED3424C542}" dt="2023-06-15T11:50:21.738" v="85"/>
          <ac:picMkLst>
            <pc:docMk/>
            <pc:sldMk cId="548777515" sldId="267"/>
            <ac:picMk id="5" creationId="{C6104956-6A37-C0BD-A1DB-143A2B059FA6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0:39.645" v="87"/>
        <pc:sldMkLst>
          <pc:docMk/>
          <pc:sldMk cId="1741525151" sldId="268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0:39.645" v="87"/>
          <ac:spMkLst>
            <pc:docMk/>
            <pc:sldMk cId="1741525151" sldId="268"/>
            <ac:spMk id="3" creationId="{6EF63958-6E15-A097-2A9A-7141C6D46C0C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0:39.645" v="87"/>
          <ac:picMkLst>
            <pc:docMk/>
            <pc:sldMk cId="1741525151" sldId="268"/>
            <ac:picMk id="4" creationId="{C2B297C2-5E0A-9834-DFB2-05A38C659448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0:53.036" v="89"/>
        <pc:sldMkLst>
          <pc:docMk/>
          <pc:sldMk cId="3619908046" sldId="269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0:53.036" v="89"/>
          <ac:spMkLst>
            <pc:docMk/>
            <pc:sldMk cId="3619908046" sldId="269"/>
            <ac:spMk id="3" creationId="{3D5A21C8-B450-F865-2C4F-6DA36C106CBD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0:53.036" v="89"/>
          <ac:picMkLst>
            <pc:docMk/>
            <pc:sldMk cId="3619908046" sldId="269"/>
            <ac:picMk id="4" creationId="{73B22D6A-E816-9927-35DE-79E3B0490CAE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1:27.553" v="91"/>
        <pc:sldMkLst>
          <pc:docMk/>
          <pc:sldMk cId="500380869" sldId="270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1:27.553" v="91"/>
          <ac:spMkLst>
            <pc:docMk/>
            <pc:sldMk cId="500380869" sldId="270"/>
            <ac:spMk id="3" creationId="{952B2D02-8C7E-C100-27F6-FABDDFD71ECD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1:27.553" v="91"/>
          <ac:picMkLst>
            <pc:docMk/>
            <pc:sldMk cId="500380869" sldId="270"/>
            <ac:picMk id="4" creationId="{721EC3E6-7333-4A69-1ECC-3EAC9D6BAD42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1:53.679" v="93"/>
        <pc:sldMkLst>
          <pc:docMk/>
          <pc:sldMk cId="382258040" sldId="271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1:53.679" v="93"/>
          <ac:spMkLst>
            <pc:docMk/>
            <pc:sldMk cId="382258040" sldId="271"/>
            <ac:spMk id="3" creationId="{9F739D8A-89E2-7DA7-FFAA-C4B74478B177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1:53.679" v="93"/>
          <ac:picMkLst>
            <pc:docMk/>
            <pc:sldMk cId="382258040" sldId="271"/>
            <ac:picMk id="4" creationId="{E6C05B32-889E-DD72-322D-3E787C35BBD4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2:35.149" v="95"/>
        <pc:sldMkLst>
          <pc:docMk/>
          <pc:sldMk cId="2863060674" sldId="272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2:35.149" v="95"/>
          <ac:spMkLst>
            <pc:docMk/>
            <pc:sldMk cId="2863060674" sldId="272"/>
            <ac:spMk id="3" creationId="{B57766C3-1346-4F86-9A69-35A6DBE4DC52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2:35.149" v="95"/>
          <ac:picMkLst>
            <pc:docMk/>
            <pc:sldMk cId="2863060674" sldId="272"/>
            <ac:picMk id="4" creationId="{A54AB963-4CB2-0FB4-9C58-F6AAE43594A5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3:18.854" v="97"/>
        <pc:sldMkLst>
          <pc:docMk/>
          <pc:sldMk cId="3856880088" sldId="273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3:18.854" v="97"/>
          <ac:spMkLst>
            <pc:docMk/>
            <pc:sldMk cId="3856880088" sldId="273"/>
            <ac:spMk id="3" creationId="{B1E9B1D0-EBA8-7F77-2B2F-2771E7E98C73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3:18.854" v="97"/>
          <ac:picMkLst>
            <pc:docMk/>
            <pc:sldMk cId="3856880088" sldId="273"/>
            <ac:picMk id="4" creationId="{05DFAF15-156E-B1B5-F1DE-2C0F6BEF4401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3:35.527" v="99"/>
        <pc:sldMkLst>
          <pc:docMk/>
          <pc:sldMk cId="2111771778" sldId="274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3:35.527" v="99"/>
          <ac:spMkLst>
            <pc:docMk/>
            <pc:sldMk cId="2111771778" sldId="274"/>
            <ac:spMk id="3" creationId="{D4D79F9D-F455-DB10-A141-AD0A6606D313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3:35.527" v="99"/>
          <ac:picMkLst>
            <pc:docMk/>
            <pc:sldMk cId="2111771778" sldId="274"/>
            <ac:picMk id="4" creationId="{718B71FC-AC44-8193-1FBC-11AA6CB245EF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4:30.326" v="101"/>
        <pc:sldMkLst>
          <pc:docMk/>
          <pc:sldMk cId="1240825827" sldId="275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4:30.326" v="101"/>
          <ac:spMkLst>
            <pc:docMk/>
            <pc:sldMk cId="1240825827" sldId="275"/>
            <ac:spMk id="3" creationId="{7F07A023-B557-3F27-C61F-18AD10E15388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4:30.326" v="101"/>
          <ac:picMkLst>
            <pc:docMk/>
            <pc:sldMk cId="1240825827" sldId="275"/>
            <ac:picMk id="4" creationId="{34E8FE39-FA5D-C770-C68F-B61F7D0F526A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4:42.998" v="103"/>
        <pc:sldMkLst>
          <pc:docMk/>
          <pc:sldMk cId="3169425864" sldId="276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4:42.998" v="103"/>
          <ac:spMkLst>
            <pc:docMk/>
            <pc:sldMk cId="3169425864" sldId="276"/>
            <ac:spMk id="3" creationId="{51854790-536E-5F2A-42E3-0CB7E5DD55B9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4:42.998" v="103"/>
          <ac:picMkLst>
            <pc:docMk/>
            <pc:sldMk cId="3169425864" sldId="276"/>
            <ac:picMk id="4" creationId="{CC1FD3A5-3898-EDA7-6526-E7F80734580F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5:18.265" v="105"/>
        <pc:sldMkLst>
          <pc:docMk/>
          <pc:sldMk cId="3422210535" sldId="277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5:18.265" v="105"/>
          <ac:spMkLst>
            <pc:docMk/>
            <pc:sldMk cId="3422210535" sldId="277"/>
            <ac:spMk id="3" creationId="{297E297B-05CD-3F1D-FCB4-35E28B08C2F7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5:18.265" v="105"/>
          <ac:picMkLst>
            <pc:docMk/>
            <pc:sldMk cId="3422210535" sldId="277"/>
            <ac:picMk id="4" creationId="{513A34F8-5B71-6B3C-29B0-2A4BB89CACB1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5:45.547" v="107"/>
        <pc:sldMkLst>
          <pc:docMk/>
          <pc:sldMk cId="4268837986" sldId="278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5:45.547" v="107"/>
          <ac:spMkLst>
            <pc:docMk/>
            <pc:sldMk cId="4268837986" sldId="278"/>
            <ac:spMk id="3" creationId="{B3C8F85E-9D95-EBE6-8E57-B71E4EDFE6F4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5:45.547" v="107"/>
          <ac:picMkLst>
            <pc:docMk/>
            <pc:sldMk cId="4268837986" sldId="278"/>
            <ac:picMk id="4" creationId="{28044958-58D1-A8D0-9A3A-8914C7D821B9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6:21.017" v="109"/>
        <pc:sldMkLst>
          <pc:docMk/>
          <pc:sldMk cId="513065832" sldId="279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6:21.017" v="109"/>
          <ac:spMkLst>
            <pc:docMk/>
            <pc:sldMk cId="513065832" sldId="279"/>
            <ac:spMk id="3" creationId="{18F0B106-E5A6-654E-9D5C-A4C4527FDEDD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6:21.017" v="109"/>
          <ac:picMkLst>
            <pc:docMk/>
            <pc:sldMk cId="513065832" sldId="279"/>
            <ac:picMk id="4" creationId="{FF5052DB-1874-38A9-4DA0-C51E60C0CA85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6:41.268" v="111"/>
        <pc:sldMkLst>
          <pc:docMk/>
          <pc:sldMk cId="4155607758" sldId="280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6:41.268" v="111"/>
          <ac:spMkLst>
            <pc:docMk/>
            <pc:sldMk cId="4155607758" sldId="280"/>
            <ac:spMk id="3" creationId="{D3D950E0-AD52-62B1-1DEE-CAC383C5B26A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6:41.268" v="111"/>
          <ac:picMkLst>
            <pc:docMk/>
            <pc:sldMk cId="4155607758" sldId="280"/>
            <ac:picMk id="4" creationId="{328BC276-9E29-CAA1-2656-916B5B125FEB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6:59.456" v="113"/>
        <pc:sldMkLst>
          <pc:docMk/>
          <pc:sldMk cId="860435440" sldId="281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6:59.456" v="113"/>
          <ac:spMkLst>
            <pc:docMk/>
            <pc:sldMk cId="860435440" sldId="281"/>
            <ac:spMk id="3" creationId="{360A1F95-6F59-CEF2-C19E-0E92C59AFCE8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6:59.456" v="113"/>
          <ac:picMkLst>
            <pc:docMk/>
            <pc:sldMk cId="860435440" sldId="281"/>
            <ac:picMk id="4" creationId="{1D802DFB-187D-51D1-6E59-99A8B746254A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7:59.302" v="115"/>
        <pc:sldMkLst>
          <pc:docMk/>
          <pc:sldMk cId="4287369041" sldId="282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7:59.302" v="115"/>
          <ac:spMkLst>
            <pc:docMk/>
            <pc:sldMk cId="4287369041" sldId="282"/>
            <ac:spMk id="3" creationId="{DB07066B-43AC-CD8C-C412-F7D82C81C20A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7:59.302" v="115"/>
          <ac:picMkLst>
            <pc:docMk/>
            <pc:sldMk cId="4287369041" sldId="282"/>
            <ac:picMk id="4" creationId="{B09A11B8-F388-E5FF-5FE0-8893638D8DA4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8:15.897" v="117"/>
        <pc:sldMkLst>
          <pc:docMk/>
          <pc:sldMk cId="3394133657" sldId="283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8:15.897" v="117"/>
          <ac:spMkLst>
            <pc:docMk/>
            <pc:sldMk cId="3394133657" sldId="283"/>
            <ac:spMk id="3" creationId="{DF4D0DF8-752B-459F-BC49-2045DE40355D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8:15.897" v="117"/>
          <ac:picMkLst>
            <pc:docMk/>
            <pc:sldMk cId="3394133657" sldId="283"/>
            <ac:picMk id="4" creationId="{A40BD715-BF57-66F3-F6C5-563C79121162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8:35.476" v="119"/>
        <pc:sldMkLst>
          <pc:docMk/>
          <pc:sldMk cId="3194118778" sldId="284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8:35.476" v="119"/>
          <ac:spMkLst>
            <pc:docMk/>
            <pc:sldMk cId="3194118778" sldId="284"/>
            <ac:spMk id="3" creationId="{D5D0FC00-B994-7F4C-0989-2A6A7EACBC5C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8:35.476" v="119"/>
          <ac:picMkLst>
            <pc:docMk/>
            <pc:sldMk cId="3194118778" sldId="284"/>
            <ac:picMk id="4" creationId="{82660354-4FB0-78A6-EEF2-767F5FC522CD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9:15.321" v="121"/>
        <pc:sldMkLst>
          <pc:docMk/>
          <pc:sldMk cId="1359223668" sldId="285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9:15.321" v="121"/>
          <ac:spMkLst>
            <pc:docMk/>
            <pc:sldMk cId="1359223668" sldId="285"/>
            <ac:spMk id="3" creationId="{A8A937A9-6DBC-1309-CA3A-7823BC77CC69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9:15.321" v="121"/>
          <ac:picMkLst>
            <pc:docMk/>
            <pc:sldMk cId="1359223668" sldId="285"/>
            <ac:picMk id="4" creationId="{1CF0ABFA-C11D-EB10-9A37-C9D2E1CD9C61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1:59:45.260" v="123"/>
        <pc:sldMkLst>
          <pc:docMk/>
          <pc:sldMk cId="2036513686" sldId="286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1:59:45.260" v="123"/>
          <ac:spMkLst>
            <pc:docMk/>
            <pc:sldMk cId="2036513686" sldId="286"/>
            <ac:spMk id="3" creationId="{FAE8E192-DF3F-A53B-5754-40628F27AEC7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1:59:45.260" v="123"/>
          <ac:picMkLst>
            <pc:docMk/>
            <pc:sldMk cId="2036513686" sldId="286"/>
            <ac:picMk id="4" creationId="{AB87A067-E2E9-4329-A493-D7DECD4A9BE7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2:00:08.526" v="125"/>
        <pc:sldMkLst>
          <pc:docMk/>
          <pc:sldMk cId="3385716311" sldId="287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2:00:08.526" v="125"/>
          <ac:spMkLst>
            <pc:docMk/>
            <pc:sldMk cId="3385716311" sldId="287"/>
            <ac:spMk id="3" creationId="{FAA32BCD-871A-27BF-74F8-F6247D0A4620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2:00:08.526" v="125"/>
          <ac:picMkLst>
            <pc:docMk/>
            <pc:sldMk cId="3385716311" sldId="287"/>
            <ac:picMk id="4" creationId="{EC06404B-51EB-D91D-2FF2-BB96FD99EE61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2:00:19.886" v="127"/>
        <pc:sldMkLst>
          <pc:docMk/>
          <pc:sldMk cId="3822409231" sldId="288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2:00:19.886" v="127"/>
          <ac:spMkLst>
            <pc:docMk/>
            <pc:sldMk cId="3822409231" sldId="288"/>
            <ac:spMk id="3" creationId="{E56CA5FF-8A15-8B4E-DFA4-792B9FA23E93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2:00:19.886" v="127"/>
          <ac:picMkLst>
            <pc:docMk/>
            <pc:sldMk cId="3822409231" sldId="288"/>
            <ac:picMk id="4" creationId="{12681FB8-CD21-836F-4DBF-3CB404214446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2:00:54.044" v="129"/>
        <pc:sldMkLst>
          <pc:docMk/>
          <pc:sldMk cId="953611897" sldId="289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2:00:54.044" v="129"/>
          <ac:spMkLst>
            <pc:docMk/>
            <pc:sldMk cId="953611897" sldId="289"/>
            <ac:spMk id="3" creationId="{A4007F27-706F-F73D-C570-925D315A513E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2:00:54.044" v="129"/>
          <ac:picMkLst>
            <pc:docMk/>
            <pc:sldMk cId="953611897" sldId="289"/>
            <ac:picMk id="4" creationId="{BC2C9CA4-63E5-E239-A381-7A57C957CB2C}"/>
          </ac:picMkLst>
        </pc:picChg>
      </pc:sldChg>
      <pc:sldChg chg="addSp modSp new">
        <pc:chgData name="Тимощук Оксана" userId="S::o.p.tymoshchuk@roippo.edu.rv.gov.ua::4c14224a-8ff5-4f4f-a0cb-89fa1d6465b9" providerId="AD" clId="Web-{EF85E74C-6E22-4DA3-803E-52ED3424C542}" dt="2023-06-15T12:03:14.252" v="204" actId="14100"/>
        <pc:sldMkLst>
          <pc:docMk/>
          <pc:sldMk cId="3782798785" sldId="290"/>
        </pc:sldMkLst>
        <pc:spChg chg="mod">
          <ac:chgData name="Тимощук Оксана" userId="S::o.p.tymoshchuk@roippo.edu.rv.gov.ua::4c14224a-8ff5-4f4f-a0cb-89fa1d6465b9" providerId="AD" clId="Web-{EF85E74C-6E22-4DA3-803E-52ED3424C542}" dt="2023-06-15T12:02:50.501" v="199" actId="14100"/>
          <ac:spMkLst>
            <pc:docMk/>
            <pc:sldMk cId="3782798785" sldId="290"/>
            <ac:spMk id="2" creationId="{04A41784-95D7-EB9F-9EFE-E3A6B60DC2CF}"/>
          </ac:spMkLst>
        </pc:spChg>
        <pc:spChg chg="mod">
          <ac:chgData name="Тимощук Оксана" userId="S::o.p.tymoshchuk@roippo.edu.rv.gov.ua::4c14224a-8ff5-4f4f-a0cb-89fa1d6465b9" providerId="AD" clId="Web-{EF85E74C-6E22-4DA3-803E-52ED3424C542}" dt="2023-06-15T12:03:06.049" v="201" actId="14100"/>
          <ac:spMkLst>
            <pc:docMk/>
            <pc:sldMk cId="3782798785" sldId="290"/>
            <ac:spMk id="3" creationId="{8366C1DB-68C7-E52B-B501-AC0185E98D3C}"/>
          </ac:spMkLst>
        </pc:spChg>
        <pc:picChg chg="add mod">
          <ac:chgData name="Тимощук Оксана" userId="S::o.p.tymoshchuk@roippo.edu.rv.gov.ua::4c14224a-8ff5-4f4f-a0cb-89fa1d6465b9" providerId="AD" clId="Web-{EF85E74C-6E22-4DA3-803E-52ED3424C542}" dt="2023-06-15T12:03:14.252" v="204" actId="14100"/>
          <ac:picMkLst>
            <pc:docMk/>
            <pc:sldMk cId="3782798785" sldId="290"/>
            <ac:picMk id="4" creationId="{741DF117-7837-0AFD-815F-9BF97FE7B178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2:04:40.771" v="206"/>
        <pc:sldMkLst>
          <pc:docMk/>
          <pc:sldMk cId="1855580194" sldId="291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2:04:40.771" v="206"/>
          <ac:spMkLst>
            <pc:docMk/>
            <pc:sldMk cId="1855580194" sldId="291"/>
            <ac:spMk id="3" creationId="{5CCC0186-5428-9385-2A27-B77CBBD587CF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2:04:40.771" v="206"/>
          <ac:picMkLst>
            <pc:docMk/>
            <pc:sldMk cId="1855580194" sldId="291"/>
            <ac:picMk id="4" creationId="{84F6ED3C-349C-C329-6834-77CB6FDE31B4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2:11:30.771" v="287" actId="1076"/>
        <pc:sldMkLst>
          <pc:docMk/>
          <pc:sldMk cId="1202778396" sldId="292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2:09:30.267" v="255"/>
          <ac:spMkLst>
            <pc:docMk/>
            <pc:sldMk cId="1202778396" sldId="292"/>
            <ac:spMk id="2" creationId="{480D0B72-B496-5FF0-05C5-AAB4146E5191}"/>
          </ac:spMkLst>
        </pc:spChg>
        <pc:spChg chg="mod">
          <ac:chgData name="Тимощук Оксана" userId="S::o.p.tymoshchuk@roippo.edu.rv.gov.ua::4c14224a-8ff5-4f4f-a0cb-89fa1d6465b9" providerId="AD" clId="Web-{EF85E74C-6E22-4DA3-803E-52ED3424C542}" dt="2023-06-15T12:11:21.443" v="283" actId="20577"/>
          <ac:spMkLst>
            <pc:docMk/>
            <pc:sldMk cId="1202778396" sldId="292"/>
            <ac:spMk id="3" creationId="{C49A1652-8C3E-C0DD-7D12-590D1F0129CE}"/>
          </ac:spMkLst>
        </pc:spChg>
        <pc:picChg chg="add mod">
          <ac:chgData name="Тимощук Оксана" userId="S::o.p.tymoshchuk@roippo.edu.rv.gov.ua::4c14224a-8ff5-4f4f-a0cb-89fa1d6465b9" providerId="AD" clId="Web-{EF85E74C-6E22-4DA3-803E-52ED3424C542}" dt="2023-06-15T12:11:30.771" v="287" actId="1076"/>
          <ac:picMkLst>
            <pc:docMk/>
            <pc:sldMk cId="1202778396" sldId="292"/>
            <ac:picMk id="4" creationId="{37E77AF9-43D0-53E1-F8D6-7532CAAFE74D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EF85E74C-6E22-4DA3-803E-52ED3424C542}" dt="2023-06-15T12:14:41.544" v="289"/>
        <pc:sldMkLst>
          <pc:docMk/>
          <pc:sldMk cId="98010662" sldId="293"/>
        </pc:sldMkLst>
        <pc:spChg chg="del">
          <ac:chgData name="Тимощук Оксана" userId="S::o.p.tymoshchuk@roippo.edu.rv.gov.ua::4c14224a-8ff5-4f4f-a0cb-89fa1d6465b9" providerId="AD" clId="Web-{EF85E74C-6E22-4DA3-803E-52ED3424C542}" dt="2023-06-15T12:14:41.544" v="289"/>
          <ac:spMkLst>
            <pc:docMk/>
            <pc:sldMk cId="98010662" sldId="293"/>
            <ac:spMk id="3" creationId="{8F034E51-EF9E-C03B-B5F4-FDEF4C120D05}"/>
          </ac:spMkLst>
        </pc:spChg>
        <pc:picChg chg="add mod ord">
          <ac:chgData name="Тимощук Оксана" userId="S::o.p.tymoshchuk@roippo.edu.rv.gov.ua::4c14224a-8ff5-4f4f-a0cb-89fa1d6465b9" providerId="AD" clId="Web-{EF85E74C-6E22-4DA3-803E-52ED3424C542}" dt="2023-06-15T12:14:41.544" v="289"/>
          <ac:picMkLst>
            <pc:docMk/>
            <pc:sldMk cId="98010662" sldId="293"/>
            <ac:picMk id="4" creationId="{9F9638C0-2F5B-3B88-4666-2A36C792F3BB}"/>
          </ac:picMkLst>
        </pc:picChg>
      </pc:sldChg>
    </pc:docChg>
  </pc:docChgLst>
  <pc:docChgLst>
    <pc:chgData name="Тимощук Оксана" userId="S::o.p.tymoshchuk@roippo.edu.rv.gov.ua::4c14224a-8ff5-4f4f-a0cb-89fa1d6465b9" providerId="AD" clId="Web-{13C0FD96-9748-2E94-F42A-3746B6B8E548}"/>
    <pc:docChg chg="addSld delSld modSld sldOrd">
      <pc:chgData name="Тимощук Оксана" userId="S::o.p.tymoshchuk@roippo.edu.rv.gov.ua::4c14224a-8ff5-4f4f-a0cb-89fa1d6465b9" providerId="AD" clId="Web-{13C0FD96-9748-2E94-F42A-3746B6B8E548}" dt="2023-08-08T13:03:38.735" v="392"/>
      <pc:docMkLst>
        <pc:docMk/>
      </pc:docMkLst>
      <pc:sldChg chg="modSp ord">
        <pc:chgData name="Тимощук Оксана" userId="S::o.p.tymoshchuk@roippo.edu.rv.gov.ua::4c14224a-8ff5-4f4f-a0cb-89fa1d6465b9" providerId="AD" clId="Web-{13C0FD96-9748-2E94-F42A-3746B6B8E548}" dt="2023-08-08T11:19:09.221" v="49"/>
        <pc:sldMkLst>
          <pc:docMk/>
          <pc:sldMk cId="267866827" sldId="261"/>
        </pc:sldMkLst>
        <pc:graphicFrameChg chg="modGraphic">
          <ac:chgData name="Тимощук Оксана" userId="S::o.p.tymoshchuk@roippo.edu.rv.gov.ua::4c14224a-8ff5-4f4f-a0cb-89fa1d6465b9" providerId="AD" clId="Web-{13C0FD96-9748-2E94-F42A-3746B6B8E548}" dt="2023-08-08T11:14:22.650" v="8" actId="20577"/>
          <ac:graphicFrameMkLst>
            <pc:docMk/>
            <pc:sldMk cId="267866827" sldId="261"/>
            <ac:graphicFrameMk id="4" creationId="{424CA182-6CEE-0CA1-77DA-E13CCE670273}"/>
          </ac:graphicFrameMkLst>
        </pc:graphicFrameChg>
      </pc:sldChg>
      <pc:sldChg chg="del">
        <pc:chgData name="Тимощук Оксана" userId="S::o.p.tymoshchuk@roippo.edu.rv.gov.ua::4c14224a-8ff5-4f4f-a0cb-89fa1d6465b9" providerId="AD" clId="Web-{13C0FD96-9748-2E94-F42A-3746B6B8E548}" dt="2023-08-08T12:03:18.681" v="120"/>
        <pc:sldMkLst>
          <pc:docMk/>
          <pc:sldMk cId="1463839299" sldId="263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17.712" v="119"/>
        <pc:sldMkLst>
          <pc:docMk/>
          <pc:sldMk cId="1463777261" sldId="264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20.150" v="121"/>
        <pc:sldMkLst>
          <pc:docMk/>
          <pc:sldMk cId="3199895096" sldId="266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22.838" v="122"/>
        <pc:sldMkLst>
          <pc:docMk/>
          <pc:sldMk cId="382258040" sldId="271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25.181" v="123"/>
        <pc:sldMkLst>
          <pc:docMk/>
          <pc:sldMk cId="3169425864" sldId="276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28.213" v="124"/>
        <pc:sldMkLst>
          <pc:docMk/>
          <pc:sldMk cId="3422210535" sldId="277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32.151" v="126"/>
        <pc:sldMkLst>
          <pc:docMk/>
          <pc:sldMk cId="4268837986" sldId="278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57.448" v="127"/>
        <pc:sldMkLst>
          <pc:docMk/>
          <pc:sldMk cId="74348002" sldId="300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3:29.916" v="125"/>
        <pc:sldMkLst>
          <pc:docMk/>
          <pc:sldMk cId="867423285" sldId="301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4:04.432" v="128"/>
        <pc:sldMkLst>
          <pc:docMk/>
          <pc:sldMk cId="1524878087" sldId="303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4:13.340" v="130"/>
        <pc:sldMkLst>
          <pc:docMk/>
          <pc:sldMk cId="4189260681" sldId="305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4:17.761" v="131"/>
        <pc:sldMkLst>
          <pc:docMk/>
          <pc:sldMk cId="156763454" sldId="306"/>
        </pc:sldMkLst>
      </pc:sldChg>
      <pc:sldChg chg="del">
        <pc:chgData name="Тимощук Оксана" userId="S::o.p.tymoshchuk@roippo.edu.rv.gov.ua::4c14224a-8ff5-4f4f-a0cb-89fa1d6465b9" providerId="AD" clId="Web-{13C0FD96-9748-2E94-F42A-3746B6B8E548}" dt="2023-08-08T12:04:05.807" v="129"/>
        <pc:sldMkLst>
          <pc:docMk/>
          <pc:sldMk cId="1815622407" sldId="307"/>
        </pc:sldMkLst>
      </pc:sldChg>
      <pc:sldChg chg="modSp">
        <pc:chgData name="Тимощук Оксана" userId="S::o.p.tymoshchuk@roippo.edu.rv.gov.ua::4c14224a-8ff5-4f4f-a0cb-89fa1d6465b9" providerId="AD" clId="Web-{13C0FD96-9748-2E94-F42A-3746B6B8E548}" dt="2023-08-08T11:16:34.123" v="23" actId="20577"/>
        <pc:sldMkLst>
          <pc:docMk/>
          <pc:sldMk cId="2016746018" sldId="310"/>
        </pc:sldMkLst>
        <pc:spChg chg="mod">
          <ac:chgData name="Тимощук Оксана" userId="S::o.p.tymoshchuk@roippo.edu.rv.gov.ua::4c14224a-8ff5-4f4f-a0cb-89fa1d6465b9" providerId="AD" clId="Web-{13C0FD96-9748-2E94-F42A-3746B6B8E548}" dt="2023-08-08T11:16:34.123" v="23" actId="20577"/>
          <ac:spMkLst>
            <pc:docMk/>
            <pc:sldMk cId="2016746018" sldId="310"/>
            <ac:spMk id="2" creationId="{60442FDF-2608-9EA5-6D6E-244EAFE15F73}"/>
          </ac:spMkLst>
        </pc:spChg>
      </pc:sldChg>
      <pc:sldChg chg="modSp del">
        <pc:chgData name="Тимощук Оксана" userId="S::o.p.tymoshchuk@roippo.edu.rv.gov.ua::4c14224a-8ff5-4f4f-a0cb-89fa1d6465b9" providerId="AD" clId="Web-{13C0FD96-9748-2E94-F42A-3746B6B8E548}" dt="2023-08-08T11:19:14.628" v="50"/>
        <pc:sldMkLst>
          <pc:docMk/>
          <pc:sldMk cId="3493121581" sldId="312"/>
        </pc:sldMkLst>
        <pc:spChg chg="mod">
          <ac:chgData name="Тимощук Оксана" userId="S::o.p.tymoshchuk@roippo.edu.rv.gov.ua::4c14224a-8ff5-4f4f-a0cb-89fa1d6465b9" providerId="AD" clId="Web-{13C0FD96-9748-2E94-F42A-3746B6B8E548}" dt="2023-08-08T11:17:47.375" v="37" actId="20577"/>
          <ac:spMkLst>
            <pc:docMk/>
            <pc:sldMk cId="3493121581" sldId="312"/>
            <ac:spMk id="3" creationId="{9D288E7B-56AF-D71A-875F-BE1E4C32903C}"/>
          </ac:spMkLst>
        </pc:spChg>
      </pc:sldChg>
      <pc:sldChg chg="modSp add replId">
        <pc:chgData name="Тимощук Оксана" userId="S::o.p.tymoshchuk@roippo.edu.rv.gov.ua::4c14224a-8ff5-4f4f-a0cb-89fa1d6465b9" providerId="AD" clId="Web-{13C0FD96-9748-2E94-F42A-3746B6B8E548}" dt="2023-08-08T11:19:03.862" v="48" actId="20577"/>
        <pc:sldMkLst>
          <pc:docMk/>
          <pc:sldMk cId="487513368" sldId="313"/>
        </pc:sldMkLst>
        <pc:graphicFrameChg chg="mod modGraphic">
          <ac:chgData name="Тимощук Оксана" userId="S::o.p.tymoshchuk@roippo.edu.rv.gov.ua::4c14224a-8ff5-4f4f-a0cb-89fa1d6465b9" providerId="AD" clId="Web-{13C0FD96-9748-2E94-F42A-3746B6B8E548}" dt="2023-08-08T11:19:03.862" v="48" actId="20577"/>
          <ac:graphicFrameMkLst>
            <pc:docMk/>
            <pc:sldMk cId="487513368" sldId="313"/>
            <ac:graphicFrameMk id="4" creationId="{424CA182-6CEE-0CA1-77DA-E13CCE670273}"/>
          </ac:graphicFrameMkLst>
        </pc:graphicFrameChg>
      </pc:sldChg>
      <pc:sldChg chg="addSp delSp modSp new mod setBg">
        <pc:chgData name="Тимощук Оксана" userId="S::o.p.tymoshchuk@roippo.edu.rv.gov.ua::4c14224a-8ff5-4f4f-a0cb-89fa1d6465b9" providerId="AD" clId="Web-{13C0FD96-9748-2E94-F42A-3746B6B8E548}" dt="2023-08-08T12:02:19.805" v="118" actId="20577"/>
        <pc:sldMkLst>
          <pc:docMk/>
          <pc:sldMk cId="1610457148" sldId="314"/>
        </pc:sldMkLst>
        <pc:spChg chg="mod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2" creationId="{9E50E49B-D358-E485-9183-404DCB9D1306}"/>
          </ac:spMkLst>
        </pc:spChg>
        <pc:spChg chg="add del mod">
          <ac:chgData name="Тимощук Оксана" userId="S::o.p.tymoshchuk@roippo.edu.rv.gov.ua::4c14224a-8ff5-4f4f-a0cb-89fa1d6465b9" providerId="AD" clId="Web-{13C0FD96-9748-2E94-F42A-3746B6B8E548}" dt="2023-08-08T11:24:55.029" v="103"/>
          <ac:spMkLst>
            <pc:docMk/>
            <pc:sldMk cId="1610457148" sldId="314"/>
            <ac:spMk id="3" creationId="{50F2E0C5-0FC8-62A7-951C-7DDE85CF0880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4:55.029" v="103"/>
          <ac:spMkLst>
            <pc:docMk/>
            <pc:sldMk cId="1610457148" sldId="314"/>
            <ac:spMk id="8" creationId="{907EF6B7-1338-4443-8C46-6A318D952DF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4:55.029" v="103"/>
          <ac:spMkLst>
            <pc:docMk/>
            <pc:sldMk cId="1610457148" sldId="314"/>
            <ac:spMk id="10" creationId="{DAAE4CDD-124C-4DCF-9584-B6033B545DD5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4:55.029" v="103"/>
          <ac:spMkLst>
            <pc:docMk/>
            <pc:sldMk cId="1610457148" sldId="314"/>
            <ac:spMk id="12" creationId="{081E4A58-353D-44AE-B2FC-2A74E2E400F7}"/>
          </ac:spMkLst>
        </pc:spChg>
        <pc:spChg chg="add mod">
          <ac:chgData name="Тимощук Оксана" userId="S::o.p.tymoshchuk@roippo.edu.rv.gov.ua::4c14224a-8ff5-4f4f-a0cb-89fa1d6465b9" providerId="AD" clId="Web-{13C0FD96-9748-2E94-F42A-3746B6B8E548}" dt="2023-08-08T11:26:39.111" v="116" actId="14100"/>
          <ac:spMkLst>
            <pc:docMk/>
            <pc:sldMk cId="1610457148" sldId="314"/>
            <ac:spMk id="16" creationId="{53479910-32BB-28E6-E7E3-7435A17486B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17" creationId="{907EF6B7-1338-4443-8C46-6A318D952DF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4:55.029" v="102"/>
          <ac:spMkLst>
            <pc:docMk/>
            <pc:sldMk cId="1610457148" sldId="314"/>
            <ac:spMk id="18" creationId="{2E442304-DDBD-4F7B-8017-36BCC863FB40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19" creationId="{DAAE4CDD-124C-4DCF-9584-B6033B545DD5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4:55.029" v="102"/>
          <ac:spMkLst>
            <pc:docMk/>
            <pc:sldMk cId="1610457148" sldId="314"/>
            <ac:spMk id="20" creationId="{5E107275-3853-46FD-A241-DE4355A42675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21" creationId="{081E4A58-353D-44AE-B2FC-2A74E2E400F7}"/>
          </ac:spMkLst>
        </pc:spChg>
        <pc:spChg chg="add mod ord">
          <ac:chgData name="Тимощук Оксана" userId="S::o.p.tymoshchuk@roippo.edu.rv.gov.ua::4c14224a-8ff5-4f4f-a0cb-89fa1d6465b9" providerId="AD" clId="Web-{13C0FD96-9748-2E94-F42A-3746B6B8E548}" dt="2023-08-08T12:02:19.805" v="118" actId="20577"/>
          <ac:spMkLst>
            <pc:docMk/>
            <pc:sldMk cId="1610457148" sldId="314"/>
            <ac:spMk id="22" creationId="{50F2E0C5-0FC8-62A7-951C-7DDE85CF0880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27" creationId="{B082622D-AAF3-4897-8629-FC918530DD86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29" creationId="{A7457DD9-5A45-400A-AB4B-4B4EDECA25F1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31" creationId="{441CF7D6-A660-431A-B0BB-140A0D5556B6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1:26:23.314" v="114"/>
          <ac:spMkLst>
            <pc:docMk/>
            <pc:sldMk cId="1610457148" sldId="314"/>
            <ac:spMk id="33" creationId="{0570A85B-3810-4F95-97B0-CBF4CCDB381C}"/>
          </ac:spMkLst>
        </pc:spChg>
        <pc:graphicFrameChg chg="add del">
          <ac:chgData name="Тимощук Оксана" userId="S::o.p.tymoshchuk@roippo.edu.rv.gov.ua::4c14224a-8ff5-4f4f-a0cb-89fa1d6465b9" providerId="AD" clId="Web-{13C0FD96-9748-2E94-F42A-3746B6B8E548}" dt="2023-08-08T11:24:55.029" v="102"/>
          <ac:graphicFrameMkLst>
            <pc:docMk/>
            <pc:sldMk cId="1610457148" sldId="314"/>
            <ac:graphicFrameMk id="14" creationId="{F7512B5F-417F-1040-E49B-03C385CB29D5}"/>
          </ac:graphicFrameMkLst>
        </pc:graphicFrameChg>
        <pc:picChg chg="add mod">
          <ac:chgData name="Тимощук Оксана" userId="S::o.p.tymoshchuk@roippo.edu.rv.gov.ua::4c14224a-8ff5-4f4f-a0cb-89fa1d6465b9" providerId="AD" clId="Web-{13C0FD96-9748-2E94-F42A-3746B6B8E548}" dt="2023-08-08T11:26:23.314" v="114"/>
          <ac:picMkLst>
            <pc:docMk/>
            <pc:sldMk cId="1610457148" sldId="314"/>
            <ac:picMk id="15" creationId="{FE74C45A-3BD4-17C2-2C12-FBCA0FBABF24}"/>
          </ac:picMkLst>
        </pc:picChg>
      </pc:sldChg>
      <pc:sldChg chg="addSp delSp modSp new mod setBg">
        <pc:chgData name="Тимощук Оксана" userId="S::o.p.tymoshchuk@roippo.edu.rv.gov.ua::4c14224a-8ff5-4f4f-a0cb-89fa1d6465b9" providerId="AD" clId="Web-{13C0FD96-9748-2E94-F42A-3746B6B8E548}" dt="2023-08-08T12:19:36.485" v="185" actId="14100"/>
        <pc:sldMkLst>
          <pc:docMk/>
          <pc:sldMk cId="326963815" sldId="315"/>
        </pc:sldMkLst>
        <pc:spChg chg="del">
          <ac:chgData name="Тимощук Оксана" userId="S::o.p.tymoshchuk@roippo.edu.rv.gov.ua::4c14224a-8ff5-4f4f-a0cb-89fa1d6465b9" providerId="AD" clId="Web-{13C0FD96-9748-2E94-F42A-3746B6B8E548}" dt="2023-08-08T12:09:08.127" v="136"/>
          <ac:spMkLst>
            <pc:docMk/>
            <pc:sldMk cId="326963815" sldId="315"/>
            <ac:spMk id="2" creationId="{C3588C47-105D-09E1-6B64-B33C7948283A}"/>
          </ac:spMkLst>
        </pc:spChg>
        <pc:spChg chg="mod">
          <ac:chgData name="Тимощук Оксана" userId="S::o.p.tymoshchuk@roippo.edu.rv.gov.ua::4c14224a-8ff5-4f4f-a0cb-89fa1d6465b9" providerId="AD" clId="Web-{13C0FD96-9748-2E94-F42A-3746B6B8E548}" dt="2023-08-08T12:19:21.501" v="183" actId="20577"/>
          <ac:spMkLst>
            <pc:docMk/>
            <pc:sldMk cId="326963815" sldId="315"/>
            <ac:spMk id="3" creationId="{73959E7C-89C1-BD0A-B1DF-B2285B1D531E}"/>
          </ac:spMkLst>
        </pc:spChg>
        <pc:spChg chg="add mod">
          <ac:chgData name="Тимощук Оксана" userId="S::o.p.tymoshchuk@roippo.edu.rv.gov.ua::4c14224a-8ff5-4f4f-a0cb-89fa1d6465b9" providerId="AD" clId="Web-{13C0FD96-9748-2E94-F42A-3746B6B8E548}" dt="2023-08-08T12:19:32.142" v="184" actId="1076"/>
          <ac:spMkLst>
            <pc:docMk/>
            <pc:sldMk cId="326963815" sldId="315"/>
            <ac:spMk id="4" creationId="{021EC02A-4655-FF91-96BD-9AB79B0FB4F2}"/>
          </ac:spMkLst>
        </pc:spChg>
        <pc:spChg chg="add mod">
          <ac:chgData name="Тимощук Оксана" userId="S::o.p.tymoshchuk@roippo.edu.rv.gov.ua::4c14224a-8ff5-4f4f-a0cb-89fa1d6465b9" providerId="AD" clId="Web-{13C0FD96-9748-2E94-F42A-3746B6B8E548}" dt="2023-08-08T12:19:36.485" v="185" actId="14100"/>
          <ac:spMkLst>
            <pc:docMk/>
            <pc:sldMk cId="326963815" sldId="315"/>
            <ac:spMk id="5" creationId="{748276D6-7F10-5771-397E-48AE15E7E3B6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4:28.759" v="143"/>
          <ac:spMkLst>
            <pc:docMk/>
            <pc:sldMk cId="326963815" sldId="315"/>
            <ac:spMk id="8" creationId="{907EF6B7-1338-4443-8C46-6A318D952DF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4:28.759" v="143"/>
          <ac:spMkLst>
            <pc:docMk/>
            <pc:sldMk cId="326963815" sldId="315"/>
            <ac:spMk id="10" creationId="{DAAE4CDD-124C-4DCF-9584-B6033B545DD5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4:28.759" v="143"/>
          <ac:spMkLst>
            <pc:docMk/>
            <pc:sldMk cId="326963815" sldId="315"/>
            <ac:spMk id="12" creationId="{081E4A58-353D-44AE-B2FC-2A74E2E400F7}"/>
          </ac:spMkLst>
        </pc:spChg>
        <pc:spChg chg="add mod">
          <ac:chgData name="Тимощук Оксана" userId="S::o.p.tymoshchuk@roippo.edu.rv.gov.ua::4c14224a-8ff5-4f4f-a0cb-89fa1d6465b9" providerId="AD" clId="Web-{13C0FD96-9748-2E94-F42A-3746B6B8E548}" dt="2023-08-08T12:17:37.123" v="169"/>
          <ac:spMkLst>
            <pc:docMk/>
            <pc:sldMk cId="326963815" sldId="315"/>
            <ac:spMk id="14" creationId="{1BB867FF-FC45-48F7-8104-F89BE54909F1}"/>
          </ac:spMkLst>
        </pc:spChg>
        <pc:spChg chg="add mod">
          <ac:chgData name="Тимощук Оксана" userId="S::o.p.tymoshchuk@roippo.edu.rv.gov.ua::4c14224a-8ff5-4f4f-a0cb-89fa1d6465b9" providerId="AD" clId="Web-{13C0FD96-9748-2E94-F42A-3746B6B8E548}" dt="2023-08-08T12:17:37.123" v="169"/>
          <ac:spMkLst>
            <pc:docMk/>
            <pc:sldMk cId="326963815" sldId="315"/>
            <ac:spMk id="15" creationId="{8BB56887-D0D5-4F0C-9E19-7247EB83C8B7}"/>
          </ac:spMkLst>
        </pc:spChg>
        <pc:spChg chg="add mod">
          <ac:chgData name="Тимощук Оксана" userId="S::o.p.tymoshchuk@roippo.edu.rv.gov.ua::4c14224a-8ff5-4f4f-a0cb-89fa1d6465b9" providerId="AD" clId="Web-{13C0FD96-9748-2E94-F42A-3746B6B8E548}" dt="2023-08-08T12:17:37.123" v="169"/>
          <ac:spMkLst>
            <pc:docMk/>
            <pc:sldMk cId="326963815" sldId="315"/>
            <ac:spMk id="16" creationId="{081E4A58-353D-44AE-B2FC-2A74E2E400F7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21.060" v="166"/>
          <ac:spMkLst>
            <pc:docMk/>
            <pc:sldMk cId="326963815" sldId="315"/>
            <ac:spMk id="21" creationId="{F3060C83-F051-4F0E-ABAD-AA0DFC48B218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21.060" v="166"/>
          <ac:spMkLst>
            <pc:docMk/>
            <pc:sldMk cId="326963815" sldId="315"/>
            <ac:spMk id="23" creationId="{83C98ABE-055B-441F-B07E-44F97F083C39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21.060" v="166"/>
          <ac:spMkLst>
            <pc:docMk/>
            <pc:sldMk cId="326963815" sldId="315"/>
            <ac:spMk id="25" creationId="{29FDB030-9B49-4CED-8CCD-4D99382388AC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21.060" v="166"/>
          <ac:spMkLst>
            <pc:docMk/>
            <pc:sldMk cId="326963815" sldId="315"/>
            <ac:spMk id="27" creationId="{3783CA14-24A1-485C-8B30-D6A5D87987A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21.060" v="166"/>
          <ac:spMkLst>
            <pc:docMk/>
            <pc:sldMk cId="326963815" sldId="315"/>
            <ac:spMk id="29" creationId="{9A97C86A-04D6-40F7-AE84-31AB43E6A846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21.060" v="166"/>
          <ac:spMkLst>
            <pc:docMk/>
            <pc:sldMk cId="326963815" sldId="315"/>
            <ac:spMk id="31" creationId="{FF9F2414-84E8-453E-B1F3-389FDE8192D9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21.060" v="166"/>
          <ac:spMkLst>
            <pc:docMk/>
            <pc:sldMk cId="326963815" sldId="315"/>
            <ac:spMk id="33" creationId="{3ECA69A1-7536-43AC-85EF-C7106179F5E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37.108" v="168"/>
          <ac:spMkLst>
            <pc:docMk/>
            <pc:sldMk cId="326963815" sldId="315"/>
            <ac:spMk id="35" creationId="{5F879AC3-D4CE-493C-ADC7-06205677F4F8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17:37.108" v="168"/>
          <ac:spMkLst>
            <pc:docMk/>
            <pc:sldMk cId="326963815" sldId="315"/>
            <ac:spMk id="36" creationId="{736F0DFD-0954-464F-BF12-DD2E6F6E0380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2:17:37.123" v="169"/>
          <ac:spMkLst>
            <pc:docMk/>
            <pc:sldMk cId="326963815" sldId="315"/>
            <ac:spMk id="38" creationId="{DA2E7C1E-2B5A-4BBA-AE51-1CD8C19309D7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2:17:37.123" v="169"/>
          <ac:spMkLst>
            <pc:docMk/>
            <pc:sldMk cId="326963815" sldId="315"/>
            <ac:spMk id="39" creationId="{43DF76B1-5174-4FAF-9D19-FFEE98426836}"/>
          </ac:spMkLst>
        </pc:spChg>
      </pc:sldChg>
      <pc:sldChg chg="new del">
        <pc:chgData name="Тимощук Оксана" userId="S::o.p.tymoshchuk@roippo.edu.rv.gov.ua::4c14224a-8ff5-4f4f-a0cb-89fa1d6465b9" providerId="AD" clId="Web-{13C0FD96-9748-2E94-F42A-3746B6B8E548}" dt="2023-08-08T12:19:47.126" v="187"/>
        <pc:sldMkLst>
          <pc:docMk/>
          <pc:sldMk cId="88711589" sldId="316"/>
        </pc:sldMkLst>
      </pc:sldChg>
      <pc:sldChg chg="modSp add replId">
        <pc:chgData name="Тимощук Оксана" userId="S::o.p.tymoshchuk@roippo.edu.rv.gov.ua::4c14224a-8ff5-4f4f-a0cb-89fa1d6465b9" providerId="AD" clId="Web-{13C0FD96-9748-2E94-F42A-3746B6B8E548}" dt="2023-08-08T12:24:37.883" v="224" actId="1076"/>
        <pc:sldMkLst>
          <pc:docMk/>
          <pc:sldMk cId="675842488" sldId="317"/>
        </pc:sldMkLst>
        <pc:spChg chg="mod">
          <ac:chgData name="Тимощук Оксана" userId="S::o.p.tymoshchuk@roippo.edu.rv.gov.ua::4c14224a-8ff5-4f4f-a0cb-89fa1d6465b9" providerId="AD" clId="Web-{13C0FD96-9748-2E94-F42A-3746B6B8E548}" dt="2023-08-08T12:24:37.883" v="224" actId="1076"/>
          <ac:spMkLst>
            <pc:docMk/>
            <pc:sldMk cId="675842488" sldId="317"/>
            <ac:spMk id="3" creationId="{73959E7C-89C1-BD0A-B1DF-B2285B1D531E}"/>
          </ac:spMkLst>
        </pc:spChg>
        <pc:spChg chg="mod">
          <ac:chgData name="Тимощук Оксана" userId="S::o.p.tymoshchuk@roippo.edu.rv.gov.ua::4c14224a-8ff5-4f4f-a0cb-89fa1d6465b9" providerId="AD" clId="Web-{13C0FD96-9748-2E94-F42A-3746B6B8E548}" dt="2023-08-08T12:24:11.039" v="222" actId="14100"/>
          <ac:spMkLst>
            <pc:docMk/>
            <pc:sldMk cId="675842488" sldId="317"/>
            <ac:spMk id="4" creationId="{021EC02A-4655-FF91-96BD-9AB79B0FB4F2}"/>
          </ac:spMkLst>
        </pc:spChg>
        <pc:spChg chg="mod">
          <ac:chgData name="Тимощук Оксана" userId="S::o.p.tymoshchuk@roippo.edu.rv.gov.ua::4c14224a-8ff5-4f4f-a0cb-89fa1d6465b9" providerId="AD" clId="Web-{13C0FD96-9748-2E94-F42A-3746B6B8E548}" dt="2023-08-08T12:21:11.300" v="197" actId="1076"/>
          <ac:spMkLst>
            <pc:docMk/>
            <pc:sldMk cId="675842488" sldId="317"/>
            <ac:spMk id="5" creationId="{748276D6-7F10-5771-397E-48AE15E7E3B6}"/>
          </ac:spMkLst>
        </pc:spChg>
      </pc:sldChg>
      <pc:sldChg chg="addSp delSp modSp new mod setBg">
        <pc:chgData name="Тимощук Оксана" userId="S::o.p.tymoshchuk@roippo.edu.rv.gov.ua::4c14224a-8ff5-4f4f-a0cb-89fa1d6465b9" providerId="AD" clId="Web-{13C0FD96-9748-2E94-F42A-3746B6B8E548}" dt="2023-08-08T12:34:55.523" v="312" actId="20577"/>
        <pc:sldMkLst>
          <pc:docMk/>
          <pc:sldMk cId="2921254917" sldId="318"/>
        </pc:sldMkLst>
        <pc:spChg chg="mod">
          <ac:chgData name="Тимощук Оксана" userId="S::o.p.tymoshchuk@roippo.edu.rv.gov.ua::4c14224a-8ff5-4f4f-a0cb-89fa1d6465b9" providerId="AD" clId="Web-{13C0FD96-9748-2E94-F42A-3746B6B8E548}" dt="2023-08-08T12:34:55.523" v="312" actId="20577"/>
          <ac:spMkLst>
            <pc:docMk/>
            <pc:sldMk cId="2921254917" sldId="318"/>
            <ac:spMk id="2" creationId="{A0B1B5F4-3C04-CC00-27F8-530CFBFAC043}"/>
          </ac:spMkLst>
        </pc:spChg>
        <pc:spChg chg="del mod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3" creationId="{A9D7FCCD-D077-CA18-1FAD-D511D64D7E84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14.272" v="310"/>
          <ac:spMkLst>
            <pc:docMk/>
            <pc:sldMk cId="2921254917" sldId="318"/>
            <ac:spMk id="8" creationId="{081EA652-8C6A-4E69-BEB9-170809474553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14.272" v="310"/>
          <ac:spMkLst>
            <pc:docMk/>
            <pc:sldMk cId="2921254917" sldId="318"/>
            <ac:spMk id="10" creationId="{5298780A-33B9-4EA2-8F67-DE68AD62841B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14.272" v="310"/>
          <ac:spMkLst>
            <pc:docMk/>
            <pc:sldMk cId="2921254917" sldId="318"/>
            <ac:spMk id="12" creationId="{7F488E8B-4E1E-4402-8935-D4E6C02615C7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16" creationId="{1709F1D5-B0F1-4714-A239-E5B61C161915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17" creationId="{228FB460-D3FF-4440-A020-05982A09E517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18" creationId="{14847E93-7DC1-4D4B-8829-B19AA7137C50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3:36.396" v="309"/>
          <ac:spMkLst>
            <pc:docMk/>
            <pc:sldMk cId="2921254917" sldId="318"/>
            <ac:spMk id="19" creationId="{C9A36457-A5F4-4103-A443-02581C09185B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3:36.396" v="309"/>
          <ac:spMkLst>
            <pc:docMk/>
            <pc:sldMk cId="2921254917" sldId="318"/>
            <ac:spMk id="21" creationId="{DC5FB7E8-B636-40FA-BE8D-48145C0F5C57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3:36.396" v="309"/>
          <ac:spMkLst>
            <pc:docMk/>
            <pc:sldMk cId="2921254917" sldId="318"/>
            <ac:spMk id="23" creationId="{142DCE2C-2863-46FA-9BE7-24365A24D9BA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25" creationId="{5566D6E1-03A1-4D73-A4E0-35D74D568A04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27" creationId="{9F835A99-04AC-494A-A572-AFE8413CC938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29" creationId="{7B786209-1B0B-4CA9-9BDD-F7327066A84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31" creationId="{2D2964BB-484D-45AE-AD66-D407D0629652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33" creationId="{6691AC69-A76E-4DAB-B565-468B6B87ACF3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2:34:42.397" v="311"/>
          <ac:spMkLst>
            <pc:docMk/>
            <pc:sldMk cId="2921254917" sldId="318"/>
            <ac:spMk id="40" creationId="{B50AB553-2A96-4A92-96F2-93548E096954}"/>
          </ac:spMkLst>
        </pc:spChg>
        <pc:graphicFrameChg chg="add">
          <ac:chgData name="Тимощук Оксана" userId="S::o.p.tymoshchuk@roippo.edu.rv.gov.ua::4c14224a-8ff5-4f4f-a0cb-89fa1d6465b9" providerId="AD" clId="Web-{13C0FD96-9748-2E94-F42A-3746B6B8E548}" dt="2023-08-08T12:34:42.397" v="311"/>
          <ac:graphicFrameMkLst>
            <pc:docMk/>
            <pc:sldMk cId="2921254917" sldId="318"/>
            <ac:graphicFrameMk id="35" creationId="{001E1D8B-CB3C-FE46-6C18-8EAEC4EC4CC2}"/>
          </ac:graphicFrameMkLst>
        </pc:graphicFrameChg>
        <pc:picChg chg="add">
          <ac:chgData name="Тимощук Оксана" userId="S::o.p.tymoshchuk@roippo.edu.rv.gov.ua::4c14224a-8ff5-4f4f-a0cb-89fa1d6465b9" providerId="AD" clId="Web-{13C0FD96-9748-2E94-F42A-3746B6B8E548}" dt="2023-08-08T12:34:42.397" v="311"/>
          <ac:picMkLst>
            <pc:docMk/>
            <pc:sldMk cId="2921254917" sldId="318"/>
            <ac:picMk id="36" creationId="{E7991A3B-F4F9-A59A-785C-A8AB4E6D90FF}"/>
          </ac:picMkLst>
        </pc:picChg>
        <pc:cxnChg chg="add del">
          <ac:chgData name="Тимощук Оксана" userId="S::o.p.tymoshchuk@roippo.edu.rv.gov.ua::4c14224a-8ff5-4f4f-a0cb-89fa1d6465b9" providerId="AD" clId="Web-{13C0FD96-9748-2E94-F42A-3746B6B8E548}" dt="2023-08-08T12:34:14.272" v="310"/>
          <ac:cxnSpMkLst>
            <pc:docMk/>
            <pc:sldMk cId="2921254917" sldId="318"/>
            <ac:cxnSpMk id="14" creationId="{23AAC9B5-8015-485C-ACF9-A750390E9A56}"/>
          </ac:cxnSpMkLst>
        </pc:cxnChg>
      </pc:sldChg>
      <pc:sldChg chg="addSp delSp modSp new mod setBg">
        <pc:chgData name="Тимощук Оксана" userId="S::o.p.tymoshchuk@roippo.edu.rv.gov.ua::4c14224a-8ff5-4f4f-a0cb-89fa1d6465b9" providerId="AD" clId="Web-{13C0FD96-9748-2E94-F42A-3746B6B8E548}" dt="2023-08-08T12:52:17.079" v="385" actId="14100"/>
        <pc:sldMkLst>
          <pc:docMk/>
          <pc:sldMk cId="552391502" sldId="319"/>
        </pc:sldMkLst>
        <pc:spChg chg="mod">
          <ac:chgData name="Тимощук Оксана" userId="S::o.p.tymoshchuk@roippo.edu.rv.gov.ua::4c14224a-8ff5-4f4f-a0cb-89fa1d6465b9" providerId="AD" clId="Web-{13C0FD96-9748-2E94-F42A-3746B6B8E548}" dt="2023-08-08T12:51:32.718" v="369"/>
          <ac:spMkLst>
            <pc:docMk/>
            <pc:sldMk cId="552391502" sldId="319"/>
            <ac:spMk id="2" creationId="{48C327C1-C33D-8FCA-DF33-BEF52AB71441}"/>
          </ac:spMkLst>
        </pc:spChg>
        <pc:spChg chg="mod">
          <ac:chgData name="Тимощук Оксана" userId="S::o.p.tymoshchuk@roippo.edu.rv.gov.ua::4c14224a-8ff5-4f4f-a0cb-89fa1d6465b9" providerId="AD" clId="Web-{13C0FD96-9748-2E94-F42A-3746B6B8E548}" dt="2023-08-08T12:52:17.079" v="385" actId="14100"/>
          <ac:spMkLst>
            <pc:docMk/>
            <pc:sldMk cId="552391502" sldId="319"/>
            <ac:spMk id="3" creationId="{9EA567F6-C2D1-D491-B86F-83FD45A5835D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34.639" v="359"/>
          <ac:spMkLst>
            <pc:docMk/>
            <pc:sldMk cId="552391502" sldId="319"/>
            <ac:spMk id="8" creationId="{081EA652-8C6A-4E69-BEB9-170809474553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34.639" v="359"/>
          <ac:spMkLst>
            <pc:docMk/>
            <pc:sldMk cId="552391502" sldId="319"/>
            <ac:spMk id="10" creationId="{5298780A-33B9-4EA2-8F67-DE68AD62841B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34.639" v="359"/>
          <ac:spMkLst>
            <pc:docMk/>
            <pc:sldMk cId="552391502" sldId="319"/>
            <ac:spMk id="12" creationId="{7F488E8B-4E1E-4402-8935-D4E6C02615C7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44.639" v="361"/>
          <ac:spMkLst>
            <pc:docMk/>
            <pc:sldMk cId="552391502" sldId="319"/>
            <ac:spMk id="16" creationId="{1BB867FF-FC45-48F7-8104-F89BE54909F1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44.639" v="361"/>
          <ac:spMkLst>
            <pc:docMk/>
            <pc:sldMk cId="552391502" sldId="319"/>
            <ac:spMk id="17" creationId="{8BB56887-D0D5-4F0C-9E19-7247EB83C8B7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44.639" v="361"/>
          <ac:spMkLst>
            <pc:docMk/>
            <pc:sldMk cId="552391502" sldId="319"/>
            <ac:spMk id="18" creationId="{081E4A58-353D-44AE-B2FC-2A74E2E400F7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48.858" v="363"/>
          <ac:spMkLst>
            <pc:docMk/>
            <pc:sldMk cId="552391502" sldId="319"/>
            <ac:spMk id="20" creationId="{100EDD19-6802-4EC3-95CE-CFFAB042CFD6}"/>
          </ac:spMkLst>
        </pc:spChg>
        <pc:spChg chg="add del">
          <ac:chgData name="Тимощук Оксана" userId="S::o.p.tymoshchuk@roippo.edu.rv.gov.ua::4c14224a-8ff5-4f4f-a0cb-89fa1d6465b9" providerId="AD" clId="Web-{13C0FD96-9748-2E94-F42A-3746B6B8E548}" dt="2023-08-08T12:50:48.858" v="363"/>
          <ac:spMkLst>
            <pc:docMk/>
            <pc:sldMk cId="552391502" sldId="319"/>
            <ac:spMk id="21" creationId="{DB17E863-922E-4C26-BD64-E8FD41D28661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2:50:48.858" v="364"/>
          <ac:spMkLst>
            <pc:docMk/>
            <pc:sldMk cId="552391502" sldId="319"/>
            <ac:spMk id="23" creationId="{EEBFA4C8-C301-60A7-C96E-E85360F5DFB4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2:51:32.718" v="369"/>
          <ac:spMkLst>
            <pc:docMk/>
            <pc:sldMk cId="552391502" sldId="319"/>
            <ac:spMk id="25" creationId="{100EDD19-6802-4EC3-95CE-CFFAB042CFD6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2:51:32.718" v="369"/>
          <ac:spMkLst>
            <pc:docMk/>
            <pc:sldMk cId="552391502" sldId="319"/>
            <ac:spMk id="26" creationId="{DB17E863-922E-4C26-BD64-E8FD41D28661}"/>
          </ac:spMkLst>
        </pc:spChg>
        <pc:cxnChg chg="add del">
          <ac:chgData name="Тимощук Оксана" userId="S::o.p.tymoshchuk@roippo.edu.rv.gov.ua::4c14224a-8ff5-4f4f-a0cb-89fa1d6465b9" providerId="AD" clId="Web-{13C0FD96-9748-2E94-F42A-3746B6B8E548}" dt="2023-08-08T12:50:34.639" v="359"/>
          <ac:cxnSpMkLst>
            <pc:docMk/>
            <pc:sldMk cId="552391502" sldId="319"/>
            <ac:cxnSpMk id="14" creationId="{23AAC9B5-8015-485C-ACF9-A750390E9A56}"/>
          </ac:cxnSpMkLst>
        </pc:cxnChg>
      </pc:sldChg>
      <pc:sldChg chg="modSp add del replId">
        <pc:chgData name="Тимощук Оксана" userId="S::o.p.tymoshchuk@roippo.edu.rv.gov.ua::4c14224a-8ff5-4f4f-a0cb-89fa1d6465b9" providerId="AD" clId="Web-{13C0FD96-9748-2E94-F42A-3746B6B8E548}" dt="2023-08-08T12:24:22.086" v="223"/>
        <pc:sldMkLst>
          <pc:docMk/>
          <pc:sldMk cId="1441929652" sldId="319"/>
        </pc:sldMkLst>
        <pc:spChg chg="mod">
          <ac:chgData name="Тимощук Оксана" userId="S::o.p.tymoshchuk@roippo.edu.rv.gov.ua::4c14224a-8ff5-4f4f-a0cb-89fa1d6465b9" providerId="AD" clId="Web-{13C0FD96-9748-2E94-F42A-3746B6B8E548}" dt="2023-08-08T12:23:43.194" v="212" actId="20577"/>
          <ac:spMkLst>
            <pc:docMk/>
            <pc:sldMk cId="1441929652" sldId="319"/>
            <ac:spMk id="3" creationId="{73959E7C-89C1-BD0A-B1DF-B2285B1D531E}"/>
          </ac:spMkLst>
        </pc:spChg>
      </pc:sldChg>
      <pc:sldChg chg="addSp delSp modSp new mod setBg">
        <pc:chgData name="Тимощук Оксана" userId="S::o.p.tymoshchuk@roippo.edu.rv.gov.ua::4c14224a-8ff5-4f4f-a0cb-89fa1d6465b9" providerId="AD" clId="Web-{13C0FD96-9748-2E94-F42A-3746B6B8E548}" dt="2023-08-08T13:03:38.735" v="392"/>
        <pc:sldMkLst>
          <pc:docMk/>
          <pc:sldMk cId="2857105088" sldId="320"/>
        </pc:sldMkLst>
        <pc:spChg chg="del">
          <ac:chgData name="Тимощук Оксана" userId="S::o.p.tymoshchuk@roippo.edu.rv.gov.ua::4c14224a-8ff5-4f4f-a0cb-89fa1d6465b9" providerId="AD" clId="Web-{13C0FD96-9748-2E94-F42A-3746B6B8E548}" dt="2023-08-08T13:03:29.563" v="388"/>
          <ac:spMkLst>
            <pc:docMk/>
            <pc:sldMk cId="2857105088" sldId="320"/>
            <ac:spMk id="2" creationId="{0C4689BF-7716-C30D-3637-12756A592B8A}"/>
          </ac:spMkLst>
        </pc:spChg>
        <pc:spChg chg="del">
          <ac:chgData name="Тимощук Оксана" userId="S::o.p.tymoshchuk@roippo.edu.rv.gov.ua::4c14224a-8ff5-4f4f-a0cb-89fa1d6465b9" providerId="AD" clId="Web-{13C0FD96-9748-2E94-F42A-3746B6B8E548}" dt="2023-08-08T13:03:27.485" v="387"/>
          <ac:spMkLst>
            <pc:docMk/>
            <pc:sldMk cId="2857105088" sldId="320"/>
            <ac:spMk id="3" creationId="{8B39652F-8D01-A5B7-C95A-770332DFEB06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3:03:38.735" v="392"/>
          <ac:spMkLst>
            <pc:docMk/>
            <pc:sldMk cId="2857105088" sldId="320"/>
            <ac:spMk id="9" creationId="{F3060C83-F051-4F0E-ABAD-AA0DFC48B218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3:03:38.735" v="392"/>
          <ac:spMkLst>
            <pc:docMk/>
            <pc:sldMk cId="2857105088" sldId="320"/>
            <ac:spMk id="11" creationId="{83C98ABE-055B-441F-B07E-44F97F083C39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3:03:38.735" v="392"/>
          <ac:spMkLst>
            <pc:docMk/>
            <pc:sldMk cId="2857105088" sldId="320"/>
            <ac:spMk id="13" creationId="{29FDB030-9B49-4CED-8CCD-4D99382388AC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3:03:38.735" v="392"/>
          <ac:spMkLst>
            <pc:docMk/>
            <pc:sldMk cId="2857105088" sldId="320"/>
            <ac:spMk id="15" creationId="{3783CA14-24A1-485C-8B30-D6A5D87987AD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3:03:38.735" v="392"/>
          <ac:spMkLst>
            <pc:docMk/>
            <pc:sldMk cId="2857105088" sldId="320"/>
            <ac:spMk id="17" creationId="{9A97C86A-04D6-40F7-AE84-31AB43E6A846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3:03:38.735" v="392"/>
          <ac:spMkLst>
            <pc:docMk/>
            <pc:sldMk cId="2857105088" sldId="320"/>
            <ac:spMk id="19" creationId="{FF9F2414-84E8-453E-B1F3-389FDE8192D9}"/>
          </ac:spMkLst>
        </pc:spChg>
        <pc:spChg chg="add">
          <ac:chgData name="Тимощук Оксана" userId="S::o.p.tymoshchuk@roippo.edu.rv.gov.ua::4c14224a-8ff5-4f4f-a0cb-89fa1d6465b9" providerId="AD" clId="Web-{13C0FD96-9748-2E94-F42A-3746B6B8E548}" dt="2023-08-08T13:03:38.735" v="392"/>
          <ac:spMkLst>
            <pc:docMk/>
            <pc:sldMk cId="2857105088" sldId="320"/>
            <ac:spMk id="21" creationId="{3ECA69A1-7536-43AC-85EF-C7106179F5ED}"/>
          </ac:spMkLst>
        </pc:spChg>
        <pc:picChg chg="add mod">
          <ac:chgData name="Тимощук Оксана" userId="S::o.p.tymoshchuk@roippo.edu.rv.gov.ua::4c14224a-8ff5-4f4f-a0cb-89fa1d6465b9" providerId="AD" clId="Web-{13C0FD96-9748-2E94-F42A-3746B6B8E548}" dt="2023-08-08T13:03:38.735" v="392"/>
          <ac:picMkLst>
            <pc:docMk/>
            <pc:sldMk cId="2857105088" sldId="320"/>
            <ac:picMk id="4" creationId="{AFA28848-7FF7-E78C-9EE0-8463DAE0B5CA}"/>
          </ac:picMkLst>
        </pc:picChg>
      </pc:sldChg>
    </pc:docChg>
  </pc:docChgLst>
  <pc:docChgLst>
    <pc:chgData name="Тимощук Оксана" userId="S::o.p.tymoshchuk@roippo.edu.rv.gov.ua::4c14224a-8ff5-4f4f-a0cb-89fa1d6465b9" providerId="AD" clId="Web-{DB3C320C-A82D-F707-A6C6-F5EB21ACDB1A}"/>
    <pc:docChg chg="addSld delSld modSld">
      <pc:chgData name="Тимощук Оксана" userId="S::o.p.tymoshchuk@roippo.edu.rv.gov.ua::4c14224a-8ff5-4f4f-a0cb-89fa1d6465b9" providerId="AD" clId="Web-{DB3C320C-A82D-F707-A6C6-F5EB21ACDB1A}" dt="2023-06-19T09:59:50.202" v="1490" actId="14100"/>
      <pc:docMkLst>
        <pc:docMk/>
      </pc:docMkLst>
      <pc:sldChg chg="delSp modSp del">
        <pc:chgData name="Тимощук Оксана" userId="S::o.p.tymoshchuk@roippo.edu.rv.gov.ua::4c14224a-8ff5-4f4f-a0cb-89fa1d6465b9" providerId="AD" clId="Web-{DB3C320C-A82D-F707-A6C6-F5EB21ACDB1A}" dt="2023-06-19T06:26:42.945" v="144"/>
        <pc:sldMkLst>
          <pc:docMk/>
          <pc:sldMk cId="1982443161" sldId="258"/>
        </pc:sldMkLst>
        <pc:picChg chg="del">
          <ac:chgData name="Тимощук Оксана" userId="S::o.p.tymoshchuk@roippo.edu.rv.gov.ua::4c14224a-8ff5-4f4f-a0cb-89fa1d6465b9" providerId="AD" clId="Web-{DB3C320C-A82D-F707-A6C6-F5EB21ACDB1A}" dt="2023-06-19T06:19:52.757" v="1"/>
          <ac:picMkLst>
            <pc:docMk/>
            <pc:sldMk cId="1982443161" sldId="258"/>
            <ac:picMk id="6" creationId="{1032DB48-AE16-87AC-8BAC-AF7BF161D72D}"/>
          </ac:picMkLst>
        </pc:picChg>
        <pc:picChg chg="del mod">
          <ac:chgData name="Тимощук Оксана" userId="S::o.p.tymoshchuk@roippo.edu.rv.gov.ua::4c14224a-8ff5-4f4f-a0cb-89fa1d6465b9" providerId="AD" clId="Web-{DB3C320C-A82D-F707-A6C6-F5EB21ACDB1A}" dt="2023-06-19T06:23:49.641" v="31"/>
          <ac:picMkLst>
            <pc:docMk/>
            <pc:sldMk cId="1982443161" sldId="258"/>
            <ac:picMk id="7" creationId="{A38DB884-B603-7C6F-D0CA-5055FB5DBBB0}"/>
          </ac:picMkLst>
        </pc:picChg>
      </pc:sldChg>
      <pc:sldChg chg="modSp">
        <pc:chgData name="Тимощук Оксана" userId="S::o.p.tymoshchuk@roippo.edu.rv.gov.ua::4c14224a-8ff5-4f4f-a0cb-89fa1d6465b9" providerId="AD" clId="Web-{DB3C320C-A82D-F707-A6C6-F5EB21ACDB1A}" dt="2023-06-19T08:44:45.827" v="1402" actId="14100"/>
        <pc:sldMkLst>
          <pc:docMk/>
          <pc:sldMk cId="267866827" sldId="261"/>
        </pc:sldMkLst>
        <pc:spChg chg="mod">
          <ac:chgData name="Тимощук Оксана" userId="S::o.p.tymoshchuk@roippo.edu.rv.gov.ua::4c14224a-8ff5-4f4f-a0cb-89fa1d6465b9" providerId="AD" clId="Web-{DB3C320C-A82D-F707-A6C6-F5EB21ACDB1A}" dt="2023-06-19T08:44:45.827" v="1402" actId="14100"/>
          <ac:spMkLst>
            <pc:docMk/>
            <pc:sldMk cId="267866827" sldId="261"/>
            <ac:spMk id="3" creationId="{9E08AC2F-6EA5-60A5-0438-197B2C0E88E7}"/>
          </ac:spMkLst>
        </pc:spChg>
      </pc:sldChg>
      <pc:sldChg chg="addSp delSp modSp del">
        <pc:chgData name="Тимощук Оксана" userId="S::o.p.tymoshchuk@roippo.edu.rv.gov.ua::4c14224a-8ff5-4f4f-a0cb-89fa1d6465b9" providerId="AD" clId="Web-{DB3C320C-A82D-F707-A6C6-F5EB21ACDB1A}" dt="2023-06-19T08:14:12.293" v="1395"/>
        <pc:sldMkLst>
          <pc:docMk/>
          <pc:sldMk cId="548777515" sldId="267"/>
        </pc:sldMkLst>
        <pc:spChg chg="add mod">
          <ac:chgData name="Тимощук Оксана" userId="S::o.p.tymoshchuk@roippo.edu.rv.gov.ua::4c14224a-8ff5-4f4f-a0cb-89fa1d6465b9" providerId="AD" clId="Web-{DB3C320C-A82D-F707-A6C6-F5EB21ACDB1A}" dt="2023-06-19T08:13:35.479" v="1394"/>
          <ac:spMkLst>
            <pc:docMk/>
            <pc:sldMk cId="548777515" sldId="267"/>
            <ac:spMk id="3" creationId="{960132CC-3253-453B-49D2-F87E69C5B67D}"/>
          </ac:spMkLst>
        </pc:spChg>
        <pc:picChg chg="del">
          <ac:chgData name="Тимощук Оксана" userId="S::o.p.tymoshchuk@roippo.edu.rv.gov.ua::4c14224a-8ff5-4f4f-a0cb-89fa1d6465b9" providerId="AD" clId="Web-{DB3C320C-A82D-F707-A6C6-F5EB21ACDB1A}" dt="2023-06-19T08:13:35.479" v="1394"/>
          <ac:picMkLst>
            <pc:docMk/>
            <pc:sldMk cId="548777515" sldId="267"/>
            <ac:picMk id="4" creationId="{F0422594-415F-EAED-80DD-8A7FF48C790F}"/>
          </ac:picMkLst>
        </pc:picChg>
      </pc:sldChg>
      <pc:sldChg chg="addSp delSp modSp del">
        <pc:chgData name="Тимощук Оксана" userId="S::o.p.tymoshchuk@roippo.edu.rv.gov.ua::4c14224a-8ff5-4f4f-a0cb-89fa1d6465b9" providerId="AD" clId="Web-{DB3C320C-A82D-F707-A6C6-F5EB21ACDB1A}" dt="2023-06-19T06:38:44.643" v="157"/>
        <pc:sldMkLst>
          <pc:docMk/>
          <pc:sldMk cId="1741525151" sldId="268"/>
        </pc:sldMkLst>
        <pc:spChg chg="add mod">
          <ac:chgData name="Тимощук Оксана" userId="S::o.p.tymoshchuk@roippo.edu.rv.gov.ua::4c14224a-8ff5-4f4f-a0cb-89fa1d6465b9" providerId="AD" clId="Web-{DB3C320C-A82D-F707-A6C6-F5EB21ACDB1A}" dt="2023-06-19T06:38:19.673" v="156"/>
          <ac:spMkLst>
            <pc:docMk/>
            <pc:sldMk cId="1741525151" sldId="268"/>
            <ac:spMk id="5" creationId="{1FDFCC00-898E-3D3C-7A4B-A84CF0AA5420}"/>
          </ac:spMkLst>
        </pc:spChg>
        <pc:picChg chg="del">
          <ac:chgData name="Тимощук Оксана" userId="S::o.p.tymoshchuk@roippo.edu.rv.gov.ua::4c14224a-8ff5-4f4f-a0cb-89fa1d6465b9" providerId="AD" clId="Web-{DB3C320C-A82D-F707-A6C6-F5EB21ACDB1A}" dt="2023-06-19T06:38:19.673" v="156"/>
          <ac:picMkLst>
            <pc:docMk/>
            <pc:sldMk cId="1741525151" sldId="268"/>
            <ac:picMk id="4" creationId="{C2B297C2-5E0A-9834-DFB2-05A38C659448}"/>
          </ac:picMkLst>
        </pc:picChg>
      </pc:sldChg>
      <pc:sldChg chg="delSp del">
        <pc:chgData name="Тимощук Оксана" userId="S::o.p.tymoshchuk@roippo.edu.rv.gov.ua::4c14224a-8ff5-4f4f-a0cb-89fa1d6465b9" providerId="AD" clId="Web-{DB3C320C-A82D-F707-A6C6-F5EB21ACDB1A}" dt="2023-06-19T06:37:54.516" v="155"/>
        <pc:sldMkLst>
          <pc:docMk/>
          <pc:sldMk cId="3619908046" sldId="269"/>
        </pc:sldMkLst>
        <pc:picChg chg="del">
          <ac:chgData name="Тимощук Оксана" userId="S::o.p.tymoshchuk@roippo.edu.rv.gov.ua::4c14224a-8ff5-4f4f-a0cb-89fa1d6465b9" providerId="AD" clId="Web-{DB3C320C-A82D-F707-A6C6-F5EB21ACDB1A}" dt="2023-06-19T06:37:49.657" v="154"/>
          <ac:picMkLst>
            <pc:docMk/>
            <pc:sldMk cId="3619908046" sldId="269"/>
            <ac:picMk id="4" creationId="{73B22D6A-E816-9927-35DE-79E3B0490CAE}"/>
          </ac:picMkLst>
        </pc:picChg>
      </pc:sldChg>
      <pc:sldChg chg="addSp delSp modSp del">
        <pc:chgData name="Тимощук Оксана" userId="S::o.p.tymoshchuk@roippo.edu.rv.gov.ua::4c14224a-8ff5-4f4f-a0cb-89fa1d6465b9" providerId="AD" clId="Web-{DB3C320C-A82D-F707-A6C6-F5EB21ACDB1A}" dt="2023-06-19T06:39:19.722" v="159"/>
        <pc:sldMkLst>
          <pc:docMk/>
          <pc:sldMk cId="500380869" sldId="270"/>
        </pc:sldMkLst>
        <pc:spChg chg="add mod">
          <ac:chgData name="Тимощук Оксана" userId="S::o.p.tymoshchuk@roippo.edu.rv.gov.ua::4c14224a-8ff5-4f4f-a0cb-89fa1d6465b9" providerId="AD" clId="Web-{DB3C320C-A82D-F707-A6C6-F5EB21ACDB1A}" dt="2023-06-19T06:38:59.847" v="158"/>
          <ac:spMkLst>
            <pc:docMk/>
            <pc:sldMk cId="500380869" sldId="270"/>
            <ac:spMk id="5" creationId="{E37936A6-DF76-572F-4D5E-E8A413ADA16B}"/>
          </ac:spMkLst>
        </pc:spChg>
        <pc:picChg chg="del">
          <ac:chgData name="Тимощук Оксана" userId="S::o.p.tymoshchuk@roippo.edu.rv.gov.ua::4c14224a-8ff5-4f4f-a0cb-89fa1d6465b9" providerId="AD" clId="Web-{DB3C320C-A82D-F707-A6C6-F5EB21ACDB1A}" dt="2023-06-19T06:38:59.847" v="158"/>
          <ac:picMkLst>
            <pc:docMk/>
            <pc:sldMk cId="500380869" sldId="270"/>
            <ac:picMk id="4" creationId="{721EC3E6-7333-4A69-1ECC-3EAC9D6BAD42}"/>
          </ac:picMkLst>
        </pc:picChg>
      </pc:sldChg>
      <pc:sldChg chg="modSp">
        <pc:chgData name="Тимощук Оксана" userId="S::o.p.tymoshchuk@roippo.edu.rv.gov.ua::4c14224a-8ff5-4f4f-a0cb-89fa1d6465b9" providerId="AD" clId="Web-{DB3C320C-A82D-F707-A6C6-F5EB21ACDB1A}" dt="2023-06-19T08:14:23.966" v="1396" actId="1076"/>
        <pc:sldMkLst>
          <pc:docMk/>
          <pc:sldMk cId="382258040" sldId="271"/>
        </pc:sldMkLst>
        <pc:picChg chg="mod">
          <ac:chgData name="Тимощук Оксана" userId="S::o.p.tymoshchuk@roippo.edu.rv.gov.ua::4c14224a-8ff5-4f4f-a0cb-89fa1d6465b9" providerId="AD" clId="Web-{DB3C320C-A82D-F707-A6C6-F5EB21ACDB1A}" dt="2023-06-19T08:14:23.966" v="1396" actId="1076"/>
          <ac:picMkLst>
            <pc:docMk/>
            <pc:sldMk cId="382258040" sldId="271"/>
            <ac:picMk id="4" creationId="{E6C05B32-889E-DD72-322D-3E787C35BBD4}"/>
          </ac:picMkLst>
        </pc:picChg>
      </pc:sldChg>
      <pc:sldChg chg="del">
        <pc:chgData name="Тимощук Оксана" userId="S::o.p.tymoshchuk@roippo.edu.rv.gov.ua::4c14224a-8ff5-4f4f-a0cb-89fa1d6465b9" providerId="AD" clId="Web-{DB3C320C-A82D-F707-A6C6-F5EB21ACDB1A}" dt="2023-06-19T06:42:21.354" v="160"/>
        <pc:sldMkLst>
          <pc:docMk/>
          <pc:sldMk cId="2863060674" sldId="272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6:42:28.261" v="161"/>
        <pc:sldMkLst>
          <pc:docMk/>
          <pc:sldMk cId="3856880088" sldId="273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6:42:50.761" v="162"/>
        <pc:sldMkLst>
          <pc:docMk/>
          <pc:sldMk cId="2111771778" sldId="274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6:43:06.856" v="163"/>
        <pc:sldMkLst>
          <pc:docMk/>
          <pc:sldMk cId="1240825827" sldId="275"/>
        </pc:sldMkLst>
      </pc:sldChg>
      <pc:sldChg chg="addSp delSp modSp mod setBg">
        <pc:chgData name="Тимощук Оксана" userId="S::o.p.tymoshchuk@roippo.edu.rv.gov.ua::4c14224a-8ff5-4f4f-a0cb-89fa1d6465b9" providerId="AD" clId="Web-{DB3C320C-A82D-F707-A6C6-F5EB21ACDB1A}" dt="2023-06-19T08:43:52.465" v="1401" actId="14100"/>
        <pc:sldMkLst>
          <pc:docMk/>
          <pc:sldMk cId="3169425864" sldId="276"/>
        </pc:sldMkLst>
        <pc:spChg chg="del">
          <ac:chgData name="Тимощук Оксана" userId="S::o.p.tymoshchuk@roippo.edu.rv.gov.ua::4c14224a-8ff5-4f4f-a0cb-89fa1d6465b9" providerId="AD" clId="Web-{DB3C320C-A82D-F707-A6C6-F5EB21ACDB1A}" dt="2023-06-19T06:44:04.452" v="164"/>
          <ac:spMkLst>
            <pc:docMk/>
            <pc:sldMk cId="3169425864" sldId="276"/>
            <ac:spMk id="2" creationId="{0DF39E6A-AC62-28E0-376B-B07D06FA3520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8:43:52.465" v="1401" actId="14100"/>
          <ac:spMkLst>
            <pc:docMk/>
            <pc:sldMk cId="3169425864" sldId="276"/>
            <ac:spMk id="3" creationId="{14E257FC-F1B1-B244-8E2A-43B57E305481}"/>
          </ac:spMkLst>
        </pc:spChg>
        <pc:spChg chg="add del mod">
          <ac:chgData name="Тимощук Оксана" userId="S::o.p.tymoshchuk@roippo.edu.rv.gov.ua::4c14224a-8ff5-4f4f-a0cb-89fa1d6465b9" providerId="AD" clId="Web-{DB3C320C-A82D-F707-A6C6-F5EB21ACDB1A}" dt="2023-06-19T06:50:45.670" v="344"/>
          <ac:spMkLst>
            <pc:docMk/>
            <pc:sldMk cId="3169425864" sldId="276"/>
            <ac:spMk id="6" creationId="{A6A85426-A50C-D582-83C5-D64878849B52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7:13:57.299" v="648" actId="20577"/>
          <ac:spMkLst>
            <pc:docMk/>
            <pc:sldMk cId="3169425864" sldId="276"/>
            <ac:spMk id="7" creationId="{BE1C4A34-7D51-B1E8-7110-FBF28F565028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56" v="353"/>
          <ac:spMkLst>
            <pc:docMk/>
            <pc:sldMk cId="3169425864" sldId="276"/>
            <ac:spMk id="9" creationId="{F3060C83-F051-4F0E-ABAD-AA0DFC48B218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56" v="353"/>
          <ac:spMkLst>
            <pc:docMk/>
            <pc:sldMk cId="3169425864" sldId="276"/>
            <ac:spMk id="11" creationId="{83C98ABE-055B-441F-B07E-44F97F083C39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56" v="353"/>
          <ac:spMkLst>
            <pc:docMk/>
            <pc:sldMk cId="3169425864" sldId="276"/>
            <ac:spMk id="13" creationId="{29FDB030-9B49-4CED-8CCD-4D99382388AC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56" v="353"/>
          <ac:spMkLst>
            <pc:docMk/>
            <pc:sldMk cId="3169425864" sldId="276"/>
            <ac:spMk id="15" creationId="{3783CA14-24A1-485C-8B30-D6A5D87987AD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56" v="353"/>
          <ac:spMkLst>
            <pc:docMk/>
            <pc:sldMk cId="3169425864" sldId="276"/>
            <ac:spMk id="17" creationId="{9A97C86A-04D6-40F7-AE84-31AB43E6A846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56" v="353"/>
          <ac:spMkLst>
            <pc:docMk/>
            <pc:sldMk cId="3169425864" sldId="276"/>
            <ac:spMk id="19" creationId="{FF9F2414-84E8-453E-B1F3-389FDE8192D9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56" v="353"/>
          <ac:spMkLst>
            <pc:docMk/>
            <pc:sldMk cId="3169425864" sldId="276"/>
            <ac:spMk id="21" creationId="{3ECA69A1-7536-43AC-85EF-C7106179F5ED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40" v="352"/>
          <ac:spMkLst>
            <pc:docMk/>
            <pc:sldMk cId="3169425864" sldId="276"/>
            <ac:spMk id="26" creationId="{777A147A-9ED8-46B4-8660-1B3C2AA880B5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6:51:40.140" v="352"/>
          <ac:spMkLst>
            <pc:docMk/>
            <pc:sldMk cId="3169425864" sldId="276"/>
            <ac:spMk id="28" creationId="{5D6C15A0-C087-4593-8414-2B4EC1CDC3DE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30" creationId="{C3C0D90E-074A-4F52-9B11-B52BEF4BCBE5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31" creationId="{F837543A-6020-4505-A233-C9DB4BF74011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32" creationId="{CABBD4C1-E6F8-46F6-8152-A8A97490BF4D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33" creationId="{35B16301-FB18-48BA-A6DD-C37CAF6F9A18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34" creationId="{83BA5EF5-1FE9-4BF9-83BB-269BCDDF6156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38" creationId="{88853921-7BC9-4BDE-ACAB-133C683C82D6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40" creationId="{09192968-3AE7-4470-A61C-97294BB92731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42" creationId="{3AB72E55-43E4-4356-BFE8-E2102CB0B505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47" creationId="{09588DA8-065E-4F6F-8EFD-43104AB2E0CF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49" creationId="{C4285719-470E-454C-AF62-8323075F1F5B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51" creationId="{CD9FE4EF-C4D8-49A0-B2FF-81D8DB7D8A24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53" creationId="{4300840D-0A0B-4512-BACA-B439D5B9C57C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55" creationId="{D2B78728-A580-49A7-84F9-6EF6F583ADE0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57" creationId="{38FAA1A1-D861-433F-88FA-1E9D6FD31D11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7:26.269" v="631"/>
          <ac:spMkLst>
            <pc:docMk/>
            <pc:sldMk cId="3169425864" sldId="276"/>
            <ac:spMk id="59" creationId="{8D71EDA1-87BF-4D5D-AB79-F346FD19278A}"/>
          </ac:spMkLst>
        </pc:spChg>
        <pc:picChg chg="del mod">
          <ac:chgData name="Тимощук Оксана" userId="S::o.p.tymoshchuk@roippo.edu.rv.gov.ua::4c14224a-8ff5-4f4f-a0cb-89fa1d6465b9" providerId="AD" clId="Web-{DB3C320C-A82D-F707-A6C6-F5EB21ACDB1A}" dt="2023-06-19T06:50:42.529" v="343"/>
          <ac:picMkLst>
            <pc:docMk/>
            <pc:sldMk cId="3169425864" sldId="276"/>
            <ac:picMk id="4" creationId="{CC1FD3A5-3898-EDA7-6526-E7F80734580F}"/>
          </ac:picMkLst>
        </pc:picChg>
        <pc:cxnChg chg="add del">
          <ac:chgData name="Тимощук Оксана" userId="S::o.p.tymoshchuk@roippo.edu.rv.gov.ua::4c14224a-8ff5-4f4f-a0cb-89fa1d6465b9" providerId="AD" clId="Web-{DB3C320C-A82D-F707-A6C6-F5EB21ACDB1A}" dt="2023-06-19T07:07:26.269" v="631"/>
          <ac:cxnSpMkLst>
            <pc:docMk/>
            <pc:sldMk cId="3169425864" sldId="276"/>
            <ac:cxnSpMk id="36" creationId="{4B3BCACB-5880-460B-9606-8C433A9AF99D}"/>
          </ac:cxnSpMkLst>
        </pc:cxnChg>
      </pc:sldChg>
      <pc:sldChg chg="addSp delSp modSp mod setBg">
        <pc:chgData name="Тимощук Оксана" userId="S::o.p.tymoshchuk@roippo.edu.rv.gov.ua::4c14224a-8ff5-4f4f-a0cb-89fa1d6465b9" providerId="AD" clId="Web-{DB3C320C-A82D-F707-A6C6-F5EB21ACDB1A}" dt="2023-06-19T07:38:09.525" v="1093" actId="20577"/>
        <pc:sldMkLst>
          <pc:docMk/>
          <pc:sldMk cId="3422210535" sldId="277"/>
        </pc:sldMkLst>
        <pc:spChg chg="mod ord">
          <ac:chgData name="Тимощук Оксана" userId="S::o.p.tymoshchuk@roippo.edu.rv.gov.ua::4c14224a-8ff5-4f4f-a0cb-89fa1d6465b9" providerId="AD" clId="Web-{DB3C320C-A82D-F707-A6C6-F5EB21ACDB1A}" dt="2023-06-19T07:00:43.395" v="484" actId="1076"/>
          <ac:spMkLst>
            <pc:docMk/>
            <pc:sldMk cId="3422210535" sldId="277"/>
            <ac:spMk id="2" creationId="{9574B008-EB6D-01A4-4F2E-CBA9781B74DD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6:58:40.609" v="458"/>
          <ac:spMkLst>
            <pc:docMk/>
            <pc:sldMk cId="3422210535" sldId="277"/>
            <ac:spMk id="3" creationId="{0139B3E5-624D-71B6-4250-DCB950753A4F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6:58:40.609" v="458"/>
          <ac:spMkLst>
            <pc:docMk/>
            <pc:sldMk cId="3422210535" sldId="277"/>
            <ac:spMk id="10" creationId="{B50AB553-2A96-4A92-96F2-93548E096954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7:38:05.134" v="1090" actId="20577"/>
          <ac:spMkLst>
            <pc:docMk/>
            <pc:sldMk cId="3422210535" sldId="277"/>
            <ac:spMk id="330" creationId="{0C574E41-B5EB-8D41-8E56-674308A27B3B}"/>
          </ac:spMkLst>
        </pc:spChg>
        <pc:spChg chg="add del mod">
          <ac:chgData name="Тимощук Оксана" userId="S::o.p.tymoshchuk@roippo.edu.rv.gov.ua::4c14224a-8ff5-4f4f-a0cb-89fa1d6465b9" providerId="AD" clId="Web-{DB3C320C-A82D-F707-A6C6-F5EB21ACDB1A}" dt="2023-06-19T07:05:05.139" v="579"/>
          <ac:spMkLst>
            <pc:docMk/>
            <pc:sldMk cId="3422210535" sldId="277"/>
            <ac:spMk id="332" creationId="{36257E52-3C88-F683-3B92-ACF872AE418F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04:56.435" v="577"/>
          <ac:spMkLst>
            <pc:docMk/>
            <pc:sldMk cId="3422210535" sldId="277"/>
            <ac:spMk id="349" creationId="{590EDE3F-3102-FD9E-7528-40F35125997D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7:38:09.525" v="1093" actId="20577"/>
          <ac:spMkLst>
            <pc:docMk/>
            <pc:sldMk cId="3422210535" sldId="277"/>
            <ac:spMk id="350" creationId="{B2A1087A-8DCD-8158-E5B1-B39816F4EDBC}"/>
          </ac:spMkLst>
        </pc:spChg>
        <pc:graphicFrameChg chg="add mod modGraphic">
          <ac:chgData name="Тимощук Оксана" userId="S::o.p.tymoshchuk@roippo.edu.rv.gov.ua::4c14224a-8ff5-4f4f-a0cb-89fa1d6465b9" providerId="AD" clId="Web-{DB3C320C-A82D-F707-A6C6-F5EB21ACDB1A}" dt="2023-06-19T07:00:38.145" v="483" actId="20577"/>
          <ac:graphicFrameMkLst>
            <pc:docMk/>
            <pc:sldMk cId="3422210535" sldId="277"/>
            <ac:graphicFrameMk id="5" creationId="{34F4AA25-CD65-3EB4-B896-119309AF15B1}"/>
          </ac:graphicFrameMkLst>
        </pc:graphicFrameChg>
        <pc:picChg chg="del mod">
          <ac:chgData name="Тимощук Оксана" userId="S::o.p.tymoshchuk@roippo.edu.rv.gov.ua::4c14224a-8ff5-4f4f-a0cb-89fa1d6465b9" providerId="AD" clId="Web-{DB3C320C-A82D-F707-A6C6-F5EB21ACDB1A}" dt="2023-06-19T07:04:49.763" v="576"/>
          <ac:picMkLst>
            <pc:docMk/>
            <pc:sldMk cId="3422210535" sldId="277"/>
            <ac:picMk id="4" creationId="{513A34F8-5B71-6B3C-29B0-2A4BB89CACB1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DB3C320C-A82D-F707-A6C6-F5EB21ACDB1A}" dt="2023-06-19T07:30:31.914" v="855" actId="14100"/>
        <pc:sldMkLst>
          <pc:docMk/>
          <pc:sldMk cId="4268837986" sldId="278"/>
        </pc:sldMkLst>
        <pc:spChg chg="del">
          <ac:chgData name="Тимощук Оксана" userId="S::o.p.tymoshchuk@roippo.edu.rv.gov.ua::4c14224a-8ff5-4f4f-a0cb-89fa1d6465b9" providerId="AD" clId="Web-{DB3C320C-A82D-F707-A6C6-F5EB21ACDB1A}" dt="2023-06-19T07:21:51.708" v="786"/>
          <ac:spMkLst>
            <pc:docMk/>
            <pc:sldMk cId="4268837986" sldId="278"/>
            <ac:spMk id="2" creationId="{3DB0733F-8CB3-B723-9578-0F3B01D6C1DE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7:30:31.914" v="855" actId="14100"/>
          <ac:spMkLst>
            <pc:docMk/>
            <pc:sldMk cId="4268837986" sldId="278"/>
            <ac:spMk id="3" creationId="{7D417339-AB2A-1828-86E9-F8183320426F}"/>
          </ac:spMkLst>
        </pc:spChg>
        <pc:spChg chg="add del mod">
          <ac:chgData name="Тимощук Оксана" userId="S::o.p.tymoshchuk@roippo.edu.rv.gov.ua::4c14224a-8ff5-4f4f-a0cb-89fa1d6465b9" providerId="AD" clId="Web-{DB3C320C-A82D-F707-A6C6-F5EB21ACDB1A}" dt="2023-06-19T07:28:37.723" v="827"/>
          <ac:spMkLst>
            <pc:docMk/>
            <pc:sldMk cId="4268837986" sldId="278"/>
            <ac:spMk id="5" creationId="{F26B9C2C-7DCC-7690-35A1-66B2D73FB812}"/>
          </ac:spMkLst>
        </pc:spChg>
        <pc:spChg chg="add del mod">
          <ac:chgData name="Тимощук Оксана" userId="S::o.p.tymoshchuk@roippo.edu.rv.gov.ua::4c14224a-8ff5-4f4f-a0cb-89fa1d6465b9" providerId="AD" clId="Web-{DB3C320C-A82D-F707-A6C6-F5EB21ACDB1A}" dt="2023-06-19T07:24:09.463" v="801"/>
          <ac:spMkLst>
            <pc:docMk/>
            <pc:sldMk cId="4268837986" sldId="278"/>
            <ac:spMk id="7" creationId="{ECBC25A9-BD8B-2B34-FAAA-1226E3407529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29:38.553" v="833"/>
          <ac:spMkLst>
            <pc:docMk/>
            <pc:sldMk cId="4268837986" sldId="278"/>
            <ac:spMk id="68" creationId="{2C61293E-6EBE-43EF-A52C-9BEBFD7679D4}"/>
          </ac:spMkLst>
        </pc:spChg>
        <pc:spChg chg="add">
          <ac:chgData name="Тимощук Оксана" userId="S::o.p.tymoshchuk@roippo.edu.rv.gov.ua::4c14224a-8ff5-4f4f-a0cb-89fa1d6465b9" providerId="AD" clId="Web-{DB3C320C-A82D-F707-A6C6-F5EB21ACDB1A}" dt="2023-06-19T07:29:38.553" v="833"/>
          <ac:spMkLst>
            <pc:docMk/>
            <pc:sldMk cId="4268837986" sldId="278"/>
            <ac:spMk id="70" creationId="{21540236-BFD5-4A9D-8840-4703E7F76825}"/>
          </ac:spMkLst>
        </pc:spChg>
        <pc:graphicFrameChg chg="add del mod modGraphic">
          <ac:chgData name="Тимощук Оксана" userId="S::o.p.tymoshchuk@roippo.edu.rv.gov.ua::4c14224a-8ff5-4f4f-a0cb-89fa1d6465b9" providerId="AD" clId="Web-{DB3C320C-A82D-F707-A6C6-F5EB21ACDB1A}" dt="2023-06-19T07:25:52.154" v="810"/>
          <ac:graphicFrameMkLst>
            <pc:docMk/>
            <pc:sldMk cId="4268837986" sldId="278"/>
            <ac:graphicFrameMk id="8" creationId="{745B6B92-3889-EB2A-FE9C-20933CB1B88C}"/>
          </ac:graphicFrameMkLst>
        </pc:graphicFrameChg>
        <pc:graphicFrameChg chg="add mod modGraphic">
          <ac:chgData name="Тимощук Оксана" userId="S::o.p.tymoshchuk@roippo.edu.rv.gov.ua::4c14224a-8ff5-4f4f-a0cb-89fa1d6465b9" providerId="AD" clId="Web-{DB3C320C-A82D-F707-A6C6-F5EB21ACDB1A}" dt="2023-06-19T07:29:38.553" v="833"/>
          <ac:graphicFrameMkLst>
            <pc:docMk/>
            <pc:sldMk cId="4268837986" sldId="278"/>
            <ac:graphicFrameMk id="63" creationId="{2834D694-2418-83CD-B8A0-8B037A8C306E}"/>
          </ac:graphicFrameMkLst>
        </pc:graphicFrameChg>
        <pc:picChg chg="del mod">
          <ac:chgData name="Тимощук Оксана" userId="S::o.p.tymoshchuk@roippo.edu.rv.gov.ua::4c14224a-8ff5-4f4f-a0cb-89fa1d6465b9" providerId="AD" clId="Web-{DB3C320C-A82D-F707-A6C6-F5EB21ACDB1A}" dt="2023-06-19T07:24:05.712" v="800"/>
          <ac:picMkLst>
            <pc:docMk/>
            <pc:sldMk cId="4268837986" sldId="278"/>
            <ac:picMk id="4" creationId="{28044958-58D1-A8D0-9A3A-8914C7D821B9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DB3C320C-A82D-F707-A6C6-F5EB21ACDB1A}" dt="2023-06-19T08:03:27.629" v="1376" actId="20577"/>
        <pc:sldMkLst>
          <pc:docMk/>
          <pc:sldMk cId="513065832" sldId="279"/>
        </pc:sldMkLst>
        <pc:spChg chg="del">
          <ac:chgData name="Тимощук Оксана" userId="S::o.p.tymoshchuk@roippo.edu.rv.gov.ua::4c14224a-8ff5-4f4f-a0cb-89fa1d6465b9" providerId="AD" clId="Web-{DB3C320C-A82D-F707-A6C6-F5EB21ACDB1A}" dt="2023-06-19T07:32:06.449" v="856"/>
          <ac:spMkLst>
            <pc:docMk/>
            <pc:sldMk cId="513065832" sldId="279"/>
            <ac:spMk id="2" creationId="{10EE6AC4-AB8B-EB07-BCCB-4715D8EDC0F7}"/>
          </ac:spMkLst>
        </pc:spChg>
        <pc:spChg chg="add mod ord">
          <ac:chgData name="Тимощук Оксана" userId="S::o.p.tymoshchuk@roippo.edu.rv.gov.ua::4c14224a-8ff5-4f4f-a0cb-89fa1d6465b9" providerId="AD" clId="Web-{DB3C320C-A82D-F707-A6C6-F5EB21ACDB1A}" dt="2023-06-19T08:03:27.629" v="1376" actId="20577"/>
          <ac:spMkLst>
            <pc:docMk/>
            <pc:sldMk cId="513065832" sldId="279"/>
            <ac:spMk id="3" creationId="{15306A59-9150-BEBC-FD69-9D5E30208265}"/>
          </ac:spMkLst>
        </pc:spChg>
        <pc:spChg chg="add del mod">
          <ac:chgData name="Тимощук Оксана" userId="S::o.p.tymoshchuk@roippo.edu.rv.gov.ua::4c14224a-8ff5-4f4f-a0cb-89fa1d6465b9" providerId="AD" clId="Web-{DB3C320C-A82D-F707-A6C6-F5EB21ACDB1A}" dt="2023-06-19T07:35:17.222" v="982"/>
          <ac:spMkLst>
            <pc:docMk/>
            <pc:sldMk cId="513065832" sldId="279"/>
            <ac:spMk id="6" creationId="{5124148F-6D2B-59E4-D5D8-17A6DAE892F2}"/>
          </ac:spMkLst>
        </pc:spChg>
        <pc:spChg chg="add mod ord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7" creationId="{5933B482-B0E4-9FAB-F805-07A7E5CF4683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12" creationId="{FFD48BC7-DC40-47DE-87EE-9F4B6ECB9ABB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14" creationId="{E502BBC7-2C76-46F3-BC24-5985BC13DB88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16" creationId="{C7F28D52-2A5F-4D23-81AE-7CB8B591C7AF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18" creationId="{3629484E-3792-4B3D-89AD-7C8A1ED0E0D4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23" creationId="{C27D7A02-907B-496F-BA7E-AA3780733CA7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25" creationId="{0FBA5268-0AE7-4CAD-9537-D0EB09E76406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2:59.331" v="1370"/>
          <ac:spMkLst>
            <pc:docMk/>
            <pc:sldMk cId="513065832" sldId="279"/>
            <ac:spMk id="27" creationId="{088D065B-39DA-4077-B9CF-E489CE4C0169}"/>
          </ac:spMkLst>
        </pc:spChg>
        <pc:picChg chg="del">
          <ac:chgData name="Тимощук Оксана" userId="S::o.p.tymoshchuk@roippo.edu.rv.gov.ua::4c14224a-8ff5-4f4f-a0cb-89fa1d6465b9" providerId="AD" clId="Web-{DB3C320C-A82D-F707-A6C6-F5EB21ACDB1A}" dt="2023-06-19T07:35:07.550" v="980"/>
          <ac:picMkLst>
            <pc:docMk/>
            <pc:sldMk cId="513065832" sldId="279"/>
            <ac:picMk id="4" creationId="{FF5052DB-1874-38A9-4DA0-C51E60C0CA85}"/>
          </ac:picMkLst>
        </pc:picChg>
      </pc:sldChg>
      <pc:sldChg chg="del">
        <pc:chgData name="Тимощук Оксана" userId="S::o.p.tymoshchuk@roippo.edu.rv.gov.ua::4c14224a-8ff5-4f4f-a0cb-89fa1d6465b9" providerId="AD" clId="Web-{DB3C320C-A82D-F707-A6C6-F5EB21ACDB1A}" dt="2023-06-19T07:38:23.729" v="1094"/>
        <pc:sldMkLst>
          <pc:docMk/>
          <pc:sldMk cId="4155607758" sldId="280"/>
        </pc:sldMkLst>
      </pc:sldChg>
      <pc:sldChg chg="addSp delSp modSp">
        <pc:chgData name="Тимощук Оксана" userId="S::o.p.tymoshchuk@roippo.edu.rv.gov.ua::4c14224a-8ff5-4f4f-a0cb-89fa1d6465b9" providerId="AD" clId="Web-{DB3C320C-A82D-F707-A6C6-F5EB21ACDB1A}" dt="2023-06-19T08:01:58.969" v="1361" actId="1076"/>
        <pc:sldMkLst>
          <pc:docMk/>
          <pc:sldMk cId="860435440" sldId="281"/>
        </pc:sldMkLst>
        <pc:spChg chg="del">
          <ac:chgData name="Тимощук Оксана" userId="S::o.p.tymoshchuk@roippo.edu.rv.gov.ua::4c14224a-8ff5-4f4f-a0cb-89fa1d6465b9" providerId="AD" clId="Web-{DB3C320C-A82D-F707-A6C6-F5EB21ACDB1A}" dt="2023-06-19T07:41:59.893" v="1130"/>
          <ac:spMkLst>
            <pc:docMk/>
            <pc:sldMk cId="860435440" sldId="281"/>
            <ac:spMk id="2" creationId="{A55F8837-5566-47EA-F46A-36718E6E3210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8:01:58.969" v="1361" actId="1076"/>
          <ac:spMkLst>
            <pc:docMk/>
            <pc:sldMk cId="860435440" sldId="281"/>
            <ac:spMk id="3" creationId="{B6943AEF-917C-2D55-0CDE-77D681F8E311}"/>
          </ac:spMkLst>
        </pc:spChg>
        <pc:spChg chg="add del mod">
          <ac:chgData name="Тимощук Оксана" userId="S::o.p.tymoshchuk@roippo.edu.rv.gov.ua::4c14224a-8ff5-4f4f-a0cb-89fa1d6465b9" providerId="AD" clId="Web-{DB3C320C-A82D-F707-A6C6-F5EB21ACDB1A}" dt="2023-06-19T07:47:00.607" v="1321"/>
          <ac:spMkLst>
            <pc:docMk/>
            <pc:sldMk cId="860435440" sldId="281"/>
            <ac:spMk id="6" creationId="{A5ECBBBC-4884-5A4E-CB09-43B941560F9A}"/>
          </ac:spMkLst>
        </pc:spChg>
        <pc:spChg chg="add del mod">
          <ac:chgData name="Тимощук Оксана" userId="S::o.p.tymoshchuk@roippo.edu.rv.gov.ua::4c14224a-8ff5-4f4f-a0cb-89fa1d6465b9" providerId="AD" clId="Web-{DB3C320C-A82D-F707-A6C6-F5EB21ACDB1A}" dt="2023-06-19T07:57:11.661" v="1336"/>
          <ac:spMkLst>
            <pc:docMk/>
            <pc:sldMk cId="860435440" sldId="281"/>
            <ac:spMk id="7" creationId="{60500D27-2E00-1706-7B20-20494D2ED4D9}"/>
          </ac:spMkLst>
        </pc:spChg>
        <pc:spChg chg="add mod">
          <ac:chgData name="Тимощук Оксана" userId="S::o.p.tymoshchuk@roippo.edu.rv.gov.ua::4c14224a-8ff5-4f4f-a0cb-89fa1d6465b9" providerId="AD" clId="Web-{DB3C320C-A82D-F707-A6C6-F5EB21ACDB1A}" dt="2023-06-19T07:59:54.605" v="1350" actId="1076"/>
          <ac:spMkLst>
            <pc:docMk/>
            <pc:sldMk cId="860435440" sldId="281"/>
            <ac:spMk id="8" creationId="{338D21C7-4B45-DF30-0ACB-A1573513DBBF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01:47.500" v="1360"/>
          <ac:spMkLst>
            <pc:docMk/>
            <pc:sldMk cId="860435440" sldId="281"/>
            <ac:spMk id="15" creationId="{0C42381C-8B8A-B1F4-08C2-2B842EC87AF1}"/>
          </ac:spMkLst>
        </pc:spChg>
        <pc:picChg chg="del">
          <ac:chgData name="Тимощук Оксана" userId="S::o.p.tymoshchuk@roippo.edu.rv.gov.ua::4c14224a-8ff5-4f4f-a0cb-89fa1d6465b9" providerId="AD" clId="Web-{DB3C320C-A82D-F707-A6C6-F5EB21ACDB1A}" dt="2023-06-19T07:46:54.185" v="1320"/>
          <ac:picMkLst>
            <pc:docMk/>
            <pc:sldMk cId="860435440" sldId="281"/>
            <ac:picMk id="4" creationId="{1D802DFB-187D-51D1-6E59-99A8B746254A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7:59:46.964" v="1348" actId="1076"/>
          <ac:picMkLst>
            <pc:docMk/>
            <pc:sldMk cId="860435440" sldId="281"/>
            <ac:picMk id="9" creationId="{FE3D4549-3AF0-62AF-F238-AA5179BA89C3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7:59:43.980" v="1347" actId="1076"/>
          <ac:picMkLst>
            <pc:docMk/>
            <pc:sldMk cId="860435440" sldId="281"/>
            <ac:picMk id="10" creationId="{8CC65B7B-0C6E-217B-BA94-92382E2B2238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7:59:49.417" v="1349" actId="1076"/>
          <ac:picMkLst>
            <pc:docMk/>
            <pc:sldMk cId="860435440" sldId="281"/>
            <ac:picMk id="11" creationId="{BA011F11-4E74-06A1-FD65-2E99D2BAAF5B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8:00:21.325" v="1352" actId="1076"/>
          <ac:picMkLst>
            <pc:docMk/>
            <pc:sldMk cId="860435440" sldId="281"/>
            <ac:picMk id="12" creationId="{2AD117F7-B918-4655-B6EF-DBE785F612BF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8:00:56.592" v="1356" actId="1076"/>
          <ac:picMkLst>
            <pc:docMk/>
            <pc:sldMk cId="860435440" sldId="281"/>
            <ac:picMk id="13" creationId="{1F05652D-1F7B-5E0A-0178-2463F707A459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8:01:17.202" v="1358" actId="1076"/>
          <ac:picMkLst>
            <pc:docMk/>
            <pc:sldMk cId="860435440" sldId="281"/>
            <ac:picMk id="14" creationId="{FB5E6440-01F5-D510-1BAA-B720023EE18C}"/>
          </ac:picMkLst>
        </pc:picChg>
      </pc:sldChg>
      <pc:sldChg chg="del">
        <pc:chgData name="Тимощук Оксана" userId="S::o.p.tymoshchuk@roippo.edu.rv.gov.ua::4c14224a-8ff5-4f4f-a0cb-89fa1d6465b9" providerId="AD" clId="Web-{DB3C320C-A82D-F707-A6C6-F5EB21ACDB1A}" dt="2023-06-19T08:04:44.631" v="1377"/>
        <pc:sldMkLst>
          <pc:docMk/>
          <pc:sldMk cId="4287369041" sldId="282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8:04:45.756" v="1378"/>
        <pc:sldMkLst>
          <pc:docMk/>
          <pc:sldMk cId="3394133657" sldId="283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8:05:38.102" v="1379"/>
        <pc:sldMkLst>
          <pc:docMk/>
          <pc:sldMk cId="3194118778" sldId="284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8:05:39.149" v="1380"/>
        <pc:sldMkLst>
          <pc:docMk/>
          <pc:sldMk cId="1359223668" sldId="285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8:10:36.801" v="1393"/>
        <pc:sldMkLst>
          <pc:docMk/>
          <pc:sldMk cId="2036513686" sldId="286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8:10:33.769" v="1392"/>
        <pc:sldMkLst>
          <pc:docMk/>
          <pc:sldMk cId="3385716311" sldId="287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8:10:30.832" v="1391"/>
        <pc:sldMkLst>
          <pc:docMk/>
          <pc:sldMk cId="3822409231" sldId="288"/>
        </pc:sldMkLst>
      </pc:sldChg>
      <pc:sldChg chg="del">
        <pc:chgData name="Тимощук Оксана" userId="S::o.p.tymoshchuk@roippo.edu.rv.gov.ua::4c14224a-8ff5-4f4f-a0cb-89fa1d6465b9" providerId="AD" clId="Web-{DB3C320C-A82D-F707-A6C6-F5EB21ACDB1A}" dt="2023-06-19T08:06:48.902" v="1381"/>
        <pc:sldMkLst>
          <pc:docMk/>
          <pc:sldMk cId="953611897" sldId="289"/>
        </pc:sldMkLst>
      </pc:sldChg>
      <pc:sldChg chg="addSp delSp modSp del">
        <pc:chgData name="Тимощук Оксана" userId="S::o.p.tymoshchuk@roippo.edu.rv.gov.ua::4c14224a-8ff5-4f4f-a0cb-89fa1d6465b9" providerId="AD" clId="Web-{DB3C320C-A82D-F707-A6C6-F5EB21ACDB1A}" dt="2023-06-19T08:08:59.344" v="1385"/>
        <pc:sldMkLst>
          <pc:docMk/>
          <pc:sldMk cId="3782798785" sldId="290"/>
        </pc:sldMkLst>
        <pc:spChg chg="mod">
          <ac:chgData name="Тимощук Оксана" userId="S::o.p.tymoshchuk@roippo.edu.rv.gov.ua::4c14224a-8ff5-4f4f-a0cb-89fa1d6465b9" providerId="AD" clId="Web-{DB3C320C-A82D-F707-A6C6-F5EB21ACDB1A}" dt="2023-06-19T08:07:40.200" v="1382" actId="20577"/>
          <ac:spMkLst>
            <pc:docMk/>
            <pc:sldMk cId="3782798785" sldId="290"/>
            <ac:spMk id="3" creationId="{8366C1DB-68C7-E52B-B501-AC0185E98D3C}"/>
          </ac:spMkLst>
        </pc:spChg>
        <pc:picChg chg="add del">
          <ac:chgData name="Тимощук Оксана" userId="S::o.p.tymoshchuk@roippo.edu.rv.gov.ua::4c14224a-8ff5-4f4f-a0cb-89fa1d6465b9" providerId="AD" clId="Web-{DB3C320C-A82D-F707-A6C6-F5EB21ACDB1A}" dt="2023-06-19T08:08:12.124" v="1384"/>
          <ac:picMkLst>
            <pc:docMk/>
            <pc:sldMk cId="3782798785" sldId="290"/>
            <ac:picMk id="4" creationId="{741DF117-7837-0AFD-815F-9BF97FE7B178}"/>
          </ac:picMkLst>
        </pc:picChg>
      </pc:sldChg>
      <pc:sldChg chg="del">
        <pc:chgData name="Тимощук Оксана" userId="S::o.p.tymoshchuk@roippo.edu.rv.gov.ua::4c14224a-8ff5-4f4f-a0cb-89fa1d6465b9" providerId="AD" clId="Web-{DB3C320C-A82D-F707-A6C6-F5EB21ACDB1A}" dt="2023-06-19T08:09:24.345" v="1386"/>
        <pc:sldMkLst>
          <pc:docMk/>
          <pc:sldMk cId="1855580194" sldId="291"/>
        </pc:sldMkLst>
      </pc:sldChg>
      <pc:sldChg chg="modSp del">
        <pc:chgData name="Тимощук Оксана" userId="S::o.p.tymoshchuk@roippo.edu.rv.gov.ua::4c14224a-8ff5-4f4f-a0cb-89fa1d6465b9" providerId="AD" clId="Web-{DB3C320C-A82D-F707-A6C6-F5EB21ACDB1A}" dt="2023-06-19T08:10:03.284" v="1389"/>
        <pc:sldMkLst>
          <pc:docMk/>
          <pc:sldMk cId="1202778396" sldId="292"/>
        </pc:sldMkLst>
        <pc:spChg chg="mod">
          <ac:chgData name="Тимощук Оксана" userId="S::o.p.tymoshchuk@roippo.edu.rv.gov.ua::4c14224a-8ff5-4f4f-a0cb-89fa1d6465b9" providerId="AD" clId="Web-{DB3C320C-A82D-F707-A6C6-F5EB21ACDB1A}" dt="2023-06-19T08:09:32.486" v="1388" actId="20577"/>
          <ac:spMkLst>
            <pc:docMk/>
            <pc:sldMk cId="1202778396" sldId="292"/>
            <ac:spMk id="3" creationId="{C49A1652-8C3E-C0DD-7D12-590D1F0129CE}"/>
          </ac:spMkLst>
        </pc:spChg>
      </pc:sldChg>
      <pc:sldChg chg="del">
        <pc:chgData name="Тимощук Оксана" userId="S::o.p.tymoshchuk@roippo.edu.rv.gov.ua::4c14224a-8ff5-4f4f-a0cb-89fa1d6465b9" providerId="AD" clId="Web-{DB3C320C-A82D-F707-A6C6-F5EB21ACDB1A}" dt="2023-06-19T08:10:22.207" v="1390"/>
        <pc:sldMkLst>
          <pc:docMk/>
          <pc:sldMk cId="98010662" sldId="293"/>
        </pc:sldMkLst>
      </pc:sldChg>
      <pc:sldChg chg="new del">
        <pc:chgData name="Тимощук Оксана" userId="S::o.p.tymoshchuk@roippo.edu.rv.gov.ua::4c14224a-8ff5-4f4f-a0cb-89fa1d6465b9" providerId="AD" clId="Web-{DB3C320C-A82D-F707-A6C6-F5EB21ACDB1A}" dt="2023-06-19T06:20:24.321" v="4"/>
        <pc:sldMkLst>
          <pc:docMk/>
          <pc:sldMk cId="2519755485" sldId="295"/>
        </pc:sldMkLst>
      </pc:sldChg>
      <pc:sldChg chg="modSp add replId">
        <pc:chgData name="Тимощук Оксана" userId="S::o.p.tymoshchuk@roippo.edu.rv.gov.ua::4c14224a-8ff5-4f4f-a0cb-89fa1d6465b9" providerId="AD" clId="Web-{DB3C320C-A82D-F707-A6C6-F5EB21ACDB1A}" dt="2023-06-19T06:27:57.916" v="152" actId="20577"/>
        <pc:sldMkLst>
          <pc:docMk/>
          <pc:sldMk cId="2032060350" sldId="296"/>
        </pc:sldMkLst>
        <pc:spChg chg="mod">
          <ac:chgData name="Тимощук Оксана" userId="S::o.p.tymoshchuk@roippo.edu.rv.gov.ua::4c14224a-8ff5-4f4f-a0cb-89fa1d6465b9" providerId="AD" clId="Web-{DB3C320C-A82D-F707-A6C6-F5EB21ACDB1A}" dt="2023-06-19T06:20:55.275" v="24" actId="20577"/>
          <ac:spMkLst>
            <pc:docMk/>
            <pc:sldMk cId="2032060350" sldId="296"/>
            <ac:spMk id="2" creationId="{60442FDF-2608-9EA5-6D6E-244EAFE15F73}"/>
          </ac:spMkLst>
        </pc:spChg>
        <pc:graphicFrameChg chg="modGraphic">
          <ac:chgData name="Тимощук Оксана" userId="S::o.p.tymoshchuk@roippo.edu.rv.gov.ua::4c14224a-8ff5-4f4f-a0cb-89fa1d6465b9" providerId="AD" clId="Web-{DB3C320C-A82D-F707-A6C6-F5EB21ACDB1A}" dt="2023-06-19T06:27:57.916" v="152" actId="20577"/>
          <ac:graphicFrameMkLst>
            <pc:docMk/>
            <pc:sldMk cId="2032060350" sldId="296"/>
            <ac:graphicFrameMk id="25" creationId="{146C3FD6-6C6D-B08A-315B-67C27FA73CF2}"/>
          </ac:graphicFrameMkLst>
        </pc:graphicFrameChg>
      </pc:sldChg>
      <pc:sldChg chg="new del">
        <pc:chgData name="Тимощук Оксана" userId="S::o.p.tymoshchuk@roippo.edu.rv.gov.ua::4c14224a-8ff5-4f4f-a0cb-89fa1d6465b9" providerId="AD" clId="Web-{DB3C320C-A82D-F707-A6C6-F5EB21ACDB1A}" dt="2023-06-19T06:24:14.064" v="34"/>
        <pc:sldMkLst>
          <pc:docMk/>
          <pc:sldMk cId="2903740252" sldId="297"/>
        </pc:sldMkLst>
      </pc:sldChg>
      <pc:sldChg chg="modSp add replId">
        <pc:chgData name="Тимощук Оксана" userId="S::o.p.tymoshchuk@roippo.edu.rv.gov.ua::4c14224a-8ff5-4f4f-a0cb-89fa1d6465b9" providerId="AD" clId="Web-{DB3C320C-A82D-F707-A6C6-F5EB21ACDB1A}" dt="2023-06-19T06:27:15.461" v="146" actId="20577"/>
        <pc:sldMkLst>
          <pc:docMk/>
          <pc:sldMk cId="3231572688" sldId="298"/>
        </pc:sldMkLst>
        <pc:spChg chg="mod">
          <ac:chgData name="Тимощук Оксана" userId="S::o.p.tymoshchuk@roippo.edu.rv.gov.ua::4c14224a-8ff5-4f4f-a0cb-89fa1d6465b9" providerId="AD" clId="Web-{DB3C320C-A82D-F707-A6C6-F5EB21ACDB1A}" dt="2023-06-19T06:24:50.159" v="48" actId="20577"/>
          <ac:spMkLst>
            <pc:docMk/>
            <pc:sldMk cId="3231572688" sldId="298"/>
            <ac:spMk id="2" creationId="{60442FDF-2608-9EA5-6D6E-244EAFE15F73}"/>
          </ac:spMkLst>
        </pc:spChg>
        <pc:spChg chg="mod">
          <ac:chgData name="Тимощук Оксана" userId="S::o.p.tymoshchuk@roippo.edu.rv.gov.ua::4c14224a-8ff5-4f4f-a0cb-89fa1d6465b9" providerId="AD" clId="Web-{DB3C320C-A82D-F707-A6C6-F5EB21ACDB1A}" dt="2023-06-19T06:24:57.112" v="49" actId="20577"/>
          <ac:spMkLst>
            <pc:docMk/>
            <pc:sldMk cId="3231572688" sldId="298"/>
            <ac:spMk id="15" creationId="{4282435C-F9FA-D153-6F6D-07BC8F4B2B43}"/>
          </ac:spMkLst>
        </pc:spChg>
        <pc:graphicFrameChg chg="mod modGraphic">
          <ac:chgData name="Тимощук Оксана" userId="S::o.p.tymoshchuk@roippo.edu.rv.gov.ua::4c14224a-8ff5-4f4f-a0cb-89fa1d6465b9" providerId="AD" clId="Web-{DB3C320C-A82D-F707-A6C6-F5EB21ACDB1A}" dt="2023-06-19T06:27:15.461" v="146" actId="20577"/>
          <ac:graphicFrameMkLst>
            <pc:docMk/>
            <pc:sldMk cId="3231572688" sldId="298"/>
            <ac:graphicFrameMk id="25" creationId="{146C3FD6-6C6D-B08A-315B-67C27FA73CF2}"/>
          </ac:graphicFrameMkLst>
        </pc:graphicFrameChg>
      </pc:sldChg>
      <pc:sldChg chg="addSp delSp modSp new mod setBg">
        <pc:chgData name="Тимощук Оксана" userId="S::o.p.tymoshchuk@roippo.edu.rv.gov.ua::4c14224a-8ff5-4f4f-a0cb-89fa1d6465b9" providerId="AD" clId="Web-{DB3C320C-A82D-F707-A6C6-F5EB21ACDB1A}" dt="2023-06-19T09:00:54.756" v="1471" actId="14100"/>
        <pc:sldMkLst>
          <pc:docMk/>
          <pc:sldMk cId="1866564026" sldId="299"/>
        </pc:sldMkLst>
        <pc:spChg chg="del">
          <ac:chgData name="Тимощук Оксана" userId="S::o.p.tymoshchuk@roippo.edu.rv.gov.ua::4c14224a-8ff5-4f4f-a0cb-89fa1d6465b9" providerId="AD" clId="Web-{DB3C320C-A82D-F707-A6C6-F5EB21ACDB1A}" dt="2023-06-19T08:47:54.709" v="1404"/>
          <ac:spMkLst>
            <pc:docMk/>
            <pc:sldMk cId="1866564026" sldId="299"/>
            <ac:spMk id="2" creationId="{6B0C5BE9-9D8E-1F37-9068-A98931E9178C}"/>
          </ac:spMkLst>
        </pc:spChg>
        <pc:spChg chg="del mod">
          <ac:chgData name="Тимощук Оксана" userId="S::o.p.tymoshchuk@roippo.edu.rv.gov.ua::4c14224a-8ff5-4f4f-a0cb-89fa1d6465b9" providerId="AD" clId="Web-{DB3C320C-A82D-F707-A6C6-F5EB21ACDB1A}" dt="2023-06-19T08:47:59.287" v="1406"/>
          <ac:spMkLst>
            <pc:docMk/>
            <pc:sldMk cId="1866564026" sldId="299"/>
            <ac:spMk id="3" creationId="{265291D3-991A-CC31-152C-307B090200B4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48:17.944" v="1409"/>
          <ac:spMkLst>
            <pc:docMk/>
            <pc:sldMk cId="1866564026" sldId="299"/>
            <ac:spMk id="9" creationId="{86FF76B9-219D-4469-AF87-0236D29032F1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59:28.221" v="1459"/>
          <ac:spMkLst>
            <pc:docMk/>
            <pc:sldMk cId="1866564026" sldId="299"/>
            <ac:spMk id="13" creationId="{29FDB030-9B49-4CED-8CCD-4D99382388AC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48:17.944" v="1409"/>
          <ac:spMkLst>
            <pc:docMk/>
            <pc:sldMk cId="1866564026" sldId="299"/>
            <ac:spMk id="15" creationId="{2E80C965-DB6D-4F81-9E9E-B027384D0BD6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48:17.944" v="1409"/>
          <ac:spMkLst>
            <pc:docMk/>
            <pc:sldMk cId="1866564026" sldId="299"/>
            <ac:spMk id="17" creationId="{633C5E46-DAC5-4661-9C87-22B08E2A512F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59:28.221" v="1459"/>
          <ac:spMkLst>
            <pc:docMk/>
            <pc:sldMk cId="1866564026" sldId="299"/>
            <ac:spMk id="19" creationId="{FF9F2414-84E8-453E-B1F3-389FDE8192D9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59:28.221" v="1459"/>
          <ac:spMkLst>
            <pc:docMk/>
            <pc:sldMk cId="1866564026" sldId="299"/>
            <ac:spMk id="20" creationId="{F3060C83-F051-4F0E-ABAD-AA0DFC48B218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59:28.221" v="1459"/>
          <ac:spMkLst>
            <pc:docMk/>
            <pc:sldMk cId="1866564026" sldId="299"/>
            <ac:spMk id="21" creationId="{3ECA69A1-7536-43AC-85EF-C7106179F5ED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59:28.221" v="1459"/>
          <ac:spMkLst>
            <pc:docMk/>
            <pc:sldMk cId="1866564026" sldId="299"/>
            <ac:spMk id="22" creationId="{83C98ABE-055B-441F-B07E-44F97F083C39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59:28.221" v="1459"/>
          <ac:spMkLst>
            <pc:docMk/>
            <pc:sldMk cId="1866564026" sldId="299"/>
            <ac:spMk id="23" creationId="{3783CA14-24A1-485C-8B30-D6A5D87987AD}"/>
          </ac:spMkLst>
        </pc:spChg>
        <pc:spChg chg="add del">
          <ac:chgData name="Тимощук Оксана" userId="S::o.p.tymoshchuk@roippo.edu.rv.gov.ua::4c14224a-8ff5-4f4f-a0cb-89fa1d6465b9" providerId="AD" clId="Web-{DB3C320C-A82D-F707-A6C6-F5EB21ACDB1A}" dt="2023-06-19T08:59:28.221" v="1459"/>
          <ac:spMkLst>
            <pc:docMk/>
            <pc:sldMk cId="1866564026" sldId="299"/>
            <ac:spMk id="24" creationId="{9A97C86A-04D6-40F7-AE84-31AB43E6A846}"/>
          </ac:spMkLst>
        </pc:spChg>
        <pc:grpChg chg="add del">
          <ac:chgData name="Тимощук Оксана" userId="S::o.p.tymoshchuk@roippo.edu.rv.gov.ua::4c14224a-8ff5-4f4f-a0cb-89fa1d6465b9" providerId="AD" clId="Web-{DB3C320C-A82D-F707-A6C6-F5EB21ACDB1A}" dt="2023-06-19T08:48:17.944" v="1409"/>
          <ac:grpSpMkLst>
            <pc:docMk/>
            <pc:sldMk cId="1866564026" sldId="299"/>
            <ac:grpSpMk id="11" creationId="{DB88BD78-87E1-424D-B479-C37D8E41B12E}"/>
          </ac:grpSpMkLst>
        </pc:grpChg>
        <pc:picChg chg="add del mod">
          <ac:chgData name="Тимощук Оксана" userId="S::o.p.tymoshchuk@roippo.edu.rv.gov.ua::4c14224a-8ff5-4f4f-a0cb-89fa1d6465b9" providerId="AD" clId="Web-{DB3C320C-A82D-F707-A6C6-F5EB21ACDB1A}" dt="2023-06-19T08:49:52.245" v="1414"/>
          <ac:picMkLst>
            <pc:docMk/>
            <pc:sldMk cId="1866564026" sldId="299"/>
            <ac:picMk id="4" creationId="{4545393D-E426-5568-F6C2-531DD19C8CC4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8:59:28.221" v="1459"/>
          <ac:picMkLst>
            <pc:docMk/>
            <pc:sldMk cId="1866564026" sldId="299"/>
            <ac:picMk id="5" creationId="{72C399DE-0B08-BE05-161D-9F683918A76A}"/>
          </ac:picMkLst>
        </pc:picChg>
        <pc:picChg chg="add mod ord">
          <ac:chgData name="Тимощук Оксана" userId="S::o.p.tymoshchuk@roippo.edu.rv.gov.ua::4c14224a-8ff5-4f4f-a0cb-89fa1d6465b9" providerId="AD" clId="Web-{DB3C320C-A82D-F707-A6C6-F5EB21ACDB1A}" dt="2023-06-19T08:59:28.221" v="1459"/>
          <ac:picMkLst>
            <pc:docMk/>
            <pc:sldMk cId="1866564026" sldId="299"/>
            <ac:picMk id="6" creationId="{7DCF98E6-5C3E-1573-30B5-CB9C5FCD0514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8:59:28.221" v="1459"/>
          <ac:picMkLst>
            <pc:docMk/>
            <pc:sldMk cId="1866564026" sldId="299"/>
            <ac:picMk id="7" creationId="{D97463C1-CC1D-C674-115D-9384FC6CA91D}"/>
          </ac:picMkLst>
        </pc:picChg>
        <pc:picChg chg="add mod ord">
          <ac:chgData name="Тимощук Оксана" userId="S::o.p.tymoshchuk@roippo.edu.rv.gov.ua::4c14224a-8ff5-4f4f-a0cb-89fa1d6465b9" providerId="AD" clId="Web-{DB3C320C-A82D-F707-A6C6-F5EB21ACDB1A}" dt="2023-06-19T09:00:54.756" v="1471" actId="14100"/>
          <ac:picMkLst>
            <pc:docMk/>
            <pc:sldMk cId="1866564026" sldId="299"/>
            <ac:picMk id="8" creationId="{915F8D95-B875-7B5C-A4C4-42D5E76A093C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9:00:47.255" v="1469" actId="14100"/>
          <ac:picMkLst>
            <pc:docMk/>
            <pc:sldMk cId="1866564026" sldId="299"/>
            <ac:picMk id="10" creationId="{A8A1B314-4A0F-62C4-8E4E-39E680707937}"/>
          </ac:picMkLst>
        </pc:picChg>
        <pc:cxnChg chg="add">
          <ac:chgData name="Тимощук Оксана" userId="S::o.p.tymoshchuk@roippo.edu.rv.gov.ua::4c14224a-8ff5-4f4f-a0cb-89fa1d6465b9" providerId="AD" clId="Web-{DB3C320C-A82D-F707-A6C6-F5EB21ACDB1A}" dt="2023-06-19T08:59:28.221" v="1459"/>
          <ac:cxnSpMkLst>
            <pc:docMk/>
            <pc:sldMk cId="1866564026" sldId="299"/>
            <ac:cxnSpMk id="29" creationId="{B817B4B8-5E01-4B44-BC25-876D56C12149}"/>
          </ac:cxnSpMkLst>
        </pc:cxnChg>
        <pc:cxnChg chg="add">
          <ac:chgData name="Тимощук Оксана" userId="S::o.p.tymoshchuk@roippo.edu.rv.gov.ua::4c14224a-8ff5-4f4f-a0cb-89fa1d6465b9" providerId="AD" clId="Web-{DB3C320C-A82D-F707-A6C6-F5EB21ACDB1A}" dt="2023-06-19T08:59:28.221" v="1459"/>
          <ac:cxnSpMkLst>
            <pc:docMk/>
            <pc:sldMk cId="1866564026" sldId="299"/>
            <ac:cxnSpMk id="31" creationId="{D683D1A4-93E5-4A4D-B103-8223A220EB2B}"/>
          </ac:cxnSpMkLst>
        </pc:cxnChg>
        <pc:cxnChg chg="add">
          <ac:chgData name="Тимощук Оксана" userId="S::o.p.tymoshchuk@roippo.edu.rv.gov.ua::4c14224a-8ff5-4f4f-a0cb-89fa1d6465b9" providerId="AD" clId="Web-{DB3C320C-A82D-F707-A6C6-F5EB21ACDB1A}" dt="2023-06-19T08:59:28.221" v="1459"/>
          <ac:cxnSpMkLst>
            <pc:docMk/>
            <pc:sldMk cId="1866564026" sldId="299"/>
            <ac:cxnSpMk id="33" creationId="{B0E8ABF4-C289-489E-BEFB-3077F9D9C773}"/>
          </ac:cxnSpMkLst>
        </pc:cxnChg>
        <pc:cxnChg chg="add">
          <ac:chgData name="Тимощук Оксана" userId="S::o.p.tymoshchuk@roippo.edu.rv.gov.ua::4c14224a-8ff5-4f4f-a0cb-89fa1d6465b9" providerId="AD" clId="Web-{DB3C320C-A82D-F707-A6C6-F5EB21ACDB1A}" dt="2023-06-19T08:59:28.221" v="1459"/>
          <ac:cxnSpMkLst>
            <pc:docMk/>
            <pc:sldMk cId="1866564026" sldId="299"/>
            <ac:cxnSpMk id="35" creationId="{7989CFA0-35DD-4943-B365-488C66B9B192}"/>
          </ac:cxnSpMkLst>
        </pc:cxnChg>
        <pc:cxnChg chg="add">
          <ac:chgData name="Тимощук Оксана" userId="S::o.p.tymoshchuk@roippo.edu.rv.gov.ua::4c14224a-8ff5-4f4f-a0cb-89fa1d6465b9" providerId="AD" clId="Web-{DB3C320C-A82D-F707-A6C6-F5EB21ACDB1A}" dt="2023-06-19T08:59:28.221" v="1459"/>
          <ac:cxnSpMkLst>
            <pc:docMk/>
            <pc:sldMk cId="1866564026" sldId="299"/>
            <ac:cxnSpMk id="37" creationId="{688AD040-1A2B-4FB4-A345-7B9F3E5ED9B0}"/>
          </ac:cxnSpMkLst>
        </pc:cxnChg>
        <pc:cxnChg chg="add">
          <ac:chgData name="Тимощук Оксана" userId="S::o.p.tymoshchuk@roippo.edu.rv.gov.ua::4c14224a-8ff5-4f4f-a0cb-89fa1d6465b9" providerId="AD" clId="Web-{DB3C320C-A82D-F707-A6C6-F5EB21ACDB1A}" dt="2023-06-19T08:59:28.221" v="1459"/>
          <ac:cxnSpMkLst>
            <pc:docMk/>
            <pc:sldMk cId="1866564026" sldId="299"/>
            <ac:cxnSpMk id="39" creationId="{823B704A-724B-41D6-8F33-76939E727D2A}"/>
          </ac:cxnSpMkLst>
        </pc:cxnChg>
      </pc:sldChg>
      <pc:sldChg chg="addSp delSp modSp new">
        <pc:chgData name="Тимощук Оксана" userId="S::o.p.tymoshchuk@roippo.edu.rv.gov.ua::4c14224a-8ff5-4f4f-a0cb-89fa1d6465b9" providerId="AD" clId="Web-{DB3C320C-A82D-F707-A6C6-F5EB21ACDB1A}" dt="2023-06-19T09:59:50.202" v="1490" actId="14100"/>
        <pc:sldMkLst>
          <pc:docMk/>
          <pc:sldMk cId="74348002" sldId="300"/>
        </pc:sldMkLst>
        <pc:spChg chg="del">
          <ac:chgData name="Тимощук Оксана" userId="S::o.p.tymoshchuk@roippo.edu.rv.gov.ua::4c14224a-8ff5-4f4f-a0cb-89fa1d6465b9" providerId="AD" clId="Web-{DB3C320C-A82D-F707-A6C6-F5EB21ACDB1A}" dt="2023-06-19T09:09:42.355" v="1477"/>
          <ac:spMkLst>
            <pc:docMk/>
            <pc:sldMk cId="74348002" sldId="300"/>
            <ac:spMk id="2" creationId="{898379FC-4E36-767A-5B7F-48F6C47090B5}"/>
          </ac:spMkLst>
        </pc:spChg>
        <pc:spChg chg="del">
          <ac:chgData name="Тимощук Оксана" userId="S::o.p.tymoshchuk@roippo.edu.rv.gov.ua::4c14224a-8ff5-4f4f-a0cb-89fa1d6465b9" providerId="AD" clId="Web-{DB3C320C-A82D-F707-A6C6-F5EB21ACDB1A}" dt="2023-06-19T09:09:26.214" v="1473"/>
          <ac:spMkLst>
            <pc:docMk/>
            <pc:sldMk cId="74348002" sldId="300"/>
            <ac:spMk id="3" creationId="{B6CDCB89-BB3F-99BE-89FA-9FC487C166E0}"/>
          </ac:spMkLst>
        </pc:spChg>
        <pc:picChg chg="add mod modCrop">
          <ac:chgData name="Тимощук Оксана" userId="S::o.p.tymoshchuk@roippo.edu.rv.gov.ua::4c14224a-8ff5-4f4f-a0cb-89fa1d6465b9" providerId="AD" clId="Web-{DB3C320C-A82D-F707-A6C6-F5EB21ACDB1A}" dt="2023-06-19T09:59:50.202" v="1490" actId="14100"/>
          <ac:picMkLst>
            <pc:docMk/>
            <pc:sldMk cId="74348002" sldId="300"/>
            <ac:picMk id="2" creationId="{7EBADDEB-F8BF-9A0E-AB46-A2689264601A}"/>
          </ac:picMkLst>
        </pc:picChg>
        <pc:picChg chg="add mod">
          <ac:chgData name="Тимощук Оксана" userId="S::o.p.tymoshchuk@roippo.edu.rv.gov.ua::4c14224a-8ff5-4f4f-a0cb-89fa1d6465b9" providerId="AD" clId="Web-{DB3C320C-A82D-F707-A6C6-F5EB21ACDB1A}" dt="2023-06-19T09:09:36.339" v="1476" actId="1076"/>
          <ac:picMkLst>
            <pc:docMk/>
            <pc:sldMk cId="74348002" sldId="300"/>
            <ac:picMk id="4" creationId="{6A55ABE1-4130-E418-3457-31583C3EB3BE}"/>
          </ac:picMkLst>
        </pc:picChg>
      </pc:sldChg>
    </pc:docChg>
  </pc:docChgLst>
  <pc:docChgLst>
    <pc:chgData name="Тимощук Оксана" userId="S::o.p.tymoshchuk@roippo.edu.rv.gov.ua::4c14224a-8ff5-4f4f-a0cb-89fa1d6465b9" providerId="AD" clId="Web-{64BDB7EA-1929-F6AD-DC31-00D2CC516766}"/>
    <pc:docChg chg="sldOrd">
      <pc:chgData name="Тимощук Оксана" userId="S::o.p.tymoshchuk@roippo.edu.rv.gov.ua::4c14224a-8ff5-4f4f-a0cb-89fa1d6465b9" providerId="AD" clId="Web-{64BDB7EA-1929-F6AD-DC31-00D2CC516766}" dt="2023-08-09T11:56:00.018" v="0"/>
      <pc:docMkLst>
        <pc:docMk/>
      </pc:docMkLst>
      <pc:sldChg chg="ord">
        <pc:chgData name="Тимощук Оксана" userId="S::o.p.tymoshchuk@roippo.edu.rv.gov.ua::4c14224a-8ff5-4f4f-a0cb-89fa1d6465b9" providerId="AD" clId="Web-{64BDB7EA-1929-F6AD-DC31-00D2CC516766}" dt="2023-08-09T11:56:00.018" v="0"/>
        <pc:sldMkLst>
          <pc:docMk/>
          <pc:sldMk cId="267866827" sldId="261"/>
        </pc:sldMkLst>
      </pc:sldChg>
    </pc:docChg>
  </pc:docChgLst>
  <pc:docChgLst>
    <pc:chgData name="Тимощук Оксана" userId="S::o.p.tymoshchuk@roippo.edu.rv.gov.ua::4c14224a-8ff5-4f4f-a0cb-89fa1d6465b9" providerId="AD" clId="Web-{981ABDAE-EB6A-7776-61BB-10B8EF40145C}"/>
    <pc:docChg chg="addSld delSld modSld">
      <pc:chgData name="Тимощук Оксана" userId="S::o.p.tymoshchuk@roippo.edu.rv.gov.ua::4c14224a-8ff5-4f4f-a0cb-89fa1d6465b9" providerId="AD" clId="Web-{981ABDAE-EB6A-7776-61BB-10B8EF40145C}" dt="2023-06-21T13:07:04.356" v="1075" actId="14100"/>
      <pc:docMkLst>
        <pc:docMk/>
      </pc:docMkLst>
      <pc:sldChg chg="modSp">
        <pc:chgData name="Тимощук Оксана" userId="S::o.p.tymoshchuk@roippo.edu.rv.gov.ua::4c14224a-8ff5-4f4f-a0cb-89fa1d6465b9" providerId="AD" clId="Web-{981ABDAE-EB6A-7776-61BB-10B8EF40145C}" dt="2023-06-21T13:07:04.356" v="1075" actId="14100"/>
        <pc:sldMkLst>
          <pc:docMk/>
          <pc:sldMk cId="3930024240" sldId="256"/>
        </pc:sldMkLst>
        <pc:spChg chg="mod">
          <ac:chgData name="Тимощук Оксана" userId="S::o.p.tymoshchuk@roippo.edu.rv.gov.ua::4c14224a-8ff5-4f4f-a0cb-89fa1d6465b9" providerId="AD" clId="Web-{981ABDAE-EB6A-7776-61BB-10B8EF40145C}" dt="2023-06-21T13:07:04.356" v="1075" actId="14100"/>
          <ac:spMkLst>
            <pc:docMk/>
            <pc:sldMk cId="3930024240" sldId="256"/>
            <ac:spMk id="2" creationId="{00000000-0000-0000-0000-000000000000}"/>
          </ac:spMkLst>
        </pc:sp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09:46:32.045" v="896"/>
        <pc:sldMkLst>
          <pc:docMk/>
          <pc:sldMk cId="2623349852" sldId="257"/>
        </pc:sldMkLst>
        <pc:spChg chg="del mod">
          <ac:chgData name="Тимощук Оксана" userId="S::o.p.tymoshchuk@roippo.edu.rv.gov.ua::4c14224a-8ff5-4f4f-a0cb-89fa1d6465b9" providerId="AD" clId="Web-{981ABDAE-EB6A-7776-61BB-10B8EF40145C}" dt="2023-06-21T06:28:11.065" v="59"/>
          <ac:spMkLst>
            <pc:docMk/>
            <pc:sldMk cId="2623349852" sldId="257"/>
            <ac:spMk id="2" creationId="{40F52792-5000-D062-98E1-1BA3A597FB20}"/>
          </ac:spMkLst>
        </pc:spChg>
        <pc:spChg chg="mod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3" creationId="{52759E06-3BBD-41F7-ACE8-095B26801DA5}"/>
          </ac:spMkLst>
        </pc:spChg>
        <pc:spChg chg="add mod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4" creationId="{C82B1C0D-1867-FF19-BD39-9914CDF4806A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28:41.239" v="64"/>
          <ac:spMkLst>
            <pc:docMk/>
            <pc:sldMk cId="2623349852" sldId="257"/>
            <ac:spMk id="11" creationId="{A8908DB7-C3A6-4FCB-9820-CEE02B398C4A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28:41.239" v="64"/>
          <ac:spMkLst>
            <pc:docMk/>
            <pc:sldMk cId="2623349852" sldId="257"/>
            <ac:spMk id="13" creationId="{535742DD-1B16-4E9D-B715-0D74B4574A68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18" creationId="{081EA652-8C6A-4E69-BEB9-170809474553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20" creationId="{5298780A-33B9-4EA2-8F67-DE68AD62841B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22" creationId="{7F488E8B-4E1E-4402-8935-D4E6C02615C7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29" creationId="{1ACA2EA0-FFD3-42EC-9406-B595015ED96E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31" creationId="{D5288BCE-665C-472A-8C43-664BCFA31E43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9:46:32.045" v="896"/>
          <ac:spMkLst>
            <pc:docMk/>
            <pc:sldMk cId="2623349852" sldId="257"/>
            <ac:spMk id="33" creationId="{46C57131-53A7-4C1A-BEA8-25F06A06AD29}"/>
          </ac:spMkLst>
        </pc:spChg>
        <pc:cxnChg chg="add del">
          <ac:chgData name="Тимощук Оксана" userId="S::o.p.tymoshchuk@roippo.edu.rv.gov.ua::4c14224a-8ff5-4f4f-a0cb-89fa1d6465b9" providerId="AD" clId="Web-{981ABDAE-EB6A-7776-61BB-10B8EF40145C}" dt="2023-06-21T09:46:32.045" v="896"/>
          <ac:cxnSpMkLst>
            <pc:docMk/>
            <pc:sldMk cId="2623349852" sldId="257"/>
            <ac:cxnSpMk id="24" creationId="{23AAC9B5-8015-485C-ACF9-A750390E9A56}"/>
          </ac:cxnSpMkLst>
        </pc:cxn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09:42:32.287" v="894" actId="20577"/>
        <pc:sldMkLst>
          <pc:docMk/>
          <pc:sldMk cId="267866827" sldId="261"/>
        </pc:sldMkLst>
        <pc:spChg chg="mod">
          <ac:chgData name="Тимощук Оксана" userId="S::o.p.tymoshchuk@roippo.edu.rv.gov.ua::4c14224a-8ff5-4f4f-a0cb-89fa1d6465b9" providerId="AD" clId="Web-{981ABDAE-EB6A-7776-61BB-10B8EF40145C}" dt="2023-06-21T09:42:32.287" v="894" actId="20577"/>
          <ac:spMkLst>
            <pc:docMk/>
            <pc:sldMk cId="267866827" sldId="261"/>
            <ac:spMk id="2" creationId="{33249CB1-40FE-C849-D38D-C765EB96F838}"/>
          </ac:spMkLst>
        </pc:spChg>
        <pc:spChg chg="del mod">
          <ac:chgData name="Тимощук Оксана" userId="S::o.p.tymoshchuk@roippo.edu.rv.gov.ua::4c14224a-8ff5-4f4f-a0cb-89fa1d6465b9" providerId="AD" clId="Web-{981ABDAE-EB6A-7776-61BB-10B8EF40145C}" dt="2023-06-21T09:34:31.895" v="874"/>
          <ac:spMkLst>
            <pc:docMk/>
            <pc:sldMk cId="267866827" sldId="261"/>
            <ac:spMk id="3" creationId="{9E08AC2F-6EA5-60A5-0438-197B2C0E88E7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9:34:30.254" v="873"/>
          <ac:spMkLst>
            <pc:docMk/>
            <pc:sldMk cId="267866827" sldId="261"/>
            <ac:spMk id="5" creationId="{CA57C960-21F7-BB60-F465-B1F532BD97D4}"/>
          </ac:spMkLst>
        </pc:spChg>
        <pc:spChg chg="add del mod">
          <ac:chgData name="Тимощук Оксана" userId="S::o.p.tymoshchuk@roippo.edu.rv.gov.ua::4c14224a-8ff5-4f4f-a0cb-89fa1d6465b9" providerId="AD" clId="Web-{981ABDAE-EB6A-7776-61BB-10B8EF40145C}" dt="2023-06-21T09:34:38.770" v="875"/>
          <ac:spMkLst>
            <pc:docMk/>
            <pc:sldMk cId="267866827" sldId="261"/>
            <ac:spMk id="111" creationId="{43B41B7A-1174-7222-9FE9-B8C854D49FD1}"/>
          </ac:spMkLst>
        </pc:spChg>
        <pc:graphicFrameChg chg="add mod modGraphic">
          <ac:chgData name="Тимощук Оксана" userId="S::o.p.tymoshchuk@roippo.edu.rv.gov.ua::4c14224a-8ff5-4f4f-a0cb-89fa1d6465b9" providerId="AD" clId="Web-{981ABDAE-EB6A-7776-61BB-10B8EF40145C}" dt="2023-06-21T09:38:19.590" v="890"/>
          <ac:graphicFrameMkLst>
            <pc:docMk/>
            <pc:sldMk cId="267866827" sldId="261"/>
            <ac:graphicFrameMk id="4" creationId="{424CA182-6CEE-0CA1-77DA-E13CCE670273}"/>
          </ac:graphicFrameMkLst>
        </pc:graphicFrame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10:48:12.090" v="956" actId="20577"/>
        <pc:sldMkLst>
          <pc:docMk/>
          <pc:sldMk cId="1463839299" sldId="263"/>
        </pc:sldMkLst>
        <pc:spChg chg="add mod">
          <ac:chgData name="Тимощук Оксана" userId="S::o.p.tymoshchuk@roippo.edu.rv.gov.ua::4c14224a-8ff5-4f4f-a0cb-89fa1d6465b9" providerId="AD" clId="Web-{981ABDAE-EB6A-7776-61BB-10B8EF40145C}" dt="2023-06-21T07:02:04.021" v="437" actId="14100"/>
          <ac:spMkLst>
            <pc:docMk/>
            <pc:sldMk cId="1463839299" sldId="263"/>
            <ac:spMk id="3" creationId="{9E6159D3-B7A9-A8A1-CA03-CA36A319992D}"/>
          </ac:spMkLst>
        </pc:spChg>
        <pc:spChg chg="add del mod">
          <ac:chgData name="Тимощук Оксана" userId="S::o.p.tymoshchuk@roippo.edu.rv.gov.ua::4c14224a-8ff5-4f4f-a0cb-89fa1d6465b9" providerId="AD" clId="Web-{981ABDAE-EB6A-7776-61BB-10B8EF40145C}" dt="2023-06-21T09:59:25.495" v="928"/>
          <ac:spMkLst>
            <pc:docMk/>
            <pc:sldMk cId="1463839299" sldId="263"/>
            <ac:spMk id="5" creationId="{AD981792-9AC7-BCA4-4A52-2340369B0CC6}"/>
          </ac:spMkLst>
        </pc:spChg>
        <pc:spChg chg="add del mod">
          <ac:chgData name="Тимощук Оксана" userId="S::o.p.tymoshchuk@roippo.edu.rv.gov.ua::4c14224a-8ff5-4f4f-a0cb-89fa1d6465b9" providerId="AD" clId="Web-{981ABDAE-EB6A-7776-61BB-10B8EF40145C}" dt="2023-06-21T09:59:23.729" v="927"/>
          <ac:spMkLst>
            <pc:docMk/>
            <pc:sldMk cId="1463839299" sldId="263"/>
            <ac:spMk id="6" creationId="{0470B5DB-57E1-CE9F-59E3-8DDF40140AED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9" creationId="{F3060C83-F051-4F0E-ABAD-AA0DFC48B218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11" creationId="{83C98ABE-055B-441F-B07E-44F97F083C39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13" creationId="{29FDB030-9B49-4CED-8CCD-4D99382388AC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15" creationId="{3783CA14-24A1-485C-8B30-D6A5D87987AD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17" creationId="{9A97C86A-04D6-40F7-AE84-31AB43E6A846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19" creationId="{FF9F2414-84E8-453E-B1F3-389FDE8192D9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21" creationId="{3ECA69A1-7536-43AC-85EF-C7106179F5ED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26" creationId="{081EA652-8C6A-4E69-BEB9-170809474553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28" creationId="{5298780A-33B9-4EA2-8F67-DE68AD62841B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6:55:56.282" v="322"/>
          <ac:spMkLst>
            <pc:docMk/>
            <pc:sldMk cId="1463839299" sldId="263"/>
            <ac:spMk id="30" creationId="{7F488E8B-4E1E-4402-8935-D4E6C02615C7}"/>
          </ac:spMkLst>
        </pc:spChg>
        <pc:graphicFrameChg chg="add mod modGraphic">
          <ac:chgData name="Тимощук Оксана" userId="S::o.p.tymoshchuk@roippo.edu.rv.gov.ua::4c14224a-8ff5-4f4f-a0cb-89fa1d6465b9" providerId="AD" clId="Web-{981ABDAE-EB6A-7776-61BB-10B8EF40145C}" dt="2023-06-21T10:48:12.090" v="956" actId="20577"/>
          <ac:graphicFrameMkLst>
            <pc:docMk/>
            <pc:sldMk cId="1463839299" sldId="263"/>
            <ac:graphicFrameMk id="2" creationId="{7AA5DC1A-C2EA-6161-736A-EA76AD418A4E}"/>
          </ac:graphicFrameMkLst>
        </pc:graphicFrameChg>
        <pc:picChg chg="del mod">
          <ac:chgData name="Тимощук Оксана" userId="S::o.p.tymoshchuk@roippo.edu.rv.gov.ua::4c14224a-8ff5-4f4f-a0cb-89fa1d6465b9" providerId="AD" clId="Web-{981ABDAE-EB6A-7776-61BB-10B8EF40145C}" dt="2023-06-21T06:54:32.637" v="307"/>
          <ac:picMkLst>
            <pc:docMk/>
            <pc:sldMk cId="1463839299" sldId="263"/>
            <ac:picMk id="4" creationId="{FE7F3172-4564-8DFD-4A39-EA7A2CC68B7A}"/>
          </ac:picMkLst>
        </pc:picChg>
        <pc:cxnChg chg="add">
          <ac:chgData name="Тимощук Оксана" userId="S::o.p.tymoshchuk@roippo.edu.rv.gov.ua::4c14224a-8ff5-4f4f-a0cb-89fa1d6465b9" providerId="AD" clId="Web-{981ABDAE-EB6A-7776-61BB-10B8EF40145C}" dt="2023-06-21T06:55:56.282" v="322"/>
          <ac:cxnSpMkLst>
            <pc:docMk/>
            <pc:sldMk cId="1463839299" sldId="263"/>
            <ac:cxnSpMk id="32" creationId="{23AAC9B5-8015-485C-ACF9-A750390E9A56}"/>
          </ac:cxnSpMkLst>
        </pc:cxn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09:57:38.288" v="920"/>
        <pc:sldMkLst>
          <pc:docMk/>
          <pc:sldMk cId="1463777261" sldId="264"/>
        </pc:sldMkLst>
        <pc:spChg chg="add del mod">
          <ac:chgData name="Тимощук Оксана" userId="S::o.p.tymoshchuk@roippo.edu.rv.gov.ua::4c14224a-8ff5-4f4f-a0cb-89fa1d6465b9" providerId="AD" clId="Web-{981ABDAE-EB6A-7776-61BB-10B8EF40145C}" dt="2023-06-21T06:46:08.890" v="272"/>
          <ac:spMkLst>
            <pc:docMk/>
            <pc:sldMk cId="1463777261" sldId="264"/>
            <ac:spMk id="2" creationId="{6D0D6D51-8CD1-5CAD-0607-01979FF2233C}"/>
          </ac:spMkLst>
        </pc:spChg>
        <pc:spChg chg="add del mod">
          <ac:chgData name="Тимощук Оксана" userId="S::o.p.tymoshchuk@roippo.edu.rv.gov.ua::4c14224a-8ff5-4f4f-a0cb-89fa1d6465b9" providerId="AD" clId="Web-{981ABDAE-EB6A-7776-61BB-10B8EF40145C}" dt="2023-06-21T06:43:41.804" v="254"/>
          <ac:spMkLst>
            <pc:docMk/>
            <pc:sldMk cId="1463777261" sldId="264"/>
            <ac:spMk id="5" creationId="{4AD1BE65-8F8A-D075-E54D-B142E66730ED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46:18.625" v="274"/>
          <ac:spMkLst>
            <pc:docMk/>
            <pc:sldMk cId="1463777261" sldId="264"/>
            <ac:spMk id="9" creationId="{69D184B2-2226-4E31-BCCB-444330767440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46:18.625" v="274"/>
          <ac:spMkLst>
            <pc:docMk/>
            <pc:sldMk cId="1463777261" sldId="264"/>
            <ac:spMk id="11" creationId="{1AC4D4E3-486A-464A-8EC8-D44881097267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6:46:18.625" v="274"/>
          <ac:spMkLst>
            <pc:docMk/>
            <pc:sldMk cId="1463777261" sldId="264"/>
            <ac:spMk id="13" creationId="{864DE13E-58EB-4475-B79C-0D4FC651239B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9:57:38.288" v="920"/>
          <ac:spMkLst>
            <pc:docMk/>
            <pc:sldMk cId="1463777261" sldId="264"/>
            <ac:spMk id="19" creationId="{257363FD-7E77-4145-9483-331A807ADF0E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48:13.288" v="288"/>
          <ac:spMkLst>
            <pc:docMk/>
            <pc:sldMk cId="1463777261" sldId="264"/>
            <ac:spMk id="24" creationId="{B50AB553-2A96-4A92-96F2-93548E096954}"/>
          </ac:spMkLst>
        </pc:spChg>
        <pc:graphicFrameChg chg="add mod modGraphic">
          <ac:chgData name="Тимощук Оксана" userId="S::o.p.tymoshchuk@roippo.edu.rv.gov.ua::4c14224a-8ff5-4f4f-a0cb-89fa1d6465b9" providerId="AD" clId="Web-{981ABDAE-EB6A-7776-61BB-10B8EF40145C}" dt="2023-06-21T06:48:59.978" v="291" actId="14100"/>
          <ac:graphicFrameMkLst>
            <pc:docMk/>
            <pc:sldMk cId="1463777261" sldId="264"/>
            <ac:graphicFrameMk id="6" creationId="{AB8A4F8F-DF80-A94B-0A61-2E7BF1F06DA9}"/>
          </ac:graphicFrameMkLst>
        </pc:graphicFrameChg>
        <pc:picChg chg="del mod">
          <ac:chgData name="Тимощук Оксана" userId="S::o.p.tymoshchuk@roippo.edu.rv.gov.ua::4c14224a-8ff5-4f4f-a0cb-89fa1d6465b9" providerId="AD" clId="Web-{981ABDAE-EB6A-7776-61BB-10B8EF40145C}" dt="2023-06-21T06:43:32.069" v="253"/>
          <ac:picMkLst>
            <pc:docMk/>
            <pc:sldMk cId="1463777261" sldId="264"/>
            <ac:picMk id="4" creationId="{CDC5EB18-9204-4D5A-29D6-685650A6B3C8}"/>
          </ac:picMkLst>
        </pc:picChg>
        <pc:picChg chg="add del mod">
          <ac:chgData name="Тимощук Оксана" userId="S::o.p.tymoshchuk@roippo.edu.rv.gov.ua::4c14224a-8ff5-4f4f-a0cb-89fa1d6465b9" providerId="AD" clId="Web-{981ABDAE-EB6A-7776-61BB-10B8EF40145C}" dt="2023-06-21T09:57:32.069" v="919"/>
          <ac:picMkLst>
            <pc:docMk/>
            <pc:sldMk cId="1463777261" sldId="264"/>
            <ac:picMk id="15" creationId="{CAE67DB3-014A-1EFA-83D8-883DC7D8D290}"/>
          </ac:picMkLst>
        </pc:pic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09:57:58.913" v="921"/>
        <pc:sldMkLst>
          <pc:docMk/>
          <pc:sldMk cId="296999071" sldId="265"/>
        </pc:sldMkLst>
        <pc:spChg chg="add del mod">
          <ac:chgData name="Тимощук Оксана" userId="S::o.p.tymoshchuk@roippo.edu.rv.gov.ua::4c14224a-8ff5-4f4f-a0cb-89fa1d6465b9" providerId="AD" clId="Web-{981ABDAE-EB6A-7776-61BB-10B8EF40145C}" dt="2023-06-21T06:53:18.554" v="301"/>
          <ac:spMkLst>
            <pc:docMk/>
            <pc:sldMk cId="296999071" sldId="265"/>
            <ac:spMk id="5" creationId="{92AC9543-6244-A297-DEA5-96482033A7DF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9" creationId="{F3060C83-F051-4F0E-ABAD-AA0DFC48B218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11" creationId="{83C98ABE-055B-441F-B07E-44F97F083C39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13" creationId="{29FDB030-9B49-4CED-8CCD-4D99382388AC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15" creationId="{3783CA14-24A1-485C-8B30-D6A5D87987AD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17" creationId="{9A97C86A-04D6-40F7-AE84-31AB43E6A846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19" creationId="{FF9F2414-84E8-453E-B1F3-389FDE8192D9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21" creationId="{3ECA69A1-7536-43AC-85EF-C7106179F5ED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4"/>
          <ac:spMkLst>
            <pc:docMk/>
            <pc:sldMk cId="296999071" sldId="265"/>
            <ac:spMk id="26" creationId="{32BC26D8-82FB-445E-AA49-62A77D7C1EE0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6:53:28.602" v="304"/>
          <ac:spMkLst>
            <pc:docMk/>
            <pc:sldMk cId="296999071" sldId="265"/>
            <ac:spMk id="28" creationId="{CB44330D-EA18-4254-AA95-EB49948539B8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30" creationId="{864DE13E-58EB-4475-B79C-0D4FC651239B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31" creationId="{69D184B2-2226-4E31-BCCB-444330767440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6:53:28.602" v="305"/>
          <ac:spMkLst>
            <pc:docMk/>
            <pc:sldMk cId="296999071" sldId="265"/>
            <ac:spMk id="32" creationId="{1AC4D4E3-486A-464A-8EC8-D44881097267}"/>
          </ac:spMkLst>
        </pc:spChg>
        <pc:picChg chg="add mod">
          <ac:chgData name="Тимощук Оксана" userId="S::o.p.tymoshchuk@roippo.edu.rv.gov.ua::4c14224a-8ff5-4f4f-a0cb-89fa1d6465b9" providerId="AD" clId="Web-{981ABDAE-EB6A-7776-61BB-10B8EF40145C}" dt="2023-06-21T09:57:58.913" v="921"/>
          <ac:picMkLst>
            <pc:docMk/>
            <pc:sldMk cId="296999071" sldId="265"/>
            <ac:picMk id="2" creationId="{E1973E51-3846-8B46-8221-80ECEFFD0AA9}"/>
          </ac:picMkLst>
        </pc:picChg>
        <pc:picChg chg="del mod">
          <ac:chgData name="Тимощук Оксана" userId="S::o.p.tymoshchuk@roippo.edu.rv.gov.ua::4c14224a-8ff5-4f4f-a0cb-89fa1d6465b9" providerId="AD" clId="Web-{981ABDAE-EB6A-7776-61BB-10B8EF40145C}" dt="2023-06-21T06:52:43.740" v="300"/>
          <ac:picMkLst>
            <pc:docMk/>
            <pc:sldMk cId="296999071" sldId="265"/>
            <ac:picMk id="4" creationId="{D27565AB-42D5-2A75-DAA1-1B1039B2E3EB}"/>
          </ac:picMkLst>
        </pc:pic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10:58:44.944" v="1015" actId="20577"/>
        <pc:sldMkLst>
          <pc:docMk/>
          <pc:sldMk cId="3199895096" sldId="266"/>
        </pc:sldMkLst>
        <pc:spChg chg="add mod">
          <ac:chgData name="Тимощук Оксана" userId="S::o.p.tymoshchuk@roippo.edu.rv.gov.ua::4c14224a-8ff5-4f4f-a0cb-89fa1d6465b9" providerId="AD" clId="Web-{981ABDAE-EB6A-7776-61BB-10B8EF40145C}" dt="2023-06-21T10:58:44.944" v="1015" actId="20577"/>
          <ac:spMkLst>
            <pc:docMk/>
            <pc:sldMk cId="3199895096" sldId="266"/>
            <ac:spMk id="2" creationId="{C199DF54-DAED-E149-DFB3-68056C9EA0CD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7:07:25.257" v="446"/>
          <ac:spMkLst>
            <pc:docMk/>
            <pc:sldMk cId="3199895096" sldId="266"/>
            <ac:spMk id="9" creationId="{86FF76B9-219D-4469-AF87-0236D29032F1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7:07:25.257" v="446"/>
          <ac:spMkLst>
            <pc:docMk/>
            <pc:sldMk cId="3199895096" sldId="266"/>
            <ac:spMk id="15" creationId="{2E80C965-DB6D-4F81-9E9E-B027384D0BD6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7:07:25.257" v="446"/>
          <ac:spMkLst>
            <pc:docMk/>
            <pc:sldMk cId="3199895096" sldId="266"/>
            <ac:spMk id="17" creationId="{633C5E46-DAC5-4661-9C87-22B08E2A512F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7:07:25.257" v="446"/>
          <ac:spMkLst>
            <pc:docMk/>
            <pc:sldMk cId="3199895096" sldId="266"/>
            <ac:spMk id="22" creationId="{86FF76B9-219D-4469-AF87-0236D29032F1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7:07:25.257" v="446"/>
          <ac:spMkLst>
            <pc:docMk/>
            <pc:sldMk cId="3199895096" sldId="266"/>
            <ac:spMk id="28" creationId="{2E80C965-DB6D-4F81-9E9E-B027384D0BD6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7:07:25.257" v="446"/>
          <ac:spMkLst>
            <pc:docMk/>
            <pc:sldMk cId="3199895096" sldId="266"/>
            <ac:spMk id="30" creationId="{633C5E46-DAC5-4661-9C87-22B08E2A512F}"/>
          </ac:spMkLst>
        </pc:spChg>
        <pc:grpChg chg="del">
          <ac:chgData name="Тимощук Оксана" userId="S::o.p.tymoshchuk@roippo.edu.rv.gov.ua::4c14224a-8ff5-4f4f-a0cb-89fa1d6465b9" providerId="AD" clId="Web-{981ABDAE-EB6A-7776-61BB-10B8EF40145C}" dt="2023-06-21T07:07:25.257" v="446"/>
          <ac:grpSpMkLst>
            <pc:docMk/>
            <pc:sldMk cId="3199895096" sldId="266"/>
            <ac:grpSpMk id="11" creationId="{DB88BD78-87E1-424D-B479-C37D8E41B12E}"/>
          </ac:grpSpMkLst>
        </pc:grpChg>
        <pc:grpChg chg="add">
          <ac:chgData name="Тимощук Оксана" userId="S::o.p.tymoshchuk@roippo.edu.rv.gov.ua::4c14224a-8ff5-4f4f-a0cb-89fa1d6465b9" providerId="AD" clId="Web-{981ABDAE-EB6A-7776-61BB-10B8EF40145C}" dt="2023-06-21T07:07:25.257" v="446"/>
          <ac:grpSpMkLst>
            <pc:docMk/>
            <pc:sldMk cId="3199895096" sldId="266"/>
            <ac:grpSpMk id="24" creationId="{DB88BD78-87E1-424D-B479-C37D8E41B12E}"/>
          </ac:grpSpMkLst>
        </pc:grpChg>
        <pc:picChg chg="mod modCrop">
          <ac:chgData name="Тимощук Оксана" userId="S::o.p.tymoshchuk@roippo.edu.rv.gov.ua::4c14224a-8ff5-4f4f-a0cb-89fa1d6465b9" providerId="AD" clId="Web-{981ABDAE-EB6A-7776-61BB-10B8EF40145C}" dt="2023-06-21T10:56:42.317" v="1007" actId="1076"/>
          <ac:picMkLst>
            <pc:docMk/>
            <pc:sldMk cId="3199895096" sldId="266"/>
            <ac:picMk id="4" creationId="{AE3ED66A-626D-50E2-4174-45F6303ED1B7}"/>
          </ac:picMkLst>
        </pc:pic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09:56:56.833" v="916" actId="20577"/>
        <pc:sldMkLst>
          <pc:docMk/>
          <pc:sldMk cId="382258040" sldId="271"/>
        </pc:sldMkLst>
        <pc:spChg chg="add mod">
          <ac:chgData name="Тимощук Оксана" userId="S::o.p.tymoshchuk@roippo.edu.rv.gov.ua::4c14224a-8ff5-4f4f-a0cb-89fa1d6465b9" providerId="AD" clId="Web-{981ABDAE-EB6A-7776-61BB-10B8EF40145C}" dt="2023-06-21T07:20:30.504" v="537" actId="14100"/>
          <ac:spMkLst>
            <pc:docMk/>
            <pc:sldMk cId="382258040" sldId="271"/>
            <ac:spMk id="3" creationId="{6AD96C2F-FB62-770B-1C95-4392CB2F32B4}"/>
          </ac:spMkLst>
        </pc:spChg>
        <pc:spChg chg="add mod">
          <ac:chgData name="Тимощук Оксана" userId="S::o.p.tymoshchuk@roippo.edu.rv.gov.ua::4c14224a-8ff5-4f4f-a0cb-89fa1d6465b9" providerId="AD" clId="Web-{981ABDAE-EB6A-7776-61BB-10B8EF40145C}" dt="2023-06-21T07:14:05.795" v="518" actId="20577"/>
          <ac:spMkLst>
            <pc:docMk/>
            <pc:sldMk cId="382258040" sldId="271"/>
            <ac:spMk id="5" creationId="{C744D3DF-91D1-7342-E422-13C9B35A22C6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7:14:34.234" v="527"/>
          <ac:spMkLst>
            <pc:docMk/>
            <pc:sldMk cId="382258040" sldId="271"/>
            <ac:spMk id="9" creationId="{86FF76B9-219D-4469-AF87-0236D29032F1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7:14:34.234" v="527"/>
          <ac:spMkLst>
            <pc:docMk/>
            <pc:sldMk cId="382258040" sldId="271"/>
            <ac:spMk id="15" creationId="{2E80C965-DB6D-4F81-9E9E-B027384D0BD6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7:14:34.234" v="527"/>
          <ac:spMkLst>
            <pc:docMk/>
            <pc:sldMk cId="382258040" sldId="271"/>
            <ac:spMk id="17" creationId="{633C5E46-DAC5-4661-9C87-22B08E2A512F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7:14:34.234" v="527"/>
          <ac:spMkLst>
            <pc:docMk/>
            <pc:sldMk cId="382258040" sldId="271"/>
            <ac:spMk id="23" creationId="{B50AB553-2A96-4A92-96F2-93548E096954}"/>
          </ac:spMkLst>
        </pc:spChg>
        <pc:grpChg chg="del">
          <ac:chgData name="Тимощук Оксана" userId="S::o.p.tymoshchuk@roippo.edu.rv.gov.ua::4c14224a-8ff5-4f4f-a0cb-89fa1d6465b9" providerId="AD" clId="Web-{981ABDAE-EB6A-7776-61BB-10B8EF40145C}" dt="2023-06-21T07:14:34.234" v="527"/>
          <ac:grpSpMkLst>
            <pc:docMk/>
            <pc:sldMk cId="382258040" sldId="271"/>
            <ac:grpSpMk id="11" creationId="{DB88BD78-87E1-424D-B479-C37D8E41B12E}"/>
          </ac:grpSpMkLst>
        </pc:grpChg>
        <pc:graphicFrameChg chg="add del mod modGraphic">
          <ac:chgData name="Тимощук Оксана" userId="S::o.p.tymoshchuk@roippo.edu.rv.gov.ua::4c14224a-8ff5-4f4f-a0cb-89fa1d6465b9" providerId="AD" clId="Web-{981ABDAE-EB6A-7776-61BB-10B8EF40145C}" dt="2023-06-21T09:56:56.833" v="916" actId="20577"/>
          <ac:graphicFrameMkLst>
            <pc:docMk/>
            <pc:sldMk cId="382258040" sldId="271"/>
            <ac:graphicFrameMk id="6" creationId="{4107E699-5CC0-CC15-103A-62C78F6F8956}"/>
          </ac:graphicFrameMkLst>
        </pc:graphicFrameChg>
        <pc:picChg chg="del">
          <ac:chgData name="Тимощук Оксана" userId="S::o.p.tymoshchuk@roippo.edu.rv.gov.ua::4c14224a-8ff5-4f4f-a0cb-89fa1d6465b9" providerId="AD" clId="Web-{981ABDAE-EB6A-7776-61BB-10B8EF40145C}" dt="2023-06-21T07:07:59.165" v="447"/>
          <ac:picMkLst>
            <pc:docMk/>
            <pc:sldMk cId="382258040" sldId="271"/>
            <ac:picMk id="4" creationId="{E6C05B32-889E-DD72-322D-3E787C35BBD4}"/>
          </ac:picMkLst>
        </pc:picChg>
        <pc:picChg chg="add mod">
          <ac:chgData name="Тимощук Оксана" userId="S::o.p.tymoshchuk@roippo.edu.rv.gov.ua::4c14224a-8ff5-4f4f-a0cb-89fa1d6465b9" providerId="AD" clId="Web-{981ABDAE-EB6A-7776-61BB-10B8EF40145C}" dt="2023-06-21T07:15:03.533" v="531" actId="1076"/>
          <ac:picMkLst>
            <pc:docMk/>
            <pc:sldMk cId="382258040" sldId="271"/>
            <ac:picMk id="19" creationId="{0459C450-8043-7D4C-64DC-0396B1651699}"/>
          </ac:picMkLst>
        </pc:picChg>
      </pc:sldChg>
      <pc:sldChg chg="addSp modSp">
        <pc:chgData name="Тимощук Оксана" userId="S::o.p.tymoshchuk@roippo.edu.rv.gov.ua::4c14224a-8ff5-4f4f-a0cb-89fa1d6465b9" providerId="AD" clId="Web-{981ABDAE-EB6A-7776-61BB-10B8EF40145C}" dt="2023-06-21T07:30:46.866" v="613" actId="1076"/>
        <pc:sldMkLst>
          <pc:docMk/>
          <pc:sldMk cId="3169425864" sldId="276"/>
        </pc:sldMkLst>
        <pc:spChg chg="add mod">
          <ac:chgData name="Тимощук Оксана" userId="S::o.p.tymoshchuk@roippo.edu.rv.gov.ua::4c14224a-8ff5-4f4f-a0cb-89fa1d6465b9" providerId="AD" clId="Web-{981ABDAE-EB6A-7776-61BB-10B8EF40145C}" dt="2023-06-21T07:25:22.395" v="581" actId="1076"/>
          <ac:spMkLst>
            <pc:docMk/>
            <pc:sldMk cId="3169425864" sldId="276"/>
            <ac:spMk id="2" creationId="{1EECC50D-7977-242E-7C1C-41E8D34618D5}"/>
          </ac:spMkLst>
        </pc:spChg>
        <pc:spChg chg="mod">
          <ac:chgData name="Тимощук Оксана" userId="S::o.p.tymoshchuk@roippo.edu.rv.gov.ua::4c14224a-8ff5-4f4f-a0cb-89fa1d6465b9" providerId="AD" clId="Web-{981ABDAE-EB6A-7776-61BB-10B8EF40145C}" dt="2023-06-21T07:30:46.866" v="613" actId="1076"/>
          <ac:spMkLst>
            <pc:docMk/>
            <pc:sldMk cId="3169425864" sldId="276"/>
            <ac:spMk id="3" creationId="{14E257FC-F1B1-B244-8E2A-43B57E305481}"/>
          </ac:spMkLst>
        </pc:spChg>
        <pc:spChg chg="mod">
          <ac:chgData name="Тимощук Оксана" userId="S::o.p.tymoshchuk@roippo.edu.rv.gov.ua::4c14224a-8ff5-4f4f-a0cb-89fa1d6465b9" providerId="AD" clId="Web-{981ABDAE-EB6A-7776-61BB-10B8EF40145C}" dt="2023-06-21T07:30:40.694" v="612" actId="1076"/>
          <ac:spMkLst>
            <pc:docMk/>
            <pc:sldMk cId="3169425864" sldId="276"/>
            <ac:spMk id="7" creationId="{BE1C4A34-7D51-B1E8-7110-FBF28F565028}"/>
          </ac:spMkLst>
        </pc:sp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12:04:24.560" v="1073" actId="20577"/>
        <pc:sldMkLst>
          <pc:docMk/>
          <pc:sldMk cId="3422210535" sldId="277"/>
        </pc:sldMkLst>
        <pc:spChg chg="mod">
          <ac:chgData name="Тимощук Оксана" userId="S::o.p.tymoshchuk@roippo.edu.rv.gov.ua::4c14224a-8ff5-4f4f-a0cb-89fa1d6465b9" providerId="AD" clId="Web-{981ABDAE-EB6A-7776-61BB-10B8EF40145C}" dt="2023-06-21T12:04:24.560" v="1073" actId="20577"/>
          <ac:spMkLst>
            <pc:docMk/>
            <pc:sldMk cId="3422210535" sldId="277"/>
            <ac:spMk id="2" creationId="{9574B008-EB6D-01A4-4F2E-CBA9781B74DD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7:32:11.621" v="620"/>
          <ac:spMkLst>
            <pc:docMk/>
            <pc:sldMk cId="3422210535" sldId="277"/>
            <ac:spMk id="10" creationId="{B50AB553-2A96-4A92-96F2-93548E096954}"/>
          </ac:spMkLst>
        </pc:spChg>
        <pc:spChg chg="mod">
          <ac:chgData name="Тимощук Оксана" userId="S::o.p.tymoshchuk@roippo.edu.rv.gov.ua::4c14224a-8ff5-4f4f-a0cb-89fa1d6465b9" providerId="AD" clId="Web-{981ABDAE-EB6A-7776-61BB-10B8EF40145C}" dt="2023-06-21T07:31:27.399" v="615" actId="20577"/>
          <ac:spMkLst>
            <pc:docMk/>
            <pc:sldMk cId="3422210535" sldId="277"/>
            <ac:spMk id="330" creationId="{0C574E41-B5EB-8D41-8E56-674308A27B3B}"/>
          </ac:spMkLst>
        </pc:spChg>
        <pc:spChg chg="del mod">
          <ac:chgData name="Тимощук Оксана" userId="S::o.p.tymoshchuk@roippo.edu.rv.gov.ua::4c14224a-8ff5-4f4f-a0cb-89fa1d6465b9" providerId="AD" clId="Web-{981ABDAE-EB6A-7776-61BB-10B8EF40145C}" dt="2023-06-21T07:32:04.433" v="618"/>
          <ac:spMkLst>
            <pc:docMk/>
            <pc:sldMk cId="3422210535" sldId="277"/>
            <ac:spMk id="350" creationId="{B2A1087A-8DCD-8158-E5B1-B39816F4EDBC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7:34:02.439" v="630"/>
          <ac:spMkLst>
            <pc:docMk/>
            <pc:sldMk cId="3422210535" sldId="277"/>
            <ac:spMk id="354" creationId="{6C4028FD-8BAA-4A19-BFDE-594D991B7552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7:34:02.439" v="630"/>
          <ac:spMkLst>
            <pc:docMk/>
            <pc:sldMk cId="3422210535" sldId="277"/>
            <ac:spMk id="359" creationId="{6C4028FD-8BAA-4A19-BFDE-594D991B7552}"/>
          </ac:spMkLst>
        </pc:spChg>
        <pc:graphicFrameChg chg="mod ord modGraphic">
          <ac:chgData name="Тимощук Оксана" userId="S::o.p.tymoshchuk@roippo.edu.rv.gov.ua::4c14224a-8ff5-4f4f-a0cb-89fa1d6465b9" providerId="AD" clId="Web-{981ABDAE-EB6A-7776-61BB-10B8EF40145C}" dt="2023-06-21T07:45:17.492" v="658" actId="1076"/>
          <ac:graphicFrameMkLst>
            <pc:docMk/>
            <pc:sldMk cId="3422210535" sldId="277"/>
            <ac:graphicFrameMk id="5" creationId="{34F4AA25-CD65-3EB4-B896-119309AF15B1}"/>
          </ac:graphicFrameMkLst>
        </pc:graphicFrameChg>
      </pc:sldChg>
      <pc:sldChg chg="addSp delSp modSp">
        <pc:chgData name="Тимощук Оксана" userId="S::o.p.tymoshchuk@roippo.edu.rv.gov.ua::4c14224a-8ff5-4f4f-a0cb-89fa1d6465b9" providerId="AD" clId="Web-{981ABDAE-EB6A-7776-61BB-10B8EF40145C}" dt="2023-06-21T08:12:06.316" v="775" actId="20577"/>
        <pc:sldMkLst>
          <pc:docMk/>
          <pc:sldMk cId="4268837986" sldId="278"/>
        </pc:sldMkLst>
        <pc:spChg chg="mod">
          <ac:chgData name="Тимощук Оксана" userId="S::o.p.tymoshchuk@roippo.edu.rv.gov.ua::4c14224a-8ff5-4f4f-a0cb-89fa1d6465b9" providerId="AD" clId="Web-{981ABDAE-EB6A-7776-61BB-10B8EF40145C}" dt="2023-06-21T08:12:06.316" v="775" actId="20577"/>
          <ac:spMkLst>
            <pc:docMk/>
            <pc:sldMk cId="4268837986" sldId="278"/>
            <ac:spMk id="3" creationId="{7D417339-AB2A-1828-86E9-F8183320426F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8:11:22.704" v="766"/>
          <ac:spMkLst>
            <pc:docMk/>
            <pc:sldMk cId="4268837986" sldId="278"/>
            <ac:spMk id="68" creationId="{2C61293E-6EBE-43EF-A52C-9BEBFD7679D4}"/>
          </ac:spMkLst>
        </pc:spChg>
        <pc:spChg chg="del">
          <ac:chgData name="Тимощук Оксана" userId="S::o.p.tymoshchuk@roippo.edu.rv.gov.ua::4c14224a-8ff5-4f4f-a0cb-89fa1d6465b9" providerId="AD" clId="Web-{981ABDAE-EB6A-7776-61BB-10B8EF40145C}" dt="2023-06-21T08:11:22.704" v="766"/>
          <ac:spMkLst>
            <pc:docMk/>
            <pc:sldMk cId="4268837986" sldId="278"/>
            <ac:spMk id="70" creationId="{21540236-BFD5-4A9D-8840-4703E7F76825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11:22.704" v="766"/>
          <ac:spMkLst>
            <pc:docMk/>
            <pc:sldMk cId="4268837986" sldId="278"/>
            <ac:spMk id="75" creationId="{44AD29B6-BF3B-4407-9E75-52DF8E3B29F1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11:22.704" v="766"/>
          <ac:spMkLst>
            <pc:docMk/>
            <pc:sldMk cId="4268837986" sldId="278"/>
            <ac:spMk id="77" creationId="{55F8BA08-3E38-4B70-B93A-74F08E092206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11:22.704" v="766"/>
          <ac:spMkLst>
            <pc:docMk/>
            <pc:sldMk cId="4268837986" sldId="278"/>
            <ac:spMk id="79" creationId="{357F1B33-79AB-4A71-8CEC-4546D709B8C8}"/>
          </ac:spMkLst>
        </pc:spChg>
        <pc:graphicFrameChg chg="mod modGraphic">
          <ac:chgData name="Тимощук Оксана" userId="S::o.p.tymoshchuk@roippo.edu.rv.gov.ua::4c14224a-8ff5-4f4f-a0cb-89fa1d6465b9" providerId="AD" clId="Web-{981ABDAE-EB6A-7776-61BB-10B8EF40145C}" dt="2023-06-21T08:11:37.158" v="770" actId="14100"/>
          <ac:graphicFrameMkLst>
            <pc:docMk/>
            <pc:sldMk cId="4268837986" sldId="278"/>
            <ac:graphicFrameMk id="63" creationId="{2834D694-2418-83CD-B8A0-8B037A8C306E}"/>
          </ac:graphicFrameMkLst>
        </pc:graphicFrameChg>
      </pc:sldChg>
      <pc:sldChg chg="addSp modSp del">
        <pc:chgData name="Тимощук Оксана" userId="S::o.p.tymoshchuk@roippo.edu.rv.gov.ua::4c14224a-8ff5-4f4f-a0cb-89fa1d6465b9" providerId="AD" clId="Web-{981ABDAE-EB6A-7776-61BB-10B8EF40145C}" dt="2023-06-21T08:19:41.982" v="814"/>
        <pc:sldMkLst>
          <pc:docMk/>
          <pc:sldMk cId="513065832" sldId="279"/>
        </pc:sldMkLst>
        <pc:spChg chg="add mod">
          <ac:chgData name="Тимощук Оксана" userId="S::o.p.tymoshchuk@roippo.edu.rv.gov.ua::4c14224a-8ff5-4f4f-a0cb-89fa1d6465b9" providerId="AD" clId="Web-{981ABDAE-EB6A-7776-61BB-10B8EF40145C}" dt="2023-06-21T08:18:45.213" v="811" actId="20577"/>
          <ac:spMkLst>
            <pc:docMk/>
            <pc:sldMk cId="513065832" sldId="279"/>
            <ac:spMk id="2" creationId="{C2483E38-A5F0-4A3A-3C43-A4A7FFDFA246}"/>
          </ac:spMkLst>
        </pc:spChg>
        <pc:spChg chg="mod">
          <ac:chgData name="Тимощук Оксана" userId="S::o.p.tymoshchuk@roippo.edu.rv.gov.ua::4c14224a-8ff5-4f4f-a0cb-89fa1d6465b9" providerId="AD" clId="Web-{981ABDAE-EB6A-7776-61BB-10B8EF40145C}" dt="2023-06-21T08:18:49.854" v="813" actId="20577"/>
          <ac:spMkLst>
            <pc:docMk/>
            <pc:sldMk cId="513065832" sldId="279"/>
            <ac:spMk id="3" creationId="{15306A59-9150-BEBC-FD69-9D5E30208265}"/>
          </ac:spMkLst>
        </pc:spChg>
      </pc:sldChg>
      <pc:sldChg chg="addSp delSp modSp mod setBg">
        <pc:chgData name="Тимощук Оксана" userId="S::o.p.tymoshchuk@roippo.edu.rv.gov.ua::4c14224a-8ff5-4f4f-a0cb-89fa1d6465b9" providerId="AD" clId="Web-{981ABDAE-EB6A-7776-61BB-10B8EF40145C}" dt="2023-06-21T12:03:58.498" v="1071" actId="1076"/>
        <pc:sldMkLst>
          <pc:docMk/>
          <pc:sldMk cId="860435440" sldId="281"/>
        </pc:sldMkLst>
        <pc:spChg chg="add mod">
          <ac:chgData name="Тимощук Оксана" userId="S::o.p.tymoshchuk@roippo.edu.rv.gov.ua::4c14224a-8ff5-4f4f-a0cb-89fa1d6465b9" providerId="AD" clId="Web-{981ABDAE-EB6A-7776-61BB-10B8EF40145C}" dt="2023-06-21T12:03:58.498" v="1071" actId="1076"/>
          <ac:spMkLst>
            <pc:docMk/>
            <pc:sldMk cId="860435440" sldId="281"/>
            <ac:spMk id="2" creationId="{74864869-3EB0-77D2-17A1-D96ED259886F}"/>
          </ac:spMkLst>
        </pc:spChg>
        <pc:spChg chg="del mod">
          <ac:chgData name="Тимощук Оксана" userId="S::o.p.tymoshchuk@roippo.edu.rv.gov.ua::4c14224a-8ff5-4f4f-a0cb-89fa1d6465b9" providerId="AD" clId="Web-{981ABDAE-EB6A-7776-61BB-10B8EF40145C}" dt="2023-06-21T08:21:14.269" v="817"/>
          <ac:spMkLst>
            <pc:docMk/>
            <pc:sldMk cId="860435440" sldId="281"/>
            <ac:spMk id="3" creationId="{B6943AEF-917C-2D55-0CDE-77D681F8E311}"/>
          </ac:spMkLst>
        </pc:spChg>
        <pc:spChg chg="mod">
          <ac:chgData name="Тимощук Оксана" userId="S::o.p.tymoshchuk@roippo.edu.rv.gov.ua::4c14224a-8ff5-4f4f-a0cb-89fa1d6465b9" providerId="AD" clId="Web-{981ABDAE-EB6A-7776-61BB-10B8EF40145C}" dt="2023-06-21T11:14:27.163" v="1066" actId="1076"/>
          <ac:spMkLst>
            <pc:docMk/>
            <pc:sldMk cId="860435440" sldId="281"/>
            <ac:spMk id="8" creationId="{338D21C7-4B45-DF30-0ACB-A1573513DBBF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4.674" v="838"/>
          <ac:spMkLst>
            <pc:docMk/>
            <pc:sldMk cId="860435440" sldId="281"/>
            <ac:spMk id="19" creationId="{F3060C83-F051-4F0E-ABAD-AA0DFC48B218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4.674" v="838"/>
          <ac:spMkLst>
            <pc:docMk/>
            <pc:sldMk cId="860435440" sldId="281"/>
            <ac:spMk id="21" creationId="{83C98ABE-055B-441F-B07E-44F97F083C39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4.674" v="838"/>
          <ac:spMkLst>
            <pc:docMk/>
            <pc:sldMk cId="860435440" sldId="281"/>
            <ac:spMk id="23" creationId="{29FDB030-9B49-4CED-8CCD-4D99382388AC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4.674" v="838"/>
          <ac:spMkLst>
            <pc:docMk/>
            <pc:sldMk cId="860435440" sldId="281"/>
            <ac:spMk id="25" creationId="{3783CA14-24A1-485C-8B30-D6A5D87987AD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4.674" v="838"/>
          <ac:spMkLst>
            <pc:docMk/>
            <pc:sldMk cId="860435440" sldId="281"/>
            <ac:spMk id="27" creationId="{9A97C86A-04D6-40F7-AE84-31AB43E6A846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4.674" v="838"/>
          <ac:spMkLst>
            <pc:docMk/>
            <pc:sldMk cId="860435440" sldId="281"/>
            <ac:spMk id="29" creationId="{FF9F2414-84E8-453E-B1F3-389FDE8192D9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4.674" v="838"/>
          <ac:spMkLst>
            <pc:docMk/>
            <pc:sldMk cId="860435440" sldId="281"/>
            <ac:spMk id="31" creationId="{3ECA69A1-7536-43AC-85EF-C7106179F5ED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7.658" v="840"/>
          <ac:spMkLst>
            <pc:docMk/>
            <pc:sldMk cId="860435440" sldId="281"/>
            <ac:spMk id="33" creationId="{32BC26D8-82FB-445E-AA49-62A77D7C1EE0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37.658" v="840"/>
          <ac:spMkLst>
            <pc:docMk/>
            <pc:sldMk cId="860435440" sldId="281"/>
            <ac:spMk id="34" creationId="{CB44330D-EA18-4254-AA95-EB49948539B8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40.565" v="842"/>
          <ac:spMkLst>
            <pc:docMk/>
            <pc:sldMk cId="860435440" sldId="281"/>
            <ac:spMk id="36" creationId="{F3060C83-F051-4F0E-ABAD-AA0DFC48B218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40.565" v="842"/>
          <ac:spMkLst>
            <pc:docMk/>
            <pc:sldMk cId="860435440" sldId="281"/>
            <ac:spMk id="37" creationId="{83C98ABE-055B-441F-B07E-44F97F083C39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40.565" v="842"/>
          <ac:spMkLst>
            <pc:docMk/>
            <pc:sldMk cId="860435440" sldId="281"/>
            <ac:spMk id="38" creationId="{29FDB030-9B49-4CED-8CCD-4D99382388AC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40.565" v="842"/>
          <ac:spMkLst>
            <pc:docMk/>
            <pc:sldMk cId="860435440" sldId="281"/>
            <ac:spMk id="39" creationId="{3783CA14-24A1-485C-8B30-D6A5D87987AD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40.565" v="842"/>
          <ac:spMkLst>
            <pc:docMk/>
            <pc:sldMk cId="860435440" sldId="281"/>
            <ac:spMk id="40" creationId="{9A97C86A-04D6-40F7-AE84-31AB43E6A846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40.565" v="842"/>
          <ac:spMkLst>
            <pc:docMk/>
            <pc:sldMk cId="860435440" sldId="281"/>
            <ac:spMk id="41" creationId="{FF9F2414-84E8-453E-B1F3-389FDE8192D9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40.565" v="842"/>
          <ac:spMkLst>
            <pc:docMk/>
            <pc:sldMk cId="860435440" sldId="281"/>
            <ac:spMk id="42" creationId="{3ECA69A1-7536-43AC-85EF-C7106179F5ED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51.800" v="844"/>
          <ac:spMkLst>
            <pc:docMk/>
            <pc:sldMk cId="860435440" sldId="281"/>
            <ac:spMk id="44" creationId="{DA2E7C1E-2B5A-4BBA-AE51-1CD8C19309D7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5:51.800" v="844"/>
          <ac:spMkLst>
            <pc:docMk/>
            <pc:sldMk cId="860435440" sldId="281"/>
            <ac:spMk id="45" creationId="{43DF76B1-5174-4FAF-9D19-FFEE98426836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6:11.207" v="846"/>
          <ac:spMkLst>
            <pc:docMk/>
            <pc:sldMk cId="860435440" sldId="281"/>
            <ac:spMk id="47" creationId="{22F15A2D-2324-487D-A02A-BF46C5C580EB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6:11.207" v="846"/>
          <ac:spMkLst>
            <pc:docMk/>
            <pc:sldMk cId="860435440" sldId="281"/>
            <ac:spMk id="48" creationId="{2AEAFA59-923A-4F54-8B49-44C970BCC323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6:11.207" v="846"/>
          <ac:spMkLst>
            <pc:docMk/>
            <pc:sldMk cId="860435440" sldId="281"/>
            <ac:spMk id="49" creationId="{C37E9D4B-7BFA-4D10-B666-547BAC499469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26:11.223" v="847"/>
          <ac:spMkLst>
            <pc:docMk/>
            <pc:sldMk cId="860435440" sldId="281"/>
            <ac:spMk id="51" creationId="{F3060C83-F051-4F0E-ABAD-AA0DFC48B218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26:11.223" v="847"/>
          <ac:spMkLst>
            <pc:docMk/>
            <pc:sldMk cId="860435440" sldId="281"/>
            <ac:spMk id="52" creationId="{83C98ABE-055B-441F-B07E-44F97F083C39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26:11.223" v="847"/>
          <ac:spMkLst>
            <pc:docMk/>
            <pc:sldMk cId="860435440" sldId="281"/>
            <ac:spMk id="53" creationId="{29FDB030-9B49-4CED-8CCD-4D99382388AC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26:11.223" v="847"/>
          <ac:spMkLst>
            <pc:docMk/>
            <pc:sldMk cId="860435440" sldId="281"/>
            <ac:spMk id="54" creationId="{3783CA14-24A1-485C-8B30-D6A5D87987AD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26:11.223" v="847"/>
          <ac:spMkLst>
            <pc:docMk/>
            <pc:sldMk cId="860435440" sldId="281"/>
            <ac:spMk id="55" creationId="{9A97C86A-04D6-40F7-AE84-31AB43E6A846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26:11.223" v="847"/>
          <ac:spMkLst>
            <pc:docMk/>
            <pc:sldMk cId="860435440" sldId="281"/>
            <ac:spMk id="56" creationId="{FF9F2414-84E8-453E-B1F3-389FDE8192D9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26:11.223" v="847"/>
          <ac:spMkLst>
            <pc:docMk/>
            <pc:sldMk cId="860435440" sldId="281"/>
            <ac:spMk id="57" creationId="{3ECA69A1-7536-43AC-85EF-C7106179F5ED}"/>
          </ac:spMkLst>
        </pc:spChg>
        <pc:picChg chg="mod">
          <ac:chgData name="Тимощук Оксана" userId="S::o.p.tymoshchuk@roippo.edu.rv.gov.ua::4c14224a-8ff5-4f4f-a0cb-89fa1d6465b9" providerId="AD" clId="Web-{981ABDAE-EB6A-7776-61BB-10B8EF40145C}" dt="2023-06-21T08:26:11.223" v="847"/>
          <ac:picMkLst>
            <pc:docMk/>
            <pc:sldMk cId="860435440" sldId="281"/>
            <ac:picMk id="9" creationId="{FE3D4549-3AF0-62AF-F238-AA5179BA89C3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8:26:11.223" v="847"/>
          <ac:picMkLst>
            <pc:docMk/>
            <pc:sldMk cId="860435440" sldId="281"/>
            <ac:picMk id="10" creationId="{8CC65B7B-0C6E-217B-BA94-92382E2B2238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8:26:11.223" v="847"/>
          <ac:picMkLst>
            <pc:docMk/>
            <pc:sldMk cId="860435440" sldId="281"/>
            <ac:picMk id="11" creationId="{BA011F11-4E74-06A1-FD65-2E99D2BAAF5B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8:26:11.223" v="847"/>
          <ac:picMkLst>
            <pc:docMk/>
            <pc:sldMk cId="860435440" sldId="281"/>
            <ac:picMk id="12" creationId="{2AD117F7-B918-4655-B6EF-DBE785F612BF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8:26:11.223" v="847"/>
          <ac:picMkLst>
            <pc:docMk/>
            <pc:sldMk cId="860435440" sldId="281"/>
            <ac:picMk id="13" creationId="{1F05652D-1F7B-5E0A-0178-2463F707A459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8:26:11.223" v="847"/>
          <ac:picMkLst>
            <pc:docMk/>
            <pc:sldMk cId="860435440" sldId="281"/>
            <ac:picMk id="14" creationId="{FB5E6440-01F5-D510-1BAA-B720023EE18C}"/>
          </ac:picMkLst>
        </pc:picChg>
      </pc:sldChg>
      <pc:sldChg chg="modSp">
        <pc:chgData name="Тимощук Оксана" userId="S::o.p.tymoshchuk@roippo.edu.rv.gov.ua::4c14224a-8ff5-4f4f-a0cb-89fa1d6465b9" providerId="AD" clId="Web-{981ABDAE-EB6A-7776-61BB-10B8EF40145C}" dt="2023-06-21T05:53:15.864" v="55" actId="14100"/>
        <pc:sldMkLst>
          <pc:docMk/>
          <pc:sldMk cId="4143816661" sldId="294"/>
        </pc:sldMkLst>
        <pc:graphicFrameChg chg="mod">
          <ac:chgData name="Тимощук Оксана" userId="S::o.p.tymoshchuk@roippo.edu.rv.gov.ua::4c14224a-8ff5-4f4f-a0cb-89fa1d6465b9" providerId="AD" clId="Web-{981ABDAE-EB6A-7776-61BB-10B8EF40145C}" dt="2023-06-21T05:53:15.864" v="55" actId="14100"/>
          <ac:graphicFrameMkLst>
            <pc:docMk/>
            <pc:sldMk cId="4143816661" sldId="294"/>
            <ac:graphicFrameMk id="25" creationId="{146C3FD6-6C6D-B08A-315B-67C27FA73CF2}"/>
          </ac:graphicFrameMkLst>
        </pc:graphicFrameChg>
      </pc:sldChg>
      <pc:sldChg chg="modSp">
        <pc:chgData name="Тимощук Оксана" userId="S::o.p.tymoshchuk@roippo.edu.rv.gov.ua::4c14224a-8ff5-4f4f-a0cb-89fa1d6465b9" providerId="AD" clId="Web-{981ABDAE-EB6A-7776-61BB-10B8EF40145C}" dt="2023-06-21T05:41:29.936" v="5" actId="20577"/>
        <pc:sldMkLst>
          <pc:docMk/>
          <pc:sldMk cId="2032060350" sldId="296"/>
        </pc:sldMkLst>
        <pc:graphicFrameChg chg="modGraphic">
          <ac:chgData name="Тимощук Оксана" userId="S::o.p.tymoshchuk@roippo.edu.rv.gov.ua::4c14224a-8ff5-4f4f-a0cb-89fa1d6465b9" providerId="AD" clId="Web-{981ABDAE-EB6A-7776-61BB-10B8EF40145C}" dt="2023-06-21T05:41:29.936" v="5" actId="20577"/>
          <ac:graphicFrameMkLst>
            <pc:docMk/>
            <pc:sldMk cId="2032060350" sldId="296"/>
            <ac:graphicFrameMk id="25" creationId="{146C3FD6-6C6D-B08A-315B-67C27FA73CF2}"/>
          </ac:graphicFrameMkLst>
        </pc:graphicFrameChg>
      </pc:sldChg>
      <pc:sldChg chg="modSp">
        <pc:chgData name="Тимощук Оксана" userId="S::o.p.tymoshchuk@roippo.edu.rv.gov.ua::4c14224a-8ff5-4f4f-a0cb-89fa1d6465b9" providerId="AD" clId="Web-{981ABDAE-EB6A-7776-61BB-10B8EF40145C}" dt="2023-06-21T05:41:43.202" v="7" actId="20577"/>
        <pc:sldMkLst>
          <pc:docMk/>
          <pc:sldMk cId="3231572688" sldId="298"/>
        </pc:sldMkLst>
        <pc:graphicFrameChg chg="modGraphic">
          <ac:chgData name="Тимощук Оксана" userId="S::o.p.tymoshchuk@roippo.edu.rv.gov.ua::4c14224a-8ff5-4f4f-a0cb-89fa1d6465b9" providerId="AD" clId="Web-{981ABDAE-EB6A-7776-61BB-10B8EF40145C}" dt="2023-06-21T05:41:43.202" v="7" actId="20577"/>
          <ac:graphicFrameMkLst>
            <pc:docMk/>
            <pc:sldMk cId="3231572688" sldId="298"/>
            <ac:graphicFrameMk id="25" creationId="{146C3FD6-6C6D-B08A-315B-67C27FA73CF2}"/>
          </ac:graphicFrameMkLst>
        </pc:graphicFrameChg>
      </pc:sldChg>
      <pc:sldChg chg="modSp">
        <pc:chgData name="Тимощук Оксана" userId="S::o.p.tymoshchuk@roippo.edu.rv.gov.ua::4c14224a-8ff5-4f4f-a0cb-89fa1d6465b9" providerId="AD" clId="Web-{981ABDAE-EB6A-7776-61BB-10B8EF40145C}" dt="2023-06-21T05:52:13.128" v="51" actId="14100"/>
        <pc:sldMkLst>
          <pc:docMk/>
          <pc:sldMk cId="1866564026" sldId="299"/>
        </pc:sldMkLst>
        <pc:picChg chg="mod modCrop">
          <ac:chgData name="Тимощук Оксана" userId="S::o.p.tymoshchuk@roippo.edu.rv.gov.ua::4c14224a-8ff5-4f4f-a0cb-89fa1d6465b9" providerId="AD" clId="Web-{981ABDAE-EB6A-7776-61BB-10B8EF40145C}" dt="2023-06-21T05:51:32.533" v="47"/>
          <ac:picMkLst>
            <pc:docMk/>
            <pc:sldMk cId="1866564026" sldId="299"/>
            <ac:picMk id="5" creationId="{72C399DE-0B08-BE05-161D-9F683918A76A}"/>
          </ac:picMkLst>
        </pc:picChg>
        <pc:picChg chg="mod modCrop">
          <ac:chgData name="Тимощук Оксана" userId="S::o.p.tymoshchuk@roippo.edu.rv.gov.ua::4c14224a-8ff5-4f4f-a0cb-89fa1d6465b9" providerId="AD" clId="Web-{981ABDAE-EB6A-7776-61BB-10B8EF40145C}" dt="2023-06-21T05:52:04.268" v="50" actId="14100"/>
          <ac:picMkLst>
            <pc:docMk/>
            <pc:sldMk cId="1866564026" sldId="299"/>
            <ac:picMk id="6" creationId="{7DCF98E6-5C3E-1573-30B5-CB9C5FCD0514}"/>
          </ac:picMkLst>
        </pc:picChg>
        <pc:picChg chg="mod modCrop">
          <ac:chgData name="Тимощук Оксана" userId="S::o.p.tymoshchuk@roippo.edu.rv.gov.ua::4c14224a-8ff5-4f4f-a0cb-89fa1d6465b9" providerId="AD" clId="Web-{981ABDAE-EB6A-7776-61BB-10B8EF40145C}" dt="2023-06-21T05:51:17.892" v="45" actId="1076"/>
          <ac:picMkLst>
            <pc:docMk/>
            <pc:sldMk cId="1866564026" sldId="299"/>
            <ac:picMk id="7" creationId="{D97463C1-CC1D-C674-115D-9384FC6CA91D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5:52:13.128" v="51" actId="14100"/>
          <ac:picMkLst>
            <pc:docMk/>
            <pc:sldMk cId="1866564026" sldId="299"/>
            <ac:picMk id="8" creationId="{915F8D95-B875-7B5C-A4C4-42D5E76A093C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5:51:59.752" v="49" actId="14100"/>
          <ac:picMkLst>
            <pc:docMk/>
            <pc:sldMk cId="1866564026" sldId="299"/>
            <ac:picMk id="10" creationId="{A8A1B314-4A0F-62C4-8E4E-39E680707937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981ABDAE-EB6A-7776-61BB-10B8EF40145C}" dt="2023-06-21T11:13:44.975" v="1065" actId="14100"/>
        <pc:sldMkLst>
          <pc:docMk/>
          <pc:sldMk cId="74348002" sldId="300"/>
        </pc:sldMkLst>
        <pc:spChg chg="add mod">
          <ac:chgData name="Тимощук Оксана" userId="S::o.p.tymoshchuk@roippo.edu.rv.gov.ua::4c14224a-8ff5-4f4f-a0cb-89fa1d6465b9" providerId="AD" clId="Web-{981ABDAE-EB6A-7776-61BB-10B8EF40145C}" dt="2023-06-21T11:12:46.849" v="1064" actId="1076"/>
          <ac:spMkLst>
            <pc:docMk/>
            <pc:sldMk cId="74348002" sldId="300"/>
            <ac:spMk id="3" creationId="{D640C682-5948-B5E4-CA86-77E66A2BC782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30:02.517" v="853"/>
          <ac:spMkLst>
            <pc:docMk/>
            <pc:sldMk cId="74348002" sldId="300"/>
            <ac:spMk id="6" creationId="{86FF76B9-219D-4469-AF87-0236D29032F1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9:56.923" v="849"/>
          <ac:spMkLst>
            <pc:docMk/>
            <pc:sldMk cId="74348002" sldId="300"/>
            <ac:spMk id="9" creationId="{AB8C311F-7253-4AED-9701-7FC0708C41C7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30:02.517" v="853"/>
          <ac:spMkLst>
            <pc:docMk/>
            <pc:sldMk cId="74348002" sldId="300"/>
            <ac:spMk id="10" creationId="{2E80C965-DB6D-4F81-9E9E-B027384D0BD6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9:56.923" v="849"/>
          <ac:spMkLst>
            <pc:docMk/>
            <pc:sldMk cId="74348002" sldId="300"/>
            <ac:spMk id="11" creationId="{E2384209-CB15-4CDF-9D31-C44FD9A3F20D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9:56.923" v="849"/>
          <ac:spMkLst>
            <pc:docMk/>
            <pc:sldMk cId="74348002" sldId="300"/>
            <ac:spMk id="13" creationId="{2633B3B5-CC90-43F0-8714-D31D1F3F0209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29:56.923" v="849"/>
          <ac:spMkLst>
            <pc:docMk/>
            <pc:sldMk cId="74348002" sldId="300"/>
            <ac:spMk id="15" creationId="{A8D57A06-A426-446D-B02C-A2DC6B62E45E}"/>
          </ac:spMkLst>
        </pc:spChg>
        <pc:spChg chg="add del">
          <ac:chgData name="Тимощук Оксана" userId="S::o.p.tymoshchuk@roippo.edu.rv.gov.ua::4c14224a-8ff5-4f4f-a0cb-89fa1d6465b9" providerId="AD" clId="Web-{981ABDAE-EB6A-7776-61BB-10B8EF40145C}" dt="2023-06-21T08:30:02.517" v="853"/>
          <ac:spMkLst>
            <pc:docMk/>
            <pc:sldMk cId="74348002" sldId="300"/>
            <ac:spMk id="17" creationId="{633C5E46-DAC5-4661-9C87-22B08E2A512F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30:02.532" v="854"/>
          <ac:spMkLst>
            <pc:docMk/>
            <pc:sldMk cId="74348002" sldId="300"/>
            <ac:spMk id="19" creationId="{7C1E5815-D54C-487F-A054-6D4930ADE3DF}"/>
          </ac:spMkLst>
        </pc:spChg>
        <pc:spChg chg="add">
          <ac:chgData name="Тимощук Оксана" userId="S::o.p.tymoshchuk@roippo.edu.rv.gov.ua::4c14224a-8ff5-4f4f-a0cb-89fa1d6465b9" providerId="AD" clId="Web-{981ABDAE-EB6A-7776-61BB-10B8EF40145C}" dt="2023-06-21T08:30:02.532" v="854"/>
          <ac:spMkLst>
            <pc:docMk/>
            <pc:sldMk cId="74348002" sldId="300"/>
            <ac:spMk id="20" creationId="{736F0DFD-0954-464F-BF12-DD2E6F6E0380}"/>
          </ac:spMkLst>
        </pc:spChg>
        <pc:grpChg chg="add del">
          <ac:chgData name="Тимощук Оксана" userId="S::o.p.tymoshchuk@roippo.edu.rv.gov.ua::4c14224a-8ff5-4f4f-a0cb-89fa1d6465b9" providerId="AD" clId="Web-{981ABDAE-EB6A-7776-61BB-10B8EF40145C}" dt="2023-06-21T08:30:02.517" v="853"/>
          <ac:grpSpMkLst>
            <pc:docMk/>
            <pc:sldMk cId="74348002" sldId="300"/>
            <ac:grpSpMk id="7" creationId="{DB88BD78-87E1-424D-B479-C37D8E41B12E}"/>
          </ac:grpSpMkLst>
        </pc:grpChg>
        <pc:picChg chg="mod">
          <ac:chgData name="Тимощук Оксана" userId="S::o.p.tymoshchuk@roippo.edu.rv.gov.ua::4c14224a-8ff5-4f4f-a0cb-89fa1d6465b9" providerId="AD" clId="Web-{981ABDAE-EB6A-7776-61BB-10B8EF40145C}" dt="2023-06-21T11:13:44.975" v="1065" actId="14100"/>
          <ac:picMkLst>
            <pc:docMk/>
            <pc:sldMk cId="74348002" sldId="300"/>
            <ac:picMk id="2" creationId="{7EBADDEB-F8BF-9A0E-AB46-A2689264601A}"/>
          </ac:picMkLst>
        </pc:picChg>
        <pc:picChg chg="mod">
          <ac:chgData name="Тимощук Оксана" userId="S::o.p.tymoshchuk@roippo.edu.rv.gov.ua::4c14224a-8ff5-4f4f-a0cb-89fa1d6465b9" providerId="AD" clId="Web-{981ABDAE-EB6A-7776-61BB-10B8EF40145C}" dt="2023-06-21T08:30:02.532" v="854"/>
          <ac:picMkLst>
            <pc:docMk/>
            <pc:sldMk cId="74348002" sldId="300"/>
            <ac:picMk id="4" creationId="{6A55ABE1-4130-E418-3457-31583C3EB3BE}"/>
          </ac:picMkLst>
        </pc:picChg>
      </pc:sldChg>
      <pc:sldChg chg="addSp delSp modSp new">
        <pc:chgData name="Тимощук Оксана" userId="S::o.p.tymoshchuk@roippo.edu.rv.gov.ua::4c14224a-8ff5-4f4f-a0cb-89fa1d6465b9" providerId="AD" clId="Web-{981ABDAE-EB6A-7776-61BB-10B8EF40145C}" dt="2023-06-21T11:10:10.159" v="1016" actId="1076"/>
        <pc:sldMkLst>
          <pc:docMk/>
          <pc:sldMk cId="867423285" sldId="301"/>
        </pc:sldMkLst>
        <pc:spChg chg="mod">
          <ac:chgData name="Тимощук Оксана" userId="S::o.p.tymoshchuk@roippo.edu.rv.gov.ua::4c14224a-8ff5-4f4f-a0cb-89fa1d6465b9" providerId="AD" clId="Web-{981ABDAE-EB6A-7776-61BB-10B8EF40145C}" dt="2023-06-21T08:06:22.703" v="755" actId="1076"/>
          <ac:spMkLst>
            <pc:docMk/>
            <pc:sldMk cId="867423285" sldId="301"/>
            <ac:spMk id="2" creationId="{FBABF8C4-3DE5-0E4C-8AEA-095E5A3A17DD}"/>
          </ac:spMkLst>
        </pc:spChg>
        <pc:spChg chg="del mod">
          <ac:chgData name="Тимощук Оксана" userId="S::o.p.tymoshchuk@roippo.edu.rv.gov.ua::4c14224a-8ff5-4f4f-a0cb-89fa1d6465b9" providerId="AD" clId="Web-{981ABDAE-EB6A-7776-61BB-10B8EF40145C}" dt="2023-06-21T08:05:40.951" v="746"/>
          <ac:spMkLst>
            <pc:docMk/>
            <pc:sldMk cId="867423285" sldId="301"/>
            <ac:spMk id="3" creationId="{06A92BF9-6F42-E81B-F8A1-DBA3E81FDA3F}"/>
          </ac:spMkLst>
        </pc:spChg>
        <pc:graphicFrameChg chg="add del mod modGraphic">
          <ac:chgData name="Тимощук Оксана" userId="S::o.p.tymoshchuk@roippo.edu.rv.gov.ua::4c14224a-8ff5-4f4f-a0cb-89fa1d6465b9" providerId="AD" clId="Web-{981ABDAE-EB6A-7776-61BB-10B8EF40145C}" dt="2023-06-21T08:04:21.509" v="724"/>
          <ac:graphicFrameMkLst>
            <pc:docMk/>
            <pc:sldMk cId="867423285" sldId="301"/>
            <ac:graphicFrameMk id="4" creationId="{04244AF4-4B3D-284D-7A3E-9867FC479845}"/>
          </ac:graphicFrameMkLst>
        </pc:graphicFrameChg>
        <pc:graphicFrameChg chg="add mod modGraphic">
          <ac:chgData name="Тимощук Оксана" userId="S::o.p.tymoshchuk@roippo.edu.rv.gov.ua::4c14224a-8ff5-4f4f-a0cb-89fa1d6465b9" providerId="AD" clId="Web-{981ABDAE-EB6A-7776-61BB-10B8EF40145C}" dt="2023-06-21T11:10:10.159" v="1016" actId="1076"/>
          <ac:graphicFrameMkLst>
            <pc:docMk/>
            <pc:sldMk cId="867423285" sldId="301"/>
            <ac:graphicFrameMk id="14" creationId="{07DA770B-E09E-D0A4-8D1E-073C81A82A48}"/>
          </ac:graphicFrameMkLst>
        </pc:graphicFrameChg>
      </pc:sldChg>
      <pc:sldChg chg="add del replId">
        <pc:chgData name="Тимощук Оксана" userId="S::o.p.tymoshchuk@roippo.edu.rv.gov.ua::4c14224a-8ff5-4f4f-a0cb-89fa1d6465b9" providerId="AD" clId="Web-{981ABDAE-EB6A-7776-61BB-10B8EF40145C}" dt="2023-06-21T06:51:48.221" v="298"/>
        <pc:sldMkLst>
          <pc:docMk/>
          <pc:sldMk cId="920146123" sldId="301"/>
        </pc:sldMkLst>
      </pc:sldChg>
      <pc:sldChg chg="add del replId">
        <pc:chgData name="Тимощук Оксана" userId="S::o.p.tymoshchuk@roippo.edu.rv.gov.ua::4c14224a-8ff5-4f4f-a0cb-89fa1d6465b9" providerId="AD" clId="Web-{981ABDAE-EB6A-7776-61BB-10B8EF40145C}" dt="2023-06-21T06:51:26.845" v="294"/>
        <pc:sldMkLst>
          <pc:docMk/>
          <pc:sldMk cId="936020960" sldId="301"/>
        </pc:sldMkLst>
      </pc:sldChg>
      <pc:sldChg chg="add del replId">
        <pc:chgData name="Тимощук Оксана" userId="S::o.p.tymoshchuk@roippo.edu.rv.gov.ua::4c14224a-8ff5-4f4f-a0cb-89fa1d6465b9" providerId="AD" clId="Web-{981ABDAE-EB6A-7776-61BB-10B8EF40145C}" dt="2023-06-21T06:51:34.580" v="296"/>
        <pc:sldMkLst>
          <pc:docMk/>
          <pc:sldMk cId="3683997424" sldId="301"/>
        </pc:sldMkLst>
      </pc:sldChg>
    </pc:docChg>
  </pc:docChgLst>
  <pc:docChgLst>
    <pc:chgData name="Тимощук Оксана" userId="S::o.p.tymoshchuk@roippo.edu.rv.gov.ua::4c14224a-8ff5-4f4f-a0cb-89fa1d6465b9" providerId="AD" clId="Web-{8C04E92E-D597-A69D-582E-15C6A8867A44}"/>
    <pc:docChg chg="modSld sldOrd">
      <pc:chgData name="Тимощук Оксана" userId="S::o.p.tymoshchuk@roippo.edu.rv.gov.ua::4c14224a-8ff5-4f4f-a0cb-89fa1d6465b9" providerId="AD" clId="Web-{8C04E92E-D597-A69D-582E-15C6A8867A44}" dt="2023-06-26T11:23:13.804" v="147" actId="1076"/>
      <pc:docMkLst>
        <pc:docMk/>
      </pc:docMkLst>
      <pc:sldChg chg="ord">
        <pc:chgData name="Тимощук Оксана" userId="S::o.p.tymoshchuk@roippo.edu.rv.gov.ua::4c14224a-8ff5-4f4f-a0cb-89fa1d6465b9" providerId="AD" clId="Web-{8C04E92E-D597-A69D-582E-15C6A8867A44}" dt="2023-06-26T08:48:19.273" v="1"/>
        <pc:sldMkLst>
          <pc:docMk/>
          <pc:sldMk cId="1463777261" sldId="264"/>
        </pc:sldMkLst>
      </pc:sldChg>
      <pc:sldChg chg="addSp modSp">
        <pc:chgData name="Тимощук Оксана" userId="S::o.p.tymoshchuk@roippo.edu.rv.gov.ua::4c14224a-8ff5-4f4f-a0cb-89fa1d6465b9" providerId="AD" clId="Web-{8C04E92E-D597-A69D-582E-15C6A8867A44}" dt="2023-06-26T08:57:25.665" v="104" actId="14100"/>
        <pc:sldMkLst>
          <pc:docMk/>
          <pc:sldMk cId="382258040" sldId="271"/>
        </pc:sldMkLst>
        <pc:spChg chg="add mod">
          <ac:chgData name="Тимощук Оксана" userId="S::o.p.tymoshchuk@roippo.edu.rv.gov.ua::4c14224a-8ff5-4f4f-a0cb-89fa1d6465b9" providerId="AD" clId="Web-{8C04E92E-D597-A69D-582E-15C6A8867A44}" dt="2023-06-26T08:57:25.665" v="104" actId="14100"/>
          <ac:spMkLst>
            <pc:docMk/>
            <pc:sldMk cId="382258040" sldId="271"/>
            <ac:spMk id="15" creationId="{0B09B9A8-78B9-6661-F908-54992CF1D91B}"/>
          </ac:spMkLst>
        </pc:spChg>
        <pc:graphicFrameChg chg="mod">
          <ac:chgData name="Тимощук Оксана" userId="S::o.p.tymoshchuk@roippo.edu.rv.gov.ua::4c14224a-8ff5-4f4f-a0cb-89fa1d6465b9" providerId="AD" clId="Web-{8C04E92E-D597-A69D-582E-15C6A8867A44}" dt="2023-06-26T08:51:50.201" v="2" actId="14100"/>
          <ac:graphicFrameMkLst>
            <pc:docMk/>
            <pc:sldMk cId="382258040" sldId="271"/>
            <ac:graphicFrameMk id="6" creationId="{4107E699-5CC0-CC15-103A-62C78F6F8956}"/>
          </ac:graphicFrameMkLst>
        </pc:graphicFrameChg>
      </pc:sldChg>
      <pc:sldChg chg="modSp">
        <pc:chgData name="Тимощук Оксана" userId="S::o.p.tymoshchuk@roippo.edu.rv.gov.ua::4c14224a-8ff5-4f4f-a0cb-89fa1d6465b9" providerId="AD" clId="Web-{8C04E92E-D597-A69D-582E-15C6A8867A44}" dt="2023-06-26T11:23:13.804" v="147" actId="1076"/>
        <pc:sldMkLst>
          <pc:docMk/>
          <pc:sldMk cId="860435440" sldId="281"/>
        </pc:sldMkLst>
        <pc:picChg chg="mod">
          <ac:chgData name="Тимощук Оксана" userId="S::o.p.tymoshchuk@roippo.edu.rv.gov.ua::4c14224a-8ff5-4f4f-a0cb-89fa1d6465b9" providerId="AD" clId="Web-{8C04E92E-D597-A69D-582E-15C6A8867A44}" dt="2023-06-26T11:23:13.804" v="147" actId="1076"/>
          <ac:picMkLst>
            <pc:docMk/>
            <pc:sldMk cId="860435440" sldId="281"/>
            <ac:picMk id="13" creationId="{1F05652D-1F7B-5E0A-0178-2463F707A459}"/>
          </ac:picMkLst>
        </pc:picChg>
      </pc:sldChg>
      <pc:sldChg chg="addSp delSp modSp">
        <pc:chgData name="Тимощук Оксана" userId="S::o.p.tymoshchuk@roippo.edu.rv.gov.ua::4c14224a-8ff5-4f4f-a0cb-89fa1d6465b9" providerId="AD" clId="Web-{8C04E92E-D597-A69D-582E-15C6A8867A44}" dt="2023-06-26T09:06:54.838" v="145" actId="20577"/>
        <pc:sldMkLst>
          <pc:docMk/>
          <pc:sldMk cId="74348002" sldId="300"/>
        </pc:sldMkLst>
        <pc:spChg chg="add del">
          <ac:chgData name="Тимощук Оксана" userId="S::o.p.tymoshchuk@roippo.edu.rv.gov.ua::4c14224a-8ff5-4f4f-a0cb-89fa1d6465b9" providerId="AD" clId="Web-{8C04E92E-D597-A69D-582E-15C6A8867A44}" dt="2023-06-26T09:03:33.395" v="106"/>
          <ac:spMkLst>
            <pc:docMk/>
            <pc:sldMk cId="74348002" sldId="300"/>
            <ac:spMk id="5" creationId="{078F86CB-6BCC-AEE5-3476-C8B934162575}"/>
          </ac:spMkLst>
        </pc:spChg>
        <pc:spChg chg="add mod">
          <ac:chgData name="Тимощук Оксана" userId="S::o.p.tymoshchuk@roippo.edu.rv.gov.ua::4c14224a-8ff5-4f4f-a0cb-89fa1d6465b9" providerId="AD" clId="Web-{8C04E92E-D597-A69D-582E-15C6A8867A44}" dt="2023-06-26T09:06:11.821" v="140"/>
          <ac:spMkLst>
            <pc:docMk/>
            <pc:sldMk cId="74348002" sldId="300"/>
            <ac:spMk id="6" creationId="{63E82CA5-BCFE-BDF5-6D1F-887609860422}"/>
          </ac:spMkLst>
        </pc:spChg>
        <pc:spChg chg="add mod">
          <ac:chgData name="Тимощук Оксана" userId="S::o.p.tymoshchuk@roippo.edu.rv.gov.ua::4c14224a-8ff5-4f4f-a0cb-89fa1d6465b9" providerId="AD" clId="Web-{8C04E92E-D597-A69D-582E-15C6A8867A44}" dt="2023-06-26T09:06:16.837" v="141"/>
          <ac:spMkLst>
            <pc:docMk/>
            <pc:sldMk cId="74348002" sldId="300"/>
            <ac:spMk id="7" creationId="{5C613F0B-9990-AEB1-0404-ED90C9A9E3CF}"/>
          </ac:spMkLst>
        </pc:spChg>
        <pc:spChg chg="add mod">
          <ac:chgData name="Тимощук Оксана" userId="S::o.p.tymoshchuk@roippo.edu.rv.gov.ua::4c14224a-8ff5-4f4f-a0cb-89fa1d6465b9" providerId="AD" clId="Web-{8C04E92E-D597-A69D-582E-15C6A8867A44}" dt="2023-06-26T09:06:29.353" v="142" actId="20577"/>
          <ac:spMkLst>
            <pc:docMk/>
            <pc:sldMk cId="74348002" sldId="300"/>
            <ac:spMk id="8" creationId="{1E93ECF6-6C73-842E-5237-E109C80E2D07}"/>
          </ac:spMkLst>
        </pc:spChg>
        <pc:spChg chg="add mod">
          <ac:chgData name="Тимощук Оксана" userId="S::o.p.tymoshchuk@roippo.edu.rv.gov.ua::4c14224a-8ff5-4f4f-a0cb-89fa1d6465b9" providerId="AD" clId="Web-{8C04E92E-D597-A69D-582E-15C6A8867A44}" dt="2023-06-26T09:06:40.510" v="143" actId="20577"/>
          <ac:spMkLst>
            <pc:docMk/>
            <pc:sldMk cId="74348002" sldId="300"/>
            <ac:spMk id="9" creationId="{95F3DD3C-2DB3-EBE7-99FA-1F4ACADB35B4}"/>
          </ac:spMkLst>
        </pc:spChg>
        <pc:spChg chg="add mod">
          <ac:chgData name="Тимощук Оксана" userId="S::o.p.tymoshchuk@roippo.edu.rv.gov.ua::4c14224a-8ff5-4f4f-a0cb-89fa1d6465b9" providerId="AD" clId="Web-{8C04E92E-D597-A69D-582E-15C6A8867A44}" dt="2023-06-26T09:06:48.651" v="144" actId="20577"/>
          <ac:spMkLst>
            <pc:docMk/>
            <pc:sldMk cId="74348002" sldId="300"/>
            <ac:spMk id="10" creationId="{EE20AC2C-E13B-5527-1C32-DCD5AD725DD4}"/>
          </ac:spMkLst>
        </pc:spChg>
        <pc:spChg chg="add mod">
          <ac:chgData name="Тимощук Оксана" userId="S::o.p.tymoshchuk@roippo.edu.rv.gov.ua::4c14224a-8ff5-4f4f-a0cb-89fa1d6465b9" providerId="AD" clId="Web-{8C04E92E-D597-A69D-582E-15C6A8867A44}" dt="2023-06-26T09:06:54.838" v="145" actId="20577"/>
          <ac:spMkLst>
            <pc:docMk/>
            <pc:sldMk cId="74348002" sldId="300"/>
            <ac:spMk id="11" creationId="{A0D4F5FA-969D-1BDF-3AB0-CAF5B42212BB}"/>
          </ac:spMkLst>
        </pc:spChg>
      </pc:sldChg>
    </pc:docChg>
  </pc:docChgLst>
  <pc:docChgLst>
    <pc:chgData name="Тимощук Оксана" userId="S::o.p.tymoshchuk@roippo.edu.rv.gov.ua::4c14224a-8ff5-4f4f-a0cb-89fa1d6465b9" providerId="AD" clId="Web-{325AD93D-967F-4217-B9D9-9C378BF6BDD4}"/>
    <pc:docChg chg="sldOrd">
      <pc:chgData name="Тимощук Оксана" userId="S::o.p.tymoshchuk@roippo.edu.rv.gov.ua::4c14224a-8ff5-4f4f-a0cb-89fa1d6465b9" providerId="AD" clId="Web-{325AD93D-967F-4217-B9D9-9C378BF6BDD4}" dt="2023-08-10T06:54:23.168" v="1"/>
      <pc:docMkLst>
        <pc:docMk/>
      </pc:docMkLst>
      <pc:sldChg chg="ord">
        <pc:chgData name="Тимощук Оксана" userId="S::o.p.tymoshchuk@roippo.edu.rv.gov.ua::4c14224a-8ff5-4f4f-a0cb-89fa1d6465b9" providerId="AD" clId="Web-{325AD93D-967F-4217-B9D9-9C378BF6BDD4}" dt="2023-08-10T06:54:15.746" v="0"/>
        <pc:sldMkLst>
          <pc:docMk/>
          <pc:sldMk cId="267866827" sldId="261"/>
        </pc:sldMkLst>
      </pc:sldChg>
      <pc:sldChg chg="ord">
        <pc:chgData name="Тимощук Оксана" userId="S::o.p.tymoshchuk@roippo.edu.rv.gov.ua::4c14224a-8ff5-4f4f-a0cb-89fa1d6465b9" providerId="AD" clId="Web-{325AD93D-967F-4217-B9D9-9C378BF6BDD4}" dt="2023-08-10T06:54:23.168" v="1"/>
        <pc:sldMkLst>
          <pc:docMk/>
          <pc:sldMk cId="487513368" sldId="313"/>
        </pc:sldMkLst>
      </pc:sldChg>
    </pc:docChg>
  </pc:docChgLst>
  <pc:docChgLst>
    <pc:chgData name="Тимощук Оксана" userId="S::o.p.tymoshchuk@roippo.edu.rv.gov.ua::4c14224a-8ff5-4f4f-a0cb-89fa1d6465b9" providerId="AD" clId="Web-{AA9D28C5-97DC-AED6-0A53-45C4A1EB5809}"/>
    <pc:docChg chg="addSld delSld modSld">
      <pc:chgData name="Тимощук Оксана" userId="S::o.p.tymoshchuk@roippo.edu.rv.gov.ua::4c14224a-8ff5-4f4f-a0cb-89fa1d6465b9" providerId="AD" clId="Web-{AA9D28C5-97DC-AED6-0A53-45C4A1EB5809}" dt="2023-08-08T11:12:51.655" v="663" actId="20577"/>
      <pc:docMkLst>
        <pc:docMk/>
      </pc:docMkLst>
      <pc:sldChg chg="addSp delSp modSp">
        <pc:chgData name="Тимощук Оксана" userId="S::o.p.tymoshchuk@roippo.edu.rv.gov.ua::4c14224a-8ff5-4f4f-a0cb-89fa1d6465b9" providerId="AD" clId="Web-{AA9D28C5-97DC-AED6-0A53-45C4A1EB5809}" dt="2023-08-08T08:35:42.460" v="39" actId="20577"/>
        <pc:sldMkLst>
          <pc:docMk/>
          <pc:sldMk cId="3930024240" sldId="256"/>
        </pc:sldMkLst>
        <pc:spChg chg="mod">
          <ac:chgData name="Тимощук Оксана" userId="S::o.p.tymoshchuk@roippo.edu.rv.gov.ua::4c14224a-8ff5-4f4f-a0cb-89fa1d6465b9" providerId="AD" clId="Web-{AA9D28C5-97DC-AED6-0A53-45C4A1EB5809}" dt="2023-08-08T08:35:25.506" v="35" actId="20577"/>
          <ac:spMkLst>
            <pc:docMk/>
            <pc:sldMk cId="3930024240" sldId="256"/>
            <ac:spMk id="2" creationId="{00000000-0000-0000-0000-000000000000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08:35:42.460" v="39" actId="20577"/>
          <ac:spMkLst>
            <pc:docMk/>
            <pc:sldMk cId="3930024240" sldId="256"/>
            <ac:spMk id="3" creationId="{00000000-0000-0000-0000-000000000000}"/>
          </ac:spMkLst>
        </pc:spChg>
        <pc:spChg chg="del">
          <ac:chgData name="Тимощук Оксана" userId="S::o.p.tymoshchuk@roippo.edu.rv.gov.ua::4c14224a-8ff5-4f4f-a0cb-89fa1d6465b9" providerId="AD" clId="Web-{AA9D28C5-97DC-AED6-0A53-45C4A1EB5809}" dt="2023-08-08T08:32:14.110" v="2"/>
          <ac:spMkLst>
            <pc:docMk/>
            <pc:sldMk cId="3930024240" sldId="256"/>
            <ac:spMk id="8" creationId="{4522B21E-B2B9-4C72-9A71-C87EFD137480}"/>
          </ac:spMkLst>
        </pc:spChg>
        <pc:spChg chg="del">
          <ac:chgData name="Тимощук Оксана" userId="S::o.p.tymoshchuk@roippo.edu.rv.gov.ua::4c14224a-8ff5-4f4f-a0cb-89fa1d6465b9" providerId="AD" clId="Web-{AA9D28C5-97DC-AED6-0A53-45C4A1EB5809}" dt="2023-08-08T08:32:14.110" v="2"/>
          <ac:spMkLst>
            <pc:docMk/>
            <pc:sldMk cId="3930024240" sldId="256"/>
            <ac:spMk id="10" creationId="{5EB7D2A2-F448-44D4-938C-DC84CBCB3B1E}"/>
          </ac:spMkLst>
        </pc:spChg>
        <pc:spChg chg="del">
          <ac:chgData name="Тимощук Оксана" userId="S::o.p.tymoshchuk@roippo.edu.rv.gov.ua::4c14224a-8ff5-4f4f-a0cb-89fa1d6465b9" providerId="AD" clId="Web-{AA9D28C5-97DC-AED6-0A53-45C4A1EB5809}" dt="2023-08-08T08:32:14.110" v="2"/>
          <ac:spMkLst>
            <pc:docMk/>
            <pc:sldMk cId="3930024240" sldId="256"/>
            <ac:spMk id="12" creationId="{871AEA07-1E14-44B4-8E55-64EF049CD66F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3:16.784" v="12"/>
          <ac:spMkLst>
            <pc:docMk/>
            <pc:sldMk cId="3930024240" sldId="256"/>
            <ac:spMk id="19" creationId="{4E1BEB12-92AF-4445-98AD-4C7756E7C93B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3:16.784" v="12"/>
          <ac:spMkLst>
            <pc:docMk/>
            <pc:sldMk cId="3930024240" sldId="256"/>
            <ac:spMk id="21" creationId="{D0522C2C-7B5C-48A7-A969-03941E5D2E76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3:16.784" v="12"/>
          <ac:spMkLst>
            <pc:docMk/>
            <pc:sldMk cId="3930024240" sldId="256"/>
            <ac:spMk id="23" creationId="{9C682A1A-5B2D-4111-BBD6-620165633E5B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3:16.784" v="12"/>
          <ac:spMkLst>
            <pc:docMk/>
            <pc:sldMk cId="3930024240" sldId="256"/>
            <ac:spMk id="25" creationId="{D6EE29F2-D77F-4BD0-A20B-334D316A1C9D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3:16.784" v="12"/>
          <ac:spMkLst>
            <pc:docMk/>
            <pc:sldMk cId="3930024240" sldId="256"/>
            <ac:spMk id="27" creationId="{22D09ED2-868F-42C6-866E-F92E0CEF314F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3:16.768" v="11"/>
          <ac:spMkLst>
            <pc:docMk/>
            <pc:sldMk cId="3930024240" sldId="256"/>
            <ac:spMk id="32" creationId="{100EDD19-6802-4EC3-95CE-CFFAB042CFD6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3:16.768" v="11"/>
          <ac:spMkLst>
            <pc:docMk/>
            <pc:sldMk cId="3930024240" sldId="256"/>
            <ac:spMk id="34" creationId="{DB17E863-922E-4C26-BD64-E8FD41D28661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4:11.957" v="23"/>
          <ac:spMkLst>
            <pc:docMk/>
            <pc:sldMk cId="3930024240" sldId="256"/>
            <ac:spMk id="36" creationId="{9DECDBF4-02B6-4BB4-B65B-B8107AD6A9E8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4:11.957" v="23"/>
          <ac:spMkLst>
            <pc:docMk/>
            <pc:sldMk cId="3930024240" sldId="256"/>
            <ac:spMk id="37" creationId="{CBB2B1F0-0DD6-4744-9A46-7A344FB48E40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4:11.957" v="23"/>
          <ac:spMkLst>
            <pc:docMk/>
            <pc:sldMk cId="3930024240" sldId="256"/>
            <ac:spMk id="38" creationId="{52D502E5-F6B4-4D58-B4AE-FC466FF15EE8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5:07.693" v="32"/>
          <ac:spMkLst>
            <pc:docMk/>
            <pc:sldMk cId="3930024240" sldId="256"/>
            <ac:spMk id="43" creationId="{B6CDA21F-E7AF-4C75-8395-33F58D5B0E45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08:35:07.693" v="32"/>
          <ac:spMkLst>
            <pc:docMk/>
            <pc:sldMk cId="3930024240" sldId="256"/>
            <ac:spMk id="50" creationId="{D5B0017B-2ECA-49AF-B397-DC140825DF8D}"/>
          </ac:spMkLst>
        </pc:spChg>
        <pc:spChg chg="add">
          <ac:chgData name="Тимощук Оксана" userId="S::o.p.tymoshchuk@roippo.edu.rv.gov.ua::4c14224a-8ff5-4f4f-a0cb-89fa1d6465b9" providerId="AD" clId="Web-{AA9D28C5-97DC-AED6-0A53-45C4A1EB5809}" dt="2023-08-08T08:35:07.693" v="32"/>
          <ac:spMkLst>
            <pc:docMk/>
            <pc:sldMk cId="3930024240" sldId="256"/>
            <ac:spMk id="57" creationId="{943CAA20-3569-4189-9E48-239A229A86CA}"/>
          </ac:spMkLst>
        </pc:spChg>
        <pc:spChg chg="add">
          <ac:chgData name="Тимощук Оксана" userId="S::o.p.tymoshchuk@roippo.edu.rv.gov.ua::4c14224a-8ff5-4f4f-a0cb-89fa1d6465b9" providerId="AD" clId="Web-{AA9D28C5-97DC-AED6-0A53-45C4A1EB5809}" dt="2023-08-08T08:35:07.693" v="32"/>
          <ac:spMkLst>
            <pc:docMk/>
            <pc:sldMk cId="3930024240" sldId="256"/>
            <ac:spMk id="59" creationId="{DA542B6D-E775-4832-91DC-2D20F857813A}"/>
          </ac:spMkLst>
        </pc:spChg>
        <pc:grpChg chg="add del">
          <ac:chgData name="Тимощук Оксана" userId="S::o.p.tymoshchuk@roippo.edu.rv.gov.ua::4c14224a-8ff5-4f4f-a0cb-89fa1d6465b9" providerId="AD" clId="Web-{AA9D28C5-97DC-AED6-0A53-45C4A1EB5809}" dt="2023-08-08T08:35:07.693" v="32"/>
          <ac:grpSpMkLst>
            <pc:docMk/>
            <pc:sldMk cId="3930024240" sldId="256"/>
            <ac:grpSpMk id="45" creationId="{AE1C45F0-260A-458C-96ED-C1F6D2151219}"/>
          </ac:grpSpMkLst>
        </pc:grpChg>
        <pc:cxnChg chg="del">
          <ac:chgData name="Тимощук Оксана" userId="S::o.p.tymoshchuk@roippo.edu.rv.gov.ua::4c14224a-8ff5-4f4f-a0cb-89fa1d6465b9" providerId="AD" clId="Web-{AA9D28C5-97DC-AED6-0A53-45C4A1EB5809}" dt="2023-08-08T08:32:14.110" v="2"/>
          <ac:cxnSpMkLst>
            <pc:docMk/>
            <pc:sldMk cId="3930024240" sldId="256"/>
            <ac:cxnSpMk id="14" creationId="{F7C8EA93-3210-4C62-99E9-153C275E3A87}"/>
          </ac:cxnSpMkLst>
        </pc:cxnChg>
        <pc:cxnChg chg="add del">
          <ac:chgData name="Тимощук Оксана" userId="S::o.p.tymoshchuk@roippo.edu.rv.gov.ua::4c14224a-8ff5-4f4f-a0cb-89fa1d6465b9" providerId="AD" clId="Web-{AA9D28C5-97DC-AED6-0A53-45C4A1EB5809}" dt="2023-08-08T08:35:07.693" v="32"/>
          <ac:cxnSpMkLst>
            <pc:docMk/>
            <pc:sldMk cId="3930024240" sldId="256"/>
            <ac:cxnSpMk id="52" creationId="{6CF1BAF6-AD41-4082-B212-8A1F9A2E8779}"/>
          </ac:cxnSpMkLst>
        </pc:cxnChg>
      </pc:sldChg>
      <pc:sldChg chg="addSp delSp modSp">
        <pc:chgData name="Тимощук Оксана" userId="S::o.p.tymoshchuk@roippo.edu.rv.gov.ua::4c14224a-8ff5-4f4f-a0cb-89fa1d6465b9" providerId="AD" clId="Web-{AA9D28C5-97DC-AED6-0A53-45C4A1EB5809}" dt="2023-08-08T09:07:12.985" v="270" actId="20577"/>
        <pc:sldMkLst>
          <pc:docMk/>
          <pc:sldMk cId="2623349852" sldId="257"/>
        </pc:sldMkLst>
        <pc:spChg chg="add del mod">
          <ac:chgData name="Тимощук Оксана" userId="S::o.p.tymoshchuk@roippo.edu.rv.gov.ua::4c14224a-8ff5-4f4f-a0cb-89fa1d6465b9" providerId="AD" clId="Web-{AA9D28C5-97DC-AED6-0A53-45C4A1EB5809}" dt="2023-08-08T08:48:53.327" v="51"/>
          <ac:spMkLst>
            <pc:docMk/>
            <pc:sldMk cId="2623349852" sldId="257"/>
            <ac:spMk id="2" creationId="{BE9D608D-74A3-6B53-3970-CA7604B6362E}"/>
          </ac:spMkLst>
        </pc:spChg>
        <pc:spChg chg="mod ord">
          <ac:chgData name="Тимощук Оксана" userId="S::o.p.tymoshchuk@roippo.edu.rv.gov.ua::4c14224a-8ff5-4f4f-a0cb-89fa1d6465b9" providerId="AD" clId="Web-{AA9D28C5-97DC-AED6-0A53-45C4A1EB5809}" dt="2023-08-08T09:07:06.423" v="267" actId="20577"/>
          <ac:spMkLst>
            <pc:docMk/>
            <pc:sldMk cId="2623349852" sldId="257"/>
            <ac:spMk id="3" creationId="{52759E06-3BBD-41F7-ACE8-095B26801DA5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09:06:35.750" v="262" actId="1076"/>
          <ac:spMkLst>
            <pc:docMk/>
            <pc:sldMk cId="2623349852" sldId="257"/>
            <ac:spMk id="4" creationId="{C82B1C0D-1867-FF19-BD39-9914CDF4806A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09:06:23.046" v="259" actId="20577"/>
          <ac:spMkLst>
            <pc:docMk/>
            <pc:sldMk cId="2623349852" sldId="257"/>
            <ac:spMk id="5" creationId="{C565A205-CF97-4091-C1D0-6102E9FD782D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09:07:12.985" v="270" actId="20577"/>
          <ac:spMkLst>
            <pc:docMk/>
            <pc:sldMk cId="2623349852" sldId="257"/>
            <ac:spMk id="6" creationId="{B11B1D84-4775-B068-C984-6AB87736B921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09:05:29.467" v="249" actId="1076"/>
          <ac:spMkLst>
            <pc:docMk/>
            <pc:sldMk cId="2623349852" sldId="257"/>
            <ac:spMk id="7" creationId="{7596816A-BE54-3CEE-A82B-3AAFCAC5FE90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09:06:58.266" v="265" actId="20577"/>
          <ac:spMkLst>
            <pc:docMk/>
            <pc:sldMk cId="2623349852" sldId="257"/>
            <ac:spMk id="8" creationId="{B7521EDD-5DA8-1E09-A7E5-25885FD82657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09:04:56.091" v="243" actId="1076"/>
          <ac:spMkLst>
            <pc:docMk/>
            <pc:sldMk cId="2623349852" sldId="257"/>
            <ac:spMk id="9" creationId="{DE78453A-A58B-1111-891A-64072D308635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09:03:07.244" v="211" actId="1076"/>
          <ac:spMkLst>
            <pc:docMk/>
            <pc:sldMk cId="2623349852" sldId="257"/>
            <ac:spMk id="10" creationId="{FE7B15C6-A034-DE83-2F5F-E9185CACBA69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09:04:29.621" v="242" actId="1076"/>
          <ac:spMkLst>
            <pc:docMk/>
            <pc:sldMk cId="2623349852" sldId="257"/>
            <ac:spMk id="11" creationId="{CB05541D-6930-3FD4-C84F-46D0253C3C05}"/>
          </ac:spMkLst>
        </pc:spChg>
        <pc:spChg chg="del mod">
          <ac:chgData name="Тимощук Оксана" userId="S::o.p.tymoshchuk@roippo.edu.rv.gov.ua::4c14224a-8ff5-4f4f-a0cb-89fa1d6465b9" providerId="AD" clId="Web-{AA9D28C5-97DC-AED6-0A53-45C4A1EB5809}" dt="2023-08-08T09:00:02.379" v="177"/>
          <ac:spMkLst>
            <pc:docMk/>
            <pc:sldMk cId="2623349852" sldId="257"/>
            <ac:spMk id="18" creationId="{081EA652-8C6A-4E69-BEB9-170809474553}"/>
          </ac:spMkLst>
        </pc:spChg>
        <pc:spChg chg="del mod">
          <ac:chgData name="Тимощук Оксана" userId="S::o.p.tymoshchuk@roippo.edu.rv.gov.ua::4c14224a-8ff5-4f4f-a0cb-89fa1d6465b9" providerId="AD" clId="Web-{AA9D28C5-97DC-AED6-0A53-45C4A1EB5809}" dt="2023-08-08T09:00:02.379" v="177"/>
          <ac:spMkLst>
            <pc:docMk/>
            <pc:sldMk cId="2623349852" sldId="257"/>
            <ac:spMk id="20" creationId="{5298780A-33B9-4EA2-8F67-DE68AD62841B}"/>
          </ac:spMkLst>
        </pc:spChg>
        <pc:spChg chg="del mod">
          <ac:chgData name="Тимощук Оксана" userId="S::o.p.tymoshchuk@roippo.edu.rv.gov.ua::4c14224a-8ff5-4f4f-a0cb-89fa1d6465b9" providerId="AD" clId="Web-{AA9D28C5-97DC-AED6-0A53-45C4A1EB5809}" dt="2023-08-08T09:00:02.379" v="177"/>
          <ac:spMkLst>
            <pc:docMk/>
            <pc:sldMk cId="2623349852" sldId="257"/>
            <ac:spMk id="22" creationId="{7F488E8B-4E1E-4402-8935-D4E6C02615C7}"/>
          </ac:spMkLst>
        </pc:spChg>
        <pc:spChg chg="add">
          <ac:chgData name="Тимощук Оксана" userId="S::o.p.tymoshchuk@roippo.edu.rv.gov.ua::4c14224a-8ff5-4f4f-a0cb-89fa1d6465b9" providerId="AD" clId="Web-{AA9D28C5-97DC-AED6-0A53-45C4A1EB5809}" dt="2023-08-08T09:00:02.379" v="177"/>
          <ac:spMkLst>
            <pc:docMk/>
            <pc:sldMk cId="2623349852" sldId="257"/>
            <ac:spMk id="26" creationId="{67A5186C-3438-4D83-A03D-BD8A5E2D488D}"/>
          </ac:spMkLst>
        </pc:spChg>
        <pc:spChg chg="add">
          <ac:chgData name="Тимощук Оксана" userId="S::o.p.tymoshchuk@roippo.edu.rv.gov.ua::4c14224a-8ff5-4f4f-a0cb-89fa1d6465b9" providerId="AD" clId="Web-{AA9D28C5-97DC-AED6-0A53-45C4A1EB5809}" dt="2023-08-08T09:00:02.379" v="177"/>
          <ac:spMkLst>
            <pc:docMk/>
            <pc:sldMk cId="2623349852" sldId="257"/>
            <ac:spMk id="27" creationId="{486EEC09-CF35-5E16-9984-3D3407050CB9}"/>
          </ac:spMkLst>
        </pc:spChg>
        <pc:cxnChg chg="del">
          <ac:chgData name="Тимощук Оксана" userId="S::o.p.tymoshchuk@roippo.edu.rv.gov.ua::4c14224a-8ff5-4f4f-a0cb-89fa1d6465b9" providerId="AD" clId="Web-{AA9D28C5-97DC-AED6-0A53-45C4A1EB5809}" dt="2023-08-08T09:00:02.379" v="177"/>
          <ac:cxnSpMkLst>
            <pc:docMk/>
            <pc:sldMk cId="2623349852" sldId="257"/>
            <ac:cxnSpMk id="24" creationId="{23AAC9B5-8015-485C-ACF9-A750390E9A56}"/>
          </ac:cxnSpMkLst>
        </pc:cxnChg>
      </pc:sldChg>
      <pc:sldChg chg="modSp">
        <pc:chgData name="Тимощук Оксана" userId="S::o.p.tymoshchuk@roippo.edu.rv.gov.ua::4c14224a-8ff5-4f4f-a0cb-89fa1d6465b9" providerId="AD" clId="Web-{AA9D28C5-97DC-AED6-0A53-45C4A1EB5809}" dt="2023-08-08T11:12:51.655" v="663" actId="20577"/>
        <pc:sldMkLst>
          <pc:docMk/>
          <pc:sldMk cId="267866827" sldId="261"/>
        </pc:sldMkLst>
        <pc:graphicFrameChg chg="modGraphic">
          <ac:chgData name="Тимощук Оксана" userId="S::o.p.tymoshchuk@roippo.edu.rv.gov.ua::4c14224a-8ff5-4f4f-a0cb-89fa1d6465b9" providerId="AD" clId="Web-{AA9D28C5-97DC-AED6-0A53-45C4A1EB5809}" dt="2023-08-08T11:12:51.655" v="663" actId="20577"/>
          <ac:graphicFrameMkLst>
            <pc:docMk/>
            <pc:sldMk cId="267866827" sldId="261"/>
            <ac:graphicFrameMk id="4" creationId="{424CA182-6CEE-0CA1-77DA-E13CCE670273}"/>
          </ac:graphicFrameMkLst>
        </pc:graphicFrameChg>
      </pc:sldChg>
      <pc:sldChg chg="del">
        <pc:chgData name="Тимощук Оксана" userId="S::o.p.tymoshchuk@roippo.edu.rv.gov.ua::4c14224a-8ff5-4f4f-a0cb-89fa1d6465b9" providerId="AD" clId="Web-{AA9D28C5-97DC-AED6-0A53-45C4A1EB5809}" dt="2023-08-08T09:09:11.676" v="271"/>
        <pc:sldMkLst>
          <pc:docMk/>
          <pc:sldMk cId="296999071" sldId="265"/>
        </pc:sldMkLst>
      </pc:sldChg>
      <pc:sldChg chg="modSp">
        <pc:chgData name="Тимощук Оксана" userId="S::o.p.tymoshchuk@roippo.edu.rv.gov.ua::4c14224a-8ff5-4f4f-a0cb-89fa1d6465b9" providerId="AD" clId="Web-{AA9D28C5-97DC-AED6-0A53-45C4A1EB5809}" dt="2023-08-08T10:19:49.285" v="440" actId="20577"/>
        <pc:sldMkLst>
          <pc:docMk/>
          <pc:sldMk cId="4143816661" sldId="294"/>
        </pc:sldMkLst>
        <pc:spChg chg="mod">
          <ac:chgData name="Тимощук Оксана" userId="S::o.p.tymoshchuk@roippo.edu.rv.gov.ua::4c14224a-8ff5-4f4f-a0cb-89fa1d6465b9" providerId="AD" clId="Web-{AA9D28C5-97DC-AED6-0A53-45C4A1EB5809}" dt="2023-08-08T10:19:49.285" v="440" actId="20577"/>
          <ac:spMkLst>
            <pc:docMk/>
            <pc:sldMk cId="4143816661" sldId="294"/>
            <ac:spMk id="2" creationId="{60442FDF-2608-9EA5-6D6E-244EAFE15F73}"/>
          </ac:spMkLst>
        </pc:spChg>
      </pc:sldChg>
      <pc:sldChg chg="modSp">
        <pc:chgData name="Тимощук Оксана" userId="S::o.p.tymoshchuk@roippo.edu.rv.gov.ua::4c14224a-8ff5-4f4f-a0cb-89fa1d6465b9" providerId="AD" clId="Web-{AA9D28C5-97DC-AED6-0A53-45C4A1EB5809}" dt="2023-08-08T10:20:04.739" v="444" actId="20577"/>
        <pc:sldMkLst>
          <pc:docMk/>
          <pc:sldMk cId="2032060350" sldId="296"/>
        </pc:sldMkLst>
        <pc:spChg chg="mod">
          <ac:chgData name="Тимощук Оксана" userId="S::o.p.tymoshchuk@roippo.edu.rv.gov.ua::4c14224a-8ff5-4f4f-a0cb-89fa1d6465b9" providerId="AD" clId="Web-{AA9D28C5-97DC-AED6-0A53-45C4A1EB5809}" dt="2023-08-08T10:20:04.739" v="444" actId="20577"/>
          <ac:spMkLst>
            <pc:docMk/>
            <pc:sldMk cId="2032060350" sldId="296"/>
            <ac:spMk id="2" creationId="{60442FDF-2608-9EA5-6D6E-244EAFE15F73}"/>
          </ac:spMkLst>
        </pc:spChg>
        <pc:graphicFrameChg chg="modGraphic">
          <ac:chgData name="Тимощук Оксана" userId="S::o.p.tymoshchuk@roippo.edu.rv.gov.ua::4c14224a-8ff5-4f4f-a0cb-89fa1d6465b9" providerId="AD" clId="Web-{AA9D28C5-97DC-AED6-0A53-45C4A1EB5809}" dt="2023-08-08T10:18:40.424" v="431"/>
          <ac:graphicFrameMkLst>
            <pc:docMk/>
            <pc:sldMk cId="2032060350" sldId="296"/>
            <ac:graphicFrameMk id="25" creationId="{146C3FD6-6C6D-B08A-315B-67C27FA73CF2}"/>
          </ac:graphicFrameMkLst>
        </pc:graphicFrameChg>
      </pc:sldChg>
      <pc:sldChg chg="modSp">
        <pc:chgData name="Тимощук Оксана" userId="S::o.p.tymoshchuk@roippo.edu.rv.gov.ua::4c14224a-8ff5-4f4f-a0cb-89fa1d6465b9" providerId="AD" clId="Web-{AA9D28C5-97DC-AED6-0A53-45C4A1EB5809}" dt="2023-08-08T10:20:10.942" v="447" actId="20577"/>
        <pc:sldMkLst>
          <pc:docMk/>
          <pc:sldMk cId="3231572688" sldId="298"/>
        </pc:sldMkLst>
        <pc:spChg chg="mod">
          <ac:chgData name="Тимощук Оксана" userId="S::o.p.tymoshchuk@roippo.edu.rv.gov.ua::4c14224a-8ff5-4f4f-a0cb-89fa1d6465b9" providerId="AD" clId="Web-{AA9D28C5-97DC-AED6-0A53-45C4A1EB5809}" dt="2023-08-08T10:20:10.942" v="447" actId="20577"/>
          <ac:spMkLst>
            <pc:docMk/>
            <pc:sldMk cId="3231572688" sldId="298"/>
            <ac:spMk id="2" creationId="{60442FDF-2608-9EA5-6D6E-244EAFE15F73}"/>
          </ac:spMkLst>
        </pc:spChg>
      </pc:sldChg>
      <pc:sldChg chg="del">
        <pc:chgData name="Тимощук Оксана" userId="S::o.p.tymoshchuk@roippo.edu.rv.gov.ua::4c14224a-8ff5-4f4f-a0cb-89fa1d6465b9" providerId="AD" clId="Web-{AA9D28C5-97DC-AED6-0A53-45C4A1EB5809}" dt="2023-08-08T10:16:57.218" v="424"/>
        <pc:sldMkLst>
          <pc:docMk/>
          <pc:sldMk cId="1866564026" sldId="299"/>
        </pc:sldMkLst>
      </pc:sldChg>
      <pc:sldChg chg="addSp delSp modSp new mod setBg">
        <pc:chgData name="Тимощук Оксана" userId="S::o.p.tymoshchuk@roippo.edu.rv.gov.ua::4c14224a-8ff5-4f4f-a0cb-89fa1d6465b9" providerId="AD" clId="Web-{AA9D28C5-97DC-AED6-0A53-45C4A1EB5809}" dt="2023-08-08T10:08:25.469" v="415" actId="14100"/>
        <pc:sldMkLst>
          <pc:docMk/>
          <pc:sldMk cId="1202788145" sldId="308"/>
        </pc:sldMkLst>
        <pc:spChg chg="del mod">
          <ac:chgData name="Тимощук Оксана" userId="S::o.p.tymoshchuk@roippo.edu.rv.gov.ua::4c14224a-8ff5-4f4f-a0cb-89fa1d6465b9" providerId="AD" clId="Web-{AA9D28C5-97DC-AED6-0A53-45C4A1EB5809}" dt="2023-08-08T09:55:59.386" v="312"/>
          <ac:spMkLst>
            <pc:docMk/>
            <pc:sldMk cId="1202788145" sldId="308"/>
            <ac:spMk id="2" creationId="{6A1C5AA2-67A6-2639-9DBF-6D69723B8495}"/>
          </ac:spMkLst>
        </pc:spChg>
        <pc:spChg chg="del mod">
          <ac:chgData name="Тимощук Оксана" userId="S::o.p.tymoshchuk@roippo.edu.rv.gov.ua::4c14224a-8ff5-4f4f-a0cb-89fa1d6465b9" providerId="AD" clId="Web-{AA9D28C5-97DC-AED6-0A53-45C4A1EB5809}" dt="2023-08-08T10:07:19.123" v="412"/>
          <ac:spMkLst>
            <pc:docMk/>
            <pc:sldMk cId="1202788145" sldId="308"/>
            <ac:spMk id="3" creationId="{A7A1A75D-00C6-6C3D-DE3D-63ABAE9D05C0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10:07:19.123" v="412"/>
          <ac:spMkLst>
            <pc:docMk/>
            <pc:sldMk cId="1202788145" sldId="308"/>
            <ac:spMk id="8" creationId="{1BB867FF-FC45-48F7-8104-F89BE54909F1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10:07:19.123" v="412"/>
          <ac:spMkLst>
            <pc:docMk/>
            <pc:sldMk cId="1202788145" sldId="308"/>
            <ac:spMk id="10" creationId="{8BB56887-D0D5-4F0C-9E19-7247EB83C8B7}"/>
          </ac:spMkLst>
        </pc:spChg>
        <pc:spChg chg="add del">
          <ac:chgData name="Тимощук Оксана" userId="S::o.p.tymoshchuk@roippo.edu.rv.gov.ua::4c14224a-8ff5-4f4f-a0cb-89fa1d6465b9" providerId="AD" clId="Web-{AA9D28C5-97DC-AED6-0A53-45C4A1EB5809}" dt="2023-08-08T10:07:19.123" v="412"/>
          <ac:spMkLst>
            <pc:docMk/>
            <pc:sldMk cId="1202788145" sldId="308"/>
            <ac:spMk id="12" creationId="{081E4A58-353D-44AE-B2FC-2A74E2E400F7}"/>
          </ac:spMkLst>
        </pc:spChg>
        <pc:spChg chg="add">
          <ac:chgData name="Тимощук Оксана" userId="S::o.p.tymoshchuk@roippo.edu.rv.gov.ua::4c14224a-8ff5-4f4f-a0cb-89fa1d6465b9" providerId="AD" clId="Web-{AA9D28C5-97DC-AED6-0A53-45C4A1EB5809}" dt="2023-08-08T10:07:19.123" v="412"/>
          <ac:spMkLst>
            <pc:docMk/>
            <pc:sldMk cId="1202788145" sldId="308"/>
            <ac:spMk id="19" creationId="{B50AB553-2A96-4A92-96F2-93548E096954}"/>
          </ac:spMkLst>
        </pc:spChg>
        <pc:graphicFrameChg chg="add del mod modGraphic">
          <ac:chgData name="Тимощук Оксана" userId="S::o.p.tymoshchuk@roippo.edu.rv.gov.ua::4c14224a-8ff5-4f4f-a0cb-89fa1d6465b9" providerId="AD" clId="Web-{AA9D28C5-97DC-AED6-0A53-45C4A1EB5809}" dt="2023-08-08T10:05:18.214" v="395"/>
          <ac:graphicFrameMkLst>
            <pc:docMk/>
            <pc:sldMk cId="1202788145" sldId="308"/>
            <ac:graphicFrameMk id="4" creationId="{36CE6300-E504-CF71-F50E-F359174A117B}"/>
          </ac:graphicFrameMkLst>
        </pc:graphicFrameChg>
        <pc:graphicFrameChg chg="add mod modGraphic">
          <ac:chgData name="Тимощук Оксана" userId="S::o.p.tymoshchuk@roippo.edu.rv.gov.ua::4c14224a-8ff5-4f4f-a0cb-89fa1d6465b9" providerId="AD" clId="Web-{AA9D28C5-97DC-AED6-0A53-45C4A1EB5809}" dt="2023-08-08T10:08:25.469" v="415" actId="14100"/>
          <ac:graphicFrameMkLst>
            <pc:docMk/>
            <pc:sldMk cId="1202788145" sldId="308"/>
            <ac:graphicFrameMk id="14" creationId="{DA8FDB59-193D-63B1-8756-B840D82D600E}"/>
          </ac:graphicFrameMkLst>
        </pc:graphicFrameChg>
        <pc:picChg chg="add">
          <ac:chgData name="Тимощук Оксана" userId="S::o.p.tymoshchuk@roippo.edu.rv.gov.ua::4c14224a-8ff5-4f4f-a0cb-89fa1d6465b9" providerId="AD" clId="Web-{AA9D28C5-97DC-AED6-0A53-45C4A1EB5809}" dt="2023-08-08T10:07:19.123" v="412"/>
          <ac:picMkLst>
            <pc:docMk/>
            <pc:sldMk cId="1202788145" sldId="308"/>
            <ac:picMk id="15" creationId="{DEAA3E0D-2538-EC7B-1BDF-920837127A82}"/>
          </ac:picMkLst>
        </pc:picChg>
      </pc:sldChg>
      <pc:sldChg chg="new del">
        <pc:chgData name="Тимощук Оксана" userId="S::o.p.tymoshchuk@roippo.edu.rv.gov.ua::4c14224a-8ff5-4f4f-a0cb-89fa1d6465b9" providerId="AD" clId="Web-{AA9D28C5-97DC-AED6-0A53-45C4A1EB5809}" dt="2023-08-08T09:05:38.326" v="250"/>
        <pc:sldMkLst>
          <pc:docMk/>
          <pc:sldMk cId="2048168571" sldId="308"/>
        </pc:sldMkLst>
      </pc:sldChg>
      <pc:sldChg chg="new del">
        <pc:chgData name="Тимощук Оксана" userId="S::o.p.tymoshchuk@roippo.edu.rv.gov.ua::4c14224a-8ff5-4f4f-a0cb-89fa1d6465b9" providerId="AD" clId="Web-{AA9D28C5-97DC-AED6-0A53-45C4A1EB5809}" dt="2023-08-08T11:08:44.164" v="600"/>
        <pc:sldMkLst>
          <pc:docMk/>
          <pc:sldMk cId="1205902704" sldId="309"/>
        </pc:sldMkLst>
      </pc:sldChg>
      <pc:sldChg chg="addSp delSp modSp add replId">
        <pc:chgData name="Тимощук Оксана" userId="S::o.p.tymoshchuk@roippo.edu.rv.gov.ua::4c14224a-8ff5-4f4f-a0cb-89fa1d6465b9" providerId="AD" clId="Web-{AA9D28C5-97DC-AED6-0A53-45C4A1EB5809}" dt="2023-08-08T10:34:22.294" v="538" actId="1076"/>
        <pc:sldMkLst>
          <pc:docMk/>
          <pc:sldMk cId="2016746018" sldId="310"/>
        </pc:sldMkLst>
        <pc:spChg chg="mod">
          <ac:chgData name="Тимощук Оксана" userId="S::o.p.tymoshchuk@roippo.edu.rv.gov.ua::4c14224a-8ff5-4f4f-a0cb-89fa1d6465b9" providerId="AD" clId="Web-{AA9D28C5-97DC-AED6-0A53-45C4A1EB5809}" dt="2023-08-08T10:28:30.190" v="468" actId="20577"/>
          <ac:spMkLst>
            <pc:docMk/>
            <pc:sldMk cId="2016746018" sldId="310"/>
            <ac:spMk id="2" creationId="{60442FDF-2608-9EA5-6D6E-244EAFE15F73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10:30:02.880" v="479" actId="20577"/>
          <ac:spMkLst>
            <pc:docMk/>
            <pc:sldMk cId="2016746018" sldId="310"/>
            <ac:spMk id="6" creationId="{DFE5E0F9-B60C-69C2-E9D7-E49BC9E14A2C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10:31:45.664" v="513" actId="14100"/>
          <ac:spMkLst>
            <pc:docMk/>
            <pc:sldMk cId="2016746018" sldId="310"/>
            <ac:spMk id="13" creationId="{F165A5FF-5142-2027-6529-8D1E96731A43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10:30:14.474" v="480" actId="1076"/>
          <ac:spMkLst>
            <pc:docMk/>
            <pc:sldMk cId="2016746018" sldId="310"/>
            <ac:spMk id="15" creationId="{4282435C-F9FA-D153-6F6D-07BC8F4B2B43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10:34:11.887" v="536" actId="1076"/>
          <ac:spMkLst>
            <pc:docMk/>
            <pc:sldMk cId="2016746018" sldId="310"/>
            <ac:spMk id="20" creationId="{D2372C01-47DA-4910-22A5-9F21A005918E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10:31:53.508" v="515" actId="1076"/>
          <ac:spMkLst>
            <pc:docMk/>
            <pc:sldMk cId="2016746018" sldId="310"/>
            <ac:spMk id="22" creationId="{F7EEB397-82BA-60DC-02D2-9A43D626A483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10:34:22.294" v="538" actId="1076"/>
          <ac:spMkLst>
            <pc:docMk/>
            <pc:sldMk cId="2016746018" sldId="310"/>
            <ac:spMk id="24" creationId="{77002D30-F9B7-3D47-A1B5-9224025615E9}"/>
          </ac:spMkLst>
        </pc:spChg>
        <pc:graphicFrameChg chg="del mod modGraphic">
          <ac:chgData name="Тимощук Оксана" userId="S::o.p.tymoshchuk@roippo.edu.rv.gov.ua::4c14224a-8ff5-4f4f-a0cb-89fa1d6465b9" providerId="AD" clId="Web-{AA9D28C5-97DC-AED6-0A53-45C4A1EB5809}" dt="2023-08-08T10:29:20.567" v="476"/>
          <ac:graphicFrameMkLst>
            <pc:docMk/>
            <pc:sldMk cId="2016746018" sldId="310"/>
            <ac:graphicFrameMk id="25" creationId="{146C3FD6-6C6D-B08A-315B-67C27FA73CF2}"/>
          </ac:graphicFrameMkLst>
        </pc:graphicFrameChg>
      </pc:sldChg>
      <pc:sldChg chg="addSp delSp modSp add replId">
        <pc:chgData name="Тимощук Оксана" userId="S::o.p.tymoshchuk@roippo.edu.rv.gov.ua::4c14224a-8ff5-4f4f-a0cb-89fa1d6465b9" providerId="AD" clId="Web-{AA9D28C5-97DC-AED6-0A53-45C4A1EB5809}" dt="2023-08-08T10:43:02.793" v="599" actId="1076"/>
        <pc:sldMkLst>
          <pc:docMk/>
          <pc:sldMk cId="3316038278" sldId="311"/>
        </pc:sldMkLst>
        <pc:spChg chg="mod">
          <ac:chgData name="Тимощук Оксана" userId="S::o.p.tymoshchuk@roippo.edu.rv.gov.ua::4c14224a-8ff5-4f4f-a0cb-89fa1d6465b9" providerId="AD" clId="Web-{AA9D28C5-97DC-AED6-0A53-45C4A1EB5809}" dt="2023-08-08T10:40:53.414" v="586" actId="14100"/>
          <ac:spMkLst>
            <pc:docMk/>
            <pc:sldMk cId="3316038278" sldId="311"/>
            <ac:spMk id="2" creationId="{60442FDF-2608-9EA5-6D6E-244EAFE15F73}"/>
          </ac:spMkLst>
        </pc:spChg>
        <pc:spChg chg="add mod">
          <ac:chgData name="Тимощук Оксана" userId="S::o.p.tymoshchuk@roippo.edu.rv.gov.ua::4c14224a-8ff5-4f4f-a0cb-89fa1d6465b9" providerId="AD" clId="Web-{AA9D28C5-97DC-AED6-0A53-45C4A1EB5809}" dt="2023-08-08T10:43:02.793" v="599" actId="1076"/>
          <ac:spMkLst>
            <pc:docMk/>
            <pc:sldMk cId="3316038278" sldId="311"/>
            <ac:spMk id="3" creationId="{603AB576-94B9-483E-C672-B5D66AB875B5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10:39:07.224" v="572" actId="20577"/>
          <ac:spMkLst>
            <pc:docMk/>
            <pc:sldMk cId="3316038278" sldId="311"/>
            <ac:spMk id="6" creationId="{DFE5E0F9-B60C-69C2-E9D7-E49BC9E14A2C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10:36:32.579" v="565" actId="1076"/>
          <ac:spMkLst>
            <pc:docMk/>
            <pc:sldMk cId="3316038278" sldId="311"/>
            <ac:spMk id="13" creationId="{F165A5FF-5142-2027-6529-8D1E96731A43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10:37:59.144" v="571" actId="1076"/>
          <ac:spMkLst>
            <pc:docMk/>
            <pc:sldMk cId="3316038278" sldId="311"/>
            <ac:spMk id="15" creationId="{4282435C-F9FA-D153-6F6D-07BC8F4B2B43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10:37:43.612" v="567" actId="20577"/>
          <ac:spMkLst>
            <pc:docMk/>
            <pc:sldMk cId="3316038278" sldId="311"/>
            <ac:spMk id="20" creationId="{D2372C01-47DA-4910-22A5-9F21A005918E}"/>
          </ac:spMkLst>
        </pc:spChg>
        <pc:spChg chg="del">
          <ac:chgData name="Тимощук Оксана" userId="S::o.p.tymoshchuk@roippo.edu.rv.gov.ua::4c14224a-8ff5-4f4f-a0cb-89fa1d6465b9" providerId="AD" clId="Web-{AA9D28C5-97DC-AED6-0A53-45C4A1EB5809}" dt="2023-08-08T10:37:50.971" v="570"/>
          <ac:spMkLst>
            <pc:docMk/>
            <pc:sldMk cId="3316038278" sldId="311"/>
            <ac:spMk id="22" creationId="{F7EEB397-82BA-60DC-02D2-9A43D626A483}"/>
          </ac:spMkLst>
        </pc:spChg>
        <pc:spChg chg="mod">
          <ac:chgData name="Тимощук Оксана" userId="S::o.p.tymoshchuk@roippo.edu.rv.gov.ua::4c14224a-8ff5-4f4f-a0cb-89fa1d6465b9" providerId="AD" clId="Web-{AA9D28C5-97DC-AED6-0A53-45C4A1EB5809}" dt="2023-08-08T10:37:47.846" v="569" actId="20577"/>
          <ac:spMkLst>
            <pc:docMk/>
            <pc:sldMk cId="3316038278" sldId="311"/>
            <ac:spMk id="24" creationId="{77002D30-F9B7-3D47-A1B5-9224025615E9}"/>
          </ac:spMkLst>
        </pc:spChg>
      </pc:sldChg>
      <pc:sldChg chg="new">
        <pc:chgData name="Тимощук Оксана" userId="S::o.p.tymoshchuk@roippo.edu.rv.gov.ua::4c14224a-8ff5-4f4f-a0cb-89fa1d6465b9" providerId="AD" clId="Web-{AA9D28C5-97DC-AED6-0A53-45C4A1EB5809}" dt="2023-08-08T11:08:47.023" v="601"/>
        <pc:sldMkLst>
          <pc:docMk/>
          <pc:sldMk cId="3493121581" sldId="312"/>
        </pc:sldMkLst>
      </pc:sldChg>
    </pc:docChg>
  </pc:docChgLst>
  <pc:docChgLst>
    <pc:chgData name="Тимощук Оксана" userId="S::o.p.tymoshchuk@roippo.edu.rv.gov.ua::4c14224a-8ff5-4f4f-a0cb-89fa1d6465b9" providerId="AD" clId="Web-{66DC0805-8862-2FC8-7D20-3473276213DD}"/>
    <pc:docChg chg="addSld delSld modSld">
      <pc:chgData name="Тимощук Оксана" userId="S::o.p.tymoshchuk@roippo.edu.rv.gov.ua::4c14224a-8ff5-4f4f-a0cb-89fa1d6465b9" providerId="AD" clId="Web-{66DC0805-8862-2FC8-7D20-3473276213DD}" dt="2023-06-22T13:21:46.660" v="429"/>
      <pc:docMkLst>
        <pc:docMk/>
      </pc:docMkLst>
      <pc:sldChg chg="modSp">
        <pc:chgData name="Тимощук Оксана" userId="S::o.p.tymoshchuk@roippo.edu.rv.gov.ua::4c14224a-8ff5-4f4f-a0cb-89fa1d6465b9" providerId="AD" clId="Web-{66DC0805-8862-2FC8-7D20-3473276213DD}" dt="2023-06-22T11:54:29.214" v="357" actId="1076"/>
        <pc:sldMkLst>
          <pc:docMk/>
          <pc:sldMk cId="267866827" sldId="261"/>
        </pc:sldMkLst>
        <pc:graphicFrameChg chg="mod">
          <ac:chgData name="Тимощук Оксана" userId="S::o.p.tymoshchuk@roippo.edu.rv.gov.ua::4c14224a-8ff5-4f4f-a0cb-89fa1d6465b9" providerId="AD" clId="Web-{66DC0805-8862-2FC8-7D20-3473276213DD}" dt="2023-06-22T11:54:29.214" v="357" actId="1076"/>
          <ac:graphicFrameMkLst>
            <pc:docMk/>
            <pc:sldMk cId="267866827" sldId="261"/>
            <ac:graphicFrameMk id="4" creationId="{424CA182-6CEE-0CA1-77DA-E13CCE670273}"/>
          </ac:graphicFrameMkLst>
        </pc:graphicFrameChg>
      </pc:sldChg>
      <pc:sldChg chg="addSp delSp modSp new add del mod setBg">
        <pc:chgData name="Тимощук Оксана" userId="S::o.p.tymoshchuk@roippo.edu.rv.gov.ua::4c14224a-8ff5-4f4f-a0cb-89fa1d6465b9" providerId="AD" clId="Web-{66DC0805-8862-2FC8-7D20-3473276213DD}" dt="2023-06-22T13:21:46.660" v="429"/>
        <pc:sldMkLst>
          <pc:docMk/>
          <pc:sldMk cId="688487827" sldId="302"/>
        </pc:sldMkLst>
        <pc:spChg chg="mod">
          <ac:chgData name="Тимощук Оксана" userId="S::o.p.tymoshchuk@roippo.edu.rv.gov.ua::4c14224a-8ff5-4f4f-a0cb-89fa1d6465b9" providerId="AD" clId="Web-{66DC0805-8862-2FC8-7D20-3473276213DD}" dt="2023-06-22T13:21:15.081" v="428" actId="20577"/>
          <ac:spMkLst>
            <pc:docMk/>
            <pc:sldMk cId="688487827" sldId="302"/>
            <ac:spMk id="2" creationId="{58099144-B5A4-AE97-E4D3-AFA9A215D930}"/>
          </ac:spMkLst>
        </pc:spChg>
        <pc:spChg chg="del mod">
          <ac:chgData name="Тимощук Оксана" userId="S::o.p.tymoshchuk@roippo.edu.rv.gov.ua::4c14224a-8ff5-4f4f-a0cb-89fa1d6465b9" providerId="AD" clId="Web-{66DC0805-8862-2FC8-7D20-3473276213DD}" dt="2023-06-22T13:19:29.766" v="418"/>
          <ac:spMkLst>
            <pc:docMk/>
            <pc:sldMk cId="688487827" sldId="302"/>
            <ac:spMk id="3" creationId="{956F8036-9CF2-755B-B1B3-31A4EE506316}"/>
          </ac:spMkLst>
        </pc:spChg>
        <pc:spChg chg="add del mod">
          <ac:chgData name="Тимощук Оксана" userId="S::o.p.tymoshchuk@roippo.edu.rv.gov.ua::4c14224a-8ff5-4f4f-a0cb-89fa1d6465b9" providerId="AD" clId="Web-{66DC0805-8862-2FC8-7D20-3473276213DD}" dt="2023-06-22T13:19:30.297" v="419"/>
          <ac:spMkLst>
            <pc:docMk/>
            <pc:sldMk cId="688487827" sldId="302"/>
            <ac:spMk id="4" creationId="{8F6E6598-7046-B1E1-F21A-AB3F8C4CD4A9}"/>
          </ac:spMkLst>
        </pc:spChg>
        <pc:spChg chg="add del mod">
          <ac:chgData name="Тимощук Оксана" userId="S::o.p.tymoshchuk@roippo.edu.rv.gov.ua::4c14224a-8ff5-4f4f-a0cb-89fa1d6465b9" providerId="AD" clId="Web-{66DC0805-8862-2FC8-7D20-3473276213DD}" dt="2023-06-22T13:19:34.954" v="420"/>
          <ac:spMkLst>
            <pc:docMk/>
            <pc:sldMk cId="688487827" sldId="302"/>
            <ac:spMk id="5" creationId="{263E0567-5E5F-A0B3-C0F3-DAD14CB518CA}"/>
          </ac:spMkLst>
        </pc:spChg>
        <pc:spChg chg="add del mod">
          <ac:chgData name="Тимощук Оксана" userId="S::o.p.tymoshchuk@roippo.edu.rv.gov.ua::4c14224a-8ff5-4f4f-a0cb-89fa1d6465b9" providerId="AD" clId="Web-{66DC0805-8862-2FC8-7D20-3473276213DD}" dt="2023-06-22T13:19:44.282" v="423"/>
          <ac:spMkLst>
            <pc:docMk/>
            <pc:sldMk cId="688487827" sldId="302"/>
            <ac:spMk id="6" creationId="{7FFC5C74-1A0A-FD9F-B1D9-6F174C1C3FC1}"/>
          </ac:spMkLst>
        </pc:spChg>
        <pc:spChg chg="add del mod">
          <ac:chgData name="Тимощук Оксана" userId="S::o.p.tymoshchuk@roippo.edu.rv.gov.ua::4c14224a-8ff5-4f4f-a0cb-89fa1d6465b9" providerId="AD" clId="Web-{66DC0805-8862-2FC8-7D20-3473276213DD}" dt="2023-06-22T11:30:21.364" v="152"/>
          <ac:spMkLst>
            <pc:docMk/>
            <pc:sldMk cId="688487827" sldId="302"/>
            <ac:spMk id="7" creationId="{04DBD0E8-2471-87D0-02A0-C8DF16ADA6E4}"/>
          </ac:spMkLst>
        </pc:spChg>
        <pc:spChg chg="add del mod">
          <ac:chgData name="Тимощук Оксана" userId="S::o.p.tymoshchuk@roippo.edu.rv.gov.ua::4c14224a-8ff5-4f4f-a0cb-89fa1d6465b9" providerId="AD" clId="Web-{66DC0805-8862-2FC8-7D20-3473276213DD}" dt="2023-06-22T13:19:39.001" v="421"/>
          <ac:spMkLst>
            <pc:docMk/>
            <pc:sldMk cId="688487827" sldId="302"/>
            <ac:spMk id="8" creationId="{0D6DC5D8-F7F1-EAB3-692E-102BEE8022BD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09:16.822" v="55"/>
          <ac:spMkLst>
            <pc:docMk/>
            <pc:sldMk cId="688487827" sldId="302"/>
            <ac:spMk id="9" creationId="{4C608BEB-860E-4094-8511-78603564A75E}"/>
          </ac:spMkLst>
        </pc:spChg>
        <pc:cxnChg chg="add">
          <ac:chgData name="Тимощук Оксана" userId="S::o.p.tymoshchuk@roippo.edu.rv.gov.ua::4c14224a-8ff5-4f4f-a0cb-89fa1d6465b9" providerId="AD" clId="Web-{66DC0805-8862-2FC8-7D20-3473276213DD}" dt="2023-06-22T11:09:16.822" v="55"/>
          <ac:cxnSpMkLst>
            <pc:docMk/>
            <pc:sldMk cId="688487827" sldId="302"/>
            <ac:cxnSpMk id="11" creationId="{1F16A8D4-FE87-4604-88B2-394B5D1EB437}"/>
          </ac:cxnSpMkLst>
        </pc:cxnChg>
      </pc:sldChg>
      <pc:sldChg chg="addSp delSp modSp new mod setBg">
        <pc:chgData name="Тимощук Оксана" userId="S::o.p.tymoshchuk@roippo.edu.rv.gov.ua::4c14224a-8ff5-4f4f-a0cb-89fa1d6465b9" providerId="AD" clId="Web-{66DC0805-8862-2FC8-7D20-3473276213DD}" dt="2023-06-22T11:37:39.843" v="217" actId="20577"/>
        <pc:sldMkLst>
          <pc:docMk/>
          <pc:sldMk cId="1524878087" sldId="303"/>
        </pc:sldMkLst>
        <pc:spChg chg="mod">
          <ac:chgData name="Тимощук Оксана" userId="S::o.p.tymoshchuk@roippo.edu.rv.gov.ua::4c14224a-8ff5-4f4f-a0cb-89fa1d6465b9" providerId="AD" clId="Web-{66DC0805-8862-2FC8-7D20-3473276213DD}" dt="2023-06-22T11:37:39.843" v="217" actId="20577"/>
          <ac:spMkLst>
            <pc:docMk/>
            <pc:sldMk cId="1524878087" sldId="303"/>
            <ac:spMk id="2" creationId="{FF4D925B-6510-F9FB-C45D-DFCD6F9F3457}"/>
          </ac:spMkLst>
        </pc:spChg>
        <pc:spChg chg="del">
          <ac:chgData name="Тимощук Оксана" userId="S::o.p.tymoshchuk@roippo.edu.rv.gov.ua::4c14224a-8ff5-4f4f-a0cb-89fa1d6465b9" providerId="AD" clId="Web-{66DC0805-8862-2FC8-7D20-3473276213DD}" dt="2023-06-22T11:37:19.248" v="211"/>
          <ac:spMkLst>
            <pc:docMk/>
            <pc:sldMk cId="1524878087" sldId="303"/>
            <ac:spMk id="3" creationId="{872EF1B7-30CB-F786-A30D-9E6A268BC350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37:23.076" v="212"/>
          <ac:spMkLst>
            <pc:docMk/>
            <pc:sldMk cId="1524878087" sldId="303"/>
            <ac:spMk id="7" creationId="{4E1BEB12-92AF-4445-98AD-4C7756E7C93B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37:23.076" v="212"/>
          <ac:spMkLst>
            <pc:docMk/>
            <pc:sldMk cId="1524878087" sldId="303"/>
            <ac:spMk id="9" creationId="{D0522C2C-7B5C-48A7-A969-03941E5D2E76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37:23.076" v="212"/>
          <ac:spMkLst>
            <pc:docMk/>
            <pc:sldMk cId="1524878087" sldId="303"/>
            <ac:spMk id="11" creationId="{9C682A1A-5B2D-4111-BBD6-620165633E5B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37:23.076" v="212"/>
          <ac:spMkLst>
            <pc:docMk/>
            <pc:sldMk cId="1524878087" sldId="303"/>
            <ac:spMk id="13" creationId="{D6EE29F2-D77F-4BD0-A20B-334D316A1C9D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37:23.076" v="212"/>
          <ac:spMkLst>
            <pc:docMk/>
            <pc:sldMk cId="1524878087" sldId="303"/>
            <ac:spMk id="15" creationId="{22D09ED2-868F-42C6-866E-F92E0CEF314F}"/>
          </ac:spMkLst>
        </pc:spChg>
      </pc:sldChg>
      <pc:sldChg chg="addSp delSp modSp new add del mod setBg addAnim">
        <pc:chgData name="Тимощук Оксана" userId="S::o.p.tymoshchuk@roippo.edu.rv.gov.ua::4c14224a-8ff5-4f4f-a0cb-89fa1d6465b9" providerId="AD" clId="Web-{66DC0805-8862-2FC8-7D20-3473276213DD}" dt="2023-06-22T13:19:25.329" v="417"/>
        <pc:sldMkLst>
          <pc:docMk/>
          <pc:sldMk cId="970331922" sldId="304"/>
        </pc:sldMkLst>
        <pc:spChg chg="mod">
          <ac:chgData name="Тимощук Оксана" userId="S::o.p.tymoshchuk@roippo.edu.rv.gov.ua::4c14224a-8ff5-4f4f-a0cb-89fa1d6465b9" providerId="AD" clId="Web-{66DC0805-8862-2FC8-7D20-3473276213DD}" dt="2023-06-22T11:28:28.279" v="127"/>
          <ac:spMkLst>
            <pc:docMk/>
            <pc:sldMk cId="970331922" sldId="304"/>
            <ac:spMk id="2" creationId="{09BD3F4A-273A-F24E-A701-9825B7AA0AFF}"/>
          </ac:spMkLst>
        </pc:spChg>
        <pc:spChg chg="del mod">
          <ac:chgData name="Тимощук Оксана" userId="S::o.p.tymoshchuk@roippo.edu.rv.gov.ua::4c14224a-8ff5-4f4f-a0cb-89fa1d6465b9" providerId="AD" clId="Web-{66DC0805-8862-2FC8-7D20-3473276213DD}" dt="2023-06-22T11:27:05.837" v="115"/>
          <ac:spMkLst>
            <pc:docMk/>
            <pc:sldMk cId="970331922" sldId="304"/>
            <ac:spMk id="3" creationId="{97FE6957-4221-4A19-39E0-68C263157512}"/>
          </ac:spMkLst>
        </pc:spChg>
        <pc:spChg chg="add mod">
          <ac:chgData name="Тимощук Оксана" userId="S::o.p.tymoshchuk@roippo.edu.rv.gov.ua::4c14224a-8ff5-4f4f-a0cb-89fa1d6465b9" providerId="AD" clId="Web-{66DC0805-8862-2FC8-7D20-3473276213DD}" dt="2023-06-22T11:37:13.107" v="210" actId="1076"/>
          <ac:spMkLst>
            <pc:docMk/>
            <pc:sldMk cId="970331922" sldId="304"/>
            <ac:spMk id="4" creationId="{4ECD3D4B-B17A-CC01-4BDD-71A6212AFC62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28:28.279" v="127"/>
          <ac:spMkLst>
            <pc:docMk/>
            <pc:sldMk cId="970331922" sldId="304"/>
            <ac:spMk id="10" creationId="{201CC55D-ED54-4C5C-95E6-10947BD1103B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28:28.279" v="127"/>
          <ac:spMkLst>
            <pc:docMk/>
            <pc:sldMk cId="970331922" sldId="304"/>
            <ac:spMk id="16" creationId="{3873B707-463F-40B0-8227-E8CC6C67EB25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28:28.279" v="127"/>
          <ac:spMkLst>
            <pc:docMk/>
            <pc:sldMk cId="970331922" sldId="304"/>
            <ac:spMk id="18" creationId="{C13237C8-E62C-4F0D-A318-BD6FB6C2D138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28:28.279" v="127"/>
          <ac:spMkLst>
            <pc:docMk/>
            <pc:sldMk cId="970331922" sldId="304"/>
            <ac:spMk id="20" creationId="{19C9EAEA-39D0-4B0E-A0EB-51E7B26740B1}"/>
          </ac:spMkLst>
        </pc:spChg>
        <pc:grpChg chg="add">
          <ac:chgData name="Тимощук Оксана" userId="S::o.p.tymoshchuk@roippo.edu.rv.gov.ua::4c14224a-8ff5-4f4f-a0cb-89fa1d6465b9" providerId="AD" clId="Web-{66DC0805-8862-2FC8-7D20-3473276213DD}" dt="2023-06-22T11:28:28.279" v="127"/>
          <ac:grpSpMkLst>
            <pc:docMk/>
            <pc:sldMk cId="970331922" sldId="304"/>
            <ac:grpSpMk id="12" creationId="{1DE889C7-FAD6-4397-98E2-05D503484459}"/>
          </ac:grpSpMkLst>
        </pc:grpChg>
        <pc:picChg chg="add mod">
          <ac:chgData name="Тимощук Оксана" userId="S::o.p.tymoshchuk@roippo.edu.rv.gov.ua::4c14224a-8ff5-4f4f-a0cb-89fa1d6465b9" providerId="AD" clId="Web-{66DC0805-8862-2FC8-7D20-3473276213DD}" dt="2023-06-22T11:28:28.279" v="127"/>
          <ac:picMkLst>
            <pc:docMk/>
            <pc:sldMk cId="970331922" sldId="304"/>
            <ac:picMk id="5" creationId="{3AE765C9-817A-BD0D-E514-041316FF1EF8}"/>
          </ac:picMkLst>
        </pc:picChg>
      </pc:sldChg>
      <pc:sldChg chg="addSp modSp new mod setBg">
        <pc:chgData name="Тимощук Оксана" userId="S::o.p.tymoshchuk@roippo.edu.rv.gov.ua::4c14224a-8ff5-4f4f-a0cb-89fa1d6465b9" providerId="AD" clId="Web-{66DC0805-8862-2FC8-7D20-3473276213DD}" dt="2023-06-22T12:07:33.056" v="384" actId="14100"/>
        <pc:sldMkLst>
          <pc:docMk/>
          <pc:sldMk cId="4189260681" sldId="305"/>
        </pc:sldMkLst>
        <pc:spChg chg="mod">
          <ac:chgData name="Тимощук Оксана" userId="S::o.p.tymoshchuk@roippo.edu.rv.gov.ua::4c14224a-8ff5-4f4f-a0cb-89fa1d6465b9" providerId="AD" clId="Web-{66DC0805-8862-2FC8-7D20-3473276213DD}" dt="2023-06-22T12:07:33.056" v="384" actId="14100"/>
          <ac:spMkLst>
            <pc:docMk/>
            <pc:sldMk cId="4189260681" sldId="305"/>
            <ac:spMk id="2" creationId="{FF1FA70F-4677-8F47-6F39-C3BDA5B4A330}"/>
          </ac:spMkLst>
        </pc:spChg>
        <pc:spChg chg="mod">
          <ac:chgData name="Тимощук Оксана" userId="S::o.p.tymoshchuk@roippo.edu.rv.gov.ua::4c14224a-8ff5-4f4f-a0cb-89fa1d6465b9" providerId="AD" clId="Web-{66DC0805-8862-2FC8-7D20-3473276213DD}" dt="2023-06-22T11:49:24.008" v="294" actId="20577"/>
          <ac:spMkLst>
            <pc:docMk/>
            <pc:sldMk cId="4189260681" sldId="305"/>
            <ac:spMk id="3" creationId="{E2B3F553-B801-9D67-A6C6-F715E429E70C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45:14.760" v="257"/>
          <ac:spMkLst>
            <pc:docMk/>
            <pc:sldMk cId="4189260681" sldId="305"/>
            <ac:spMk id="8" creationId="{907EF6B7-1338-4443-8C46-6A318D952DFD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45:14.760" v="257"/>
          <ac:spMkLst>
            <pc:docMk/>
            <pc:sldMk cId="4189260681" sldId="305"/>
            <ac:spMk id="10" creationId="{DAAE4CDD-124C-4DCF-9584-B6033B545DD5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45:14.760" v="257"/>
          <ac:spMkLst>
            <pc:docMk/>
            <pc:sldMk cId="4189260681" sldId="305"/>
            <ac:spMk id="12" creationId="{081E4A58-353D-44AE-B2FC-2A74E2E400F7}"/>
          </ac:spMkLst>
        </pc:spChg>
      </pc:sldChg>
      <pc:sldChg chg="addSp delSp modSp new mod setBg">
        <pc:chgData name="Тимощук Оксана" userId="S::o.p.tymoshchuk@roippo.edu.rv.gov.ua::4c14224a-8ff5-4f4f-a0cb-89fa1d6465b9" providerId="AD" clId="Web-{66DC0805-8862-2FC8-7D20-3473276213DD}" dt="2023-06-22T12:03:40.621" v="374" actId="20577"/>
        <pc:sldMkLst>
          <pc:docMk/>
          <pc:sldMk cId="156763454" sldId="306"/>
        </pc:sldMkLst>
        <pc:spChg chg="mod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2" creationId="{EC71DD8D-AD05-93BB-84F7-D7D4FB29A7A7}"/>
          </ac:spMkLst>
        </pc:spChg>
        <pc:spChg chg="mod">
          <ac:chgData name="Тимощук Оксана" userId="S::o.p.tymoshchuk@roippo.edu.rv.gov.ua::4c14224a-8ff5-4f4f-a0cb-89fa1d6465b9" providerId="AD" clId="Web-{66DC0805-8862-2FC8-7D20-3473276213DD}" dt="2023-06-22T12:03:40.621" v="374" actId="20577"/>
          <ac:spMkLst>
            <pc:docMk/>
            <pc:sldMk cId="156763454" sldId="306"/>
            <ac:spMk id="3" creationId="{AFA8FE49-5BA2-5FAF-FD17-45AC67D98305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1:38.532" v="299"/>
          <ac:spMkLst>
            <pc:docMk/>
            <pc:sldMk cId="156763454" sldId="306"/>
            <ac:spMk id="8" creationId="{389575E1-3389-451A-A5F7-27854C25C599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1:38.532" v="299"/>
          <ac:spMkLst>
            <pc:docMk/>
            <pc:sldMk cId="156763454" sldId="306"/>
            <ac:spMk id="10" creationId="{A53CCC5C-D88E-40FB-B30B-23DCDBD01D37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1:38.532" v="299"/>
          <ac:spMkLst>
            <pc:docMk/>
            <pc:sldMk cId="156763454" sldId="306"/>
            <ac:spMk id="12" creationId="{081E4A58-353D-44AE-B2FC-2A74E2E400F7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3:15.178" v="344"/>
          <ac:spMkLst>
            <pc:docMk/>
            <pc:sldMk cId="156763454" sldId="306"/>
            <ac:spMk id="14" creationId="{B6CDA21F-E7AF-4C75-8395-33F58D5B0E45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3:15.178" v="344"/>
          <ac:spMkLst>
            <pc:docMk/>
            <pc:sldMk cId="156763454" sldId="306"/>
            <ac:spMk id="15" creationId="{D5B0017B-2ECA-49AF-B397-DC140825DF8D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23" creationId="{E92FEB64-6EEA-4759-B4A4-BD2C1E660BA8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25" creationId="{B10BB131-AC8E-4A8E-A5D1-36260F720C3B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27" creationId="{14847E93-7DC1-4D4B-8829-B19AA7137C50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29" creationId="{5566D6E1-03A1-4D73-A4E0-35D74D568A04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31" creationId="{9F835A99-04AC-494A-A572-AFE8413CC938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33" creationId="{7B786209-1B0B-4CA9-9BDD-F7327066A84D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35" creationId="{2D2964BB-484D-45AE-AD66-D407D0629652}"/>
          </ac:spMkLst>
        </pc:spChg>
        <pc:spChg chg="add del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37" creationId="{6691AC69-A76E-4DAB-B565-468B6B87ACF3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42" creationId="{081EA652-8C6A-4E69-BEB9-170809474553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44" creationId="{5298780A-33B9-4EA2-8F67-DE68AD62841B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1:55:02.763" v="361"/>
          <ac:spMkLst>
            <pc:docMk/>
            <pc:sldMk cId="156763454" sldId="306"/>
            <ac:spMk id="46" creationId="{7F488E8B-4E1E-4402-8935-D4E6C02615C7}"/>
          </ac:spMkLst>
        </pc:spChg>
        <pc:grpChg chg="add del">
          <ac:chgData name="Тимощук Оксана" userId="S::o.p.tymoshchuk@roippo.edu.rv.gov.ua::4c14224a-8ff5-4f4f-a0cb-89fa1d6465b9" providerId="AD" clId="Web-{66DC0805-8862-2FC8-7D20-3473276213DD}" dt="2023-06-22T11:53:15.178" v="344"/>
          <ac:grpSpMkLst>
            <pc:docMk/>
            <pc:sldMk cId="156763454" sldId="306"/>
            <ac:grpSpMk id="16" creationId="{AE1C45F0-260A-458C-96ED-C1F6D2151219}"/>
          </ac:grpSpMkLst>
        </pc:grpChg>
        <pc:cxnChg chg="add del">
          <ac:chgData name="Тимощук Оксана" userId="S::o.p.tymoshchuk@roippo.edu.rv.gov.ua::4c14224a-8ff5-4f4f-a0cb-89fa1d6465b9" providerId="AD" clId="Web-{66DC0805-8862-2FC8-7D20-3473276213DD}" dt="2023-06-22T11:53:15.178" v="344"/>
          <ac:cxnSpMkLst>
            <pc:docMk/>
            <pc:sldMk cId="156763454" sldId="306"/>
            <ac:cxnSpMk id="17" creationId="{6CF1BAF6-AD41-4082-B212-8A1F9A2E8779}"/>
          </ac:cxnSpMkLst>
        </pc:cxnChg>
        <pc:cxnChg chg="add">
          <ac:chgData name="Тимощук Оксана" userId="S::o.p.tymoshchuk@roippo.edu.rv.gov.ua::4c14224a-8ff5-4f4f-a0cb-89fa1d6465b9" providerId="AD" clId="Web-{66DC0805-8862-2FC8-7D20-3473276213DD}" dt="2023-06-22T11:55:02.763" v="361"/>
          <ac:cxnSpMkLst>
            <pc:docMk/>
            <pc:sldMk cId="156763454" sldId="306"/>
            <ac:cxnSpMk id="48" creationId="{23AAC9B5-8015-485C-ACF9-A750390E9A56}"/>
          </ac:cxnSpMkLst>
        </pc:cxnChg>
      </pc:sldChg>
      <pc:sldChg chg="addSp modSp new mod setBg">
        <pc:chgData name="Тимощук Оксана" userId="S::o.p.tymoshchuk@roippo.edu.rv.gov.ua::4c14224a-8ff5-4f4f-a0cb-89fa1d6465b9" providerId="AD" clId="Web-{66DC0805-8862-2FC8-7D20-3473276213DD}" dt="2023-06-22T12:57:09.107" v="412" actId="1076"/>
        <pc:sldMkLst>
          <pc:docMk/>
          <pc:sldMk cId="1815622407" sldId="307"/>
        </pc:sldMkLst>
        <pc:spChg chg="mod">
          <ac:chgData name="Тимощук Оксана" userId="S::o.p.tymoshchuk@roippo.edu.rv.gov.ua::4c14224a-8ff5-4f4f-a0cb-89fa1d6465b9" providerId="AD" clId="Web-{66DC0805-8862-2FC8-7D20-3473276213DD}" dt="2023-06-22T12:57:09.107" v="412" actId="1076"/>
          <ac:spMkLst>
            <pc:docMk/>
            <pc:sldMk cId="1815622407" sldId="307"/>
            <ac:spMk id="2" creationId="{29C51D35-E17F-2F43-2F4E-3751B8D513DE}"/>
          </ac:spMkLst>
        </pc:spChg>
        <pc:spChg chg="mod">
          <ac:chgData name="Тимощук Оксана" userId="S::o.p.tymoshchuk@roippo.edu.rv.gov.ua::4c14224a-8ff5-4f4f-a0cb-89fa1d6465b9" providerId="AD" clId="Web-{66DC0805-8862-2FC8-7D20-3473276213DD}" dt="2023-06-22T12:56:46.481" v="408"/>
          <ac:spMkLst>
            <pc:docMk/>
            <pc:sldMk cId="1815622407" sldId="307"/>
            <ac:spMk id="3" creationId="{840C74DF-34EC-75D4-FD17-50039E9D4D62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2:56:46.481" v="408"/>
          <ac:spMkLst>
            <pc:docMk/>
            <pc:sldMk cId="1815622407" sldId="307"/>
            <ac:spMk id="8" creationId="{907EF6B7-1338-4443-8C46-6A318D952DFD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2:56:46.481" v="408"/>
          <ac:spMkLst>
            <pc:docMk/>
            <pc:sldMk cId="1815622407" sldId="307"/>
            <ac:spMk id="10" creationId="{DAAE4CDD-124C-4DCF-9584-B6033B545DD5}"/>
          </ac:spMkLst>
        </pc:spChg>
        <pc:spChg chg="add">
          <ac:chgData name="Тимощук Оксана" userId="S::o.p.tymoshchuk@roippo.edu.rv.gov.ua::4c14224a-8ff5-4f4f-a0cb-89fa1d6465b9" providerId="AD" clId="Web-{66DC0805-8862-2FC8-7D20-3473276213DD}" dt="2023-06-22T12:56:46.481" v="408"/>
          <ac:spMkLst>
            <pc:docMk/>
            <pc:sldMk cId="1815622407" sldId="307"/>
            <ac:spMk id="12" creationId="{081E4A58-353D-44AE-B2FC-2A74E2E400F7}"/>
          </ac:spMkLst>
        </pc:spChg>
      </pc:sldChg>
    </pc:docChg>
  </pc:docChgLst>
  <pc:docChgLst>
    <pc:chgData name="Тимощук Оксана" userId="S::o.p.tymoshchuk@roippo.edu.rv.gov.ua::4c14224a-8ff5-4f4f-a0cb-89fa1d6465b9" providerId="AD" clId="Web-{A17DD731-439E-8D75-E474-920828212970}"/>
    <pc:docChg chg="modSld sldOrd">
      <pc:chgData name="Тимощук Оксана" userId="S::o.p.tymoshchuk@roippo.edu.rv.gov.ua::4c14224a-8ff5-4f4f-a0cb-89fa1d6465b9" providerId="AD" clId="Web-{A17DD731-439E-8D75-E474-920828212970}" dt="2023-06-23T07:13:28.702" v="30"/>
      <pc:docMkLst>
        <pc:docMk/>
      </pc:docMkLst>
      <pc:sldChg chg="modSp">
        <pc:chgData name="Тимощук Оксана" userId="S::o.p.tymoshchuk@roippo.edu.rv.gov.ua::4c14224a-8ff5-4f4f-a0cb-89fa1d6465b9" providerId="AD" clId="Web-{A17DD731-439E-8D75-E474-920828212970}" dt="2023-06-23T06:58:38.660" v="28" actId="20577"/>
        <pc:sldMkLst>
          <pc:docMk/>
          <pc:sldMk cId="267866827" sldId="261"/>
        </pc:sldMkLst>
        <pc:graphicFrameChg chg="modGraphic">
          <ac:chgData name="Тимощук Оксана" userId="S::o.p.tymoshchuk@roippo.edu.rv.gov.ua::4c14224a-8ff5-4f4f-a0cb-89fa1d6465b9" providerId="AD" clId="Web-{A17DD731-439E-8D75-E474-920828212970}" dt="2023-06-23T06:58:38.660" v="28" actId="20577"/>
          <ac:graphicFrameMkLst>
            <pc:docMk/>
            <pc:sldMk cId="267866827" sldId="261"/>
            <ac:graphicFrameMk id="4" creationId="{424CA182-6CEE-0CA1-77DA-E13CCE670273}"/>
          </ac:graphicFrameMkLst>
        </pc:graphicFrameChg>
      </pc:sldChg>
      <pc:sldChg chg="ord">
        <pc:chgData name="Тимощук Оксана" userId="S::o.p.tymoshchuk@roippo.edu.rv.gov.ua::4c14224a-8ff5-4f4f-a0cb-89fa1d6465b9" providerId="AD" clId="Web-{A17DD731-439E-8D75-E474-920828212970}" dt="2023-06-23T06:24:13.344" v="1"/>
        <pc:sldMkLst>
          <pc:docMk/>
          <pc:sldMk cId="296999071" sldId="265"/>
        </pc:sldMkLst>
      </pc:sldChg>
      <pc:sldChg chg="delSp modSp">
        <pc:chgData name="Тимощук Оксана" userId="S::o.p.tymoshchuk@roippo.edu.rv.gov.ua::4c14224a-8ff5-4f4f-a0cb-89fa1d6465b9" providerId="AD" clId="Web-{A17DD731-439E-8D75-E474-920828212970}" dt="2023-06-23T07:13:28.702" v="30"/>
        <pc:sldMkLst>
          <pc:docMk/>
          <pc:sldMk cId="860435440" sldId="281"/>
        </pc:sldMkLst>
        <pc:spChg chg="del mod">
          <ac:chgData name="Тимощук Оксана" userId="S::o.p.tymoshchuk@roippo.edu.rv.gov.ua::4c14224a-8ff5-4f4f-a0cb-89fa1d6465b9" providerId="AD" clId="Web-{A17DD731-439E-8D75-E474-920828212970}" dt="2023-06-23T07:13:28.702" v="30"/>
          <ac:spMkLst>
            <pc:docMk/>
            <pc:sldMk cId="860435440" sldId="281"/>
            <ac:spMk id="8" creationId="{338D21C7-4B45-DF30-0ACB-A1573513DBBF}"/>
          </ac:spMkLst>
        </pc:spChg>
      </pc:sldChg>
      <pc:sldChg chg="addSp modSp">
        <pc:chgData name="Тимощук Оксана" userId="S::o.p.tymoshchuk@roippo.edu.rv.gov.ua::4c14224a-8ff5-4f4f-a0cb-89fa1d6465b9" providerId="AD" clId="Web-{A17DD731-439E-8D75-E474-920828212970}" dt="2023-06-23T06:51:51.625" v="8" actId="1076"/>
        <pc:sldMkLst>
          <pc:docMk/>
          <pc:sldMk cId="2032060350" sldId="296"/>
        </pc:sldMkLst>
        <pc:spChg chg="add mod">
          <ac:chgData name="Тимощук Оксана" userId="S::o.p.tymoshchuk@roippo.edu.rv.gov.ua::4c14224a-8ff5-4f4f-a0cb-89fa1d6465b9" providerId="AD" clId="Web-{A17DD731-439E-8D75-E474-920828212970}" dt="2023-06-23T06:51:51.625" v="8" actId="1076"/>
          <ac:spMkLst>
            <pc:docMk/>
            <pc:sldMk cId="2032060350" sldId="296"/>
            <ac:spMk id="6" creationId="{A0A32287-EB4E-7324-6C6A-131076A6780F}"/>
          </ac:spMkLst>
        </pc:spChg>
      </pc:sldChg>
      <pc:sldChg chg="addSp modSp">
        <pc:chgData name="Тимощук Оксана" userId="S::o.p.tymoshchuk@roippo.edu.rv.gov.ua::4c14224a-8ff5-4f4f-a0cb-89fa1d6465b9" providerId="AD" clId="Web-{A17DD731-439E-8D75-E474-920828212970}" dt="2023-06-23T06:52:28.971" v="22" actId="14100"/>
        <pc:sldMkLst>
          <pc:docMk/>
          <pc:sldMk cId="3231572688" sldId="298"/>
        </pc:sldMkLst>
        <pc:spChg chg="add mod">
          <ac:chgData name="Тимощук Оксана" userId="S::o.p.tymoshchuk@roippo.edu.rv.gov.ua::4c14224a-8ff5-4f4f-a0cb-89fa1d6465b9" providerId="AD" clId="Web-{A17DD731-439E-8D75-E474-920828212970}" dt="2023-06-23T06:52:28.971" v="22" actId="14100"/>
          <ac:spMkLst>
            <pc:docMk/>
            <pc:sldMk cId="3231572688" sldId="298"/>
            <ac:spMk id="6" creationId="{DFE5E0F9-B60C-69C2-E9D7-E49BC9E14A2C}"/>
          </ac:spMkLst>
        </pc:spChg>
      </pc:sldChg>
    </pc:docChg>
  </pc:docChgLst>
  <pc:docChgLst>
    <pc:chgData name="Тимощук Оксана" userId="S::o.p.tymoshchuk@roippo.edu.rv.gov.ua::4c14224a-8ff5-4f4f-a0cb-89fa1d6465b9" providerId="AD" clId="Web-{1AF464A2-DCD1-BAE8-4332-EFDB11BB1CFB}"/>
    <pc:docChg chg="addSld delSld modSld sldOrd">
      <pc:chgData name="Тимощук Оксана" userId="S::o.p.tymoshchuk@roippo.edu.rv.gov.ua::4c14224a-8ff5-4f4f-a0cb-89fa1d6465b9" providerId="AD" clId="Web-{1AF464A2-DCD1-BAE8-4332-EFDB11BB1CFB}" dt="2023-06-16T12:36:18.501" v="535" actId="20577"/>
      <pc:docMkLst>
        <pc:docMk/>
      </pc:docMkLst>
      <pc:sldChg chg="addSp delSp modSp">
        <pc:chgData name="Тимощук Оксана" userId="S::o.p.tymoshchuk@roippo.edu.rv.gov.ua::4c14224a-8ff5-4f4f-a0cb-89fa1d6465b9" providerId="AD" clId="Web-{1AF464A2-DCD1-BAE8-4332-EFDB11BB1CFB}" dt="2023-06-16T06:41:55.824" v="86" actId="1076"/>
        <pc:sldMkLst>
          <pc:docMk/>
          <pc:sldMk cId="2623349852" sldId="257"/>
        </pc:sldMkLst>
        <pc:spChg chg="mod">
          <ac:chgData name="Тимощук Оксана" userId="S::o.p.tymoshchuk@roippo.edu.rv.gov.ua::4c14224a-8ff5-4f4f-a0cb-89fa1d6465b9" providerId="AD" clId="Web-{1AF464A2-DCD1-BAE8-4332-EFDB11BB1CFB}" dt="2023-06-16T06:38:17.316" v="1" actId="14100"/>
          <ac:spMkLst>
            <pc:docMk/>
            <pc:sldMk cId="2623349852" sldId="257"/>
            <ac:spMk id="2" creationId="{40F52792-5000-D062-98E1-1BA3A597FB20}"/>
          </ac:spMkLst>
        </pc:spChg>
        <pc:spChg chg="add mod">
          <ac:chgData name="Тимощук Оксана" userId="S::o.p.tymoshchuk@roippo.edu.rv.gov.ua::4c14224a-8ff5-4f4f-a0cb-89fa1d6465b9" providerId="AD" clId="Web-{1AF464A2-DCD1-BAE8-4332-EFDB11BB1CFB}" dt="2023-06-16T06:41:55.824" v="86" actId="1076"/>
          <ac:spMkLst>
            <pc:docMk/>
            <pc:sldMk cId="2623349852" sldId="257"/>
            <ac:spMk id="3" creationId="{52759E06-3BBD-41F7-ACE8-095B26801DA5}"/>
          </ac:spMkLst>
        </pc:spChg>
        <pc:picChg chg="del mod modCrop">
          <ac:chgData name="Тимощук Оксана" userId="S::o.p.tymoshchuk@roippo.edu.rv.gov.ua::4c14224a-8ff5-4f4f-a0cb-89fa1d6465b9" providerId="AD" clId="Web-{1AF464A2-DCD1-BAE8-4332-EFDB11BB1CFB}" dt="2023-06-16T06:41:31.432" v="80"/>
          <ac:picMkLst>
            <pc:docMk/>
            <pc:sldMk cId="2623349852" sldId="257"/>
            <ac:picMk id="4" creationId="{86CBDF77-F418-4BA9-5159-8E7550C2D800}"/>
          </ac:picMkLst>
        </pc:picChg>
      </pc:sldChg>
      <pc:sldChg chg="addSp delSp modSp">
        <pc:chgData name="Тимощук Оксана" userId="S::o.p.tymoshchuk@roippo.edu.rv.gov.ua::4c14224a-8ff5-4f4f-a0cb-89fa1d6465b9" providerId="AD" clId="Web-{1AF464A2-DCD1-BAE8-4332-EFDB11BB1CFB}" dt="2023-06-16T12:34:36.981" v="518"/>
        <pc:sldMkLst>
          <pc:docMk/>
          <pc:sldMk cId="1982443161" sldId="258"/>
        </pc:sldMkLst>
        <pc:spChg chg="add del mod">
          <ac:chgData name="Тимощук Оксана" userId="S::o.p.tymoshchuk@roippo.edu.rv.gov.ua::4c14224a-8ff5-4f4f-a0cb-89fa1d6465b9" providerId="AD" clId="Web-{1AF464A2-DCD1-BAE8-4332-EFDB11BB1CFB}" dt="2023-06-16T06:50:46.968" v="254"/>
          <ac:spMkLst>
            <pc:docMk/>
            <pc:sldMk cId="1982443161" sldId="258"/>
            <ac:spMk id="2" creationId="{64EF3578-06EB-7A41-75BB-B4FC73EFB9A1}"/>
          </ac:spMkLst>
        </pc:spChg>
        <pc:spChg chg="add del mod ord">
          <ac:chgData name="Тимощук Оксана" userId="S::o.p.tymoshchuk@roippo.edu.rv.gov.ua::4c14224a-8ff5-4f4f-a0cb-89fa1d6465b9" providerId="AD" clId="Web-{1AF464A2-DCD1-BAE8-4332-EFDB11BB1CFB}" dt="2023-06-16T12:25:03.712" v="458"/>
          <ac:spMkLst>
            <pc:docMk/>
            <pc:sldMk cId="1982443161" sldId="258"/>
            <ac:spMk id="5" creationId="{200A7624-DC75-E965-9DD1-7DE8355DEDB8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06:55:14.822" v="298"/>
          <ac:spMkLst>
            <pc:docMk/>
            <pc:sldMk cId="1982443161" sldId="258"/>
            <ac:spMk id="9" creationId="{F3060C83-F051-4F0E-ABAD-AA0DFC48B218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06:55:14.822" v="298"/>
          <ac:spMkLst>
            <pc:docMk/>
            <pc:sldMk cId="1982443161" sldId="258"/>
            <ac:spMk id="11" creationId="{83C98ABE-055B-441F-B07E-44F97F083C39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06:55:14.822" v="298"/>
          <ac:spMkLst>
            <pc:docMk/>
            <pc:sldMk cId="1982443161" sldId="258"/>
            <ac:spMk id="13" creationId="{29FDB030-9B49-4CED-8CCD-4D99382388AC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06:55:14.822" v="298"/>
          <ac:spMkLst>
            <pc:docMk/>
            <pc:sldMk cId="1982443161" sldId="258"/>
            <ac:spMk id="15" creationId="{3783CA14-24A1-485C-8B30-D6A5D87987AD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06:55:14.822" v="298"/>
          <ac:spMkLst>
            <pc:docMk/>
            <pc:sldMk cId="1982443161" sldId="258"/>
            <ac:spMk id="17" creationId="{9A97C86A-04D6-40F7-AE84-31AB43E6A846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06:55:14.822" v="298"/>
          <ac:spMkLst>
            <pc:docMk/>
            <pc:sldMk cId="1982443161" sldId="258"/>
            <ac:spMk id="19" creationId="{FF9F2414-84E8-453E-B1F3-389FDE8192D9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06:55:14.822" v="298"/>
          <ac:spMkLst>
            <pc:docMk/>
            <pc:sldMk cId="1982443161" sldId="258"/>
            <ac:spMk id="21" creationId="{3ECA69A1-7536-43AC-85EF-C7106179F5ED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26" creationId="{115719BB-48A7-4AF4-BB91-DC82E0DF727D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28" creationId="{10973A55-5440-4A99-B526-B5812E46271E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30" creationId="{A9682493-588A-4D52-98F6-FBBD80C07ECB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32" creationId="{FBEC5A7A-ADE4-48D9-B89C-2BA1C9110632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34" creationId="{82095FCE-EF05-4443-B97A-85DEE3A5CA17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39" creationId="{A016CB47-C4D4-4332-9ED0-DBB916252F7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41" creationId="{95C8260E-968F-44E8-A823-ABB43131192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43" creationId="{2C1BBA94-3F40-40AA-8BB9-E69E25E537C1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07:04.708" v="305"/>
          <ac:spMkLst>
            <pc:docMk/>
            <pc:sldMk cId="1982443161" sldId="258"/>
            <ac:spMk id="45" creationId="{FE43805F-24A6-46A4-B19B-54F28347355C}"/>
          </ac:spMkLst>
        </pc:spChg>
        <pc:picChg chg="del mod">
          <ac:chgData name="Тимощук Оксана" userId="S::o.p.tymoshchuk@roippo.edu.rv.gov.ua::4c14224a-8ff5-4f4f-a0cb-89fa1d6465b9" providerId="AD" clId="Web-{1AF464A2-DCD1-BAE8-4332-EFDB11BB1CFB}" dt="2023-06-16T06:50:31.390" v="248"/>
          <ac:picMkLst>
            <pc:docMk/>
            <pc:sldMk cId="1982443161" sldId="258"/>
            <ac:picMk id="4" creationId="{2CB7BE14-0DA1-42C6-3241-AFED4D0ED4F6}"/>
          </ac:picMkLst>
        </pc:picChg>
        <pc:picChg chg="add del mod">
          <ac:chgData name="Тимощук Оксана" userId="S::o.p.tymoshchuk@roippo.edu.rv.gov.ua::4c14224a-8ff5-4f4f-a0cb-89fa1d6465b9" providerId="AD" clId="Web-{1AF464A2-DCD1-BAE8-4332-EFDB11BB1CFB}" dt="2023-06-16T12:34:36.981" v="518"/>
          <ac:picMkLst>
            <pc:docMk/>
            <pc:sldMk cId="1982443161" sldId="258"/>
            <ac:picMk id="6" creationId="{1032DB48-AE16-87AC-8BAC-AF7BF161D72D}"/>
          </ac:picMkLst>
        </pc:picChg>
        <pc:picChg chg="add mod">
          <ac:chgData name="Тимощук Оксана" userId="S::o.p.tymoshchuk@roippo.edu.rv.gov.ua::4c14224a-8ff5-4f4f-a0cb-89fa1d6465b9" providerId="AD" clId="Web-{1AF464A2-DCD1-BAE8-4332-EFDB11BB1CFB}" dt="2023-06-16T07:07:04.708" v="305"/>
          <ac:picMkLst>
            <pc:docMk/>
            <pc:sldMk cId="1982443161" sldId="258"/>
            <ac:picMk id="7" creationId="{A38DB884-B603-7C6F-D0CA-5055FB5DBBB0}"/>
          </ac:picMkLst>
        </pc:picChg>
        <pc:picChg chg="add mod ord">
          <ac:chgData name="Тимощук Оксана" userId="S::o.p.tymoshchuk@roippo.edu.rv.gov.ua::4c14224a-8ff5-4f4f-a0cb-89fa1d6465b9" providerId="AD" clId="Web-{1AF464A2-DCD1-BAE8-4332-EFDB11BB1CFB}" dt="2023-06-16T12:23:57.913" v="456" actId="1076"/>
          <ac:picMkLst>
            <pc:docMk/>
            <pc:sldMk cId="1982443161" sldId="258"/>
            <ac:picMk id="8" creationId="{4F280CF1-DB38-69AE-1F70-8D84E6672D60}"/>
          </ac:picMkLst>
        </pc:picChg>
      </pc:sldChg>
      <pc:sldChg chg="addSp delSp modSp del">
        <pc:chgData name="Тимощук Оксана" userId="S::o.p.tymoshchuk@roippo.edu.rv.gov.ua::4c14224a-8ff5-4f4f-a0cb-89fa1d6465b9" providerId="AD" clId="Web-{1AF464A2-DCD1-BAE8-4332-EFDB11BB1CFB}" dt="2023-06-16T06:54:28.320" v="289"/>
        <pc:sldMkLst>
          <pc:docMk/>
          <pc:sldMk cId="317557742" sldId="259"/>
        </pc:sldMkLst>
        <pc:spChg chg="add mod">
          <ac:chgData name="Тимощук Оксана" userId="S::o.p.tymoshchuk@roippo.edu.rv.gov.ua::4c14224a-8ff5-4f4f-a0cb-89fa1d6465b9" providerId="AD" clId="Web-{1AF464A2-DCD1-BAE8-4332-EFDB11BB1CFB}" dt="2023-06-16T06:54:06.476" v="281"/>
          <ac:spMkLst>
            <pc:docMk/>
            <pc:sldMk cId="317557742" sldId="259"/>
            <ac:spMk id="3" creationId="{F8B13F63-5A80-C96B-4FA0-CEDC0BB4BDF1}"/>
          </ac:spMkLst>
        </pc:spChg>
        <pc:picChg chg="del mod">
          <ac:chgData name="Тимощук Оксана" userId="S::o.p.tymoshchuk@roippo.edu.rv.gov.ua::4c14224a-8ff5-4f4f-a0cb-89fa1d6465b9" providerId="AD" clId="Web-{1AF464A2-DCD1-BAE8-4332-EFDB11BB1CFB}" dt="2023-06-16T06:54:06.476" v="281"/>
          <ac:picMkLst>
            <pc:docMk/>
            <pc:sldMk cId="317557742" sldId="259"/>
            <ac:picMk id="4" creationId="{A74F2879-0EEA-3E59-F1EB-8BC47886D670}"/>
          </ac:picMkLst>
        </pc:picChg>
      </pc:sldChg>
      <pc:sldChg chg="addSp delSp modSp del">
        <pc:chgData name="Тимощук Оксана" userId="S::o.p.tymoshchuk@roippo.edu.rv.gov.ua::4c14224a-8ff5-4f4f-a0cb-89fa1d6465b9" providerId="AD" clId="Web-{1AF464A2-DCD1-BAE8-4332-EFDB11BB1CFB}" dt="2023-06-16T06:54:29.133" v="290"/>
        <pc:sldMkLst>
          <pc:docMk/>
          <pc:sldMk cId="3725198674" sldId="260"/>
        </pc:sldMkLst>
        <pc:spChg chg="add mod">
          <ac:chgData name="Тимощук Оксана" userId="S::o.p.tymoshchuk@roippo.edu.rv.gov.ua::4c14224a-8ff5-4f4f-a0cb-89fa1d6465b9" providerId="AD" clId="Web-{1AF464A2-DCD1-BAE8-4332-EFDB11BB1CFB}" dt="2023-06-16T06:54:17.398" v="285"/>
          <ac:spMkLst>
            <pc:docMk/>
            <pc:sldMk cId="3725198674" sldId="260"/>
            <ac:spMk id="5" creationId="{5BBE7D6A-7A13-0231-0E4C-8DF3346AC326}"/>
          </ac:spMkLst>
        </pc:spChg>
        <pc:picChg chg="del">
          <ac:chgData name="Тимощук Оксана" userId="S::o.p.tymoshchuk@roippo.edu.rv.gov.ua::4c14224a-8ff5-4f4f-a0cb-89fa1d6465b9" providerId="AD" clId="Web-{1AF464A2-DCD1-BAE8-4332-EFDB11BB1CFB}" dt="2023-06-16T06:54:17.398" v="285"/>
          <ac:picMkLst>
            <pc:docMk/>
            <pc:sldMk cId="3725198674" sldId="260"/>
            <ac:picMk id="4" creationId="{9B5A18B7-03C7-F8A3-3360-BB68C3CDB4F0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1AF464A2-DCD1-BAE8-4332-EFDB11BB1CFB}" dt="2023-06-16T11:17:33.401" v="431" actId="20577"/>
        <pc:sldMkLst>
          <pc:docMk/>
          <pc:sldMk cId="267866827" sldId="261"/>
        </pc:sldMkLst>
        <pc:spChg chg="mod">
          <ac:chgData name="Тимощук Оксана" userId="S::o.p.tymoshchuk@roippo.edu.rv.gov.ua::4c14224a-8ff5-4f4f-a0cb-89fa1d6465b9" providerId="AD" clId="Web-{1AF464A2-DCD1-BAE8-4332-EFDB11BB1CFB}" dt="2023-06-16T11:17:33.401" v="431" actId="20577"/>
          <ac:spMkLst>
            <pc:docMk/>
            <pc:sldMk cId="267866827" sldId="261"/>
            <ac:spMk id="2" creationId="{33249CB1-40FE-C849-D38D-C765EB96F838}"/>
          </ac:spMkLst>
        </pc:spChg>
        <pc:spChg chg="add mod">
          <ac:chgData name="Тимощук Оксана" userId="S::o.p.tymoshchuk@roippo.edu.rv.gov.ua::4c14224a-8ff5-4f4f-a0cb-89fa1d6465b9" providerId="AD" clId="Web-{1AF464A2-DCD1-BAE8-4332-EFDB11BB1CFB}" dt="2023-06-16T11:17:23.604" v="429" actId="14100"/>
          <ac:spMkLst>
            <pc:docMk/>
            <pc:sldMk cId="267866827" sldId="261"/>
            <ac:spMk id="3" creationId="{9E08AC2F-6EA5-60A5-0438-197B2C0E88E7}"/>
          </ac:spMkLst>
        </pc:spChg>
        <pc:spChg chg="add mod">
          <ac:chgData name="Тимощук Оксана" userId="S::o.p.tymoshchuk@roippo.edu.rv.gov.ua::4c14224a-8ff5-4f4f-a0cb-89fa1d6465b9" providerId="AD" clId="Web-{1AF464A2-DCD1-BAE8-4332-EFDB11BB1CFB}" dt="2023-06-16T11:16:28.539" v="427" actId="14100"/>
          <ac:spMkLst>
            <pc:docMk/>
            <pc:sldMk cId="267866827" sldId="261"/>
            <ac:spMk id="5" creationId="{CA57C960-21F7-BB60-F465-B1F532BD97D4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4:01.938" v="323"/>
          <ac:spMkLst>
            <pc:docMk/>
            <pc:sldMk cId="267866827" sldId="261"/>
            <ac:spMk id="9" creationId="{D4771268-CB57-404A-9271-370EB28F6090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4:01.922" v="322"/>
          <ac:spMkLst>
            <pc:docMk/>
            <pc:sldMk cId="267866827" sldId="261"/>
            <ac:spMk id="14" creationId="{081EA652-8C6A-4E69-BEB9-170809474553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4:01.922" v="322"/>
          <ac:spMkLst>
            <pc:docMk/>
            <pc:sldMk cId="267866827" sldId="261"/>
            <ac:spMk id="16" creationId="{A4026A73-1F7F-49F2-B319-8CA3B3D53269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4:01.922" v="322"/>
          <ac:spMkLst>
            <pc:docMk/>
            <pc:sldMk cId="267866827" sldId="261"/>
            <ac:spMk id="18" creationId="{5298780A-33B9-4EA2-8F67-DE68AD62841B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4:01.922" v="322"/>
          <ac:spMkLst>
            <pc:docMk/>
            <pc:sldMk cId="267866827" sldId="261"/>
            <ac:spMk id="20" creationId="{7F488E8B-4E1E-4402-8935-D4E6C02615C7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6:20.491" v="334"/>
          <ac:spMkLst>
            <pc:docMk/>
            <pc:sldMk cId="267866827" sldId="261"/>
            <ac:spMk id="24" creationId="{C2554CA6-288E-4202-BC52-2E5A8F0C0AED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6:20.491" v="334"/>
          <ac:spMkLst>
            <pc:docMk/>
            <pc:sldMk cId="267866827" sldId="261"/>
            <ac:spMk id="25" creationId="{B10BB131-AC8E-4A8E-A5D1-36260F720C3B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6:20.491" v="334"/>
          <ac:spMkLst>
            <pc:docMk/>
            <pc:sldMk cId="267866827" sldId="261"/>
            <ac:spMk id="26" creationId="{5B7778FC-632E-4DCA-A7CB-0D7731CCF970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6:20.491" v="334"/>
          <ac:spMkLst>
            <pc:docMk/>
            <pc:sldMk cId="267866827" sldId="261"/>
            <ac:spMk id="27" creationId="{FA23A907-97FB-4A8F-880A-DD77401C4296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7:43.853" v="343"/>
          <ac:spMkLst>
            <pc:docMk/>
            <pc:sldMk cId="267866827" sldId="261"/>
            <ac:spMk id="32" creationId="{907EF6B7-1338-4443-8C46-6A318D952DFD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7:43.853" v="343"/>
          <ac:spMkLst>
            <pc:docMk/>
            <pc:sldMk cId="267866827" sldId="261"/>
            <ac:spMk id="34" creationId="{DAAE4CDD-124C-4DCF-9584-B6033B545DD5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07:37:43.853" v="343"/>
          <ac:spMkLst>
            <pc:docMk/>
            <pc:sldMk cId="267866827" sldId="261"/>
            <ac:spMk id="36" creationId="{081E4A58-353D-44AE-B2FC-2A74E2E400F7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37:43.853" v="343"/>
          <ac:spMkLst>
            <pc:docMk/>
            <pc:sldMk cId="267866827" sldId="261"/>
            <ac:spMk id="41" creationId="{DAF1966E-FD40-4A4A-B61B-C4DF7FA05F0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37:43.853" v="343"/>
          <ac:spMkLst>
            <pc:docMk/>
            <pc:sldMk cId="267866827" sldId="261"/>
            <ac:spMk id="43" creationId="{047BFA19-D45E-416B-A404-7AF2F3F27017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37:43.853" v="343"/>
          <ac:spMkLst>
            <pc:docMk/>
            <pc:sldMk cId="267866827" sldId="261"/>
            <ac:spMk id="45" creationId="{8E0105E7-23DB-4CF2-8258-FF47C7620F6E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07:37:43.853" v="343"/>
          <ac:spMkLst>
            <pc:docMk/>
            <pc:sldMk cId="267866827" sldId="261"/>
            <ac:spMk id="47" creationId="{074B4F7D-14B2-478B-8BF5-01E4E0C5D263}"/>
          </ac:spMkLst>
        </pc:spChg>
        <pc:picChg chg="del mod">
          <ac:chgData name="Тимощук Оксана" userId="S::o.p.tymoshchuk@roippo.edu.rv.gov.ua::4c14224a-8ff5-4f4f-a0cb-89fa1d6465b9" providerId="AD" clId="Web-{1AF464A2-DCD1-BAE8-4332-EFDB11BB1CFB}" dt="2023-06-16T07:33:26.280" v="317"/>
          <ac:picMkLst>
            <pc:docMk/>
            <pc:sldMk cId="267866827" sldId="261"/>
            <ac:picMk id="4" creationId="{AA357F10-FD64-8C0B-142D-454968B7FB79}"/>
          </ac:picMkLst>
        </pc:picChg>
        <pc:cxnChg chg="add del">
          <ac:chgData name="Тимощук Оксана" userId="S::o.p.tymoshchuk@roippo.edu.rv.gov.ua::4c14224a-8ff5-4f4f-a0cb-89fa1d6465b9" providerId="AD" clId="Web-{1AF464A2-DCD1-BAE8-4332-EFDB11BB1CFB}" dt="2023-06-16T07:34:01.922" v="322"/>
          <ac:cxnSpMkLst>
            <pc:docMk/>
            <pc:sldMk cId="267866827" sldId="261"/>
            <ac:cxnSpMk id="22" creationId="{23AAC9B5-8015-485C-ACF9-A750390E9A56}"/>
          </ac:cxnSpMkLst>
        </pc:cxnChg>
      </pc:sldChg>
      <pc:sldChg chg="addSp delSp modSp del mod setBg">
        <pc:chgData name="Тимощук Оксана" userId="S::o.p.tymoshchuk@roippo.edu.rv.gov.ua::4c14224a-8ff5-4f4f-a0cb-89fa1d6465b9" providerId="AD" clId="Web-{1AF464A2-DCD1-BAE8-4332-EFDB11BB1CFB}" dt="2023-06-16T11:28:26.784" v="439"/>
        <pc:sldMkLst>
          <pc:docMk/>
          <pc:sldMk cId="3283598338" sldId="262"/>
        </pc:sldMkLst>
        <pc:spChg chg="del">
          <ac:chgData name="Тимощук Оксана" userId="S::o.p.tymoshchuk@roippo.edu.rv.gov.ua::4c14224a-8ff5-4f4f-a0cb-89fa1d6465b9" providerId="AD" clId="Web-{1AF464A2-DCD1-BAE8-4332-EFDB11BB1CFB}" dt="2023-06-16T11:18:19.387" v="434"/>
          <ac:spMkLst>
            <pc:docMk/>
            <pc:sldMk cId="3283598338" sldId="262"/>
            <ac:spMk id="2" creationId="{DCA45226-E785-6F0B-AC8A-8FA4CD7C129C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31.704" v="436"/>
          <ac:spMkLst>
            <pc:docMk/>
            <pc:sldMk cId="3283598338" sldId="262"/>
            <ac:spMk id="9" creationId="{86FF76B9-219D-4469-AF87-0236D29032F1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31.704" v="436"/>
          <ac:spMkLst>
            <pc:docMk/>
            <pc:sldMk cId="3283598338" sldId="262"/>
            <ac:spMk id="15" creationId="{2E80C965-DB6D-4F81-9E9E-B027384D0BD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31.704" v="436"/>
          <ac:spMkLst>
            <pc:docMk/>
            <pc:sldMk cId="3283598338" sldId="262"/>
            <ac:spMk id="17" creationId="{633C5E46-DAC5-4661-9C87-22B08E2A512F}"/>
          </ac:spMkLst>
        </pc:spChg>
        <pc:grpChg chg="add">
          <ac:chgData name="Тимощук Оксана" userId="S::o.p.tymoshchuk@roippo.edu.rv.gov.ua::4c14224a-8ff5-4f4f-a0cb-89fa1d6465b9" providerId="AD" clId="Web-{1AF464A2-DCD1-BAE8-4332-EFDB11BB1CFB}" dt="2023-06-16T11:27:31.704" v="436"/>
          <ac:grpSpMkLst>
            <pc:docMk/>
            <pc:sldMk cId="3283598338" sldId="262"/>
            <ac:grpSpMk id="11" creationId="{DB88BD78-87E1-424D-B479-C37D8E41B12E}"/>
          </ac:grpSpMkLst>
        </pc:grpChg>
        <pc:picChg chg="mod">
          <ac:chgData name="Тимощук Оксана" userId="S::o.p.tymoshchuk@roippo.edu.rv.gov.ua::4c14224a-8ff5-4f4f-a0cb-89fa1d6465b9" providerId="AD" clId="Web-{1AF464A2-DCD1-BAE8-4332-EFDB11BB1CFB}" dt="2023-06-16T11:27:31.704" v="436"/>
          <ac:picMkLst>
            <pc:docMk/>
            <pc:sldMk cId="3283598338" sldId="262"/>
            <ac:picMk id="4" creationId="{50E5EF85-908C-AF2C-EEEA-E94AC2E22F1B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1AF464A2-DCD1-BAE8-4332-EFDB11BB1CFB}" dt="2023-06-16T11:27:51.439" v="437"/>
        <pc:sldMkLst>
          <pc:docMk/>
          <pc:sldMk cId="1463839299" sldId="263"/>
        </pc:sldMkLst>
        <pc:spChg chg="del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2" creationId="{B32111AA-C403-FFB9-59FF-9AD13525BA67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9" creationId="{F3060C83-F051-4F0E-ABAD-AA0DFC48B218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11" creationId="{83C98ABE-055B-441F-B07E-44F97F083C39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13" creationId="{29FDB030-9B49-4CED-8CCD-4D99382388AC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15" creationId="{3783CA14-24A1-485C-8B30-D6A5D87987AD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17" creationId="{9A97C86A-04D6-40F7-AE84-31AB43E6A84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19" creationId="{FF9F2414-84E8-453E-B1F3-389FDE8192D9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7:51.439" v="437"/>
          <ac:spMkLst>
            <pc:docMk/>
            <pc:sldMk cId="1463839299" sldId="263"/>
            <ac:spMk id="21" creationId="{3ECA69A1-7536-43AC-85EF-C7106179F5ED}"/>
          </ac:spMkLst>
        </pc:spChg>
        <pc:picChg chg="mod">
          <ac:chgData name="Тимощук Оксана" userId="S::o.p.tymoshchuk@roippo.edu.rv.gov.ua::4c14224a-8ff5-4f4f-a0cb-89fa1d6465b9" providerId="AD" clId="Web-{1AF464A2-DCD1-BAE8-4332-EFDB11BB1CFB}" dt="2023-06-16T11:27:51.439" v="437"/>
          <ac:picMkLst>
            <pc:docMk/>
            <pc:sldMk cId="1463839299" sldId="263"/>
            <ac:picMk id="4" creationId="{FE7F3172-4564-8DFD-4A39-EA7A2CC68B7A}"/>
          </ac:picMkLst>
        </pc:picChg>
      </pc:sldChg>
      <pc:sldChg chg="addSp delSp modSp mod ord setBg">
        <pc:chgData name="Тимощук Оксана" userId="S::o.p.tymoshchuk@roippo.edu.rv.gov.ua::4c14224a-8ff5-4f4f-a0cb-89fa1d6465b9" providerId="AD" clId="Web-{1AF464A2-DCD1-BAE8-4332-EFDB11BB1CFB}" dt="2023-06-16T11:29:30.317" v="441"/>
        <pc:sldMkLst>
          <pc:docMk/>
          <pc:sldMk cId="1463777261" sldId="264"/>
        </pc:sldMkLst>
        <pc:spChg chg="del">
          <ac:chgData name="Тимощук Оксана" userId="S::o.p.tymoshchuk@roippo.edu.rv.gov.ua::4c14224a-8ff5-4f4f-a0cb-89fa1d6465b9" providerId="AD" clId="Web-{1AF464A2-DCD1-BAE8-4332-EFDB11BB1CFB}" dt="2023-06-16T11:28:14.971" v="438"/>
          <ac:spMkLst>
            <pc:docMk/>
            <pc:sldMk cId="1463777261" sldId="264"/>
            <ac:spMk id="2" creationId="{8B97A5B9-D9F7-1802-1A34-E6973CC1F141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8:14.971" v="438"/>
          <ac:spMkLst>
            <pc:docMk/>
            <pc:sldMk cId="1463777261" sldId="264"/>
            <ac:spMk id="9" creationId="{69D184B2-2226-4E31-BCCB-444330767440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8:14.971" v="438"/>
          <ac:spMkLst>
            <pc:docMk/>
            <pc:sldMk cId="1463777261" sldId="264"/>
            <ac:spMk id="11" creationId="{1AC4D4E3-486A-464A-8EC8-D44881097267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8:14.971" v="438"/>
          <ac:spMkLst>
            <pc:docMk/>
            <pc:sldMk cId="1463777261" sldId="264"/>
            <ac:spMk id="13" creationId="{864DE13E-58EB-4475-B79C-0D4FC651239B}"/>
          </ac:spMkLst>
        </pc:spChg>
        <pc:picChg chg="mod">
          <ac:chgData name="Тимощук Оксана" userId="S::o.p.tymoshchuk@roippo.edu.rv.gov.ua::4c14224a-8ff5-4f4f-a0cb-89fa1d6465b9" providerId="AD" clId="Web-{1AF464A2-DCD1-BAE8-4332-EFDB11BB1CFB}" dt="2023-06-16T11:28:14.971" v="438"/>
          <ac:picMkLst>
            <pc:docMk/>
            <pc:sldMk cId="1463777261" sldId="264"/>
            <ac:picMk id="4" creationId="{CDC5EB18-9204-4D5A-29D6-685650A6B3C8}"/>
          </ac:picMkLst>
        </pc:picChg>
      </pc:sldChg>
      <pc:sldChg chg="addSp delSp modSp mod ord setBg">
        <pc:chgData name="Тимощук Оксана" userId="S::o.p.tymoshchuk@roippo.edu.rv.gov.ua::4c14224a-8ff5-4f4f-a0cb-89fa1d6465b9" providerId="AD" clId="Web-{1AF464A2-DCD1-BAE8-4332-EFDB11BB1CFB}" dt="2023-06-16T11:29:54.349" v="443"/>
        <pc:sldMkLst>
          <pc:docMk/>
          <pc:sldMk cId="296999071" sldId="265"/>
        </pc:sldMkLst>
        <pc:spChg chg="del">
          <ac:chgData name="Тимощук Оксана" userId="S::o.p.tymoshchuk@roippo.edu.rv.gov.ua::4c14224a-8ff5-4f4f-a0cb-89fa1d6465b9" providerId="AD" clId="Web-{1AF464A2-DCD1-BAE8-4332-EFDB11BB1CFB}" dt="2023-06-16T11:29:48.146" v="442"/>
          <ac:spMkLst>
            <pc:docMk/>
            <pc:sldMk cId="296999071" sldId="265"/>
            <ac:spMk id="2" creationId="{8DDD301B-D87C-5612-C5E7-B7448FE2E250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9:54.349" v="443"/>
          <ac:spMkLst>
            <pc:docMk/>
            <pc:sldMk cId="296999071" sldId="265"/>
            <ac:spMk id="9" creationId="{F3060C83-F051-4F0E-ABAD-AA0DFC48B218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9:54.349" v="443"/>
          <ac:spMkLst>
            <pc:docMk/>
            <pc:sldMk cId="296999071" sldId="265"/>
            <ac:spMk id="11" creationId="{83C98ABE-055B-441F-B07E-44F97F083C39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9:54.349" v="443"/>
          <ac:spMkLst>
            <pc:docMk/>
            <pc:sldMk cId="296999071" sldId="265"/>
            <ac:spMk id="13" creationId="{29FDB030-9B49-4CED-8CCD-4D99382388AC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9:54.349" v="443"/>
          <ac:spMkLst>
            <pc:docMk/>
            <pc:sldMk cId="296999071" sldId="265"/>
            <ac:spMk id="15" creationId="{3783CA14-24A1-485C-8B30-D6A5D87987AD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9:54.349" v="443"/>
          <ac:spMkLst>
            <pc:docMk/>
            <pc:sldMk cId="296999071" sldId="265"/>
            <ac:spMk id="17" creationId="{9A97C86A-04D6-40F7-AE84-31AB43E6A84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9:54.349" v="443"/>
          <ac:spMkLst>
            <pc:docMk/>
            <pc:sldMk cId="296999071" sldId="265"/>
            <ac:spMk id="19" creationId="{FF9F2414-84E8-453E-B1F3-389FDE8192D9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29:54.349" v="443"/>
          <ac:spMkLst>
            <pc:docMk/>
            <pc:sldMk cId="296999071" sldId="265"/>
            <ac:spMk id="21" creationId="{3ECA69A1-7536-43AC-85EF-C7106179F5ED}"/>
          </ac:spMkLst>
        </pc:spChg>
        <pc:picChg chg="mod">
          <ac:chgData name="Тимощук Оксана" userId="S::o.p.tymoshchuk@roippo.edu.rv.gov.ua::4c14224a-8ff5-4f4f-a0cb-89fa1d6465b9" providerId="AD" clId="Web-{1AF464A2-DCD1-BAE8-4332-EFDB11BB1CFB}" dt="2023-06-16T11:29:54.349" v="443"/>
          <ac:picMkLst>
            <pc:docMk/>
            <pc:sldMk cId="296999071" sldId="265"/>
            <ac:picMk id="4" creationId="{D27565AB-42D5-2A75-DAA1-1B1039B2E3EB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1AF464A2-DCD1-BAE8-4332-EFDB11BB1CFB}" dt="2023-06-16T11:30:39.679" v="445"/>
        <pc:sldMkLst>
          <pc:docMk/>
          <pc:sldMk cId="3199895096" sldId="266"/>
        </pc:sldMkLst>
        <pc:spChg chg="del">
          <ac:chgData name="Тимощук Оксана" userId="S::o.p.tymoshchuk@roippo.edu.rv.gov.ua::4c14224a-8ff5-4f4f-a0cb-89fa1d6465b9" providerId="AD" clId="Web-{1AF464A2-DCD1-BAE8-4332-EFDB11BB1CFB}" dt="2023-06-16T11:30:01.912" v="444"/>
          <ac:spMkLst>
            <pc:docMk/>
            <pc:sldMk cId="3199895096" sldId="266"/>
            <ac:spMk id="2" creationId="{22FB9962-4D81-D104-63FE-0D24B42EB67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0:39.679" v="445"/>
          <ac:spMkLst>
            <pc:docMk/>
            <pc:sldMk cId="3199895096" sldId="266"/>
            <ac:spMk id="9" creationId="{86FF76B9-219D-4469-AF87-0236D29032F1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0:39.679" v="445"/>
          <ac:spMkLst>
            <pc:docMk/>
            <pc:sldMk cId="3199895096" sldId="266"/>
            <ac:spMk id="15" creationId="{2E80C965-DB6D-4F81-9E9E-B027384D0BD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0:39.679" v="445"/>
          <ac:spMkLst>
            <pc:docMk/>
            <pc:sldMk cId="3199895096" sldId="266"/>
            <ac:spMk id="17" creationId="{633C5E46-DAC5-4661-9C87-22B08E2A512F}"/>
          </ac:spMkLst>
        </pc:spChg>
        <pc:grpChg chg="add">
          <ac:chgData name="Тимощук Оксана" userId="S::o.p.tymoshchuk@roippo.edu.rv.gov.ua::4c14224a-8ff5-4f4f-a0cb-89fa1d6465b9" providerId="AD" clId="Web-{1AF464A2-DCD1-BAE8-4332-EFDB11BB1CFB}" dt="2023-06-16T11:30:39.679" v="445"/>
          <ac:grpSpMkLst>
            <pc:docMk/>
            <pc:sldMk cId="3199895096" sldId="266"/>
            <ac:grpSpMk id="11" creationId="{DB88BD78-87E1-424D-B479-C37D8E41B12E}"/>
          </ac:grpSpMkLst>
        </pc:grpChg>
        <pc:picChg chg="mod">
          <ac:chgData name="Тимощук Оксана" userId="S::o.p.tymoshchuk@roippo.edu.rv.gov.ua::4c14224a-8ff5-4f4f-a0cb-89fa1d6465b9" providerId="AD" clId="Web-{1AF464A2-DCD1-BAE8-4332-EFDB11BB1CFB}" dt="2023-06-16T11:30:39.679" v="445"/>
          <ac:picMkLst>
            <pc:docMk/>
            <pc:sldMk cId="3199895096" sldId="266"/>
            <ac:picMk id="4" creationId="{AE3ED66A-626D-50E2-4174-45F6303ED1B7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1AF464A2-DCD1-BAE8-4332-EFDB11BB1CFB}" dt="2023-06-16T11:31:09.024" v="448"/>
        <pc:sldMkLst>
          <pc:docMk/>
          <pc:sldMk cId="548777515" sldId="267"/>
        </pc:sldMkLst>
        <pc:spChg chg="del">
          <ac:chgData name="Тимощук Оксана" userId="S::o.p.tymoshchuk@roippo.edu.rv.gov.ua::4c14224a-8ff5-4f4f-a0cb-89fa1d6465b9" providerId="AD" clId="Web-{1AF464A2-DCD1-BAE8-4332-EFDB11BB1CFB}" dt="2023-06-16T11:30:54.805" v="446"/>
          <ac:spMkLst>
            <pc:docMk/>
            <pc:sldMk cId="548777515" sldId="267"/>
            <ac:spMk id="2" creationId="{94919B32-D258-619A-03A9-CB0EE08DFD9A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09.024" v="448"/>
          <ac:spMkLst>
            <pc:docMk/>
            <pc:sldMk cId="548777515" sldId="267"/>
            <ac:spMk id="9" creationId="{F3060C83-F051-4F0E-ABAD-AA0DFC48B218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09.024" v="448"/>
          <ac:spMkLst>
            <pc:docMk/>
            <pc:sldMk cId="548777515" sldId="267"/>
            <ac:spMk id="11" creationId="{83C98ABE-055B-441F-B07E-44F97F083C39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09.024" v="448"/>
          <ac:spMkLst>
            <pc:docMk/>
            <pc:sldMk cId="548777515" sldId="267"/>
            <ac:spMk id="13" creationId="{29FDB030-9B49-4CED-8CCD-4D99382388AC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09.024" v="448"/>
          <ac:spMkLst>
            <pc:docMk/>
            <pc:sldMk cId="548777515" sldId="267"/>
            <ac:spMk id="15" creationId="{3783CA14-24A1-485C-8B30-D6A5D87987AD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09.024" v="448"/>
          <ac:spMkLst>
            <pc:docMk/>
            <pc:sldMk cId="548777515" sldId="267"/>
            <ac:spMk id="17" creationId="{9A97C86A-04D6-40F7-AE84-31AB43E6A84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09.024" v="448"/>
          <ac:spMkLst>
            <pc:docMk/>
            <pc:sldMk cId="548777515" sldId="267"/>
            <ac:spMk id="19" creationId="{FF9F2414-84E8-453E-B1F3-389FDE8192D9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09.024" v="448"/>
          <ac:spMkLst>
            <pc:docMk/>
            <pc:sldMk cId="548777515" sldId="267"/>
            <ac:spMk id="21" creationId="{3ECA69A1-7536-43AC-85EF-C7106179F5ED}"/>
          </ac:spMkLst>
        </pc:spChg>
        <pc:picChg chg="mod">
          <ac:chgData name="Тимощук Оксана" userId="S::o.p.tymoshchuk@roippo.edu.rv.gov.ua::4c14224a-8ff5-4f4f-a0cb-89fa1d6465b9" providerId="AD" clId="Web-{1AF464A2-DCD1-BAE8-4332-EFDB11BB1CFB}" dt="2023-06-16T11:31:09.024" v="448"/>
          <ac:picMkLst>
            <pc:docMk/>
            <pc:sldMk cId="548777515" sldId="267"/>
            <ac:picMk id="4" creationId="{F0422594-415F-EAED-80DD-8A7FF48C790F}"/>
          </ac:picMkLst>
        </pc:picChg>
      </pc:sldChg>
      <pc:sldChg chg="modSp">
        <pc:chgData name="Тимощук Оксана" userId="S::o.p.tymoshchuk@roippo.edu.rv.gov.ua::4c14224a-8ff5-4f4f-a0cb-89fa1d6465b9" providerId="AD" clId="Web-{1AF464A2-DCD1-BAE8-4332-EFDB11BB1CFB}" dt="2023-06-16T11:31:23.743" v="449" actId="1076"/>
        <pc:sldMkLst>
          <pc:docMk/>
          <pc:sldMk cId="1741525151" sldId="268"/>
        </pc:sldMkLst>
        <pc:picChg chg="mod">
          <ac:chgData name="Тимощук Оксана" userId="S::o.p.tymoshchuk@roippo.edu.rv.gov.ua::4c14224a-8ff5-4f4f-a0cb-89fa1d6465b9" providerId="AD" clId="Web-{1AF464A2-DCD1-BAE8-4332-EFDB11BB1CFB}" dt="2023-06-16T11:31:23.743" v="449" actId="1076"/>
          <ac:picMkLst>
            <pc:docMk/>
            <pc:sldMk cId="1741525151" sldId="268"/>
            <ac:picMk id="4" creationId="{C2B297C2-5E0A-9834-DFB2-05A38C659448}"/>
          </ac:picMkLst>
        </pc:picChg>
      </pc:sldChg>
      <pc:sldChg chg="addSp modSp mod setBg">
        <pc:chgData name="Тимощук Оксана" userId="S::o.p.tymoshchuk@roippo.edu.rv.gov.ua::4c14224a-8ff5-4f4f-a0cb-89fa1d6465b9" providerId="AD" clId="Web-{1AF464A2-DCD1-BAE8-4332-EFDB11BB1CFB}" dt="2023-06-16T11:31:49.119" v="450"/>
        <pc:sldMkLst>
          <pc:docMk/>
          <pc:sldMk cId="3619908046" sldId="269"/>
        </pc:sldMkLst>
        <pc:spChg chg="mod">
          <ac:chgData name="Тимощук Оксана" userId="S::o.p.tymoshchuk@roippo.edu.rv.gov.ua::4c14224a-8ff5-4f4f-a0cb-89fa1d6465b9" providerId="AD" clId="Web-{1AF464A2-DCD1-BAE8-4332-EFDB11BB1CFB}" dt="2023-06-16T11:31:49.119" v="450"/>
          <ac:spMkLst>
            <pc:docMk/>
            <pc:sldMk cId="3619908046" sldId="269"/>
            <ac:spMk id="2" creationId="{5FF9FE7F-737C-D055-D5A1-BBF4FCCD9E5F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49.119" v="450"/>
          <ac:spMkLst>
            <pc:docMk/>
            <pc:sldMk cId="3619908046" sldId="269"/>
            <ac:spMk id="8" creationId="{028D08DE-4786-EE6C-4C58-6E751364131C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49.119" v="450"/>
          <ac:spMkLst>
            <pc:docMk/>
            <pc:sldMk cId="3619908046" sldId="269"/>
            <ac:spMk id="11" creationId="{2B97F24A-32CE-4C1C-A50D-3016B394DCFB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1:49.119" v="450"/>
          <ac:spMkLst>
            <pc:docMk/>
            <pc:sldMk cId="3619908046" sldId="269"/>
            <ac:spMk id="13" creationId="{CD8B4F24-440B-49E9-B85D-733523DC064B}"/>
          </ac:spMkLst>
        </pc:spChg>
        <pc:picChg chg="mod">
          <ac:chgData name="Тимощук Оксана" userId="S::o.p.tymoshchuk@roippo.edu.rv.gov.ua::4c14224a-8ff5-4f4f-a0cb-89fa1d6465b9" providerId="AD" clId="Web-{1AF464A2-DCD1-BAE8-4332-EFDB11BB1CFB}" dt="2023-06-16T11:31:49.119" v="450"/>
          <ac:picMkLst>
            <pc:docMk/>
            <pc:sldMk cId="3619908046" sldId="269"/>
            <ac:picMk id="4" creationId="{73B22D6A-E816-9927-35DE-79E3B0490CAE}"/>
          </ac:picMkLst>
        </pc:picChg>
      </pc:sldChg>
      <pc:sldChg chg="addSp delSp modSp mod setBg">
        <pc:chgData name="Тимощук Оксана" userId="S::o.p.tymoshchuk@roippo.edu.rv.gov.ua::4c14224a-8ff5-4f4f-a0cb-89fa1d6465b9" providerId="AD" clId="Web-{1AF464A2-DCD1-BAE8-4332-EFDB11BB1CFB}" dt="2023-06-16T11:32:48.887" v="451"/>
        <pc:sldMkLst>
          <pc:docMk/>
          <pc:sldMk cId="382258040" sldId="271"/>
        </pc:sldMkLst>
        <pc:spChg chg="del">
          <ac:chgData name="Тимощук Оксана" userId="S::o.p.tymoshchuk@roippo.edu.rv.gov.ua::4c14224a-8ff5-4f4f-a0cb-89fa1d6465b9" providerId="AD" clId="Web-{1AF464A2-DCD1-BAE8-4332-EFDB11BB1CFB}" dt="2023-06-16T11:32:48.887" v="451"/>
          <ac:spMkLst>
            <pc:docMk/>
            <pc:sldMk cId="382258040" sldId="271"/>
            <ac:spMk id="2" creationId="{5F951CCF-6144-5922-EE48-3571D2B63859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2:48.887" v="451"/>
          <ac:spMkLst>
            <pc:docMk/>
            <pc:sldMk cId="382258040" sldId="271"/>
            <ac:spMk id="9" creationId="{86FF76B9-219D-4469-AF87-0236D29032F1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2:48.887" v="451"/>
          <ac:spMkLst>
            <pc:docMk/>
            <pc:sldMk cId="382258040" sldId="271"/>
            <ac:spMk id="15" creationId="{2E80C965-DB6D-4F81-9E9E-B027384D0BD6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1:32:48.887" v="451"/>
          <ac:spMkLst>
            <pc:docMk/>
            <pc:sldMk cId="382258040" sldId="271"/>
            <ac:spMk id="17" creationId="{633C5E46-DAC5-4661-9C87-22B08E2A512F}"/>
          </ac:spMkLst>
        </pc:spChg>
        <pc:grpChg chg="add">
          <ac:chgData name="Тимощук Оксана" userId="S::o.p.tymoshchuk@roippo.edu.rv.gov.ua::4c14224a-8ff5-4f4f-a0cb-89fa1d6465b9" providerId="AD" clId="Web-{1AF464A2-DCD1-BAE8-4332-EFDB11BB1CFB}" dt="2023-06-16T11:32:48.887" v="451"/>
          <ac:grpSpMkLst>
            <pc:docMk/>
            <pc:sldMk cId="382258040" sldId="271"/>
            <ac:grpSpMk id="11" creationId="{DB88BD78-87E1-424D-B479-C37D8E41B12E}"/>
          </ac:grpSpMkLst>
        </pc:grpChg>
        <pc:picChg chg="mod">
          <ac:chgData name="Тимощук Оксана" userId="S::o.p.tymoshchuk@roippo.edu.rv.gov.ua::4c14224a-8ff5-4f4f-a0cb-89fa1d6465b9" providerId="AD" clId="Web-{1AF464A2-DCD1-BAE8-4332-EFDB11BB1CFB}" dt="2023-06-16T11:32:48.887" v="451"/>
          <ac:picMkLst>
            <pc:docMk/>
            <pc:sldMk cId="382258040" sldId="271"/>
            <ac:picMk id="4" creationId="{E6C05B32-889E-DD72-322D-3E787C35BBD4}"/>
          </ac:picMkLst>
        </pc:picChg>
      </pc:sldChg>
      <pc:sldChg chg="new del">
        <pc:chgData name="Тимощук Оксана" userId="S::o.p.tymoshchuk@roippo.edu.rv.gov.ua::4c14224a-8ff5-4f4f-a0cb-89fa1d6465b9" providerId="AD" clId="Web-{1AF464A2-DCD1-BAE8-4332-EFDB11BB1CFB}" dt="2023-06-16T11:45:13.554" v="455"/>
        <pc:sldMkLst>
          <pc:docMk/>
          <pc:sldMk cId="251722121" sldId="294"/>
        </pc:sldMkLst>
      </pc:sldChg>
      <pc:sldChg chg="addSp delSp modSp new mod ord setBg">
        <pc:chgData name="Тимощук Оксана" userId="S::o.p.tymoshchuk@roippo.edu.rv.gov.ua::4c14224a-8ff5-4f4f-a0cb-89fa1d6465b9" providerId="AD" clId="Web-{1AF464A2-DCD1-BAE8-4332-EFDB11BB1CFB}" dt="2023-06-16T12:36:18.501" v="535" actId="20577"/>
        <pc:sldMkLst>
          <pc:docMk/>
          <pc:sldMk cId="4143816661" sldId="294"/>
        </pc:sldMkLst>
        <pc:spChg chg="mod">
          <ac:chgData name="Тимощук Оксана" userId="S::o.p.tymoshchuk@roippo.edu.rv.gov.ua::4c14224a-8ff5-4f4f-a0cb-89fa1d6465b9" providerId="AD" clId="Web-{1AF464A2-DCD1-BAE8-4332-EFDB11BB1CFB}" dt="2023-06-16T12:33:13.307" v="505" actId="14100"/>
          <ac:spMkLst>
            <pc:docMk/>
            <pc:sldMk cId="4143816661" sldId="294"/>
            <ac:spMk id="2" creationId="{60442FDF-2608-9EA5-6D6E-244EAFE15F73}"/>
          </ac:spMkLst>
        </pc:spChg>
        <pc:spChg chg="del">
          <ac:chgData name="Тимощук Оксана" userId="S::o.p.tymoshchuk@roippo.edu.rv.gov.ua::4c14224a-8ff5-4f4f-a0cb-89fa1d6465b9" providerId="AD" clId="Web-{1AF464A2-DCD1-BAE8-4332-EFDB11BB1CFB}" dt="2023-06-16T12:27:48.045" v="462"/>
          <ac:spMkLst>
            <pc:docMk/>
            <pc:sldMk cId="4143816661" sldId="294"/>
            <ac:spMk id="3" creationId="{95B04AF7-D34D-2238-6E99-591EB7C0EF62}"/>
          </ac:spMkLst>
        </pc:spChg>
        <pc:spChg chg="add del mod">
          <ac:chgData name="Тимощук Оксана" userId="S::o.p.tymoshchuk@roippo.edu.rv.gov.ua::4c14224a-8ff5-4f4f-a0cb-89fa1d6465b9" providerId="AD" clId="Web-{1AF464A2-DCD1-BAE8-4332-EFDB11BB1CFB}" dt="2023-06-16T12:34:05.480" v="516"/>
          <ac:spMkLst>
            <pc:docMk/>
            <pc:sldMk cId="4143816661" sldId="294"/>
            <ac:spMk id="5" creationId="{38A6F197-DA7B-03E9-0B81-930A344EC153}"/>
          </ac:spMkLst>
        </pc:spChg>
        <pc:spChg chg="add del">
          <ac:chgData name="Тимощук Оксана" userId="S::o.p.tymoshchuk@roippo.edu.rv.gov.ua::4c14224a-8ff5-4f4f-a0cb-89fa1d6465b9" providerId="AD" clId="Web-{1AF464A2-DCD1-BAE8-4332-EFDB11BB1CFB}" dt="2023-06-16T12:28:44.672" v="470"/>
          <ac:spMkLst>
            <pc:docMk/>
            <pc:sldMk cId="4143816661" sldId="294"/>
            <ac:spMk id="9" creationId="{D4771268-CB57-404A-9271-370EB28F6090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2:28:44.672" v="470"/>
          <ac:spMkLst>
            <pc:docMk/>
            <pc:sldMk cId="4143816661" sldId="294"/>
            <ac:spMk id="14" creationId="{47942995-B07F-4636-9A06-C6A104B260A8}"/>
          </ac:spMkLst>
        </pc:spChg>
        <pc:spChg chg="add mod">
          <ac:chgData name="Тимощук Оксана" userId="S::o.p.tymoshchuk@roippo.edu.rv.gov.ua::4c14224a-8ff5-4f4f-a0cb-89fa1d6465b9" providerId="AD" clId="Web-{1AF464A2-DCD1-BAE8-4332-EFDB11BB1CFB}" dt="2023-06-16T12:36:18.501" v="535" actId="20577"/>
          <ac:spMkLst>
            <pc:docMk/>
            <pc:sldMk cId="4143816661" sldId="294"/>
            <ac:spMk id="15" creationId="{4282435C-F9FA-D153-6F6D-07BC8F4B2B43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2:28:44.672" v="470"/>
          <ac:spMkLst>
            <pc:docMk/>
            <pc:sldMk cId="4143816661" sldId="294"/>
            <ac:spMk id="21" creationId="{B81933D1-5615-42C7-9C0B-4EB7105CCE2D}"/>
          </ac:spMkLst>
        </pc:spChg>
        <pc:spChg chg="add">
          <ac:chgData name="Тимощук Оксана" userId="S::o.p.tymoshchuk@roippo.edu.rv.gov.ua::4c14224a-8ff5-4f4f-a0cb-89fa1d6465b9" providerId="AD" clId="Web-{1AF464A2-DCD1-BAE8-4332-EFDB11BB1CFB}" dt="2023-06-16T12:28:44.672" v="470"/>
          <ac:spMkLst>
            <pc:docMk/>
            <pc:sldMk cId="4143816661" sldId="294"/>
            <ac:spMk id="23" creationId="{19C9EAEA-39D0-4B0E-A0EB-51E7B26740B1}"/>
          </ac:spMkLst>
        </pc:spChg>
        <pc:grpChg chg="add">
          <ac:chgData name="Тимощук Оксана" userId="S::o.p.tymoshchuk@roippo.edu.rv.gov.ua::4c14224a-8ff5-4f4f-a0cb-89fa1d6465b9" providerId="AD" clId="Web-{1AF464A2-DCD1-BAE8-4332-EFDB11BB1CFB}" dt="2023-06-16T12:28:44.672" v="470"/>
          <ac:grpSpMkLst>
            <pc:docMk/>
            <pc:sldMk cId="4143816661" sldId="294"/>
            <ac:grpSpMk id="16" creationId="{032D8612-31EB-44CF-A1D0-14FD4C705424}"/>
          </ac:grpSpMkLst>
        </pc:grpChg>
        <pc:graphicFrameChg chg="add">
          <ac:chgData name="Тимощук Оксана" userId="S::o.p.tymoshchuk@roippo.edu.rv.gov.ua::4c14224a-8ff5-4f4f-a0cb-89fa1d6465b9" providerId="AD" clId="Web-{1AF464A2-DCD1-BAE8-4332-EFDB11BB1CFB}" dt="2023-06-16T12:34:05.480" v="516"/>
          <ac:graphicFrameMkLst>
            <pc:docMk/>
            <pc:sldMk cId="4143816661" sldId="294"/>
            <ac:graphicFrameMk id="25" creationId="{146C3FD6-6C6D-B08A-315B-67C27FA73CF2}"/>
          </ac:graphicFrameMkLst>
        </pc:graphicFrameChg>
        <pc:picChg chg="add del mod">
          <ac:chgData name="Тимощук Оксана" userId="S::o.p.tymoshchuk@roippo.edu.rv.gov.ua::4c14224a-8ff5-4f4f-a0cb-89fa1d6465b9" providerId="AD" clId="Web-{1AF464A2-DCD1-BAE8-4332-EFDB11BB1CFB}" dt="2023-06-16T12:29:15.330" v="471"/>
          <ac:picMkLst>
            <pc:docMk/>
            <pc:sldMk cId="4143816661" sldId="294"/>
            <ac:picMk id="4" creationId="{7261E56E-FE08-90FA-8C01-403FDAA39504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doc/files/news/845/84534/Robototehnika_5-6_Sokol_Chencov.pdf" TargetMode="External"/><Relationship Id="rId1" Type="http://schemas.openxmlformats.org/officeDocument/2006/relationships/hyperlink" Target="https://osvita.ua/doc/files/news/845/84534/STEM_5-6kl_mizhgaluzevij_integrov_kurs_Bu.pdf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0-ZVAB5nZWKJGgZKcp2J6_MvKaDW1UNB/view?usp=sharing" TargetMode="External"/><Relationship Id="rId1" Type="http://schemas.openxmlformats.org/officeDocument/2006/relationships/hyperlink" Target="https://drive.google.com/file/d/1KOc9MMyxJkmByLMvkJEluuBYUXjg1Ulu/view?usp=sharing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legislation/Ser_osv/83419/" TargetMode="External"/><Relationship Id="rId1" Type="http://schemas.openxmlformats.org/officeDocument/2006/relationships/hyperlink" Target="https://osvita.ua/legislation/Ser_osv/87596/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holy" TargetMode="External"/><Relationship Id="rId2" Type="http://schemas.openxmlformats.org/officeDocument/2006/relationships/hyperlink" Target="http://surl.li/homaj" TargetMode="External"/><Relationship Id="rId1" Type="http://schemas.openxmlformats.org/officeDocument/2006/relationships/hyperlink" Target="http://surl.li/holvn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doc/files/news/845/84534/STEM_5-6kl_mizhgaluzevij_integrov_kurs_Bu.pdf" TargetMode="External"/><Relationship Id="rId1" Type="http://schemas.openxmlformats.org/officeDocument/2006/relationships/hyperlink" Target="https://osvita.ua/doc/files/news/845/84534/Robototehnika_5-6_Sokol_Chencov.pdf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0-ZVAB5nZWKJGgZKcp2J6_MvKaDW1UNB/view?usp=sharing" TargetMode="External"/><Relationship Id="rId1" Type="http://schemas.openxmlformats.org/officeDocument/2006/relationships/hyperlink" Target="https://drive.google.com/file/d/1KOc9MMyxJkmByLMvkJEluuBYUXjg1Ulu/view?usp=sharing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osvita.ua/legislation/Ser_osv/83419/" TargetMode="External"/><Relationship Id="rId1" Type="http://schemas.openxmlformats.org/officeDocument/2006/relationships/hyperlink" Target="https://osvita.ua/legislation/Ser_osv/87596/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holy" TargetMode="External"/><Relationship Id="rId2" Type="http://schemas.openxmlformats.org/officeDocument/2006/relationships/hyperlink" Target="http://surl.li/homaj" TargetMode="External"/><Relationship Id="rId1" Type="http://schemas.openxmlformats.org/officeDocument/2006/relationships/hyperlink" Target="http://surl.li/holv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A4226-E838-4243-8E87-3D77C95A31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0E11A0-0CDB-4C0B-BCF4-2932A933A1F4}">
      <dgm:prSet/>
      <dgm:spPr/>
      <dgm:t>
        <a:bodyPr/>
        <a:lstStyle/>
        <a:p>
          <a:r>
            <a:rPr lang="uk-UA"/>
            <a:t>- Типова освітня програма, розроблена під керівництвом Шияна Р. Б., наказ Міністерства освіти і науки України від 12.08.2022 № 743-22 (1-2, 3-4 класи)</a:t>
          </a:r>
          <a:endParaRPr lang="en-US"/>
        </a:p>
      </dgm:t>
    </dgm:pt>
    <dgm:pt modelId="{881654B1-C2D5-4721-9474-9FE31F1BC899}" type="parTrans" cxnId="{D03A947F-C74A-4E19-9BEC-EE6B71C01077}">
      <dgm:prSet/>
      <dgm:spPr/>
      <dgm:t>
        <a:bodyPr/>
        <a:lstStyle/>
        <a:p>
          <a:endParaRPr lang="en-US"/>
        </a:p>
      </dgm:t>
    </dgm:pt>
    <dgm:pt modelId="{91CF0E0F-A783-4F55-9E81-4A706CFACC85}" type="sibTrans" cxnId="{D03A947F-C74A-4E19-9BEC-EE6B71C01077}">
      <dgm:prSet/>
      <dgm:spPr/>
      <dgm:t>
        <a:bodyPr/>
        <a:lstStyle/>
        <a:p>
          <a:endParaRPr lang="en-US"/>
        </a:p>
      </dgm:t>
    </dgm:pt>
    <dgm:pt modelId="{3ECD4F9D-4013-4499-962A-D758BBBFC386}">
      <dgm:prSet/>
      <dgm:spPr/>
      <dgm:t>
        <a:bodyPr/>
        <a:lstStyle/>
        <a:p>
          <a:r>
            <a:rPr lang="uk-UA"/>
            <a:t>- Типова освітня програма, розроблена під керівництвом Савченко О. Я. наказ Міністерства освіти і науки України від 12.08.2022 № 743-22 (1-2, 3-4 класи)</a:t>
          </a:r>
          <a:endParaRPr lang="en-US"/>
        </a:p>
      </dgm:t>
    </dgm:pt>
    <dgm:pt modelId="{6628F6B3-FE44-4210-BEA0-D8A3A21163AC}" type="parTrans" cxnId="{BAA1D628-7C24-4CC5-931C-33BF07A02216}">
      <dgm:prSet/>
      <dgm:spPr/>
      <dgm:t>
        <a:bodyPr/>
        <a:lstStyle/>
        <a:p>
          <a:endParaRPr lang="en-US"/>
        </a:p>
      </dgm:t>
    </dgm:pt>
    <dgm:pt modelId="{2B68E456-6C53-42BA-94CE-FF1A928A9735}" type="sibTrans" cxnId="{BAA1D628-7C24-4CC5-931C-33BF07A02216}">
      <dgm:prSet/>
      <dgm:spPr/>
      <dgm:t>
        <a:bodyPr/>
        <a:lstStyle/>
        <a:p>
          <a:endParaRPr lang="en-US"/>
        </a:p>
      </dgm:t>
    </dgm:pt>
    <dgm:pt modelId="{E1119EA7-F83D-4216-AFFD-31B0AF373E0E}">
      <dgm:prSet/>
      <dgm:spPr/>
      <dgm:t>
        <a:bodyPr/>
        <a:lstStyle/>
        <a:p>
          <a:r>
            <a:rPr lang="uk-UA"/>
            <a:t>- Типова освітня програма, наказ МОН України від 19.02.2021 № 235 (5-6 класи)</a:t>
          </a:r>
          <a:endParaRPr lang="en-US"/>
        </a:p>
      </dgm:t>
    </dgm:pt>
    <dgm:pt modelId="{2643B48A-20DD-4B7E-B091-AAF4157B3AD4}" type="parTrans" cxnId="{65A861E8-C2F9-421A-A428-82EBBE848D4D}">
      <dgm:prSet/>
      <dgm:spPr/>
      <dgm:t>
        <a:bodyPr/>
        <a:lstStyle/>
        <a:p>
          <a:endParaRPr lang="en-US"/>
        </a:p>
      </dgm:t>
    </dgm:pt>
    <dgm:pt modelId="{5CCE8A58-081A-4B60-BF42-A9B82DEC9E49}" type="sibTrans" cxnId="{65A861E8-C2F9-421A-A428-82EBBE848D4D}">
      <dgm:prSet/>
      <dgm:spPr/>
      <dgm:t>
        <a:bodyPr/>
        <a:lstStyle/>
        <a:p>
          <a:endParaRPr lang="en-US"/>
        </a:p>
      </dgm:t>
    </dgm:pt>
    <dgm:pt modelId="{FB47CE44-C867-491F-84A4-13134B246104}">
      <dgm:prSet/>
      <dgm:spPr/>
      <dgm:t>
        <a:bodyPr/>
        <a:lstStyle/>
        <a:p>
          <a:r>
            <a:rPr lang="uk-UA"/>
            <a:t>- Типова освітня програма закладів загальної середньої освіти ІІ ступеня, наказ МОН України від 20.04.2018 № 405 (7-9 класи) </a:t>
          </a:r>
          <a:endParaRPr lang="en-US"/>
        </a:p>
      </dgm:t>
    </dgm:pt>
    <dgm:pt modelId="{7A9A22E3-5DE7-438B-9067-D2EBDB28CF7B}" type="parTrans" cxnId="{56D8E11E-8142-4BAA-BC63-0E59A9EFD11E}">
      <dgm:prSet/>
      <dgm:spPr/>
      <dgm:t>
        <a:bodyPr/>
        <a:lstStyle/>
        <a:p>
          <a:endParaRPr lang="en-US"/>
        </a:p>
      </dgm:t>
    </dgm:pt>
    <dgm:pt modelId="{6BC34D11-FE37-4309-8192-FAE72C8157AE}" type="sibTrans" cxnId="{56D8E11E-8142-4BAA-BC63-0E59A9EFD11E}">
      <dgm:prSet/>
      <dgm:spPr/>
      <dgm:t>
        <a:bodyPr/>
        <a:lstStyle/>
        <a:p>
          <a:endParaRPr lang="en-US"/>
        </a:p>
      </dgm:t>
    </dgm:pt>
    <dgm:pt modelId="{71A81E16-279C-4F83-B97B-24CCDE8089F7}">
      <dgm:prSet/>
      <dgm:spPr/>
      <dgm:t>
        <a:bodyPr/>
        <a:lstStyle/>
        <a:p>
          <a:r>
            <a:rPr lang="uk-UA"/>
            <a:t>- Типова освітня програма закладів загальної середньої освіти ІІІ ступеня, наказ МОН України від 20.04.2018 № 408, у редакції наказу МОН України від 28.11.2019 № 1493 зі змінами, внесеними наказом МОН України від 31.03.2020 № 464 (10-11 класи)</a:t>
          </a:r>
          <a:endParaRPr lang="en-US"/>
        </a:p>
      </dgm:t>
    </dgm:pt>
    <dgm:pt modelId="{CF9B9268-469A-494E-87B8-72322DAABC56}" type="parTrans" cxnId="{B2C8EFF7-6E9E-439C-AB98-437075D1A93D}">
      <dgm:prSet/>
      <dgm:spPr/>
      <dgm:t>
        <a:bodyPr/>
        <a:lstStyle/>
        <a:p>
          <a:endParaRPr lang="en-US"/>
        </a:p>
      </dgm:t>
    </dgm:pt>
    <dgm:pt modelId="{5D3E7AA4-BE5A-47C8-B7D4-48D6563AFA25}" type="sibTrans" cxnId="{B2C8EFF7-6E9E-439C-AB98-437075D1A93D}">
      <dgm:prSet/>
      <dgm:spPr/>
      <dgm:t>
        <a:bodyPr/>
        <a:lstStyle/>
        <a:p>
          <a:endParaRPr lang="en-US"/>
        </a:p>
      </dgm:t>
    </dgm:pt>
    <dgm:pt modelId="{29F46CC6-4D83-4853-9F92-EC392C0D5A11}" type="pres">
      <dgm:prSet presAssocID="{CF0A4226-E838-4243-8E87-3D77C95A31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177002-5A92-45E8-BDCE-AC29ABE62254}" type="pres">
      <dgm:prSet presAssocID="{9C0E11A0-0CDB-4C0B-BCF4-2932A933A1F4}" presName="thickLine" presStyleLbl="alignNode1" presStyleIdx="0" presStyleCnt="5"/>
      <dgm:spPr/>
    </dgm:pt>
    <dgm:pt modelId="{82C5108E-08DB-41DB-B601-2B11F2D3A210}" type="pres">
      <dgm:prSet presAssocID="{9C0E11A0-0CDB-4C0B-BCF4-2932A933A1F4}" presName="horz1" presStyleCnt="0"/>
      <dgm:spPr/>
    </dgm:pt>
    <dgm:pt modelId="{258CA7B3-1442-470B-8F91-F6A6C81E00C2}" type="pres">
      <dgm:prSet presAssocID="{9C0E11A0-0CDB-4C0B-BCF4-2932A933A1F4}" presName="tx1" presStyleLbl="revTx" presStyleIdx="0" presStyleCnt="5"/>
      <dgm:spPr/>
      <dgm:t>
        <a:bodyPr/>
        <a:lstStyle/>
        <a:p>
          <a:endParaRPr lang="ru-RU"/>
        </a:p>
      </dgm:t>
    </dgm:pt>
    <dgm:pt modelId="{9D32631D-582C-4C65-9F75-06E97A6821EC}" type="pres">
      <dgm:prSet presAssocID="{9C0E11A0-0CDB-4C0B-BCF4-2932A933A1F4}" presName="vert1" presStyleCnt="0"/>
      <dgm:spPr/>
    </dgm:pt>
    <dgm:pt modelId="{BD1722E6-BB35-4EC3-AAE8-D024B6759154}" type="pres">
      <dgm:prSet presAssocID="{3ECD4F9D-4013-4499-962A-D758BBBFC386}" presName="thickLine" presStyleLbl="alignNode1" presStyleIdx="1" presStyleCnt="5"/>
      <dgm:spPr/>
    </dgm:pt>
    <dgm:pt modelId="{EE0E989B-2F45-445F-9D03-3ABC67BC4657}" type="pres">
      <dgm:prSet presAssocID="{3ECD4F9D-4013-4499-962A-D758BBBFC386}" presName="horz1" presStyleCnt="0"/>
      <dgm:spPr/>
    </dgm:pt>
    <dgm:pt modelId="{E91C6DBD-76B5-40C4-8A50-7875073B69D0}" type="pres">
      <dgm:prSet presAssocID="{3ECD4F9D-4013-4499-962A-D758BBBFC386}" presName="tx1" presStyleLbl="revTx" presStyleIdx="1" presStyleCnt="5"/>
      <dgm:spPr/>
      <dgm:t>
        <a:bodyPr/>
        <a:lstStyle/>
        <a:p>
          <a:endParaRPr lang="ru-RU"/>
        </a:p>
      </dgm:t>
    </dgm:pt>
    <dgm:pt modelId="{706C961B-199A-4F4B-A49C-47DB6B4A0FE1}" type="pres">
      <dgm:prSet presAssocID="{3ECD4F9D-4013-4499-962A-D758BBBFC386}" presName="vert1" presStyleCnt="0"/>
      <dgm:spPr/>
    </dgm:pt>
    <dgm:pt modelId="{11681C2C-6825-4630-8AEE-D4840079D7BC}" type="pres">
      <dgm:prSet presAssocID="{E1119EA7-F83D-4216-AFFD-31B0AF373E0E}" presName="thickLine" presStyleLbl="alignNode1" presStyleIdx="2" presStyleCnt="5"/>
      <dgm:spPr/>
    </dgm:pt>
    <dgm:pt modelId="{23F56B62-2586-4213-A096-B416F60438DB}" type="pres">
      <dgm:prSet presAssocID="{E1119EA7-F83D-4216-AFFD-31B0AF373E0E}" presName="horz1" presStyleCnt="0"/>
      <dgm:spPr/>
    </dgm:pt>
    <dgm:pt modelId="{5392ECFB-C1D8-4978-AA3F-34E9F2DB9C26}" type="pres">
      <dgm:prSet presAssocID="{E1119EA7-F83D-4216-AFFD-31B0AF373E0E}" presName="tx1" presStyleLbl="revTx" presStyleIdx="2" presStyleCnt="5"/>
      <dgm:spPr/>
      <dgm:t>
        <a:bodyPr/>
        <a:lstStyle/>
        <a:p>
          <a:endParaRPr lang="ru-RU"/>
        </a:p>
      </dgm:t>
    </dgm:pt>
    <dgm:pt modelId="{169EDC14-2F93-47D2-B249-5D5CA536CA7B}" type="pres">
      <dgm:prSet presAssocID="{E1119EA7-F83D-4216-AFFD-31B0AF373E0E}" presName="vert1" presStyleCnt="0"/>
      <dgm:spPr/>
    </dgm:pt>
    <dgm:pt modelId="{3C5F7A72-6E07-4C73-9AB0-0D3F445F75A3}" type="pres">
      <dgm:prSet presAssocID="{FB47CE44-C867-491F-84A4-13134B246104}" presName="thickLine" presStyleLbl="alignNode1" presStyleIdx="3" presStyleCnt="5"/>
      <dgm:spPr/>
    </dgm:pt>
    <dgm:pt modelId="{F5735B54-1784-4F12-A2D0-310C0AB248C6}" type="pres">
      <dgm:prSet presAssocID="{FB47CE44-C867-491F-84A4-13134B246104}" presName="horz1" presStyleCnt="0"/>
      <dgm:spPr/>
    </dgm:pt>
    <dgm:pt modelId="{C55D993B-8FD1-4E5A-823A-90D2ACE1680D}" type="pres">
      <dgm:prSet presAssocID="{FB47CE44-C867-491F-84A4-13134B246104}" presName="tx1" presStyleLbl="revTx" presStyleIdx="3" presStyleCnt="5"/>
      <dgm:spPr/>
      <dgm:t>
        <a:bodyPr/>
        <a:lstStyle/>
        <a:p>
          <a:endParaRPr lang="ru-RU"/>
        </a:p>
      </dgm:t>
    </dgm:pt>
    <dgm:pt modelId="{197A371A-B234-434F-92B3-2833DC961157}" type="pres">
      <dgm:prSet presAssocID="{FB47CE44-C867-491F-84A4-13134B246104}" presName="vert1" presStyleCnt="0"/>
      <dgm:spPr/>
    </dgm:pt>
    <dgm:pt modelId="{DC5C9A06-3E88-4013-A565-76FCC962DD6F}" type="pres">
      <dgm:prSet presAssocID="{71A81E16-279C-4F83-B97B-24CCDE8089F7}" presName="thickLine" presStyleLbl="alignNode1" presStyleIdx="4" presStyleCnt="5"/>
      <dgm:spPr/>
    </dgm:pt>
    <dgm:pt modelId="{7350992A-9125-4747-AE65-567EB42DD1AD}" type="pres">
      <dgm:prSet presAssocID="{71A81E16-279C-4F83-B97B-24CCDE8089F7}" presName="horz1" presStyleCnt="0"/>
      <dgm:spPr/>
    </dgm:pt>
    <dgm:pt modelId="{FC49CB19-9F16-4CB0-9813-CCD0ABF8E106}" type="pres">
      <dgm:prSet presAssocID="{71A81E16-279C-4F83-B97B-24CCDE8089F7}" presName="tx1" presStyleLbl="revTx" presStyleIdx="4" presStyleCnt="5"/>
      <dgm:spPr/>
      <dgm:t>
        <a:bodyPr/>
        <a:lstStyle/>
        <a:p>
          <a:endParaRPr lang="ru-RU"/>
        </a:p>
      </dgm:t>
    </dgm:pt>
    <dgm:pt modelId="{9CCC159A-34DA-4C8A-8BEF-2FE5ED6C2304}" type="pres">
      <dgm:prSet presAssocID="{71A81E16-279C-4F83-B97B-24CCDE8089F7}" presName="vert1" presStyleCnt="0"/>
      <dgm:spPr/>
    </dgm:pt>
  </dgm:ptLst>
  <dgm:cxnLst>
    <dgm:cxn modelId="{BAA1D628-7C24-4CC5-931C-33BF07A02216}" srcId="{CF0A4226-E838-4243-8E87-3D77C95A3156}" destId="{3ECD4F9D-4013-4499-962A-D758BBBFC386}" srcOrd="1" destOrd="0" parTransId="{6628F6B3-FE44-4210-BEA0-D8A3A21163AC}" sibTransId="{2B68E456-6C53-42BA-94CE-FF1A928A9735}"/>
    <dgm:cxn modelId="{B2C8EFF7-6E9E-439C-AB98-437075D1A93D}" srcId="{CF0A4226-E838-4243-8E87-3D77C95A3156}" destId="{71A81E16-279C-4F83-B97B-24CCDE8089F7}" srcOrd="4" destOrd="0" parTransId="{CF9B9268-469A-494E-87B8-72322DAABC56}" sibTransId="{5D3E7AA4-BE5A-47C8-B7D4-48D6563AFA25}"/>
    <dgm:cxn modelId="{65A861E8-C2F9-421A-A428-82EBBE848D4D}" srcId="{CF0A4226-E838-4243-8E87-3D77C95A3156}" destId="{E1119EA7-F83D-4216-AFFD-31B0AF373E0E}" srcOrd="2" destOrd="0" parTransId="{2643B48A-20DD-4B7E-B091-AAF4157B3AD4}" sibTransId="{5CCE8A58-081A-4B60-BF42-A9B82DEC9E49}"/>
    <dgm:cxn modelId="{456BA81B-6457-45E8-A4E6-4D8AA2E1B1FB}" type="presOf" srcId="{3ECD4F9D-4013-4499-962A-D758BBBFC386}" destId="{E91C6DBD-76B5-40C4-8A50-7875073B69D0}" srcOrd="0" destOrd="0" presId="urn:microsoft.com/office/officeart/2008/layout/LinedList"/>
    <dgm:cxn modelId="{56D8E11E-8142-4BAA-BC63-0E59A9EFD11E}" srcId="{CF0A4226-E838-4243-8E87-3D77C95A3156}" destId="{FB47CE44-C867-491F-84A4-13134B246104}" srcOrd="3" destOrd="0" parTransId="{7A9A22E3-5DE7-438B-9067-D2EBDB28CF7B}" sibTransId="{6BC34D11-FE37-4309-8192-FAE72C8157AE}"/>
    <dgm:cxn modelId="{DF3809CB-280F-4BC8-9F98-548C73819EAA}" type="presOf" srcId="{FB47CE44-C867-491F-84A4-13134B246104}" destId="{C55D993B-8FD1-4E5A-823A-90D2ACE1680D}" srcOrd="0" destOrd="0" presId="urn:microsoft.com/office/officeart/2008/layout/LinedList"/>
    <dgm:cxn modelId="{7D593D44-12DB-45C9-8E17-E924C4E13AB3}" type="presOf" srcId="{CF0A4226-E838-4243-8E87-3D77C95A3156}" destId="{29F46CC6-4D83-4853-9F92-EC392C0D5A11}" srcOrd="0" destOrd="0" presId="urn:microsoft.com/office/officeart/2008/layout/LinedList"/>
    <dgm:cxn modelId="{D132C374-E3D7-4873-B264-BA646274CE89}" type="presOf" srcId="{E1119EA7-F83D-4216-AFFD-31B0AF373E0E}" destId="{5392ECFB-C1D8-4978-AA3F-34E9F2DB9C26}" srcOrd="0" destOrd="0" presId="urn:microsoft.com/office/officeart/2008/layout/LinedList"/>
    <dgm:cxn modelId="{AD78073F-F7E9-4C5E-A883-DA1C9ACBD407}" type="presOf" srcId="{71A81E16-279C-4F83-B97B-24CCDE8089F7}" destId="{FC49CB19-9F16-4CB0-9813-CCD0ABF8E106}" srcOrd="0" destOrd="0" presId="urn:microsoft.com/office/officeart/2008/layout/LinedList"/>
    <dgm:cxn modelId="{42FBFF14-B29D-4BC7-B303-605EA84789D4}" type="presOf" srcId="{9C0E11A0-0CDB-4C0B-BCF4-2932A933A1F4}" destId="{258CA7B3-1442-470B-8F91-F6A6C81E00C2}" srcOrd="0" destOrd="0" presId="urn:microsoft.com/office/officeart/2008/layout/LinedList"/>
    <dgm:cxn modelId="{D03A947F-C74A-4E19-9BEC-EE6B71C01077}" srcId="{CF0A4226-E838-4243-8E87-3D77C95A3156}" destId="{9C0E11A0-0CDB-4C0B-BCF4-2932A933A1F4}" srcOrd="0" destOrd="0" parTransId="{881654B1-C2D5-4721-9474-9FE31F1BC899}" sibTransId="{91CF0E0F-A783-4F55-9E81-4A706CFACC85}"/>
    <dgm:cxn modelId="{869EA8AE-81F5-464D-B710-762DAF43CF5A}" type="presParOf" srcId="{29F46CC6-4D83-4853-9F92-EC392C0D5A11}" destId="{41177002-5A92-45E8-BDCE-AC29ABE62254}" srcOrd="0" destOrd="0" presId="urn:microsoft.com/office/officeart/2008/layout/LinedList"/>
    <dgm:cxn modelId="{3550BC6A-B8AC-4913-9B81-1DBD533FAABF}" type="presParOf" srcId="{29F46CC6-4D83-4853-9F92-EC392C0D5A11}" destId="{82C5108E-08DB-41DB-B601-2B11F2D3A210}" srcOrd="1" destOrd="0" presId="urn:microsoft.com/office/officeart/2008/layout/LinedList"/>
    <dgm:cxn modelId="{7F90E56B-8ADA-48C2-8AD0-69F297A4AD20}" type="presParOf" srcId="{82C5108E-08DB-41DB-B601-2B11F2D3A210}" destId="{258CA7B3-1442-470B-8F91-F6A6C81E00C2}" srcOrd="0" destOrd="0" presId="urn:microsoft.com/office/officeart/2008/layout/LinedList"/>
    <dgm:cxn modelId="{5133CC73-4693-4FB2-B2D1-FFFE85F98461}" type="presParOf" srcId="{82C5108E-08DB-41DB-B601-2B11F2D3A210}" destId="{9D32631D-582C-4C65-9F75-06E97A6821EC}" srcOrd="1" destOrd="0" presId="urn:microsoft.com/office/officeart/2008/layout/LinedList"/>
    <dgm:cxn modelId="{E2383EEF-2F4F-4D50-978A-BF88D4BD578F}" type="presParOf" srcId="{29F46CC6-4D83-4853-9F92-EC392C0D5A11}" destId="{BD1722E6-BB35-4EC3-AAE8-D024B6759154}" srcOrd="2" destOrd="0" presId="urn:microsoft.com/office/officeart/2008/layout/LinedList"/>
    <dgm:cxn modelId="{B100B904-01B4-4D38-9B33-906A2E0ACBB4}" type="presParOf" srcId="{29F46CC6-4D83-4853-9F92-EC392C0D5A11}" destId="{EE0E989B-2F45-445F-9D03-3ABC67BC4657}" srcOrd="3" destOrd="0" presId="urn:microsoft.com/office/officeart/2008/layout/LinedList"/>
    <dgm:cxn modelId="{F9EFEF82-2741-4C0B-B279-FC3E93ABEF31}" type="presParOf" srcId="{EE0E989B-2F45-445F-9D03-3ABC67BC4657}" destId="{E91C6DBD-76B5-40C4-8A50-7875073B69D0}" srcOrd="0" destOrd="0" presId="urn:microsoft.com/office/officeart/2008/layout/LinedList"/>
    <dgm:cxn modelId="{3ABB581B-7223-44D2-86D8-521C0EC73231}" type="presParOf" srcId="{EE0E989B-2F45-445F-9D03-3ABC67BC4657}" destId="{706C961B-199A-4F4B-A49C-47DB6B4A0FE1}" srcOrd="1" destOrd="0" presId="urn:microsoft.com/office/officeart/2008/layout/LinedList"/>
    <dgm:cxn modelId="{22E80B01-99D0-4B02-9E82-AB2979381237}" type="presParOf" srcId="{29F46CC6-4D83-4853-9F92-EC392C0D5A11}" destId="{11681C2C-6825-4630-8AEE-D4840079D7BC}" srcOrd="4" destOrd="0" presId="urn:microsoft.com/office/officeart/2008/layout/LinedList"/>
    <dgm:cxn modelId="{3FE2B013-CA2E-45DB-A222-37F01F5A200C}" type="presParOf" srcId="{29F46CC6-4D83-4853-9F92-EC392C0D5A11}" destId="{23F56B62-2586-4213-A096-B416F60438DB}" srcOrd="5" destOrd="0" presId="urn:microsoft.com/office/officeart/2008/layout/LinedList"/>
    <dgm:cxn modelId="{214AA64F-679B-47E2-BEAD-58C007F0B86A}" type="presParOf" srcId="{23F56B62-2586-4213-A096-B416F60438DB}" destId="{5392ECFB-C1D8-4978-AA3F-34E9F2DB9C26}" srcOrd="0" destOrd="0" presId="urn:microsoft.com/office/officeart/2008/layout/LinedList"/>
    <dgm:cxn modelId="{F7CD3CD3-DF9D-4767-BAFD-13ED76E94B06}" type="presParOf" srcId="{23F56B62-2586-4213-A096-B416F60438DB}" destId="{169EDC14-2F93-47D2-B249-5D5CA536CA7B}" srcOrd="1" destOrd="0" presId="urn:microsoft.com/office/officeart/2008/layout/LinedList"/>
    <dgm:cxn modelId="{701AE59F-55A4-48D3-8412-B44C1A7931E0}" type="presParOf" srcId="{29F46CC6-4D83-4853-9F92-EC392C0D5A11}" destId="{3C5F7A72-6E07-4C73-9AB0-0D3F445F75A3}" srcOrd="6" destOrd="0" presId="urn:microsoft.com/office/officeart/2008/layout/LinedList"/>
    <dgm:cxn modelId="{95C9FFD9-C529-4DE3-95A8-613CFEF8ADAD}" type="presParOf" srcId="{29F46CC6-4D83-4853-9F92-EC392C0D5A11}" destId="{F5735B54-1784-4F12-A2D0-310C0AB248C6}" srcOrd="7" destOrd="0" presId="urn:microsoft.com/office/officeart/2008/layout/LinedList"/>
    <dgm:cxn modelId="{7B6A5694-3D11-4EB4-88B6-6541E3A4E325}" type="presParOf" srcId="{F5735B54-1784-4F12-A2D0-310C0AB248C6}" destId="{C55D993B-8FD1-4E5A-823A-90D2ACE1680D}" srcOrd="0" destOrd="0" presId="urn:microsoft.com/office/officeart/2008/layout/LinedList"/>
    <dgm:cxn modelId="{9A5379E6-0ACD-49C1-8734-4840FC3EFAEA}" type="presParOf" srcId="{F5735B54-1784-4F12-A2D0-310C0AB248C6}" destId="{197A371A-B234-434F-92B3-2833DC961157}" srcOrd="1" destOrd="0" presId="urn:microsoft.com/office/officeart/2008/layout/LinedList"/>
    <dgm:cxn modelId="{E9801046-4B14-4789-9A79-07F6579FFF3A}" type="presParOf" srcId="{29F46CC6-4D83-4853-9F92-EC392C0D5A11}" destId="{DC5C9A06-3E88-4013-A565-76FCC962DD6F}" srcOrd="8" destOrd="0" presId="urn:microsoft.com/office/officeart/2008/layout/LinedList"/>
    <dgm:cxn modelId="{30D18477-E09F-4844-A781-82F3CE91E482}" type="presParOf" srcId="{29F46CC6-4D83-4853-9F92-EC392C0D5A11}" destId="{7350992A-9125-4747-AE65-567EB42DD1AD}" srcOrd="9" destOrd="0" presId="urn:microsoft.com/office/officeart/2008/layout/LinedList"/>
    <dgm:cxn modelId="{B8EAC52D-B171-4B0F-B7DE-9A0F4C38B450}" type="presParOf" srcId="{7350992A-9125-4747-AE65-567EB42DD1AD}" destId="{FC49CB19-9F16-4CB0-9813-CCD0ABF8E106}" srcOrd="0" destOrd="0" presId="urn:microsoft.com/office/officeart/2008/layout/LinedList"/>
    <dgm:cxn modelId="{B2F3EB3B-AE7A-44F7-B572-588BA8000E0B}" type="presParOf" srcId="{7350992A-9125-4747-AE65-567EB42DD1AD}" destId="{9CCC159A-34DA-4C8A-8BEF-2FE5ED6C23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B1A26-11A6-45F0-96F5-D7F66D1E0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E05FD2-0356-4AEA-BF71-80E3393F9A3C}">
      <dgm:prSet/>
      <dgm:spPr/>
      <dgm:t>
        <a:bodyPr/>
        <a:lstStyle/>
        <a:p>
          <a:r>
            <a:rPr lang="en-US"/>
            <a:t>Модельна навчальна програма. «Інформатика. 5-6 клас» для закладів загальної середньої освіти (авт. Морзе Н. В., Барна О. В.)</a:t>
          </a:r>
        </a:p>
      </dgm:t>
    </dgm:pt>
    <dgm:pt modelId="{CE6A4C9E-8C45-4A99-AC06-D0F103F8C1CE}" type="parTrans" cxnId="{F20D7306-FCE0-47E6-B9CA-58F88596843A}">
      <dgm:prSet/>
      <dgm:spPr/>
      <dgm:t>
        <a:bodyPr/>
        <a:lstStyle/>
        <a:p>
          <a:endParaRPr lang="en-US"/>
        </a:p>
      </dgm:t>
    </dgm:pt>
    <dgm:pt modelId="{C8B5090B-72CF-4F8E-B171-4240839AE91C}" type="sibTrans" cxnId="{F20D7306-FCE0-47E6-B9CA-58F88596843A}">
      <dgm:prSet/>
      <dgm:spPr/>
      <dgm:t>
        <a:bodyPr/>
        <a:lstStyle/>
        <a:p>
          <a:endParaRPr lang="en-US"/>
        </a:p>
      </dgm:t>
    </dgm:pt>
    <dgm:pt modelId="{70B51469-9A67-4A0D-B3D1-384572A62C97}">
      <dgm:prSet/>
      <dgm:spPr/>
      <dgm:t>
        <a:bodyPr/>
        <a:lstStyle/>
        <a:p>
          <a:r>
            <a:rPr lang="en-US"/>
            <a:t>Модельна навчальна програма. «Інформатика. 5-6 клас» для закладів загальної середньої освіти (авт.  Ривкінд Й. Я., Лисенко Т. І., Чернікова Л. А., Шакотько В. В.)</a:t>
          </a:r>
        </a:p>
      </dgm:t>
    </dgm:pt>
    <dgm:pt modelId="{A8200976-ADF1-4420-BE06-FFBEAFA917A0}" type="parTrans" cxnId="{AF51798C-AB33-4912-8F3B-3F0F464E7073}">
      <dgm:prSet/>
      <dgm:spPr/>
      <dgm:t>
        <a:bodyPr/>
        <a:lstStyle/>
        <a:p>
          <a:endParaRPr lang="en-US"/>
        </a:p>
      </dgm:t>
    </dgm:pt>
    <dgm:pt modelId="{FE45C53B-DAD7-422C-A029-9CFB3D0DF65E}" type="sibTrans" cxnId="{AF51798C-AB33-4912-8F3B-3F0F464E7073}">
      <dgm:prSet/>
      <dgm:spPr/>
      <dgm:t>
        <a:bodyPr/>
        <a:lstStyle/>
        <a:p>
          <a:endParaRPr lang="en-US"/>
        </a:p>
      </dgm:t>
    </dgm:pt>
    <dgm:pt modelId="{6619D567-8003-4328-881B-2BF1C1E11B59}">
      <dgm:prSet/>
      <dgm:spPr/>
      <dgm:t>
        <a:bodyPr/>
        <a:lstStyle/>
        <a:p>
          <a:r>
            <a:rPr lang="en-US"/>
            <a:t>Модельна навчальна програма. «Інформатика. 5-6 клас» для закладів загальної середньої освіти (авт.  Пасічник О. В., Чернікова Л. А.)</a:t>
          </a:r>
        </a:p>
      </dgm:t>
    </dgm:pt>
    <dgm:pt modelId="{1FB9E510-716D-4971-A172-C633C0B7E228}" type="parTrans" cxnId="{D9C2250A-4DA1-4529-863B-E7F0EEEE0DA9}">
      <dgm:prSet/>
      <dgm:spPr/>
      <dgm:t>
        <a:bodyPr/>
        <a:lstStyle/>
        <a:p>
          <a:endParaRPr lang="en-US"/>
        </a:p>
      </dgm:t>
    </dgm:pt>
    <dgm:pt modelId="{95D0EE05-22ED-4198-B69E-42B8BB35662D}" type="sibTrans" cxnId="{D9C2250A-4DA1-4529-863B-E7F0EEEE0DA9}">
      <dgm:prSet/>
      <dgm:spPr/>
      <dgm:t>
        <a:bodyPr/>
        <a:lstStyle/>
        <a:p>
          <a:endParaRPr lang="en-US"/>
        </a:p>
      </dgm:t>
    </dgm:pt>
    <dgm:pt modelId="{3498DB5C-6131-4EDE-860F-B1F44CA48986}">
      <dgm:prSet/>
      <dgm:spPr/>
      <dgm:t>
        <a:bodyPr/>
        <a:lstStyle/>
        <a:p>
          <a:r>
            <a:rPr lang="en-US"/>
            <a:t>Модельна навчальна програма. «Інформатика. 5-6 клас» для закладів загальної середньої освіти (авт. Завадський І. О., Коршунова О. В.,  Лапінський В. В.)</a:t>
          </a:r>
        </a:p>
      </dgm:t>
    </dgm:pt>
    <dgm:pt modelId="{FF068C55-7001-4AED-B185-424C43C06DC4}" type="parTrans" cxnId="{B1584AD3-7FBF-4B28-93F2-E94CC09C5D69}">
      <dgm:prSet/>
      <dgm:spPr/>
      <dgm:t>
        <a:bodyPr/>
        <a:lstStyle/>
        <a:p>
          <a:endParaRPr lang="en-US"/>
        </a:p>
      </dgm:t>
    </dgm:pt>
    <dgm:pt modelId="{E77605AC-0F10-4ACE-B36B-021E73BF8413}" type="sibTrans" cxnId="{B1584AD3-7FBF-4B28-93F2-E94CC09C5D69}">
      <dgm:prSet/>
      <dgm:spPr/>
      <dgm:t>
        <a:bodyPr/>
        <a:lstStyle/>
        <a:p>
          <a:endParaRPr lang="en-US"/>
        </a:p>
      </dgm:t>
    </dgm:pt>
    <dgm:pt modelId="{D69A8189-3978-4880-9536-B2F0230FD6E4}">
      <dgm:prSet/>
      <dgm:spPr/>
      <dgm:t>
        <a:bodyPr/>
        <a:lstStyle/>
        <a:p>
          <a:r>
            <a:rPr lang="en-US"/>
            <a:t>Модельна навчальна програма «Інформатика. 5-6 класи» для закладів загальної середньої освіти (авт. Радченко С. С., Боровцова Є. В.)</a:t>
          </a:r>
        </a:p>
      </dgm:t>
    </dgm:pt>
    <dgm:pt modelId="{14AAFE7F-6364-402B-9B1E-7F46B149F94B}" type="parTrans" cxnId="{122CF1EE-26C0-42ED-BBCB-F64294197242}">
      <dgm:prSet/>
      <dgm:spPr/>
      <dgm:t>
        <a:bodyPr/>
        <a:lstStyle/>
        <a:p>
          <a:endParaRPr lang="en-US"/>
        </a:p>
      </dgm:t>
    </dgm:pt>
    <dgm:pt modelId="{91707298-1EDF-454F-B82C-80E72BD53A61}" type="sibTrans" cxnId="{122CF1EE-26C0-42ED-BBCB-F64294197242}">
      <dgm:prSet/>
      <dgm:spPr/>
      <dgm:t>
        <a:bodyPr/>
        <a:lstStyle/>
        <a:p>
          <a:endParaRPr lang="en-US"/>
        </a:p>
      </dgm:t>
    </dgm:pt>
    <dgm:pt modelId="{A12BCF78-272C-4DFC-8F9E-40680B9484C7}">
      <dgm:prSet/>
      <dgm:spPr/>
      <dgm:t>
        <a:bodyPr/>
        <a:lstStyle/>
        <a:p>
          <a:r>
            <a:rPr lang="en-US"/>
            <a:t>Модельна навчальна програма. «Інформатика. 5-6 клас» для закладів загальної середньої освіти (авт. Козак Л. З., Ворожбит А. В.)</a:t>
          </a:r>
        </a:p>
      </dgm:t>
    </dgm:pt>
    <dgm:pt modelId="{25AB3FFC-5F13-4BD8-9496-0DB4324BA964}" type="parTrans" cxnId="{8A509BCB-AD8C-485B-9A4E-B5A8908E4071}">
      <dgm:prSet/>
      <dgm:spPr/>
      <dgm:t>
        <a:bodyPr/>
        <a:lstStyle/>
        <a:p>
          <a:endParaRPr lang="en-US"/>
        </a:p>
      </dgm:t>
    </dgm:pt>
    <dgm:pt modelId="{FAE512F3-F1F8-45E5-A7ED-7BA3307C92ED}" type="sibTrans" cxnId="{8A509BCB-AD8C-485B-9A4E-B5A8908E4071}">
      <dgm:prSet/>
      <dgm:spPr/>
      <dgm:t>
        <a:bodyPr/>
        <a:lstStyle/>
        <a:p>
          <a:endParaRPr lang="en-US"/>
        </a:p>
      </dgm:t>
    </dgm:pt>
    <dgm:pt modelId="{D9D2494F-CA48-40CE-9AEB-D5A0A952528E}" type="pres">
      <dgm:prSet presAssocID="{D9AB1A26-11A6-45F0-96F5-D7F66D1E0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25700-584A-45DD-B034-5299456C50FC}" type="pres">
      <dgm:prSet presAssocID="{ECE05FD2-0356-4AEA-BF71-80E3393F9A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2DE2E-2BF5-43CD-8F6B-24EB3283F5E7}" type="pres">
      <dgm:prSet presAssocID="{C8B5090B-72CF-4F8E-B171-4240839AE91C}" presName="spacer" presStyleCnt="0"/>
      <dgm:spPr/>
    </dgm:pt>
    <dgm:pt modelId="{1DEA0486-03D0-4601-94F4-5EB02D33735A}" type="pres">
      <dgm:prSet presAssocID="{70B51469-9A67-4A0D-B3D1-384572A62C9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23D40-1A34-452E-977C-F05BA1D332D5}" type="pres">
      <dgm:prSet presAssocID="{FE45C53B-DAD7-422C-A029-9CFB3D0DF65E}" presName="spacer" presStyleCnt="0"/>
      <dgm:spPr/>
    </dgm:pt>
    <dgm:pt modelId="{80D8BC56-DFCE-4E03-B5BE-A54B2F39727B}" type="pres">
      <dgm:prSet presAssocID="{6619D567-8003-4328-881B-2BF1C1E11B5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277E1-39BD-4AE2-BFC1-B8279F901CBD}" type="pres">
      <dgm:prSet presAssocID="{95D0EE05-22ED-4198-B69E-42B8BB35662D}" presName="spacer" presStyleCnt="0"/>
      <dgm:spPr/>
    </dgm:pt>
    <dgm:pt modelId="{77AFA8C0-5AC3-4147-AB03-BC1C1714CDB3}" type="pres">
      <dgm:prSet presAssocID="{3498DB5C-6131-4EDE-860F-B1F44CA4898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CEA3C-DF53-47B6-BC3F-B7C950F16B84}" type="pres">
      <dgm:prSet presAssocID="{E77605AC-0F10-4ACE-B36B-021E73BF8413}" presName="spacer" presStyleCnt="0"/>
      <dgm:spPr/>
    </dgm:pt>
    <dgm:pt modelId="{2CB70506-1DB9-49AF-BA58-18137A77C0BB}" type="pres">
      <dgm:prSet presAssocID="{D69A8189-3978-4880-9536-B2F0230FD6E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7932B-3D1C-43A0-9312-AEE06463F8A3}" type="pres">
      <dgm:prSet presAssocID="{91707298-1EDF-454F-B82C-80E72BD53A61}" presName="spacer" presStyleCnt="0"/>
      <dgm:spPr/>
    </dgm:pt>
    <dgm:pt modelId="{A21BFC23-8637-40EB-95E8-50E5C2E7CB4B}" type="pres">
      <dgm:prSet presAssocID="{A12BCF78-272C-4DFC-8F9E-40680B9484C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2CF1EE-26C0-42ED-BBCB-F64294197242}" srcId="{D9AB1A26-11A6-45F0-96F5-D7F66D1E04BC}" destId="{D69A8189-3978-4880-9536-B2F0230FD6E4}" srcOrd="4" destOrd="0" parTransId="{14AAFE7F-6364-402B-9B1E-7F46B149F94B}" sibTransId="{91707298-1EDF-454F-B82C-80E72BD53A61}"/>
    <dgm:cxn modelId="{D9C2250A-4DA1-4529-863B-E7F0EEEE0DA9}" srcId="{D9AB1A26-11A6-45F0-96F5-D7F66D1E04BC}" destId="{6619D567-8003-4328-881B-2BF1C1E11B59}" srcOrd="2" destOrd="0" parTransId="{1FB9E510-716D-4971-A172-C633C0B7E228}" sibTransId="{95D0EE05-22ED-4198-B69E-42B8BB35662D}"/>
    <dgm:cxn modelId="{B49DE929-7F36-493A-B752-EB1FD3F51013}" type="presOf" srcId="{D9AB1A26-11A6-45F0-96F5-D7F66D1E04BC}" destId="{D9D2494F-CA48-40CE-9AEB-D5A0A952528E}" srcOrd="0" destOrd="0" presId="urn:microsoft.com/office/officeart/2005/8/layout/vList2"/>
    <dgm:cxn modelId="{F68EB0AC-AA97-4BAB-9279-C82569A529C1}" type="presOf" srcId="{A12BCF78-272C-4DFC-8F9E-40680B9484C7}" destId="{A21BFC23-8637-40EB-95E8-50E5C2E7CB4B}" srcOrd="0" destOrd="0" presId="urn:microsoft.com/office/officeart/2005/8/layout/vList2"/>
    <dgm:cxn modelId="{8A509BCB-AD8C-485B-9A4E-B5A8908E4071}" srcId="{D9AB1A26-11A6-45F0-96F5-D7F66D1E04BC}" destId="{A12BCF78-272C-4DFC-8F9E-40680B9484C7}" srcOrd="5" destOrd="0" parTransId="{25AB3FFC-5F13-4BD8-9496-0DB4324BA964}" sibTransId="{FAE512F3-F1F8-45E5-A7ED-7BA3307C92ED}"/>
    <dgm:cxn modelId="{5B536C6E-B13C-4485-842A-C2A1A657EB90}" type="presOf" srcId="{D69A8189-3978-4880-9536-B2F0230FD6E4}" destId="{2CB70506-1DB9-49AF-BA58-18137A77C0BB}" srcOrd="0" destOrd="0" presId="urn:microsoft.com/office/officeart/2005/8/layout/vList2"/>
    <dgm:cxn modelId="{31B6D23B-E781-4994-AB1A-EBF3341327A2}" type="presOf" srcId="{3498DB5C-6131-4EDE-860F-B1F44CA48986}" destId="{77AFA8C0-5AC3-4147-AB03-BC1C1714CDB3}" srcOrd="0" destOrd="0" presId="urn:microsoft.com/office/officeart/2005/8/layout/vList2"/>
    <dgm:cxn modelId="{AF51798C-AB33-4912-8F3B-3F0F464E7073}" srcId="{D9AB1A26-11A6-45F0-96F5-D7F66D1E04BC}" destId="{70B51469-9A67-4A0D-B3D1-384572A62C97}" srcOrd="1" destOrd="0" parTransId="{A8200976-ADF1-4420-BE06-FFBEAFA917A0}" sibTransId="{FE45C53B-DAD7-422C-A029-9CFB3D0DF65E}"/>
    <dgm:cxn modelId="{B1584AD3-7FBF-4B28-93F2-E94CC09C5D69}" srcId="{D9AB1A26-11A6-45F0-96F5-D7F66D1E04BC}" destId="{3498DB5C-6131-4EDE-860F-B1F44CA48986}" srcOrd="3" destOrd="0" parTransId="{FF068C55-7001-4AED-B185-424C43C06DC4}" sibTransId="{E77605AC-0F10-4ACE-B36B-021E73BF8413}"/>
    <dgm:cxn modelId="{E383FC98-07E3-4852-8F98-9604A35C0656}" type="presOf" srcId="{70B51469-9A67-4A0D-B3D1-384572A62C97}" destId="{1DEA0486-03D0-4601-94F4-5EB02D33735A}" srcOrd="0" destOrd="0" presId="urn:microsoft.com/office/officeart/2005/8/layout/vList2"/>
    <dgm:cxn modelId="{ED0214F5-1DA3-4A15-8F16-A911546D4B0A}" type="presOf" srcId="{ECE05FD2-0356-4AEA-BF71-80E3393F9A3C}" destId="{11B25700-584A-45DD-B034-5299456C50FC}" srcOrd="0" destOrd="0" presId="urn:microsoft.com/office/officeart/2005/8/layout/vList2"/>
    <dgm:cxn modelId="{0F78B75A-2606-4F50-8573-E056104F633B}" type="presOf" srcId="{6619D567-8003-4328-881B-2BF1C1E11B59}" destId="{80D8BC56-DFCE-4E03-B5BE-A54B2F39727B}" srcOrd="0" destOrd="0" presId="urn:microsoft.com/office/officeart/2005/8/layout/vList2"/>
    <dgm:cxn modelId="{F20D7306-FCE0-47E6-B9CA-58F88596843A}" srcId="{D9AB1A26-11A6-45F0-96F5-D7F66D1E04BC}" destId="{ECE05FD2-0356-4AEA-BF71-80E3393F9A3C}" srcOrd="0" destOrd="0" parTransId="{CE6A4C9E-8C45-4A99-AC06-D0F103F8C1CE}" sibTransId="{C8B5090B-72CF-4F8E-B171-4240839AE91C}"/>
    <dgm:cxn modelId="{FE68FE29-34BF-459C-AED7-3DF9F7E8B8B6}" type="presParOf" srcId="{D9D2494F-CA48-40CE-9AEB-D5A0A952528E}" destId="{11B25700-584A-45DD-B034-5299456C50FC}" srcOrd="0" destOrd="0" presId="urn:microsoft.com/office/officeart/2005/8/layout/vList2"/>
    <dgm:cxn modelId="{D391ECE1-E43B-425F-B8AE-E607D52A3633}" type="presParOf" srcId="{D9D2494F-CA48-40CE-9AEB-D5A0A952528E}" destId="{1002DE2E-2BF5-43CD-8F6B-24EB3283F5E7}" srcOrd="1" destOrd="0" presId="urn:microsoft.com/office/officeart/2005/8/layout/vList2"/>
    <dgm:cxn modelId="{9B1BBB86-3839-454E-911B-F9AE42E3DA06}" type="presParOf" srcId="{D9D2494F-CA48-40CE-9AEB-D5A0A952528E}" destId="{1DEA0486-03D0-4601-94F4-5EB02D33735A}" srcOrd="2" destOrd="0" presId="urn:microsoft.com/office/officeart/2005/8/layout/vList2"/>
    <dgm:cxn modelId="{3CBCBF1D-12EF-49D9-BA5C-5E8C2BAAF609}" type="presParOf" srcId="{D9D2494F-CA48-40CE-9AEB-D5A0A952528E}" destId="{49623D40-1A34-452E-977C-F05BA1D332D5}" srcOrd="3" destOrd="0" presId="urn:microsoft.com/office/officeart/2005/8/layout/vList2"/>
    <dgm:cxn modelId="{FD4B59E8-6592-490D-942B-FB9DC746F12D}" type="presParOf" srcId="{D9D2494F-CA48-40CE-9AEB-D5A0A952528E}" destId="{80D8BC56-DFCE-4E03-B5BE-A54B2F39727B}" srcOrd="4" destOrd="0" presId="urn:microsoft.com/office/officeart/2005/8/layout/vList2"/>
    <dgm:cxn modelId="{27775DC7-CDD5-49BD-99D2-4DB3110E4DA0}" type="presParOf" srcId="{D9D2494F-CA48-40CE-9AEB-D5A0A952528E}" destId="{74E277E1-39BD-4AE2-BFC1-B8279F901CBD}" srcOrd="5" destOrd="0" presId="urn:microsoft.com/office/officeart/2005/8/layout/vList2"/>
    <dgm:cxn modelId="{5323571A-52DB-4A85-AB27-4051B23B1793}" type="presParOf" srcId="{D9D2494F-CA48-40CE-9AEB-D5A0A952528E}" destId="{77AFA8C0-5AC3-4147-AB03-BC1C1714CDB3}" srcOrd="6" destOrd="0" presId="urn:microsoft.com/office/officeart/2005/8/layout/vList2"/>
    <dgm:cxn modelId="{66E9423B-38F3-4CB6-801E-D53E2A34FC67}" type="presParOf" srcId="{D9D2494F-CA48-40CE-9AEB-D5A0A952528E}" destId="{655CEA3C-DF53-47B6-BC3F-B7C950F16B84}" srcOrd="7" destOrd="0" presId="urn:microsoft.com/office/officeart/2005/8/layout/vList2"/>
    <dgm:cxn modelId="{E25749AB-8C84-4B85-A80F-F21963F64FA7}" type="presParOf" srcId="{D9D2494F-CA48-40CE-9AEB-D5A0A952528E}" destId="{2CB70506-1DB9-49AF-BA58-18137A77C0BB}" srcOrd="8" destOrd="0" presId="urn:microsoft.com/office/officeart/2005/8/layout/vList2"/>
    <dgm:cxn modelId="{E0E1FB4A-509E-4489-9257-33F962231B93}" type="presParOf" srcId="{D9D2494F-CA48-40CE-9AEB-D5A0A952528E}" destId="{0A77932B-3D1C-43A0-9312-AEE06463F8A3}" srcOrd="9" destOrd="0" presId="urn:microsoft.com/office/officeart/2005/8/layout/vList2"/>
    <dgm:cxn modelId="{C831A31E-E3FA-480F-B402-3C941851D16F}" type="presParOf" srcId="{D9D2494F-CA48-40CE-9AEB-D5A0A952528E}" destId="{A21BFC23-8637-40EB-95E8-50E5C2E7CB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B1A26-11A6-45F0-96F5-D7F66D1E04B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A8189-3978-4880-9536-B2F0230FD6E4}">
      <dgm:prSet phldr="0"/>
      <dgm:spPr/>
      <dgm:t>
        <a:bodyPr/>
        <a:lstStyle/>
        <a:p>
          <a:pPr rtl="0"/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 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«SТЕМ. 5-6 класи (міжгалузевий інтегрований курс)» для закладів загальної середньої освіти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 (</a:t>
          </a:r>
          <a:r>
            <a:rPr lang="en-US" i="1" dirty="0" err="1">
              <a:solidFill>
                <a:schemeClr val="bg1"/>
              </a:solidFill>
              <a:latin typeface="Times New Roman"/>
              <a:cs typeface="Times New Roman"/>
            </a:rPr>
            <a:t>авт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. </a:t>
          </a:r>
          <a:r>
            <a:rPr lang="en-US" i="1" dirty="0" err="1">
              <a:solidFill>
                <a:schemeClr val="bg1"/>
              </a:solidFill>
              <a:latin typeface="Times New Roman"/>
              <a:cs typeface="Times New Roman"/>
            </a:rPr>
            <a:t>Бутурліна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 О. В., </a:t>
          </a:r>
          <a:r>
            <a:rPr lang="en-US" i="1" dirty="0" err="1">
              <a:solidFill>
                <a:schemeClr val="bg1"/>
              </a:solidFill>
              <a:latin typeface="Times New Roman"/>
              <a:cs typeface="Times New Roman"/>
            </a:rPr>
            <a:t>Артем'єва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 О. Є).</a:t>
          </a:r>
          <a:endParaRPr lang="en-US" dirty="0">
            <a:solidFill>
              <a:schemeClr val="bg1"/>
            </a:solidFill>
          </a:endParaRPr>
        </a:p>
      </dgm:t>
    </dgm:pt>
    <dgm:pt modelId="{14AAFE7F-6364-402B-9B1E-7F46B149F94B}" type="parTrans" cxnId="{122CF1EE-26C0-42ED-BBCB-F64294197242}">
      <dgm:prSet/>
      <dgm:spPr/>
      <dgm:t>
        <a:bodyPr/>
        <a:lstStyle/>
        <a:p>
          <a:endParaRPr lang="en-US"/>
        </a:p>
      </dgm:t>
    </dgm:pt>
    <dgm:pt modelId="{91707298-1EDF-454F-B82C-80E72BD53A61}" type="sibTrans" cxnId="{122CF1EE-26C0-42ED-BBCB-F64294197242}">
      <dgm:prSet/>
      <dgm:spPr/>
      <dgm:t>
        <a:bodyPr/>
        <a:lstStyle/>
        <a:p>
          <a:endParaRPr lang="en-US"/>
        </a:p>
      </dgm:t>
    </dgm:pt>
    <dgm:pt modelId="{95FC9F35-4992-45AF-9C08-15BB6E79DF32}">
      <dgm:prSet phldr="0"/>
      <dgm:spPr/>
      <dgm:t>
        <a:bodyPr/>
        <a:lstStyle/>
        <a:p>
          <a:pPr algn="just" rtl="0"/>
          <a:r>
            <a:rPr lang="en-US" i="1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«Роботехніка. 5-6 класи» для закладів загальної середньої освіти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 (</a:t>
          </a:r>
          <a:r>
            <a:rPr lang="en-US" i="1" dirty="0" err="1">
              <a:solidFill>
                <a:schemeClr val="bg1"/>
              </a:solidFill>
              <a:latin typeface="Times New Roman"/>
              <a:cs typeface="Times New Roman"/>
            </a:rPr>
            <a:t>авт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. </a:t>
          </a:r>
          <a:r>
            <a:rPr lang="en-US" i="1" dirty="0" err="1">
              <a:solidFill>
                <a:schemeClr val="bg1"/>
              </a:solidFill>
              <a:latin typeface="Times New Roman"/>
              <a:cs typeface="Times New Roman"/>
            </a:rPr>
            <a:t>Сокол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 І. М., </a:t>
          </a:r>
          <a:r>
            <a:rPr lang="en-US" i="1" dirty="0" err="1">
              <a:solidFill>
                <a:schemeClr val="bg1"/>
              </a:solidFill>
              <a:latin typeface="Times New Roman"/>
              <a:cs typeface="Times New Roman"/>
            </a:rPr>
            <a:t>Ченцов</a:t>
          </a:r>
          <a:r>
            <a:rPr lang="en-US" i="1" dirty="0">
              <a:solidFill>
                <a:schemeClr val="bg1"/>
              </a:solidFill>
              <a:latin typeface="Times New Roman"/>
              <a:cs typeface="Times New Roman"/>
            </a:rPr>
            <a:t> О. М.).</a:t>
          </a:r>
          <a:endParaRPr lang="en-US" dirty="0">
            <a:solidFill>
              <a:schemeClr val="bg1"/>
            </a:solidFill>
            <a:latin typeface="Calibri Light" panose="020F0302020204030204"/>
          </a:endParaRPr>
        </a:p>
      </dgm:t>
    </dgm:pt>
    <dgm:pt modelId="{83C6343D-B19A-40CE-83F4-22DF6A55C000}" type="parTrans" cxnId="{9ED89DC8-AF75-4FC7-A10B-8F87A3F79DB1}">
      <dgm:prSet/>
      <dgm:spPr/>
    </dgm:pt>
    <dgm:pt modelId="{897AFDA3-F772-4A5F-9C09-9C2AABA92C05}" type="sibTrans" cxnId="{9ED89DC8-AF75-4FC7-A10B-8F87A3F79DB1}">
      <dgm:prSet/>
      <dgm:spPr/>
      <dgm:t>
        <a:bodyPr/>
        <a:lstStyle/>
        <a:p>
          <a:endParaRPr lang="en-US"/>
        </a:p>
        <a:p>
          <a:endParaRPr lang="uk-UA"/>
        </a:p>
      </dgm:t>
    </dgm:pt>
    <dgm:pt modelId="{9CD93931-1778-4C48-853B-B72412CB1177}" type="pres">
      <dgm:prSet presAssocID="{D9AB1A26-11A6-45F0-96F5-D7F66D1E04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9C97E3-A178-4620-B03B-0791E12D98CF}" type="pres">
      <dgm:prSet presAssocID="{95FC9F35-4992-45AF-9C08-15BB6E79DF3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7D414-AE94-4955-BCD1-8118619E93D8}" type="pres">
      <dgm:prSet presAssocID="{897AFDA3-F772-4A5F-9C09-9C2AABA92C0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8D60BC5-B2D4-4EE0-9331-9DA1E4919B89}" type="pres">
      <dgm:prSet presAssocID="{897AFDA3-F772-4A5F-9C09-9C2AABA92C0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60059CA-BE35-44BF-82C3-AC735C1CC937}" type="pres">
      <dgm:prSet presAssocID="{D69A8189-3978-4880-9536-B2F0230FD6E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D078D-FFAA-4BEB-9E1B-23EE4E1800E9}" type="pres">
      <dgm:prSet presAssocID="{91707298-1EDF-454F-B82C-80E72BD53A6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6677EB8-2677-4881-8E07-E5636965A5B2}" type="pres">
      <dgm:prSet presAssocID="{91707298-1EDF-454F-B82C-80E72BD53A61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9ED89DC8-AF75-4FC7-A10B-8F87A3F79DB1}" srcId="{D9AB1A26-11A6-45F0-96F5-D7F66D1E04BC}" destId="{95FC9F35-4992-45AF-9C08-15BB6E79DF32}" srcOrd="0" destOrd="0" parTransId="{83C6343D-B19A-40CE-83F4-22DF6A55C000}" sibTransId="{897AFDA3-F772-4A5F-9C09-9C2AABA92C05}"/>
    <dgm:cxn modelId="{122CF1EE-26C0-42ED-BBCB-F64294197242}" srcId="{D9AB1A26-11A6-45F0-96F5-D7F66D1E04BC}" destId="{D69A8189-3978-4880-9536-B2F0230FD6E4}" srcOrd="1" destOrd="0" parTransId="{14AAFE7F-6364-402B-9B1E-7F46B149F94B}" sibTransId="{91707298-1EDF-454F-B82C-80E72BD53A61}"/>
    <dgm:cxn modelId="{23CB00E7-92DE-4A74-88CA-4FCA6F59A1DC}" type="presOf" srcId="{91707298-1EDF-454F-B82C-80E72BD53A61}" destId="{852D078D-FFAA-4BEB-9E1B-23EE4E1800E9}" srcOrd="0" destOrd="0" presId="urn:microsoft.com/office/officeart/2005/8/layout/cycle2"/>
    <dgm:cxn modelId="{7BD7B2A5-0765-4F21-89D5-384854BFFE88}" type="presOf" srcId="{D9AB1A26-11A6-45F0-96F5-D7F66D1E04BC}" destId="{9CD93931-1778-4C48-853B-B72412CB1177}" srcOrd="0" destOrd="0" presId="urn:microsoft.com/office/officeart/2005/8/layout/cycle2"/>
    <dgm:cxn modelId="{DD9F2EFB-2DB2-4B9E-BD1A-3B2D000966B5}" type="presOf" srcId="{91707298-1EDF-454F-B82C-80E72BD53A61}" destId="{86677EB8-2677-4881-8E07-E5636965A5B2}" srcOrd="1" destOrd="0" presId="urn:microsoft.com/office/officeart/2005/8/layout/cycle2"/>
    <dgm:cxn modelId="{A9FBB979-8BFF-46D9-9311-53A598E595EE}" type="presOf" srcId="{95FC9F35-4992-45AF-9C08-15BB6E79DF32}" destId="{A39C97E3-A178-4620-B03B-0791E12D98CF}" srcOrd="0" destOrd="0" presId="urn:microsoft.com/office/officeart/2005/8/layout/cycle2"/>
    <dgm:cxn modelId="{80BC86B3-E14F-4109-9624-059B5CC9A6B9}" type="presOf" srcId="{897AFDA3-F772-4A5F-9C09-9C2AABA92C05}" destId="{BE67D414-AE94-4955-BCD1-8118619E93D8}" srcOrd="0" destOrd="0" presId="urn:microsoft.com/office/officeart/2005/8/layout/cycle2"/>
    <dgm:cxn modelId="{ABCB0EAB-F23C-41B7-8A94-472F45BC4405}" type="presOf" srcId="{D69A8189-3978-4880-9536-B2F0230FD6E4}" destId="{F60059CA-BE35-44BF-82C3-AC735C1CC937}" srcOrd="0" destOrd="0" presId="urn:microsoft.com/office/officeart/2005/8/layout/cycle2"/>
    <dgm:cxn modelId="{46D9EA65-72CC-424B-8A2E-F18E27203809}" type="presOf" srcId="{897AFDA3-F772-4A5F-9C09-9C2AABA92C05}" destId="{E8D60BC5-B2D4-4EE0-9331-9DA1E4919B89}" srcOrd="1" destOrd="0" presId="urn:microsoft.com/office/officeart/2005/8/layout/cycle2"/>
    <dgm:cxn modelId="{DD9EAA36-D5DE-461A-9080-DF444D0645DA}" type="presParOf" srcId="{9CD93931-1778-4C48-853B-B72412CB1177}" destId="{A39C97E3-A178-4620-B03B-0791E12D98CF}" srcOrd="0" destOrd="0" presId="urn:microsoft.com/office/officeart/2005/8/layout/cycle2"/>
    <dgm:cxn modelId="{7C39A08D-9DD4-4BA9-AB74-678606E828BD}" type="presParOf" srcId="{9CD93931-1778-4C48-853B-B72412CB1177}" destId="{BE67D414-AE94-4955-BCD1-8118619E93D8}" srcOrd="1" destOrd="0" presId="urn:microsoft.com/office/officeart/2005/8/layout/cycle2"/>
    <dgm:cxn modelId="{CC4CBFDD-9482-45CF-BD6A-4EB6376C6B68}" type="presParOf" srcId="{BE67D414-AE94-4955-BCD1-8118619E93D8}" destId="{E8D60BC5-B2D4-4EE0-9331-9DA1E4919B89}" srcOrd="0" destOrd="0" presId="urn:microsoft.com/office/officeart/2005/8/layout/cycle2"/>
    <dgm:cxn modelId="{05003885-C489-471D-B995-12D3C3BEDE5F}" type="presParOf" srcId="{9CD93931-1778-4C48-853B-B72412CB1177}" destId="{F60059CA-BE35-44BF-82C3-AC735C1CC937}" srcOrd="2" destOrd="0" presId="urn:microsoft.com/office/officeart/2005/8/layout/cycle2"/>
    <dgm:cxn modelId="{2367C335-788C-454B-9B16-233C05BA172E}" type="presParOf" srcId="{9CD93931-1778-4C48-853B-B72412CB1177}" destId="{852D078D-FFAA-4BEB-9E1B-23EE4E1800E9}" srcOrd="3" destOrd="0" presId="urn:microsoft.com/office/officeart/2005/8/layout/cycle2"/>
    <dgm:cxn modelId="{A0AE46A7-2199-421A-8BFF-0D1F20A3AC9D}" type="presParOf" srcId="{852D078D-FFAA-4BEB-9E1B-23EE4E1800E9}" destId="{86677EB8-2677-4881-8E07-E5636965A5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B1A26-11A6-45F0-96F5-D7F66D1E0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7214BF-F6CD-49B7-A4C9-419523BB9A9C}">
      <dgm:prSet phldr="0"/>
      <dgm:spPr/>
      <dgm:t>
        <a:bodyPr/>
        <a:lstStyle/>
        <a:p>
          <a:pPr algn="just" rtl="0"/>
          <a:r>
            <a:rPr lang="en-US" i="0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Модельна навчальна програма «Інформатика» для 5-6 класів спеціальних закладів загальної середньої освіти для дітей із порушеннями інтелектуального розвитку (авт. Трокай Т. М., Лапін А. В., Ляшенко В. В.)</a:t>
          </a:r>
          <a:endParaRPr lang="en-US" i="1" dirty="0">
            <a:solidFill>
              <a:schemeClr val="bg1"/>
            </a:solidFill>
            <a:latin typeface="Times New Roman"/>
            <a:cs typeface="Times New Roman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</dgm:t>
    </dgm:pt>
    <dgm:pt modelId="{F7082D01-F40E-47BF-927D-FF84F853084B}" type="parTrans" cxnId="{F5B6D6CD-D763-4FFC-AE36-A75A5F746122}">
      <dgm:prSet/>
      <dgm:spPr/>
    </dgm:pt>
    <dgm:pt modelId="{695F114B-8D1A-4EBA-9089-65C3B5C31B13}" type="sibTrans" cxnId="{F5B6D6CD-D763-4FFC-AE36-A75A5F746122}">
      <dgm:prSet/>
      <dgm:spPr/>
    </dgm:pt>
    <dgm:pt modelId="{20B6ABCB-13AE-4143-BD01-3A081FD8F26D}">
      <dgm:prSet phldr="0"/>
      <dgm:spPr/>
      <dgm:t>
        <a:bodyPr/>
        <a:lstStyle/>
        <a:p>
          <a:pPr algn="just"/>
          <a:r>
            <a:rPr lang="en-US" i="0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Модельна навчальна програма «Інформатика» для 5-6 класів спеціальних закладів загальної середньої освіти для дітей із порушеннями інтелектуального розвитку (автор Кликова С. О.)</a:t>
          </a:r>
          <a:endParaRPr lang="en-US" dirty="0">
            <a:solidFill>
              <a:schemeClr val="bg1"/>
            </a:solidFill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</dgm:t>
    </dgm:pt>
    <dgm:pt modelId="{7EAE4316-A413-46A4-8C55-B238CED172B8}" type="parTrans" cxnId="{0E14A96C-54D6-49F7-A616-40D50540C047}">
      <dgm:prSet/>
      <dgm:spPr/>
    </dgm:pt>
    <dgm:pt modelId="{E9D0F3CD-2348-4827-8B57-1F183B648101}" type="sibTrans" cxnId="{0E14A96C-54D6-49F7-A616-40D50540C047}">
      <dgm:prSet/>
      <dgm:spPr/>
    </dgm:pt>
    <dgm:pt modelId="{D9D2494F-CA48-40CE-9AEB-D5A0A952528E}" type="pres">
      <dgm:prSet presAssocID="{D9AB1A26-11A6-45F0-96F5-D7F66D1E0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A55DD-3898-4CA1-99F8-083AB93EDDC5}" type="pres">
      <dgm:prSet presAssocID="{1F7214BF-F6CD-49B7-A4C9-419523BB9A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353EE-7B3F-4287-B247-A62D4A20E124}" type="pres">
      <dgm:prSet presAssocID="{695F114B-8D1A-4EBA-9089-65C3B5C31B13}" presName="spacer" presStyleCnt="0"/>
      <dgm:spPr/>
    </dgm:pt>
    <dgm:pt modelId="{9A30985D-59EC-4CD2-A634-8A4B76D85CE0}" type="pres">
      <dgm:prSet presAssocID="{20B6ABCB-13AE-4143-BD01-3A081FD8F26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3D7635-88F6-4EEB-BADC-19FBCE2D14D3}" type="presOf" srcId="{20B6ABCB-13AE-4143-BD01-3A081FD8F26D}" destId="{9A30985D-59EC-4CD2-A634-8A4B76D85CE0}" srcOrd="0" destOrd="0" presId="urn:microsoft.com/office/officeart/2005/8/layout/vList2"/>
    <dgm:cxn modelId="{B49DE929-7F36-493A-B752-EB1FD3F51013}" type="presOf" srcId="{D9AB1A26-11A6-45F0-96F5-D7F66D1E04BC}" destId="{D9D2494F-CA48-40CE-9AEB-D5A0A952528E}" srcOrd="0" destOrd="0" presId="urn:microsoft.com/office/officeart/2005/8/layout/vList2"/>
    <dgm:cxn modelId="{F5B6D6CD-D763-4FFC-AE36-A75A5F746122}" srcId="{D9AB1A26-11A6-45F0-96F5-D7F66D1E04BC}" destId="{1F7214BF-F6CD-49B7-A4C9-419523BB9A9C}" srcOrd="0" destOrd="0" parTransId="{F7082D01-F40E-47BF-927D-FF84F853084B}" sibTransId="{695F114B-8D1A-4EBA-9089-65C3B5C31B13}"/>
    <dgm:cxn modelId="{60904CAA-A8AC-44E4-8BC7-2613DE5FBC59}" type="presOf" srcId="{1F7214BF-F6CD-49B7-A4C9-419523BB9A9C}" destId="{972A55DD-3898-4CA1-99F8-083AB93EDDC5}" srcOrd="0" destOrd="0" presId="urn:microsoft.com/office/officeart/2005/8/layout/vList2"/>
    <dgm:cxn modelId="{0E14A96C-54D6-49F7-A616-40D50540C047}" srcId="{D9AB1A26-11A6-45F0-96F5-D7F66D1E04BC}" destId="{20B6ABCB-13AE-4143-BD01-3A081FD8F26D}" srcOrd="1" destOrd="0" parTransId="{7EAE4316-A413-46A4-8C55-B238CED172B8}" sibTransId="{E9D0F3CD-2348-4827-8B57-1F183B648101}"/>
    <dgm:cxn modelId="{1A797DF1-C182-43D4-8350-996032C770AA}" type="presParOf" srcId="{D9D2494F-CA48-40CE-9AEB-D5A0A952528E}" destId="{972A55DD-3898-4CA1-99F8-083AB93EDDC5}" srcOrd="0" destOrd="0" presId="urn:microsoft.com/office/officeart/2005/8/layout/vList2"/>
    <dgm:cxn modelId="{1DBA4648-A487-4F65-A7A7-943304EA9548}" type="presParOf" srcId="{D9D2494F-CA48-40CE-9AEB-D5A0A952528E}" destId="{B9D353EE-7B3F-4287-B247-A62D4A20E124}" srcOrd="1" destOrd="0" presId="urn:microsoft.com/office/officeart/2005/8/layout/vList2"/>
    <dgm:cxn modelId="{CE232557-101A-414A-8F24-306A2631E3C6}" type="presParOf" srcId="{D9D2494F-CA48-40CE-9AEB-D5A0A952528E}" destId="{9A30985D-59EC-4CD2-A634-8A4B76D85C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76503E-CDED-4B78-9BE5-01292EDB41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B00FF1-BA26-4022-848E-2FB8BB9620CF}">
      <dgm:prSet phldrT="[Текст]" phldr="0"/>
      <dgm:spPr/>
      <dgm:t>
        <a:bodyPr/>
        <a:lstStyle/>
        <a:p>
          <a:pPr rtl="0"/>
          <a:r>
            <a:rPr lang="uk-UA" dirty="0">
              <a:solidFill>
                <a:srgbClr val="0563C1"/>
              </a:solidFill>
              <a:latin typeface="Times New Roman"/>
              <a:cs typeface="Times New Roman"/>
              <a:hlinkClick xmlns:r="http://schemas.openxmlformats.org/officeDocument/2006/relationships" r:id="rId1"/>
            </a:rPr>
            <a:t>Про інструктивно-методичні рекомендації щодо організації освітнього процесу та викладання навчальних предметів / інтегрованих курсів у закладах загальної середньої освіти у 2022/2023 навчальному році</a:t>
          </a:r>
          <a:r>
            <a:rPr lang="uk-UA" dirty="0">
              <a:solidFill>
                <a:srgbClr val="000000"/>
              </a:solidFill>
              <a:latin typeface="Times New Roman"/>
              <a:cs typeface="Times New Roman"/>
            </a:rPr>
            <a:t> : лист МОН України від 19.08.2022 № 1/9530-22 (</a:t>
          </a:r>
          <a:r>
            <a:rPr lang="uk-UA" dirty="0" err="1">
              <a:solidFill>
                <a:srgbClr val="000000"/>
              </a:solidFill>
              <a:latin typeface="Times New Roman"/>
              <a:cs typeface="Times New Roman"/>
            </a:rPr>
            <a:t>інформатична</a:t>
          </a:r>
          <a:r>
            <a:rPr lang="uk-UA" dirty="0">
              <a:solidFill>
                <a:srgbClr val="000000"/>
              </a:solidFill>
              <a:latin typeface="Times New Roman"/>
              <a:cs typeface="Times New Roman"/>
            </a:rPr>
            <a:t> освітня галузь. 5 клас). URL:</a:t>
          </a:r>
          <a:r>
            <a:rPr lang="uk-UA" dirty="0">
              <a:solidFill>
                <a:srgbClr val="0563C1"/>
              </a:solidFill>
              <a:latin typeface="Times New Roman"/>
              <a:cs typeface="Times New Roman"/>
            </a:rPr>
            <a:t> https://osvita.ua/legislation/Ser_osv/87596</a:t>
          </a:r>
          <a:endParaRPr lang="uk-UA" dirty="0"/>
        </a:p>
      </dgm:t>
    </dgm:pt>
    <dgm:pt modelId="{57E987BB-B4E2-4E97-9EF1-BA26D9AA104E}" type="parTrans" cxnId="{B6CE83A5-AAAA-4982-BA92-CD11F70F1B72}">
      <dgm:prSet/>
      <dgm:spPr/>
      <dgm:t>
        <a:bodyPr/>
        <a:lstStyle/>
        <a:p>
          <a:endParaRPr lang="uk-UA"/>
        </a:p>
      </dgm:t>
    </dgm:pt>
    <dgm:pt modelId="{6CA9DD46-D2F5-4266-B041-1C165E297FBB}" type="sibTrans" cxnId="{B6CE83A5-AAAA-4982-BA92-CD11F70F1B72}">
      <dgm:prSet/>
      <dgm:spPr/>
      <dgm:t>
        <a:bodyPr/>
        <a:lstStyle/>
        <a:p>
          <a:endParaRPr lang="uk-UA"/>
        </a:p>
      </dgm:t>
    </dgm:pt>
    <dgm:pt modelId="{A4627D3F-1D36-43AB-AD50-A5F9C93BDAA0}">
      <dgm:prSet phldr="0"/>
      <dgm:spPr/>
      <dgm:t>
        <a:bodyPr/>
        <a:lstStyle/>
        <a:p>
          <a:pPr rtl="0"/>
          <a:r>
            <a:rPr lang="uk-UA" dirty="0">
              <a:solidFill>
                <a:srgbClr val="000000"/>
              </a:solidFill>
              <a:latin typeface="Times New Roman"/>
              <a:cs typeface="Times New Roman"/>
            </a:rPr>
            <a:t>Методичні рекомендації щодо особливостей організації освітнього процесу у першому (адаптивному) циклі / 5 класах закладів загальної середньої освіти за Державним стандартом базової середньої освіти в умовах реалізації концепції «Нова українська школа» : лист МОН України від 06.08.2021 № 4.5/2303-21. URL:</a:t>
          </a:r>
          <a:r>
            <a:rPr lang="uk-UA" dirty="0">
              <a:solidFill>
                <a:srgbClr val="0563C1"/>
              </a:solidFill>
              <a:latin typeface="Times New Roman"/>
              <a:cs typeface="Times New Roman"/>
              <a:hlinkClick xmlns:r="http://schemas.openxmlformats.org/officeDocument/2006/relationships" r:id="rId2"/>
            </a:rPr>
            <a:t> </a:t>
          </a:r>
          <a:r>
            <a:rPr lang="uk-UA" dirty="0">
              <a:solidFill>
                <a:srgbClr val="212121"/>
              </a:solidFill>
              <a:latin typeface="Times New Roman"/>
              <a:cs typeface="Times New Roman"/>
              <a:hlinkClick xmlns:r="http://schemas.openxmlformats.org/officeDocument/2006/relationships" r:id="rId2"/>
            </a:rPr>
            <a:t>https://osvita.ua/legislation/Ser_osv/83419/</a:t>
          </a:r>
          <a:endParaRPr lang="uk-UA" dirty="0">
            <a:solidFill>
              <a:srgbClr val="212121"/>
            </a:solidFill>
            <a:latin typeface="Times New Roman"/>
            <a:cs typeface="Times New Roman"/>
          </a:endParaRPr>
        </a:p>
      </dgm:t>
    </dgm:pt>
    <dgm:pt modelId="{CDF0895E-8B9E-4BD6-85C8-E13738A8AA4B}" type="parTrans" cxnId="{D5533B38-D860-4CF0-BFA5-0FB05FC6036E}">
      <dgm:prSet/>
      <dgm:spPr/>
    </dgm:pt>
    <dgm:pt modelId="{10CD38EF-A69D-43BD-B587-947B51E9138F}" type="sibTrans" cxnId="{D5533B38-D860-4CF0-BFA5-0FB05FC6036E}">
      <dgm:prSet/>
      <dgm:spPr/>
    </dgm:pt>
    <dgm:pt modelId="{B8FE61A3-88CA-4EBA-BCA0-721DF30B54E6}">
      <dgm:prSet phldr="0"/>
      <dgm:spPr/>
      <dgm:t>
        <a:bodyPr/>
        <a:lstStyle/>
        <a:p>
          <a:pPr algn="l" rtl="0"/>
          <a:r>
            <a:rPr lang="uk-UA" dirty="0">
              <a:solidFill>
                <a:srgbClr val="000000"/>
              </a:solidFill>
              <a:latin typeface="Times New Roman"/>
              <a:cs typeface="Times New Roman"/>
            </a:rPr>
            <a:t>Чернікова Л., Швець Ю. Інформатична освітня </a:t>
          </a:r>
          <a:r>
            <a:rPr lang="uk-UA" u="none" dirty="0">
              <a:solidFill>
                <a:schemeClr val="tx1"/>
              </a:solidFill>
              <a:latin typeface="Times New Roman"/>
              <a:cs typeface="Times New Roman"/>
            </a:rPr>
            <a:t>галузь</a:t>
          </a:r>
          <a:r>
            <a:rPr lang="uk-UA" dirty="0">
              <a:solidFill>
                <a:srgbClr val="0563C1"/>
              </a:solidFill>
              <a:latin typeface="Times New Roman"/>
              <a:cs typeface="Times New Roman"/>
            </a:rPr>
            <a:t> (5-6 класи) https://drive.google.com/file/d/1R6c7X9wibThFFnEaknVQSIGJsqyQNXHm/view?usp=sharing</a:t>
          </a:r>
          <a:endParaRPr lang="uk-UA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759B28-EBF8-4FD4-9237-D68CC86E85B8}" type="parTrans" cxnId="{20ED3ED3-2A9F-4011-BDF0-7913F2A74F78}">
      <dgm:prSet/>
      <dgm:spPr/>
    </dgm:pt>
    <dgm:pt modelId="{763AAD92-3FFA-4A75-9B21-9D94AC8E8250}" type="sibTrans" cxnId="{20ED3ED3-2A9F-4011-BDF0-7913F2A74F78}">
      <dgm:prSet/>
      <dgm:spPr/>
    </dgm:pt>
    <dgm:pt modelId="{02FB85C4-9818-4B59-80CD-95D81C57B2EF}" type="pres">
      <dgm:prSet presAssocID="{B776503E-CDED-4B78-9BE5-01292EDB4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1074F-6DCA-4860-BFD8-DEFD5FA01037}" type="pres">
      <dgm:prSet presAssocID="{79B00FF1-BA26-4022-848E-2FB8BB9620CF}" presName="parentText" presStyleLbl="node1" presStyleIdx="0" presStyleCnt="2">
        <dgm:presLayoutVars>
          <dgm:chMax val="0"/>
          <dgm:bulletEnabled val="1"/>
        </dgm:presLayoutVars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EE84905-C3B6-4853-9301-5A713730C91F}" type="pres">
      <dgm:prSet presAssocID="{79B00FF1-BA26-4022-848E-2FB8BB9620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E18C2-1A36-4776-8E98-CB8CDE265A24}" type="pres">
      <dgm:prSet presAssocID="{B8FE61A3-88CA-4EBA-BCA0-721DF30B54E6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6CE83A5-AAAA-4982-BA92-CD11F70F1B72}" srcId="{B776503E-CDED-4B78-9BE5-01292EDB41ED}" destId="{79B00FF1-BA26-4022-848E-2FB8BB9620CF}" srcOrd="0" destOrd="0" parTransId="{57E987BB-B4E2-4E97-9EF1-BA26D9AA104E}" sibTransId="{6CA9DD46-D2F5-4266-B041-1C165E297FBB}"/>
    <dgm:cxn modelId="{D5533B38-D860-4CF0-BFA5-0FB05FC6036E}" srcId="{79B00FF1-BA26-4022-848E-2FB8BB9620CF}" destId="{A4627D3F-1D36-43AB-AD50-A5F9C93BDAA0}" srcOrd="0" destOrd="0" parTransId="{CDF0895E-8B9E-4BD6-85C8-E13738A8AA4B}" sibTransId="{10CD38EF-A69D-43BD-B587-947B51E9138F}"/>
    <dgm:cxn modelId="{B164B02D-A5FB-4B98-A84A-3EC34BFB2E0C}" type="presOf" srcId="{79B00FF1-BA26-4022-848E-2FB8BB9620CF}" destId="{6E81074F-6DCA-4860-BFD8-DEFD5FA01037}" srcOrd="0" destOrd="0" presId="urn:microsoft.com/office/officeart/2005/8/layout/vList2"/>
    <dgm:cxn modelId="{36F72D07-BCA4-4E5D-948E-6BE3EEF40570}" type="presOf" srcId="{B776503E-CDED-4B78-9BE5-01292EDB41ED}" destId="{02FB85C4-9818-4B59-80CD-95D81C57B2EF}" srcOrd="0" destOrd="0" presId="urn:microsoft.com/office/officeart/2005/8/layout/vList2"/>
    <dgm:cxn modelId="{50BBAE0B-110E-4B00-96CE-20FBFBA24430}" type="presOf" srcId="{A4627D3F-1D36-43AB-AD50-A5F9C93BDAA0}" destId="{DEE84905-C3B6-4853-9301-5A713730C91F}" srcOrd="0" destOrd="0" presId="urn:microsoft.com/office/officeart/2005/8/layout/vList2"/>
    <dgm:cxn modelId="{A6C1D4BF-2A0F-4CD1-A02A-18B186007A33}" type="presOf" srcId="{B8FE61A3-88CA-4EBA-BCA0-721DF30B54E6}" destId="{FB0E18C2-1A36-4776-8E98-CB8CDE265A24}" srcOrd="0" destOrd="0" presId="urn:microsoft.com/office/officeart/2005/8/layout/vList2"/>
    <dgm:cxn modelId="{20ED3ED3-2A9F-4011-BDF0-7913F2A74F78}" srcId="{B776503E-CDED-4B78-9BE5-01292EDB41ED}" destId="{B8FE61A3-88CA-4EBA-BCA0-721DF30B54E6}" srcOrd="1" destOrd="0" parTransId="{92759B28-EBF8-4FD4-9237-D68CC86E85B8}" sibTransId="{763AAD92-3FFA-4A75-9B21-9D94AC8E8250}"/>
    <dgm:cxn modelId="{48C6B28D-86E3-4641-897A-654D81A288F4}" type="presParOf" srcId="{02FB85C4-9818-4B59-80CD-95D81C57B2EF}" destId="{6E81074F-6DCA-4860-BFD8-DEFD5FA01037}" srcOrd="0" destOrd="0" presId="urn:microsoft.com/office/officeart/2005/8/layout/vList2"/>
    <dgm:cxn modelId="{BFE23A44-A175-4061-AD33-F69D8E24D3F5}" type="presParOf" srcId="{02FB85C4-9818-4B59-80CD-95D81C57B2EF}" destId="{DEE84905-C3B6-4853-9301-5A713730C91F}" srcOrd="1" destOrd="0" presId="urn:microsoft.com/office/officeart/2005/8/layout/vList2"/>
    <dgm:cxn modelId="{933C6EFA-C042-4DDE-AE29-4577C9CA53A5}" type="presParOf" srcId="{02FB85C4-9818-4B59-80CD-95D81C57B2EF}" destId="{FB0E18C2-1A36-4776-8E98-CB8CDE265A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76503E-CDED-4B78-9BE5-01292EDB41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9B00FF1-BA26-4022-848E-2FB8BB9620CF}">
      <dgm:prSet phldrT="[Текст]" phldr="0"/>
      <dgm:spPr/>
      <dgm:t>
        <a:bodyPr/>
        <a:lstStyle/>
        <a:p>
          <a:pPr rtl="0"/>
          <a:r>
            <a:rPr lang="uk-UA" dirty="0">
              <a:solidFill>
                <a:srgbClr val="000000"/>
              </a:solidFill>
              <a:latin typeface="Times New Roman"/>
              <a:cs typeface="Calibri"/>
            </a:rPr>
            <a:t>Методичні рекомендації щодо викладання інформатики у 2018/2019 навчальному році - </a:t>
          </a:r>
          <a:r>
            <a:rPr lang="uk-UA" dirty="0">
              <a:solidFill>
                <a:srgbClr val="000000"/>
              </a:solidFill>
              <a:latin typeface="Times New Roman"/>
              <a:cs typeface="Calibri"/>
              <a:hlinkClick xmlns:r="http://schemas.openxmlformats.org/officeDocument/2006/relationships" r:id="rId1"/>
            </a:rPr>
            <a:t>http://surl.li/holvn</a:t>
          </a:r>
          <a:r>
            <a:rPr lang="uk-UA" dirty="0">
              <a:latin typeface="Times New Roman"/>
              <a:cs typeface="Calibri"/>
            </a:rPr>
            <a:t> (7,10-11)</a:t>
          </a:r>
          <a:endParaRPr lang="uk-UA" dirty="0">
            <a:latin typeface="Times New Roman"/>
            <a:cs typeface="Times New Roman"/>
          </a:endParaRPr>
        </a:p>
      </dgm:t>
    </dgm:pt>
    <dgm:pt modelId="{57E987BB-B4E2-4E97-9EF1-BA26D9AA104E}" type="parTrans" cxnId="{B6CE83A5-AAAA-4982-BA92-CD11F70F1B72}">
      <dgm:prSet/>
      <dgm:spPr/>
      <dgm:t>
        <a:bodyPr/>
        <a:lstStyle/>
        <a:p>
          <a:endParaRPr lang="uk-UA"/>
        </a:p>
      </dgm:t>
    </dgm:pt>
    <dgm:pt modelId="{6CA9DD46-D2F5-4266-B041-1C165E297FBB}" type="sibTrans" cxnId="{B6CE83A5-AAAA-4982-BA92-CD11F70F1B72}">
      <dgm:prSet/>
      <dgm:spPr/>
      <dgm:t>
        <a:bodyPr/>
        <a:lstStyle/>
        <a:p>
          <a:endParaRPr lang="uk-UA"/>
        </a:p>
      </dgm:t>
    </dgm:pt>
    <dgm:pt modelId="{A4627D3F-1D36-43AB-AD50-A5F9C93BDAA0}">
      <dgm:prSet phldr="0"/>
      <dgm:spPr/>
      <dgm:t>
        <a:bodyPr/>
        <a:lstStyle/>
        <a:p>
          <a:pPr rtl="0"/>
          <a:r>
            <a:rPr lang="uk-UA" dirty="0">
              <a:solidFill>
                <a:srgbClr val="000000"/>
              </a:solidFill>
              <a:latin typeface="Times New Roman"/>
              <a:cs typeface="Calibri"/>
            </a:rPr>
            <a:t>Методичні рекомендації щодо викладання інформатики у 2019/2020 навчальному році - </a:t>
          </a:r>
          <a:r>
            <a:rPr lang="uk-UA" dirty="0">
              <a:solidFill>
                <a:srgbClr val="000000"/>
              </a:solidFill>
              <a:latin typeface="Times New Roman"/>
              <a:cs typeface="Calibri"/>
              <a:hlinkClick xmlns:r="http://schemas.openxmlformats.org/officeDocument/2006/relationships" r:id="rId2"/>
            </a:rPr>
            <a:t>http://surl.li/homaj</a:t>
          </a:r>
          <a:r>
            <a:rPr lang="uk-UA" dirty="0">
              <a:solidFill>
                <a:srgbClr val="212121"/>
              </a:solidFill>
              <a:latin typeface="Times New Roman"/>
              <a:cs typeface="Calibri"/>
            </a:rPr>
            <a:t> (8 клас)</a:t>
          </a:r>
          <a:endParaRPr lang="uk-UA" dirty="0">
            <a:solidFill>
              <a:srgbClr val="212121"/>
            </a:solidFill>
            <a:latin typeface="Times New Roman"/>
            <a:cs typeface="Times New Roman"/>
          </a:endParaRPr>
        </a:p>
      </dgm:t>
    </dgm:pt>
    <dgm:pt modelId="{CDF0895E-8B9E-4BD6-85C8-E13738A8AA4B}" type="parTrans" cxnId="{D5533B38-D860-4CF0-BFA5-0FB05FC6036E}">
      <dgm:prSet/>
      <dgm:spPr/>
    </dgm:pt>
    <dgm:pt modelId="{10CD38EF-A69D-43BD-B587-947B51E9138F}" type="sibTrans" cxnId="{D5533B38-D860-4CF0-BFA5-0FB05FC6036E}">
      <dgm:prSet/>
      <dgm:spPr/>
    </dgm:pt>
    <dgm:pt modelId="{B8FE61A3-88CA-4EBA-BCA0-721DF30B54E6}">
      <dgm:prSet phldr="0"/>
      <dgm:spPr/>
      <dgm:t>
        <a:bodyPr/>
        <a:lstStyle/>
        <a:p>
          <a:pPr algn="l" rtl="0"/>
          <a:r>
            <a:rPr lang="uk-UA" dirty="0">
              <a:solidFill>
                <a:srgbClr val="000000"/>
              </a:solidFill>
              <a:latin typeface="Times New Roman"/>
              <a:cs typeface="Calibri"/>
            </a:rPr>
            <a:t>Методичні рекомендації про викладання інформатики у 2020/2021 навчальному році - </a:t>
          </a:r>
          <a:r>
            <a:rPr lang="uk-UA" dirty="0">
              <a:solidFill>
                <a:srgbClr val="000000"/>
              </a:solidFill>
              <a:latin typeface="Times New Roman"/>
              <a:cs typeface="Calibri"/>
              <a:hlinkClick xmlns:r="http://schemas.openxmlformats.org/officeDocument/2006/relationships" r:id="rId3"/>
            </a:rPr>
            <a:t>http://surl.li/holy</a:t>
          </a:r>
          <a:r>
            <a:rPr lang="uk-UA" dirty="0">
              <a:latin typeface="Times New Roman"/>
              <a:cs typeface="Calibri"/>
            </a:rPr>
            <a:t> (9 клас)</a:t>
          </a:r>
          <a:endParaRPr lang="uk-UA" dirty="0">
            <a:latin typeface="Times New Roman"/>
            <a:cs typeface="Times New Roman"/>
          </a:endParaRPr>
        </a:p>
      </dgm:t>
    </dgm:pt>
    <dgm:pt modelId="{92759B28-EBF8-4FD4-9237-D68CC86E85B8}" type="parTrans" cxnId="{20ED3ED3-2A9F-4011-BDF0-7913F2A74F78}">
      <dgm:prSet/>
      <dgm:spPr/>
    </dgm:pt>
    <dgm:pt modelId="{763AAD92-3FFA-4A75-9B21-9D94AC8E8250}" type="sibTrans" cxnId="{20ED3ED3-2A9F-4011-BDF0-7913F2A74F78}">
      <dgm:prSet/>
      <dgm:spPr/>
    </dgm:pt>
    <dgm:pt modelId="{02FB85C4-9818-4B59-80CD-95D81C57B2EF}" type="pres">
      <dgm:prSet presAssocID="{B776503E-CDED-4B78-9BE5-01292EDB4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1074F-6DCA-4860-BFD8-DEFD5FA01037}" type="pres">
      <dgm:prSet presAssocID="{79B00FF1-BA26-4022-848E-2FB8BB9620CF}" presName="parentText" presStyleLbl="node1" presStyleIdx="0" presStyleCnt="2">
        <dgm:presLayoutVars>
          <dgm:chMax val="0"/>
          <dgm:bulletEnabled val="1"/>
        </dgm:presLayoutVars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EE84905-C3B6-4853-9301-5A713730C91F}" type="pres">
      <dgm:prSet presAssocID="{79B00FF1-BA26-4022-848E-2FB8BB9620C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E18C2-1A36-4776-8E98-CB8CDE265A24}" type="pres">
      <dgm:prSet presAssocID="{B8FE61A3-88CA-4EBA-BCA0-721DF30B54E6}" presName="parentText" presStyleLbl="node1" presStyleIdx="1" presStyleCnt="2">
        <dgm:presLayoutVars>
          <dgm:chMax val="0"/>
          <dgm:bulletEnabled val="1"/>
        </dgm:presLayoutVars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6CE83A5-AAAA-4982-BA92-CD11F70F1B72}" srcId="{B776503E-CDED-4B78-9BE5-01292EDB41ED}" destId="{79B00FF1-BA26-4022-848E-2FB8BB9620CF}" srcOrd="0" destOrd="0" parTransId="{57E987BB-B4E2-4E97-9EF1-BA26D9AA104E}" sibTransId="{6CA9DD46-D2F5-4266-B041-1C165E297FBB}"/>
    <dgm:cxn modelId="{D5533B38-D860-4CF0-BFA5-0FB05FC6036E}" srcId="{79B00FF1-BA26-4022-848E-2FB8BB9620CF}" destId="{A4627D3F-1D36-43AB-AD50-A5F9C93BDAA0}" srcOrd="0" destOrd="0" parTransId="{CDF0895E-8B9E-4BD6-85C8-E13738A8AA4B}" sibTransId="{10CD38EF-A69D-43BD-B587-947B51E9138F}"/>
    <dgm:cxn modelId="{B164B02D-A5FB-4B98-A84A-3EC34BFB2E0C}" type="presOf" srcId="{79B00FF1-BA26-4022-848E-2FB8BB9620CF}" destId="{6E81074F-6DCA-4860-BFD8-DEFD5FA01037}" srcOrd="0" destOrd="0" presId="urn:microsoft.com/office/officeart/2005/8/layout/vList2"/>
    <dgm:cxn modelId="{36F72D07-BCA4-4E5D-948E-6BE3EEF40570}" type="presOf" srcId="{B776503E-CDED-4B78-9BE5-01292EDB41ED}" destId="{02FB85C4-9818-4B59-80CD-95D81C57B2EF}" srcOrd="0" destOrd="0" presId="urn:microsoft.com/office/officeart/2005/8/layout/vList2"/>
    <dgm:cxn modelId="{50BBAE0B-110E-4B00-96CE-20FBFBA24430}" type="presOf" srcId="{A4627D3F-1D36-43AB-AD50-A5F9C93BDAA0}" destId="{DEE84905-C3B6-4853-9301-5A713730C91F}" srcOrd="0" destOrd="0" presId="urn:microsoft.com/office/officeart/2005/8/layout/vList2"/>
    <dgm:cxn modelId="{A6C1D4BF-2A0F-4CD1-A02A-18B186007A33}" type="presOf" srcId="{B8FE61A3-88CA-4EBA-BCA0-721DF30B54E6}" destId="{FB0E18C2-1A36-4776-8E98-CB8CDE265A24}" srcOrd="0" destOrd="0" presId="urn:microsoft.com/office/officeart/2005/8/layout/vList2"/>
    <dgm:cxn modelId="{20ED3ED3-2A9F-4011-BDF0-7913F2A74F78}" srcId="{B776503E-CDED-4B78-9BE5-01292EDB41ED}" destId="{B8FE61A3-88CA-4EBA-BCA0-721DF30B54E6}" srcOrd="1" destOrd="0" parTransId="{92759B28-EBF8-4FD4-9237-D68CC86E85B8}" sibTransId="{763AAD92-3FFA-4A75-9B21-9D94AC8E8250}"/>
    <dgm:cxn modelId="{48C6B28D-86E3-4641-897A-654D81A288F4}" type="presParOf" srcId="{02FB85C4-9818-4B59-80CD-95D81C57B2EF}" destId="{6E81074F-6DCA-4860-BFD8-DEFD5FA01037}" srcOrd="0" destOrd="0" presId="urn:microsoft.com/office/officeart/2005/8/layout/vList2"/>
    <dgm:cxn modelId="{BFE23A44-A175-4061-AD33-F69D8E24D3F5}" type="presParOf" srcId="{02FB85C4-9818-4B59-80CD-95D81C57B2EF}" destId="{DEE84905-C3B6-4853-9301-5A713730C91F}" srcOrd="1" destOrd="0" presId="urn:microsoft.com/office/officeart/2005/8/layout/vList2"/>
    <dgm:cxn modelId="{933C6EFA-C042-4DDE-AE29-4577C9CA53A5}" type="presParOf" srcId="{02FB85C4-9818-4B59-80CD-95D81C57B2EF}" destId="{FB0E18C2-1A36-4776-8E98-CB8CDE265A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064CC-DB46-489C-941F-C9B3EF2AB38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C59C75-4C0F-465E-A924-9F9A6F17640D}">
      <dgm:prSet/>
      <dgm:spPr/>
      <dgm:t>
        <a:bodyPr/>
        <a:lstStyle/>
        <a:p>
          <a:r>
            <a:rPr lang="uk-UA"/>
            <a:t>для учнів 1 класів – не більше 10 хвилин</a:t>
          </a:r>
          <a:endParaRPr lang="en-US"/>
        </a:p>
      </dgm:t>
    </dgm:pt>
    <dgm:pt modelId="{FB56CCBF-8796-4995-A270-4DC53FA386AE}" type="parTrans" cxnId="{30E3949E-508C-4FC3-BAAC-FEE19EFC9A25}">
      <dgm:prSet/>
      <dgm:spPr/>
      <dgm:t>
        <a:bodyPr/>
        <a:lstStyle/>
        <a:p>
          <a:endParaRPr lang="en-US"/>
        </a:p>
      </dgm:t>
    </dgm:pt>
    <dgm:pt modelId="{8CE78D80-737A-4757-8380-5C7D4FF7B0C0}" type="sibTrans" cxnId="{30E3949E-508C-4FC3-BAAC-FEE19EFC9A25}">
      <dgm:prSet/>
      <dgm:spPr/>
      <dgm:t>
        <a:bodyPr/>
        <a:lstStyle/>
        <a:p>
          <a:endParaRPr lang="en-US"/>
        </a:p>
      </dgm:t>
    </dgm:pt>
    <dgm:pt modelId="{4C63094D-FDC8-4BF7-B618-FB7E076E0AF5}">
      <dgm:prSet/>
      <dgm:spPr/>
      <dgm:t>
        <a:bodyPr/>
        <a:lstStyle/>
        <a:p>
          <a:r>
            <a:rPr lang="uk-UA"/>
            <a:t>для учнів 2-4 класів – не більше 15 хвилин</a:t>
          </a:r>
          <a:endParaRPr lang="en-US"/>
        </a:p>
      </dgm:t>
    </dgm:pt>
    <dgm:pt modelId="{E9926385-8C73-4F15-AE9B-4C947AAC3505}" type="parTrans" cxnId="{6DEB24B5-6C87-429C-B2D8-D019C4DC1394}">
      <dgm:prSet/>
      <dgm:spPr/>
      <dgm:t>
        <a:bodyPr/>
        <a:lstStyle/>
        <a:p>
          <a:endParaRPr lang="en-US"/>
        </a:p>
      </dgm:t>
    </dgm:pt>
    <dgm:pt modelId="{ED5CE38B-B008-4CB2-A9FF-7C664180ED95}" type="sibTrans" cxnId="{6DEB24B5-6C87-429C-B2D8-D019C4DC1394}">
      <dgm:prSet/>
      <dgm:spPr/>
      <dgm:t>
        <a:bodyPr/>
        <a:lstStyle/>
        <a:p>
          <a:endParaRPr lang="en-US"/>
        </a:p>
      </dgm:t>
    </dgm:pt>
    <dgm:pt modelId="{0FBA1DEF-FD34-46D3-A1F4-DDBFBB30CE43}">
      <dgm:prSet/>
      <dgm:spPr/>
      <dgm:t>
        <a:bodyPr/>
        <a:lstStyle/>
        <a:p>
          <a:r>
            <a:rPr lang="uk-UA"/>
            <a:t>для учнів 5-7 класів – не більше 20 хвилин</a:t>
          </a:r>
          <a:endParaRPr lang="en-US"/>
        </a:p>
      </dgm:t>
    </dgm:pt>
    <dgm:pt modelId="{919E869C-B38F-4B12-B12E-115B5CFD6075}" type="parTrans" cxnId="{81D6D98F-6E98-4F24-B350-BD3831685E12}">
      <dgm:prSet/>
      <dgm:spPr/>
      <dgm:t>
        <a:bodyPr/>
        <a:lstStyle/>
        <a:p>
          <a:endParaRPr lang="en-US"/>
        </a:p>
      </dgm:t>
    </dgm:pt>
    <dgm:pt modelId="{F46D326D-E53A-49A6-9428-DC48B4EBB314}" type="sibTrans" cxnId="{81D6D98F-6E98-4F24-B350-BD3831685E12}">
      <dgm:prSet/>
      <dgm:spPr/>
      <dgm:t>
        <a:bodyPr/>
        <a:lstStyle/>
        <a:p>
          <a:endParaRPr lang="en-US"/>
        </a:p>
      </dgm:t>
    </dgm:pt>
    <dgm:pt modelId="{188D16D1-821F-49CE-A208-BC54A7CF00A1}">
      <dgm:prSet/>
      <dgm:spPr/>
      <dgm:t>
        <a:bodyPr/>
        <a:lstStyle/>
        <a:p>
          <a:r>
            <a:rPr lang="uk-UA"/>
            <a:t>для учнів 8-9 класів – 20-25 хвилин</a:t>
          </a:r>
          <a:endParaRPr lang="en-US"/>
        </a:p>
      </dgm:t>
    </dgm:pt>
    <dgm:pt modelId="{B7721207-ABEA-4CA8-BFA8-12CC5C6262DA}" type="parTrans" cxnId="{E06DF7C9-AE6D-445A-80DF-D97DF4700DE3}">
      <dgm:prSet/>
      <dgm:spPr/>
      <dgm:t>
        <a:bodyPr/>
        <a:lstStyle/>
        <a:p>
          <a:endParaRPr lang="en-US"/>
        </a:p>
      </dgm:t>
    </dgm:pt>
    <dgm:pt modelId="{F7374036-D6EF-464B-B8A2-B38E98EDC9F5}" type="sibTrans" cxnId="{E06DF7C9-AE6D-445A-80DF-D97DF4700DE3}">
      <dgm:prSet/>
      <dgm:spPr/>
      <dgm:t>
        <a:bodyPr/>
        <a:lstStyle/>
        <a:p>
          <a:endParaRPr lang="en-US"/>
        </a:p>
      </dgm:t>
    </dgm:pt>
    <dgm:pt modelId="{5F094286-7949-443F-A1A1-CCC730B1CAAA}">
      <dgm:prSet/>
      <dgm:spPr/>
      <dgm:t>
        <a:bodyPr/>
        <a:lstStyle/>
        <a:p>
          <a:r>
            <a:rPr lang="uk-UA"/>
            <a:t>для учнів 10-11 (12) класів на 1-й годині занять – до 30 хвилин</a:t>
          </a:r>
          <a:endParaRPr lang="en-US"/>
        </a:p>
      </dgm:t>
    </dgm:pt>
    <dgm:pt modelId="{877423F5-FD02-48C8-9FDB-0BB560523C34}" type="parTrans" cxnId="{1D09FEC2-9F37-40D3-BC4D-AA0B11E2B864}">
      <dgm:prSet/>
      <dgm:spPr/>
      <dgm:t>
        <a:bodyPr/>
        <a:lstStyle/>
        <a:p>
          <a:endParaRPr lang="en-US"/>
        </a:p>
      </dgm:t>
    </dgm:pt>
    <dgm:pt modelId="{F5BAA3A7-F151-4B02-B040-701D0A8183C0}" type="sibTrans" cxnId="{1D09FEC2-9F37-40D3-BC4D-AA0B11E2B864}">
      <dgm:prSet/>
      <dgm:spPr/>
      <dgm:t>
        <a:bodyPr/>
        <a:lstStyle/>
        <a:p>
          <a:endParaRPr lang="en-US"/>
        </a:p>
      </dgm:t>
    </dgm:pt>
    <dgm:pt modelId="{64D1A60A-BBCE-459E-8B57-6FF831C2364B}" type="pres">
      <dgm:prSet presAssocID="{A32064CC-DB46-489C-941F-C9B3EF2AB3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06B3CF-C0CE-450D-B568-9A23CEE476E2}" type="pres">
      <dgm:prSet presAssocID="{D0C59C75-4C0F-465E-A924-9F9A6F1764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FB49F-F767-4F50-9674-13391F98C736}" type="pres">
      <dgm:prSet presAssocID="{8CE78D80-737A-4757-8380-5C7D4FF7B0C0}" presName="sibTrans" presStyleCnt="0"/>
      <dgm:spPr/>
    </dgm:pt>
    <dgm:pt modelId="{61A6A1AE-44C0-4ADD-A9DC-7C9498FF586F}" type="pres">
      <dgm:prSet presAssocID="{4C63094D-FDC8-4BF7-B618-FB7E076E0A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69DEA-4171-473E-BEDE-C88F9C6421CF}" type="pres">
      <dgm:prSet presAssocID="{ED5CE38B-B008-4CB2-A9FF-7C664180ED95}" presName="sibTrans" presStyleCnt="0"/>
      <dgm:spPr/>
    </dgm:pt>
    <dgm:pt modelId="{8FAF9FE5-D29D-4C54-9877-309BD48B9F8F}" type="pres">
      <dgm:prSet presAssocID="{0FBA1DEF-FD34-46D3-A1F4-DDBFBB30CE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856B-44D1-4437-8B42-22C722EF37ED}" type="pres">
      <dgm:prSet presAssocID="{F46D326D-E53A-49A6-9428-DC48B4EBB314}" presName="sibTrans" presStyleCnt="0"/>
      <dgm:spPr/>
    </dgm:pt>
    <dgm:pt modelId="{189BE49D-BC33-4B02-93B8-DB716485FB01}" type="pres">
      <dgm:prSet presAssocID="{188D16D1-821F-49CE-A208-BC54A7CF00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F3D7-5F4B-4408-9E92-32D790D81E71}" type="pres">
      <dgm:prSet presAssocID="{F7374036-D6EF-464B-B8A2-B38E98EDC9F5}" presName="sibTrans" presStyleCnt="0"/>
      <dgm:spPr/>
    </dgm:pt>
    <dgm:pt modelId="{A293B7F0-A770-44CC-9176-32B63836A1B0}" type="pres">
      <dgm:prSet presAssocID="{5F094286-7949-443F-A1A1-CCC730B1CA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2492D-C17F-432F-855A-D39A0837D6F5}" type="presOf" srcId="{A32064CC-DB46-489C-941F-C9B3EF2AB382}" destId="{64D1A60A-BBCE-459E-8B57-6FF831C2364B}" srcOrd="0" destOrd="0" presId="urn:microsoft.com/office/officeart/2005/8/layout/default"/>
    <dgm:cxn modelId="{6DEB24B5-6C87-429C-B2D8-D019C4DC1394}" srcId="{A32064CC-DB46-489C-941F-C9B3EF2AB382}" destId="{4C63094D-FDC8-4BF7-B618-FB7E076E0AF5}" srcOrd="1" destOrd="0" parTransId="{E9926385-8C73-4F15-AE9B-4C947AAC3505}" sibTransId="{ED5CE38B-B008-4CB2-A9FF-7C664180ED95}"/>
    <dgm:cxn modelId="{1D09FEC2-9F37-40D3-BC4D-AA0B11E2B864}" srcId="{A32064CC-DB46-489C-941F-C9B3EF2AB382}" destId="{5F094286-7949-443F-A1A1-CCC730B1CAAA}" srcOrd="4" destOrd="0" parTransId="{877423F5-FD02-48C8-9FDB-0BB560523C34}" sibTransId="{F5BAA3A7-F151-4B02-B040-701D0A8183C0}"/>
    <dgm:cxn modelId="{81D6D98F-6E98-4F24-B350-BD3831685E12}" srcId="{A32064CC-DB46-489C-941F-C9B3EF2AB382}" destId="{0FBA1DEF-FD34-46D3-A1F4-DDBFBB30CE43}" srcOrd="2" destOrd="0" parTransId="{919E869C-B38F-4B12-B12E-115B5CFD6075}" sibTransId="{F46D326D-E53A-49A6-9428-DC48B4EBB314}"/>
    <dgm:cxn modelId="{5851FE52-A3F2-40A5-9447-F2CE4D3A6220}" type="presOf" srcId="{4C63094D-FDC8-4BF7-B618-FB7E076E0AF5}" destId="{61A6A1AE-44C0-4ADD-A9DC-7C9498FF586F}" srcOrd="0" destOrd="0" presId="urn:microsoft.com/office/officeart/2005/8/layout/default"/>
    <dgm:cxn modelId="{6881C8AD-DEC1-4B3F-B289-CE06AC7C4F79}" type="presOf" srcId="{0FBA1DEF-FD34-46D3-A1F4-DDBFBB30CE43}" destId="{8FAF9FE5-D29D-4C54-9877-309BD48B9F8F}" srcOrd="0" destOrd="0" presId="urn:microsoft.com/office/officeart/2005/8/layout/default"/>
    <dgm:cxn modelId="{449CADCD-6325-4D1F-BCF0-F9A2C8A7858F}" type="presOf" srcId="{188D16D1-821F-49CE-A208-BC54A7CF00A1}" destId="{189BE49D-BC33-4B02-93B8-DB716485FB01}" srcOrd="0" destOrd="0" presId="urn:microsoft.com/office/officeart/2005/8/layout/default"/>
    <dgm:cxn modelId="{BBE1D740-C6D1-496B-B5C7-DFAA3CD00686}" type="presOf" srcId="{D0C59C75-4C0F-465E-A924-9F9A6F17640D}" destId="{2406B3CF-C0CE-450D-B568-9A23CEE476E2}" srcOrd="0" destOrd="0" presId="urn:microsoft.com/office/officeart/2005/8/layout/default"/>
    <dgm:cxn modelId="{E06DF7C9-AE6D-445A-80DF-D97DF4700DE3}" srcId="{A32064CC-DB46-489C-941F-C9B3EF2AB382}" destId="{188D16D1-821F-49CE-A208-BC54A7CF00A1}" srcOrd="3" destOrd="0" parTransId="{B7721207-ABEA-4CA8-BFA8-12CC5C6262DA}" sibTransId="{F7374036-D6EF-464B-B8A2-B38E98EDC9F5}"/>
    <dgm:cxn modelId="{F29A8019-10FF-43C1-ACCF-DEF0F8E54105}" type="presOf" srcId="{5F094286-7949-443F-A1A1-CCC730B1CAAA}" destId="{A293B7F0-A770-44CC-9176-32B63836A1B0}" srcOrd="0" destOrd="0" presId="urn:microsoft.com/office/officeart/2005/8/layout/default"/>
    <dgm:cxn modelId="{30E3949E-508C-4FC3-BAAC-FEE19EFC9A25}" srcId="{A32064CC-DB46-489C-941F-C9B3EF2AB382}" destId="{D0C59C75-4C0F-465E-A924-9F9A6F17640D}" srcOrd="0" destOrd="0" parTransId="{FB56CCBF-8796-4995-A270-4DC53FA386AE}" sibTransId="{8CE78D80-737A-4757-8380-5C7D4FF7B0C0}"/>
    <dgm:cxn modelId="{8E66AAA7-FA26-49B8-9BFE-DAD775F1398B}" type="presParOf" srcId="{64D1A60A-BBCE-459E-8B57-6FF831C2364B}" destId="{2406B3CF-C0CE-450D-B568-9A23CEE476E2}" srcOrd="0" destOrd="0" presId="urn:microsoft.com/office/officeart/2005/8/layout/default"/>
    <dgm:cxn modelId="{87B21A28-88B0-44DD-B748-1D37CE09275D}" type="presParOf" srcId="{64D1A60A-BBCE-459E-8B57-6FF831C2364B}" destId="{E68FB49F-F767-4F50-9674-13391F98C736}" srcOrd="1" destOrd="0" presId="urn:microsoft.com/office/officeart/2005/8/layout/default"/>
    <dgm:cxn modelId="{6907F3C1-F592-47EF-92E1-B5FE5B92CB26}" type="presParOf" srcId="{64D1A60A-BBCE-459E-8B57-6FF831C2364B}" destId="{61A6A1AE-44C0-4ADD-A9DC-7C9498FF586F}" srcOrd="2" destOrd="0" presId="urn:microsoft.com/office/officeart/2005/8/layout/default"/>
    <dgm:cxn modelId="{E1EB6CA9-291E-43C4-A05D-0E60E37AE23F}" type="presParOf" srcId="{64D1A60A-BBCE-459E-8B57-6FF831C2364B}" destId="{32869DEA-4171-473E-BEDE-C88F9C6421CF}" srcOrd="3" destOrd="0" presId="urn:microsoft.com/office/officeart/2005/8/layout/default"/>
    <dgm:cxn modelId="{EAF5382A-831C-4A0B-86AD-51E72C776C0D}" type="presParOf" srcId="{64D1A60A-BBCE-459E-8B57-6FF831C2364B}" destId="{8FAF9FE5-D29D-4C54-9877-309BD48B9F8F}" srcOrd="4" destOrd="0" presId="urn:microsoft.com/office/officeart/2005/8/layout/default"/>
    <dgm:cxn modelId="{A85CE1CE-1269-440B-AB63-0D55A0A0A4E8}" type="presParOf" srcId="{64D1A60A-BBCE-459E-8B57-6FF831C2364B}" destId="{E177856B-44D1-4437-8B42-22C722EF37ED}" srcOrd="5" destOrd="0" presId="urn:microsoft.com/office/officeart/2005/8/layout/default"/>
    <dgm:cxn modelId="{7EFC2660-3323-4AD7-B11C-7D1384CE98DB}" type="presParOf" srcId="{64D1A60A-BBCE-459E-8B57-6FF831C2364B}" destId="{189BE49D-BC33-4B02-93B8-DB716485FB01}" srcOrd="6" destOrd="0" presId="urn:microsoft.com/office/officeart/2005/8/layout/default"/>
    <dgm:cxn modelId="{2917AF31-93EA-4924-90DE-B923F0313E26}" type="presParOf" srcId="{64D1A60A-BBCE-459E-8B57-6FF831C2364B}" destId="{6D15F3D7-5F4B-4408-9E92-32D790D81E71}" srcOrd="7" destOrd="0" presId="urn:microsoft.com/office/officeart/2005/8/layout/default"/>
    <dgm:cxn modelId="{CE0050EA-8AA1-416B-896C-342A9B4C0101}" type="presParOf" srcId="{64D1A60A-BBCE-459E-8B57-6FF831C2364B}" destId="{A293B7F0-A770-44CC-9176-32B63836A1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77002-5A92-45E8-BDCE-AC29ABE62254}">
      <dsp:nvSpPr>
        <dsp:cNvPr id="0" name=""/>
        <dsp:cNvSpPr/>
      </dsp:nvSpPr>
      <dsp:spPr>
        <a:xfrm>
          <a:off x="0" y="702"/>
          <a:ext cx="108166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CA7B3-1442-470B-8F91-F6A6C81E00C2}">
      <dsp:nvSpPr>
        <dsp:cNvPr id="0" name=""/>
        <dsp:cNvSpPr/>
      </dsp:nvSpPr>
      <dsp:spPr>
        <a:xfrm>
          <a:off x="0" y="702"/>
          <a:ext cx="10816637" cy="115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- Типова освітня програма, розроблена під керівництвом Шияна Р. Б., наказ Міністерства освіти і науки України від 12.08.2022 № 743-22 (1-2, 3-4 класи)</a:t>
          </a:r>
          <a:endParaRPr lang="en-US" sz="2300" kern="1200"/>
        </a:p>
      </dsp:txBody>
      <dsp:txXfrm>
        <a:off x="0" y="702"/>
        <a:ext cx="10816637" cy="1150327"/>
      </dsp:txXfrm>
    </dsp:sp>
    <dsp:sp modelId="{BD1722E6-BB35-4EC3-AAE8-D024B6759154}">
      <dsp:nvSpPr>
        <dsp:cNvPr id="0" name=""/>
        <dsp:cNvSpPr/>
      </dsp:nvSpPr>
      <dsp:spPr>
        <a:xfrm>
          <a:off x="0" y="1151029"/>
          <a:ext cx="10816637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C6DBD-76B5-40C4-8A50-7875073B69D0}">
      <dsp:nvSpPr>
        <dsp:cNvPr id="0" name=""/>
        <dsp:cNvSpPr/>
      </dsp:nvSpPr>
      <dsp:spPr>
        <a:xfrm>
          <a:off x="0" y="1151029"/>
          <a:ext cx="10816637" cy="115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- Типова освітня програма, розроблена під керівництвом Савченко О. Я. наказ Міністерства освіти і науки України від 12.08.2022 № 743-22 (1-2, 3-4 класи)</a:t>
          </a:r>
          <a:endParaRPr lang="en-US" sz="2300" kern="1200"/>
        </a:p>
      </dsp:txBody>
      <dsp:txXfrm>
        <a:off x="0" y="1151029"/>
        <a:ext cx="10816637" cy="1150327"/>
      </dsp:txXfrm>
    </dsp:sp>
    <dsp:sp modelId="{11681C2C-6825-4630-8AEE-D4840079D7BC}">
      <dsp:nvSpPr>
        <dsp:cNvPr id="0" name=""/>
        <dsp:cNvSpPr/>
      </dsp:nvSpPr>
      <dsp:spPr>
        <a:xfrm>
          <a:off x="0" y="2301356"/>
          <a:ext cx="10816637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2ECFB-C1D8-4978-AA3F-34E9F2DB9C26}">
      <dsp:nvSpPr>
        <dsp:cNvPr id="0" name=""/>
        <dsp:cNvSpPr/>
      </dsp:nvSpPr>
      <dsp:spPr>
        <a:xfrm>
          <a:off x="0" y="2301356"/>
          <a:ext cx="10816637" cy="115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- Типова освітня програма, наказ МОН України від 19.02.2021 № 235 (5-6 класи)</a:t>
          </a:r>
          <a:endParaRPr lang="en-US" sz="2300" kern="1200"/>
        </a:p>
      </dsp:txBody>
      <dsp:txXfrm>
        <a:off x="0" y="2301356"/>
        <a:ext cx="10816637" cy="1150327"/>
      </dsp:txXfrm>
    </dsp:sp>
    <dsp:sp modelId="{3C5F7A72-6E07-4C73-9AB0-0D3F445F75A3}">
      <dsp:nvSpPr>
        <dsp:cNvPr id="0" name=""/>
        <dsp:cNvSpPr/>
      </dsp:nvSpPr>
      <dsp:spPr>
        <a:xfrm>
          <a:off x="0" y="3451684"/>
          <a:ext cx="10816637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D993B-8FD1-4E5A-823A-90D2ACE1680D}">
      <dsp:nvSpPr>
        <dsp:cNvPr id="0" name=""/>
        <dsp:cNvSpPr/>
      </dsp:nvSpPr>
      <dsp:spPr>
        <a:xfrm>
          <a:off x="0" y="3451684"/>
          <a:ext cx="10816637" cy="115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- Типова освітня програма закладів загальної середньої освіти ІІ ступеня, наказ МОН України від 20.04.2018 № 405 (7-9 класи) </a:t>
          </a:r>
          <a:endParaRPr lang="en-US" sz="2300" kern="1200"/>
        </a:p>
      </dsp:txBody>
      <dsp:txXfrm>
        <a:off x="0" y="3451684"/>
        <a:ext cx="10816637" cy="1150327"/>
      </dsp:txXfrm>
    </dsp:sp>
    <dsp:sp modelId="{DC5C9A06-3E88-4013-A565-76FCC962DD6F}">
      <dsp:nvSpPr>
        <dsp:cNvPr id="0" name=""/>
        <dsp:cNvSpPr/>
      </dsp:nvSpPr>
      <dsp:spPr>
        <a:xfrm>
          <a:off x="0" y="4602011"/>
          <a:ext cx="10816637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9CB19-9F16-4CB0-9813-CCD0ABF8E106}">
      <dsp:nvSpPr>
        <dsp:cNvPr id="0" name=""/>
        <dsp:cNvSpPr/>
      </dsp:nvSpPr>
      <dsp:spPr>
        <a:xfrm>
          <a:off x="0" y="4602011"/>
          <a:ext cx="10816637" cy="115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- Типова освітня програма закладів загальної середньої освіти ІІІ ступеня, наказ МОН України від 20.04.2018 № 408, у редакції наказу МОН України від 28.11.2019 № 1493 зі змінами, внесеними наказом МОН України від 31.03.2020 № 464 (10-11 класи)</a:t>
          </a:r>
          <a:endParaRPr lang="en-US" sz="2300" kern="1200"/>
        </a:p>
      </dsp:txBody>
      <dsp:txXfrm>
        <a:off x="0" y="4602011"/>
        <a:ext cx="10816637" cy="115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25700-584A-45DD-B034-5299456C50FC}">
      <dsp:nvSpPr>
        <dsp:cNvPr id="0" name=""/>
        <dsp:cNvSpPr/>
      </dsp:nvSpPr>
      <dsp:spPr>
        <a:xfrm>
          <a:off x="0" y="57423"/>
          <a:ext cx="6009758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Модельна навчальна програма. «Інформатика. 5-6 клас» для закладів загальної середньої освіти (авт. Морзе Н. В., Барна О. В.)</a:t>
          </a:r>
        </a:p>
      </dsp:txBody>
      <dsp:txXfrm>
        <a:off x="45635" y="103058"/>
        <a:ext cx="5918488" cy="843560"/>
      </dsp:txXfrm>
    </dsp:sp>
    <dsp:sp modelId="{1DEA0486-03D0-4601-94F4-5EB02D33735A}">
      <dsp:nvSpPr>
        <dsp:cNvPr id="0" name=""/>
        <dsp:cNvSpPr/>
      </dsp:nvSpPr>
      <dsp:spPr>
        <a:xfrm>
          <a:off x="0" y="1041214"/>
          <a:ext cx="6009758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Модельна навчальна програма. «Інформатика. 5-6 клас» для закладів загальної середньої освіти (авт.  Ривкінд Й. Я., Лисенко Т. І., Чернікова Л. А., Шакотько В. В.)</a:t>
          </a:r>
        </a:p>
      </dsp:txBody>
      <dsp:txXfrm>
        <a:off x="45635" y="1086849"/>
        <a:ext cx="5918488" cy="843560"/>
      </dsp:txXfrm>
    </dsp:sp>
    <dsp:sp modelId="{80D8BC56-DFCE-4E03-B5BE-A54B2F39727B}">
      <dsp:nvSpPr>
        <dsp:cNvPr id="0" name=""/>
        <dsp:cNvSpPr/>
      </dsp:nvSpPr>
      <dsp:spPr>
        <a:xfrm>
          <a:off x="0" y="2025004"/>
          <a:ext cx="6009758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Модельна навчальна програма. «Інформатика. 5-6 клас» для закладів загальної середньої освіти (авт.  Пасічник О. В., Чернікова Л. А.)</a:t>
          </a:r>
        </a:p>
      </dsp:txBody>
      <dsp:txXfrm>
        <a:off x="45635" y="2070639"/>
        <a:ext cx="5918488" cy="843560"/>
      </dsp:txXfrm>
    </dsp:sp>
    <dsp:sp modelId="{77AFA8C0-5AC3-4147-AB03-BC1C1714CDB3}">
      <dsp:nvSpPr>
        <dsp:cNvPr id="0" name=""/>
        <dsp:cNvSpPr/>
      </dsp:nvSpPr>
      <dsp:spPr>
        <a:xfrm>
          <a:off x="0" y="3008794"/>
          <a:ext cx="6009758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Модельна навчальна програма. «Інформатика. 5-6 клас» для закладів загальної середньої освіти (авт. Завадський І. О., Коршунова О. В.,  Лапінський В. В.)</a:t>
          </a:r>
        </a:p>
      </dsp:txBody>
      <dsp:txXfrm>
        <a:off x="45635" y="3054429"/>
        <a:ext cx="5918488" cy="843560"/>
      </dsp:txXfrm>
    </dsp:sp>
    <dsp:sp modelId="{2CB70506-1DB9-49AF-BA58-18137A77C0BB}">
      <dsp:nvSpPr>
        <dsp:cNvPr id="0" name=""/>
        <dsp:cNvSpPr/>
      </dsp:nvSpPr>
      <dsp:spPr>
        <a:xfrm>
          <a:off x="0" y="3992584"/>
          <a:ext cx="6009758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Модельна навчальна програма «Інформатика. 5-6 класи» для закладів загальної середньої освіти (авт. Радченко С. С., Боровцова Є. В.)</a:t>
          </a:r>
        </a:p>
      </dsp:txBody>
      <dsp:txXfrm>
        <a:off x="45635" y="4038219"/>
        <a:ext cx="5918488" cy="843560"/>
      </dsp:txXfrm>
    </dsp:sp>
    <dsp:sp modelId="{A21BFC23-8637-40EB-95E8-50E5C2E7CB4B}">
      <dsp:nvSpPr>
        <dsp:cNvPr id="0" name=""/>
        <dsp:cNvSpPr/>
      </dsp:nvSpPr>
      <dsp:spPr>
        <a:xfrm>
          <a:off x="0" y="4976374"/>
          <a:ext cx="6009758" cy="93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Модельна навчальна програма. «Інформатика. 5-6 клас» для закладів загальної середньої освіти (авт. Козак Л. З., Ворожбит А. В.)</a:t>
          </a:r>
        </a:p>
      </dsp:txBody>
      <dsp:txXfrm>
        <a:off x="45635" y="5022009"/>
        <a:ext cx="5918488" cy="843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C97E3-A178-4620-B03B-0791E12D98CF}">
      <dsp:nvSpPr>
        <dsp:cNvPr id="0" name=""/>
        <dsp:cNvSpPr/>
      </dsp:nvSpPr>
      <dsp:spPr>
        <a:xfrm>
          <a:off x="640" y="1505302"/>
          <a:ext cx="2344707" cy="2344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«Роботехніка. 5-6 класи» для закладів загальної середньої освіти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 (</a:t>
          </a:r>
          <a:r>
            <a:rPr lang="en-US" sz="1500" i="1" kern="1200" dirty="0" err="1">
              <a:solidFill>
                <a:schemeClr val="bg1"/>
              </a:solidFill>
              <a:latin typeface="Times New Roman"/>
              <a:cs typeface="Times New Roman"/>
            </a:rPr>
            <a:t>авт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. </a:t>
          </a:r>
          <a:r>
            <a:rPr lang="en-US" sz="1500" i="1" kern="1200" dirty="0" err="1">
              <a:solidFill>
                <a:schemeClr val="bg1"/>
              </a:solidFill>
              <a:latin typeface="Times New Roman"/>
              <a:cs typeface="Times New Roman"/>
            </a:rPr>
            <a:t>Сокол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 І. М., </a:t>
          </a:r>
          <a:r>
            <a:rPr lang="en-US" sz="1500" i="1" kern="1200" dirty="0" err="1">
              <a:solidFill>
                <a:schemeClr val="bg1"/>
              </a:solidFill>
              <a:latin typeface="Times New Roman"/>
              <a:cs typeface="Times New Roman"/>
            </a:rPr>
            <a:t>Ченцов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 О. М.).</a:t>
          </a:r>
          <a:endParaRPr lang="en-US" sz="1500" kern="1200" dirty="0">
            <a:solidFill>
              <a:schemeClr val="bg1"/>
            </a:solidFill>
            <a:latin typeface="Calibri Light" panose="020F0302020204030204"/>
          </a:endParaRPr>
        </a:p>
      </dsp:txBody>
      <dsp:txXfrm>
        <a:off x="344014" y="1848676"/>
        <a:ext cx="1657959" cy="1657959"/>
      </dsp:txXfrm>
    </dsp:sp>
    <dsp:sp modelId="{BE67D414-AE94-4955-BCD1-8118619E93D8}">
      <dsp:nvSpPr>
        <dsp:cNvPr id="0" name=""/>
        <dsp:cNvSpPr/>
      </dsp:nvSpPr>
      <dsp:spPr>
        <a:xfrm>
          <a:off x="2162737" y="1173897"/>
          <a:ext cx="1462130" cy="791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/>
        </a:p>
      </dsp:txBody>
      <dsp:txXfrm>
        <a:off x="2162737" y="1332165"/>
        <a:ext cx="1224729" cy="474802"/>
      </dsp:txXfrm>
    </dsp:sp>
    <dsp:sp modelId="{F60059CA-BE35-44BF-82C3-AC735C1CC937}">
      <dsp:nvSpPr>
        <dsp:cNvPr id="0" name=""/>
        <dsp:cNvSpPr/>
      </dsp:nvSpPr>
      <dsp:spPr>
        <a:xfrm>
          <a:off x="3525019" y="1505302"/>
          <a:ext cx="2344707" cy="2344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 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«SТЕМ. 5-6 класи (міжгалузевий інтегрований курс)» для закладів загальної середньої освіти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 (</a:t>
          </a:r>
          <a:r>
            <a:rPr lang="en-US" sz="1500" i="1" kern="1200" dirty="0" err="1">
              <a:solidFill>
                <a:schemeClr val="bg1"/>
              </a:solidFill>
              <a:latin typeface="Times New Roman"/>
              <a:cs typeface="Times New Roman"/>
            </a:rPr>
            <a:t>авт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. </a:t>
          </a:r>
          <a:r>
            <a:rPr lang="en-US" sz="1500" i="1" kern="1200" dirty="0" err="1">
              <a:solidFill>
                <a:schemeClr val="bg1"/>
              </a:solidFill>
              <a:latin typeface="Times New Roman"/>
              <a:cs typeface="Times New Roman"/>
            </a:rPr>
            <a:t>Бутурліна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 О. В., </a:t>
          </a:r>
          <a:r>
            <a:rPr lang="en-US" sz="1500" i="1" kern="1200" dirty="0" err="1">
              <a:solidFill>
                <a:schemeClr val="bg1"/>
              </a:solidFill>
              <a:latin typeface="Times New Roman"/>
              <a:cs typeface="Times New Roman"/>
            </a:rPr>
            <a:t>Артем'єва</a:t>
          </a:r>
          <a:r>
            <a:rPr lang="en-US" sz="1500" i="1" kern="1200" dirty="0">
              <a:solidFill>
                <a:schemeClr val="bg1"/>
              </a:solidFill>
              <a:latin typeface="Times New Roman"/>
              <a:cs typeface="Times New Roman"/>
            </a:rPr>
            <a:t> О. Є).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868393" y="1848676"/>
        <a:ext cx="1657959" cy="1657959"/>
      </dsp:txXfrm>
    </dsp:sp>
    <dsp:sp modelId="{852D078D-FFAA-4BEB-9E1B-23EE4E1800E9}">
      <dsp:nvSpPr>
        <dsp:cNvPr id="0" name=""/>
        <dsp:cNvSpPr/>
      </dsp:nvSpPr>
      <dsp:spPr>
        <a:xfrm rot="10800000">
          <a:off x="2245499" y="3390075"/>
          <a:ext cx="1462130" cy="791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482900" y="3548343"/>
        <a:ext cx="1224729" cy="474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A55DD-3898-4CA1-99F8-083AB93EDDC5}">
      <dsp:nvSpPr>
        <dsp:cNvPr id="0" name=""/>
        <dsp:cNvSpPr/>
      </dsp:nvSpPr>
      <dsp:spPr>
        <a:xfrm>
          <a:off x="0" y="268581"/>
          <a:ext cx="5870368" cy="237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Модельна навчальна програма «Інформатика» для 5-6 класів спеціальних закладів загальної середньої освіти для дітей із порушеннями інтелектуального розвитку (авт. Трокай Т. М., Лапін А. В., Ляшенко В. В.)</a:t>
          </a:r>
          <a:endParaRPr lang="en-US" sz="2400" i="1" kern="1200" dirty="0">
            <a:solidFill>
              <a:schemeClr val="bg1"/>
            </a:solidFill>
            <a:latin typeface="Times New Roman"/>
            <a:cs typeface="Times New Roman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</dsp:txBody>
      <dsp:txXfrm>
        <a:off x="115914" y="384495"/>
        <a:ext cx="5638540" cy="2142686"/>
      </dsp:txXfrm>
    </dsp:sp>
    <dsp:sp modelId="{9A30985D-59EC-4CD2-A634-8A4B76D85CE0}">
      <dsp:nvSpPr>
        <dsp:cNvPr id="0" name=""/>
        <dsp:cNvSpPr/>
      </dsp:nvSpPr>
      <dsp:spPr>
        <a:xfrm>
          <a:off x="0" y="2712216"/>
          <a:ext cx="5870368" cy="2374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>
              <a:solidFill>
                <a:schemeClr val="bg1"/>
              </a:solidFill>
              <a:latin typeface="Times New Roman"/>
              <a:cs typeface="Times New Roman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Модельна навчальна програма «Інформатика» для 5-6 класів спеціальних закладів загальної середньої освіти для дітей із порушеннями інтелектуального розвитку (автор Кликова С. О.)</a:t>
          </a:r>
          <a:endParaRPr lang="en-US" sz="2400" kern="1200" dirty="0">
            <a:solidFill>
              <a:schemeClr val="bg1"/>
            </a:solidFill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xmlns="" val="tx"/>
                </a:ext>
              </a:extLst>
            </a:hlinkClick>
          </a:endParaRPr>
        </a:p>
      </dsp:txBody>
      <dsp:txXfrm>
        <a:off x="115914" y="2828130"/>
        <a:ext cx="5638540" cy="2142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074F-6DCA-4860-BFD8-DEFD5FA01037}">
      <dsp:nvSpPr>
        <dsp:cNvPr id="0" name=""/>
        <dsp:cNvSpPr/>
      </dsp:nvSpPr>
      <dsp:spPr>
        <a:xfrm>
          <a:off x="0" y="346870"/>
          <a:ext cx="12046758" cy="15607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563C1"/>
              </a:solidFill>
              <a:latin typeface="Times New Roman"/>
              <a:cs typeface="Times New Roman"/>
              <a:hlinkClick xmlns:r="http://schemas.openxmlformats.org/officeDocument/2006/relationships" r:id="rId1"/>
            </a:rPr>
            <a:t>Про інструктивно-методичні рекомендації щодо організації освітнього процесу та викладання навчальних предметів / інтегрованих курсів у закладах загальної середньої освіти у 2022/2023 навчальному році</a:t>
          </a:r>
          <a:r>
            <a:rPr lang="uk-UA" sz="2300" kern="1200" dirty="0">
              <a:solidFill>
                <a:srgbClr val="000000"/>
              </a:solidFill>
              <a:latin typeface="Times New Roman"/>
              <a:cs typeface="Times New Roman"/>
            </a:rPr>
            <a:t> : лист МОН України від 19.08.2022 № 1/9530-22 (</a:t>
          </a:r>
          <a:r>
            <a:rPr lang="uk-UA" sz="2300" kern="1200" dirty="0" err="1">
              <a:solidFill>
                <a:srgbClr val="000000"/>
              </a:solidFill>
              <a:latin typeface="Times New Roman"/>
              <a:cs typeface="Times New Roman"/>
            </a:rPr>
            <a:t>інформатична</a:t>
          </a:r>
          <a:r>
            <a:rPr lang="uk-UA" sz="2300" kern="1200" dirty="0">
              <a:solidFill>
                <a:srgbClr val="000000"/>
              </a:solidFill>
              <a:latin typeface="Times New Roman"/>
              <a:cs typeface="Times New Roman"/>
            </a:rPr>
            <a:t> освітня галузь. 5 клас). URL:</a:t>
          </a:r>
          <a:r>
            <a:rPr lang="uk-UA" sz="2300" kern="1200" dirty="0">
              <a:solidFill>
                <a:srgbClr val="0563C1"/>
              </a:solidFill>
              <a:latin typeface="Times New Roman"/>
              <a:cs typeface="Times New Roman"/>
            </a:rPr>
            <a:t> https://osvita.ua/legislation/Ser_osv/87596</a:t>
          </a:r>
          <a:endParaRPr lang="uk-UA" sz="2300" kern="1200" dirty="0"/>
        </a:p>
      </dsp:txBody>
      <dsp:txXfrm>
        <a:off x="76191" y="423061"/>
        <a:ext cx="11894376" cy="1408398"/>
      </dsp:txXfrm>
    </dsp:sp>
    <dsp:sp modelId="{DEE84905-C3B6-4853-9301-5A713730C91F}">
      <dsp:nvSpPr>
        <dsp:cNvPr id="0" name=""/>
        <dsp:cNvSpPr/>
      </dsp:nvSpPr>
      <dsp:spPr>
        <a:xfrm>
          <a:off x="0" y="1907651"/>
          <a:ext cx="12046758" cy="1023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485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dirty="0">
              <a:solidFill>
                <a:srgbClr val="000000"/>
              </a:solidFill>
              <a:latin typeface="Times New Roman"/>
              <a:cs typeface="Times New Roman"/>
            </a:rPr>
            <a:t>Методичні рекомендації щодо особливостей організації освітнього процесу у першому (адаптивному) циклі / 5 класах закладів загальної середньої освіти за Державним стандартом базової середньої освіти в умовах реалізації концепції «Нова українська школа» : лист МОН України від 06.08.2021 № 4.5/2303-21. URL:</a:t>
          </a:r>
          <a:r>
            <a:rPr lang="uk-UA" sz="1800" kern="1200" dirty="0">
              <a:solidFill>
                <a:srgbClr val="0563C1"/>
              </a:solidFill>
              <a:latin typeface="Times New Roman"/>
              <a:cs typeface="Times New Roman"/>
              <a:hlinkClick xmlns:r="http://schemas.openxmlformats.org/officeDocument/2006/relationships" r:id="rId2"/>
            </a:rPr>
            <a:t> </a:t>
          </a:r>
          <a:r>
            <a:rPr lang="uk-UA" sz="1800" kern="1200" dirty="0">
              <a:solidFill>
                <a:srgbClr val="212121"/>
              </a:solidFill>
              <a:latin typeface="Times New Roman"/>
              <a:cs typeface="Times New Roman"/>
              <a:hlinkClick xmlns:r="http://schemas.openxmlformats.org/officeDocument/2006/relationships" r:id="rId2"/>
            </a:rPr>
            <a:t>https://osvita.ua/legislation/Ser_osv/83419/</a:t>
          </a:r>
          <a:endParaRPr lang="uk-UA" sz="1800" kern="1200" dirty="0">
            <a:solidFill>
              <a:srgbClr val="212121"/>
            </a:solidFill>
            <a:latin typeface="Times New Roman"/>
            <a:cs typeface="Times New Roman"/>
          </a:endParaRPr>
        </a:p>
      </dsp:txBody>
      <dsp:txXfrm>
        <a:off x="0" y="1907651"/>
        <a:ext cx="12046758" cy="1023615"/>
      </dsp:txXfrm>
    </dsp:sp>
    <dsp:sp modelId="{FB0E18C2-1A36-4776-8E98-CB8CDE265A24}">
      <dsp:nvSpPr>
        <dsp:cNvPr id="0" name=""/>
        <dsp:cNvSpPr/>
      </dsp:nvSpPr>
      <dsp:spPr>
        <a:xfrm>
          <a:off x="0" y="2931266"/>
          <a:ext cx="12046758" cy="15607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>
              <a:solidFill>
                <a:srgbClr val="000000"/>
              </a:solidFill>
              <a:latin typeface="Times New Roman"/>
              <a:cs typeface="Times New Roman"/>
            </a:rPr>
            <a:t>Чернікова Л., Швець Ю. Інформатична освітня </a:t>
          </a:r>
          <a:r>
            <a:rPr lang="uk-UA" sz="2300" u="none" kern="1200" dirty="0">
              <a:solidFill>
                <a:schemeClr val="tx1"/>
              </a:solidFill>
              <a:latin typeface="Times New Roman"/>
              <a:cs typeface="Times New Roman"/>
            </a:rPr>
            <a:t>галузь</a:t>
          </a:r>
          <a:r>
            <a:rPr lang="uk-UA" sz="2300" kern="1200" dirty="0">
              <a:solidFill>
                <a:srgbClr val="0563C1"/>
              </a:solidFill>
              <a:latin typeface="Times New Roman"/>
              <a:cs typeface="Times New Roman"/>
            </a:rPr>
            <a:t> (5-6 класи) https://drive.google.com/file/d/1R6c7X9wibThFFnEaknVQSIGJsqyQNXHm/view?usp=sharing</a:t>
          </a:r>
          <a:endParaRPr lang="uk-UA" sz="23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76191" y="3007457"/>
        <a:ext cx="11894376" cy="1408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074F-6DCA-4860-BFD8-DEFD5FA01037}">
      <dsp:nvSpPr>
        <dsp:cNvPr id="0" name=""/>
        <dsp:cNvSpPr/>
      </dsp:nvSpPr>
      <dsp:spPr>
        <a:xfrm>
          <a:off x="0" y="583588"/>
          <a:ext cx="12046758" cy="142857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>
              <a:solidFill>
                <a:srgbClr val="000000"/>
              </a:solidFill>
              <a:latin typeface="Times New Roman"/>
              <a:cs typeface="Calibri"/>
            </a:rPr>
            <a:t>Методичні рекомендації щодо викладання інформатики у 2018/2019 навчальному році - </a:t>
          </a:r>
          <a:r>
            <a:rPr lang="uk-UA" sz="3700" kern="1200" dirty="0">
              <a:solidFill>
                <a:srgbClr val="000000"/>
              </a:solidFill>
              <a:latin typeface="Times New Roman"/>
              <a:cs typeface="Calibri"/>
              <a:hlinkClick xmlns:r="http://schemas.openxmlformats.org/officeDocument/2006/relationships" r:id="rId1"/>
            </a:rPr>
            <a:t>http://surl.li/holvn</a:t>
          </a:r>
          <a:r>
            <a:rPr lang="uk-UA" sz="3700" kern="1200" dirty="0">
              <a:latin typeface="Times New Roman"/>
              <a:cs typeface="Calibri"/>
            </a:rPr>
            <a:t> (7,10-11)</a:t>
          </a:r>
          <a:endParaRPr lang="uk-UA" sz="3700" kern="1200" dirty="0">
            <a:latin typeface="Times New Roman"/>
            <a:cs typeface="Times New Roman"/>
          </a:endParaRPr>
        </a:p>
      </dsp:txBody>
      <dsp:txXfrm>
        <a:off x="69737" y="653325"/>
        <a:ext cx="11907284" cy="1289096"/>
      </dsp:txXfrm>
    </dsp:sp>
    <dsp:sp modelId="{DEE84905-C3B6-4853-9301-5A713730C91F}">
      <dsp:nvSpPr>
        <dsp:cNvPr id="0" name=""/>
        <dsp:cNvSpPr/>
      </dsp:nvSpPr>
      <dsp:spPr>
        <a:xfrm>
          <a:off x="0" y="2012158"/>
          <a:ext cx="12046758" cy="86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485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900" kern="1200" dirty="0">
              <a:solidFill>
                <a:srgbClr val="000000"/>
              </a:solidFill>
              <a:latin typeface="Times New Roman"/>
              <a:cs typeface="Calibri"/>
            </a:rPr>
            <a:t>Методичні рекомендації щодо викладання інформатики у 2019/2020 навчальному році - </a:t>
          </a:r>
          <a:r>
            <a:rPr lang="uk-UA" sz="2900" kern="1200" dirty="0">
              <a:solidFill>
                <a:srgbClr val="000000"/>
              </a:solidFill>
              <a:latin typeface="Times New Roman"/>
              <a:cs typeface="Calibri"/>
              <a:hlinkClick xmlns:r="http://schemas.openxmlformats.org/officeDocument/2006/relationships" r:id="rId2"/>
            </a:rPr>
            <a:t>http://surl.li/homaj</a:t>
          </a:r>
          <a:r>
            <a:rPr lang="uk-UA" sz="2900" kern="1200" dirty="0">
              <a:solidFill>
                <a:srgbClr val="212121"/>
              </a:solidFill>
              <a:latin typeface="Times New Roman"/>
              <a:cs typeface="Calibri"/>
            </a:rPr>
            <a:t> (8 клас)</a:t>
          </a:r>
          <a:endParaRPr lang="uk-UA" sz="2900" kern="1200" dirty="0">
            <a:solidFill>
              <a:srgbClr val="212121"/>
            </a:solidFill>
            <a:latin typeface="Times New Roman"/>
            <a:cs typeface="Times New Roman"/>
          </a:endParaRPr>
        </a:p>
      </dsp:txBody>
      <dsp:txXfrm>
        <a:off x="0" y="2012158"/>
        <a:ext cx="12046758" cy="861637"/>
      </dsp:txXfrm>
    </dsp:sp>
    <dsp:sp modelId="{FB0E18C2-1A36-4776-8E98-CB8CDE265A24}">
      <dsp:nvSpPr>
        <dsp:cNvPr id="0" name=""/>
        <dsp:cNvSpPr/>
      </dsp:nvSpPr>
      <dsp:spPr>
        <a:xfrm>
          <a:off x="0" y="2873795"/>
          <a:ext cx="12046758" cy="142857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>
              <a:solidFill>
                <a:srgbClr val="000000"/>
              </a:solidFill>
              <a:latin typeface="Times New Roman"/>
              <a:cs typeface="Calibri"/>
            </a:rPr>
            <a:t>Методичні рекомендації про викладання інформатики у 2020/2021 навчальному році - </a:t>
          </a:r>
          <a:r>
            <a:rPr lang="uk-UA" sz="3700" kern="1200" dirty="0">
              <a:solidFill>
                <a:srgbClr val="000000"/>
              </a:solidFill>
              <a:latin typeface="Times New Roman"/>
              <a:cs typeface="Calibri"/>
              <a:hlinkClick xmlns:r="http://schemas.openxmlformats.org/officeDocument/2006/relationships" r:id="rId3"/>
            </a:rPr>
            <a:t>http://surl.li/holy</a:t>
          </a:r>
          <a:r>
            <a:rPr lang="uk-UA" sz="3700" kern="1200" dirty="0">
              <a:latin typeface="Times New Roman"/>
              <a:cs typeface="Calibri"/>
            </a:rPr>
            <a:t> (9 клас)</a:t>
          </a:r>
          <a:endParaRPr lang="uk-UA" sz="3700" kern="1200" dirty="0">
            <a:latin typeface="Times New Roman"/>
            <a:cs typeface="Times New Roman"/>
          </a:endParaRPr>
        </a:p>
      </dsp:txBody>
      <dsp:txXfrm>
        <a:off x="69737" y="2943532"/>
        <a:ext cx="11907284" cy="1289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6B3CF-C0CE-450D-B568-9A23CEE476E2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для учнів 1 класів – не більше 10 хвилин</a:t>
          </a:r>
          <a:endParaRPr lang="en-US" sz="3100" kern="1200"/>
        </a:p>
      </dsp:txBody>
      <dsp:txXfrm>
        <a:off x="0" y="39687"/>
        <a:ext cx="3286125" cy="1971675"/>
      </dsp:txXfrm>
    </dsp:sp>
    <dsp:sp modelId="{61A6A1AE-44C0-4ADD-A9DC-7C9498FF586F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для учнів 2-4 класів – не більше 15 хвилин</a:t>
          </a:r>
          <a:endParaRPr lang="en-US" sz="3100" kern="1200"/>
        </a:p>
      </dsp:txBody>
      <dsp:txXfrm>
        <a:off x="3614737" y="39687"/>
        <a:ext cx="3286125" cy="1971675"/>
      </dsp:txXfrm>
    </dsp:sp>
    <dsp:sp modelId="{8FAF9FE5-D29D-4C54-9877-309BD48B9F8F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для учнів 5-7 класів – не більше 20 хвилин</a:t>
          </a:r>
          <a:endParaRPr lang="en-US" sz="3100" kern="1200"/>
        </a:p>
      </dsp:txBody>
      <dsp:txXfrm>
        <a:off x="7229475" y="39687"/>
        <a:ext cx="3286125" cy="1971675"/>
      </dsp:txXfrm>
    </dsp:sp>
    <dsp:sp modelId="{189BE49D-BC33-4B02-93B8-DB716485FB01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для учнів 8-9 класів – 20-25 хвилин</a:t>
          </a:r>
          <a:endParaRPr lang="en-US" sz="3100" kern="1200"/>
        </a:p>
      </dsp:txBody>
      <dsp:txXfrm>
        <a:off x="1807368" y="2339975"/>
        <a:ext cx="3286125" cy="1971675"/>
      </dsp:txXfrm>
    </dsp:sp>
    <dsp:sp modelId="{A293B7F0-A770-44CC-9176-32B63836A1B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для учнів 10-11 (12) класів на 1-й годині занять – до 30 хвилин</a:t>
          </a:r>
          <a:endParaRPr lang="en-US" sz="3100" kern="120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28.08.2023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url.li/jwrq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coorq" TargetMode="External"/><Relationship Id="rId2" Type="http://schemas.openxmlformats.org/officeDocument/2006/relationships/hyperlink" Target="http://surl.li/jlb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rl.li/abrgv" TargetMode="External"/><Relationship Id="rId5" Type="http://schemas.openxmlformats.org/officeDocument/2006/relationships/hyperlink" Target="http://surl.li/dcija" TargetMode="External"/><Relationship Id="rId4" Type="http://schemas.openxmlformats.org/officeDocument/2006/relationships/hyperlink" Target="http://surl.li/abqtj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 dirty="0" err="1">
                <a:latin typeface="+mj-lt"/>
                <a:ea typeface="+mj-ea"/>
                <a:cs typeface="+mj-cs"/>
              </a:rPr>
              <a:t>Науково-методичний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супровід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вивчення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інформатики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у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контексті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подальшого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розвитку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5600" b="1" kern="1200" dirty="0" err="1">
                <a:latin typeface="+mj-lt"/>
                <a:ea typeface="+mj-ea"/>
                <a:cs typeface="+mj-cs"/>
              </a:rPr>
              <a:t>нової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української</a:t>
            </a:r>
            <a:r>
              <a:rPr lang="en-US" sz="56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latin typeface="+mj-lt"/>
                <a:ea typeface="+mj-ea"/>
                <a:cs typeface="+mj-cs"/>
              </a:rPr>
              <a:t>школи</a:t>
            </a:r>
            <a:endParaRPr lang="en-US" sz="5600" kern="1200" dirty="0" err="1">
              <a:latin typeface="+mj-lt"/>
              <a:ea typeface="Calibri Light" panose="020F0302020204030204"/>
              <a:cs typeface="Calibri Light" panose="020F0302020204030204"/>
            </a:endParaRPr>
          </a:p>
          <a:p>
            <a:pPr algn="l"/>
            <a:endParaRPr lang="en-US" sz="5600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https://t.me/+HZd72YLplw8yNmZi</a:t>
            </a:r>
            <a:endParaRPr lang="uk-UA" dirty="0"/>
          </a:p>
          <a:p>
            <a:r>
              <a:rPr lang="en-US" b="1" dirty="0"/>
              <a:t>https://t.me/+i2k44TXUfNw1MDky</a:t>
            </a:r>
            <a:endParaRPr lang="uk-UA" dirty="0"/>
          </a:p>
          <a:p>
            <a:r>
              <a:rPr lang="en-US" b="1" dirty="0"/>
              <a:t>https://t.me/Inna_IT_Teacher</a:t>
            </a:r>
            <a:endParaRPr lang="uk-UA"/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i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49CB1-40FE-C849-D38D-C765EB96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87" y="153529"/>
            <a:ext cx="10271609" cy="155587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kern="1200" err="1">
                <a:latin typeface="Times New Roman"/>
                <a:cs typeface="Times New Roman"/>
              </a:rPr>
              <a:t>Методичні</a:t>
            </a:r>
            <a:r>
              <a:rPr lang="en-US" sz="6000" kern="1200" dirty="0">
                <a:latin typeface="Times New Roman"/>
                <a:cs typeface="Times New Roman"/>
              </a:rPr>
              <a:t> </a:t>
            </a:r>
            <a:r>
              <a:rPr lang="en-US" sz="6000" kern="1200" err="1">
                <a:latin typeface="Times New Roman"/>
                <a:cs typeface="Times New Roman"/>
              </a:rPr>
              <a:t>рекомендації</a:t>
            </a:r>
            <a:endParaRPr lang="uk-UA" sz="6000">
              <a:cs typeface="Calibri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Схема 5">
            <a:extLst>
              <a:ext uri="{FF2B5EF4-FFF2-40B4-BE49-F238E27FC236}">
                <a16:creationId xmlns:a16="http://schemas.microsoft.com/office/drawing/2014/main" id="{424CA182-6CEE-0CA1-77DA-E13CCE670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541980"/>
              </p:ext>
            </p:extLst>
          </p:nvPr>
        </p:nvGraphicFramePr>
        <p:xfrm>
          <a:off x="146619" y="1970761"/>
          <a:ext cx="12046758" cy="488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51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0E49B-D358-E485-9183-404DCB9D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611880" cy="1535865"/>
          </a:xfrm>
        </p:spPr>
        <p:txBody>
          <a:bodyPr>
            <a:normAutofit/>
          </a:bodyPr>
          <a:lstStyle/>
          <a:p>
            <a:r>
              <a:rPr lang="uk-UA" sz="3200">
                <a:cs typeface="Calibri Light"/>
              </a:rPr>
              <a:t>Методичні рекомендації</a:t>
            </a:r>
            <a:endParaRPr lang="uk-UA" sz="32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id="{50F2E0C5-0FC8-62A7-951C-7DDE85CF0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640" y="641850"/>
            <a:ext cx="6053160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uk-UA" sz="1800" b="1" dirty="0" err="1">
                <a:cs typeface="Calibri"/>
              </a:rPr>
              <a:t>Інформатична</a:t>
            </a:r>
            <a:r>
              <a:rPr lang="uk-UA" sz="1800" b="1" dirty="0">
                <a:cs typeface="Calibri"/>
              </a:rPr>
              <a:t> освітня галузь</a:t>
            </a:r>
          </a:p>
          <a:p>
            <a:pPr marL="0" indent="0">
              <a:buNone/>
            </a:pPr>
            <a:r>
              <a:rPr lang="uk-UA" sz="1800" dirty="0">
                <a:ea typeface="+mn-lt"/>
                <a:cs typeface="+mn-lt"/>
              </a:rPr>
              <a:t>Програмно-методичне забезпечення</a:t>
            </a:r>
          </a:p>
          <a:p>
            <a:pPr marL="0" indent="0">
              <a:buNone/>
            </a:pPr>
            <a:r>
              <a:rPr lang="uk-UA" sz="1800" dirty="0">
                <a:ea typeface="+mn-lt"/>
                <a:cs typeface="+mn-lt"/>
                <a:hlinkClick r:id="rId2"/>
              </a:rPr>
              <a:t>http://surl.li/jwrqg</a:t>
            </a:r>
            <a:endParaRPr lang="uk-UA" sz="1800">
              <a:cs typeface="Calibri"/>
            </a:endParaRPr>
          </a:p>
        </p:txBody>
      </p:sp>
      <p:pic>
        <p:nvPicPr>
          <p:cNvPr id="15" name="Рисунок 15" descr="Зображення, що містить текст, знімок екрана, дизайн&#10;&#10;Опис створено автоматично">
            <a:extLst>
              <a:ext uri="{FF2B5EF4-FFF2-40B4-BE49-F238E27FC236}">
                <a16:creationId xmlns:a16="http://schemas.microsoft.com/office/drawing/2014/main" id="{FE74C45A-3BD4-17C2-2C12-FBCA0FBAB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2160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  <p:sp>
        <p:nvSpPr>
          <p:cNvPr id="16" name="Стрілка: вправо 15">
            <a:extLst>
              <a:ext uri="{FF2B5EF4-FFF2-40B4-BE49-F238E27FC236}">
                <a16:creationId xmlns:a16="http://schemas.microsoft.com/office/drawing/2014/main" id="{53479910-32BB-28E6-E7E3-7435A17486BD}"/>
              </a:ext>
            </a:extLst>
          </p:cNvPr>
          <p:cNvSpPr/>
          <p:nvPr/>
        </p:nvSpPr>
        <p:spPr>
          <a:xfrm>
            <a:off x="3838222" y="1354666"/>
            <a:ext cx="1006592" cy="103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45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9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FE3D4549-3AF0-62AF-F238-AA5179BA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1771"/>
            <a:ext cx="3546763" cy="1913539"/>
          </a:xfrm>
          <a:prstGeom prst="rect">
            <a:avLst/>
          </a:prstGeom>
        </p:spPr>
      </p:pic>
      <p:pic>
        <p:nvPicPr>
          <p:cNvPr id="10" name="Рисунок 10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8CC65B7B-0C6E-217B-BA94-92382E2B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466" y="1132631"/>
            <a:ext cx="2992582" cy="1963133"/>
          </a:xfrm>
          <a:prstGeom prst="rect">
            <a:avLst/>
          </a:prstGeom>
        </p:spPr>
      </p:pic>
      <p:pic>
        <p:nvPicPr>
          <p:cNvPr id="11" name="Рисунок 11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BA011F11-4E74-06A1-FD65-2E99D2BAA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951" y="1177636"/>
            <a:ext cx="2992582" cy="1914173"/>
          </a:xfrm>
          <a:prstGeom prst="rect">
            <a:avLst/>
          </a:prstGeom>
        </p:spPr>
      </p:pic>
      <p:pic>
        <p:nvPicPr>
          <p:cNvPr id="12" name="Рисунок 12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2AD117F7-B918-4655-B6EF-DBE785F61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3348013"/>
            <a:ext cx="2992582" cy="2047926"/>
          </a:xfrm>
          <a:prstGeom prst="rect">
            <a:avLst/>
          </a:prstGeom>
        </p:spPr>
      </p:pic>
      <p:pic>
        <p:nvPicPr>
          <p:cNvPr id="13" name="Рисунок 13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1F05652D-1F7B-5E0A-0178-2463F707A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271" y="3467588"/>
            <a:ext cx="2992582" cy="1700330"/>
          </a:xfrm>
          <a:prstGeom prst="rect">
            <a:avLst/>
          </a:prstGeom>
        </p:spPr>
      </p:pic>
      <p:pic>
        <p:nvPicPr>
          <p:cNvPr id="14" name="Рисунок 14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FB5E6440-01F5-D510-1BAA-B720023EE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951" y="3468397"/>
            <a:ext cx="2992582" cy="1725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64869-3EB0-77D2-17A1-D96ED259886F}"/>
              </a:ext>
            </a:extLst>
          </p:cNvPr>
          <p:cNvSpPr txBox="1"/>
          <p:nvPr/>
        </p:nvSpPr>
        <p:spPr>
          <a:xfrm>
            <a:off x="3759865" y="95910"/>
            <a:ext cx="42836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uk-UA" sz="5400" b="1" dirty="0">
                <a:cs typeface="Calibri"/>
              </a:rPr>
              <a:t>Підручники</a:t>
            </a:r>
            <a:endParaRPr lang="uk-UA" sz="54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3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0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276" y="914400"/>
            <a:ext cx="8831248" cy="4968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6562" y="914401"/>
            <a:ext cx="822388" cy="34632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2042696" y="2496208"/>
            <a:ext cx="2958565" cy="295856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959E7C-89C1-BD0A-B1DF-B2285B1D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472" y="1500997"/>
            <a:ext cx="3999594" cy="33917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658368">
              <a:spcBef>
                <a:spcPts val="720"/>
              </a:spcBef>
              <a:buNone/>
            </a:pPr>
            <a:r>
              <a:rPr lang="uk-UA" sz="1600" kern="1200" dirty="0">
                <a:latin typeface="Times New Roman"/>
                <a:cs typeface="Calibri" panose="020F0502020204030204"/>
              </a:rPr>
              <a:t>Наказ Міністерства освіти і науки України від 20.02.2002 № 128 (редакція 01.09.2016 р.) «Про затвердження Нормативів наповнюваності груп дошкільних навчальних закладів (ясел-садків) компенсуючого типу, класів спеціальних загальноосвітніх шкіл (шкіл-інтернатів), груп продовженого дня і виховних груп загальноосвітніх навчальних закладів усіх типів та Порядку поділу класів на групи при вивченні окремих предметів у загальноосвітніх навчальних закладах», </a:t>
            </a:r>
            <a:r>
              <a:rPr lang="uk-UA" sz="1600" dirty="0">
                <a:latin typeface="Times New Roman"/>
                <a:cs typeface="Calibri" panose="020F0502020204030204"/>
              </a:rPr>
              <a:t>зареєстрований</a:t>
            </a:r>
            <a:r>
              <a:rPr lang="uk-UA" sz="1600" kern="1200" dirty="0">
                <a:latin typeface="Times New Roman"/>
                <a:cs typeface="Calibri" panose="020F0502020204030204"/>
              </a:rPr>
              <a:t> у Міністерстві юстиції України 06.03.2002 за № 229/6517</a:t>
            </a:r>
            <a:endParaRPr lang="uk-UA" sz="1600">
              <a:latin typeface="Times New Roman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EC02A-4655-FF91-96BD-9AB79B0FB4F2}"/>
              </a:ext>
            </a:extLst>
          </p:cNvPr>
          <p:cNvSpPr txBox="1"/>
          <p:nvPr/>
        </p:nvSpPr>
        <p:spPr>
          <a:xfrm>
            <a:off x="7838702" y="2311063"/>
            <a:ext cx="2999353" cy="1421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uk-UA" sz="1728" kern="1200" dirty="0">
                <a:solidFill>
                  <a:schemeClr val="tx1"/>
                </a:solidFill>
                <a:latin typeface="Times New Roman"/>
                <a:ea typeface="+mn-ea"/>
                <a:cs typeface="Calibri"/>
              </a:rPr>
              <a:t>при проведенні практичних занять з інформатики з використанням комп’ютерів клас ділиться на 2 групи, але не менше 8 учнів у групі</a:t>
            </a:r>
            <a:endParaRPr lang="uk-UA" sz="2400" dirty="0">
              <a:latin typeface="Times New Roman"/>
              <a:cs typeface="Times New Roman"/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748276D6-7F10-5771-397E-48AE15E7E3B6}"/>
              </a:ext>
            </a:extLst>
          </p:cNvPr>
          <p:cNvSpPr/>
          <p:nvPr/>
        </p:nvSpPr>
        <p:spPr>
          <a:xfrm>
            <a:off x="6246518" y="2803406"/>
            <a:ext cx="1392296" cy="329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96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0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276" y="914400"/>
            <a:ext cx="8831248" cy="4968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6562" y="914401"/>
            <a:ext cx="822388" cy="34632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2042696" y="2496208"/>
            <a:ext cx="2958565" cy="295856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959E7C-89C1-BD0A-B1DF-B2285B1D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065" y="1576256"/>
            <a:ext cx="4150112" cy="33917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658368">
              <a:spcBef>
                <a:spcPts val="720"/>
              </a:spcBef>
              <a:buNone/>
            </a:pPr>
            <a:r>
              <a:rPr lang="uk-UA" sz="2000" dirty="0">
                <a:latin typeface="Times New Roman"/>
                <a:ea typeface="Calibri"/>
                <a:cs typeface="Calibri" panose="020F0502020204030204"/>
              </a:rPr>
              <a:t>Положення про організацію роботи з охорони праці та безпеки життєдіяльності учасників освітнього процесу в установах і закладах освіти, затверджене наказом </a:t>
            </a:r>
            <a:r>
              <a:rPr lang="uk-UA" sz="2000" kern="1200" dirty="0">
                <a:latin typeface="Times New Roman"/>
                <a:ea typeface="Calibri"/>
                <a:cs typeface="Calibri" panose="020F0502020204030204"/>
              </a:rPr>
              <a:t>Міністерства освіти і науки України від </a:t>
            </a:r>
            <a:r>
              <a:rPr lang="uk-UA" sz="2000" dirty="0">
                <a:latin typeface="Times New Roman"/>
                <a:ea typeface="Calibri"/>
                <a:cs typeface="Calibri" panose="020F0502020204030204"/>
              </a:rPr>
              <a:t>26.12.2017 </a:t>
            </a:r>
            <a:r>
              <a:rPr lang="uk-UA" sz="2000" kern="1200" dirty="0">
                <a:latin typeface="Times New Roman"/>
                <a:ea typeface="Calibri"/>
                <a:cs typeface="Calibri" panose="020F0502020204030204"/>
              </a:rPr>
              <a:t>№ </a:t>
            </a:r>
            <a:r>
              <a:rPr lang="uk-UA" sz="2000" dirty="0">
                <a:latin typeface="Times New Roman"/>
                <a:ea typeface="Calibri"/>
                <a:cs typeface="Calibri" panose="020F0502020204030204"/>
              </a:rPr>
              <a:t>1669,</a:t>
            </a:r>
            <a:r>
              <a:rPr lang="uk-UA" sz="2000" kern="1200" dirty="0">
                <a:latin typeface="Times New Roman"/>
                <a:ea typeface="Calibri"/>
                <a:cs typeface="Calibri" panose="020F0502020204030204"/>
              </a:rPr>
              <a:t> </a:t>
            </a:r>
            <a:r>
              <a:rPr lang="uk-UA" sz="2000" dirty="0">
                <a:latin typeface="Times New Roman"/>
                <a:ea typeface="Calibri"/>
                <a:cs typeface="Calibri" panose="020F0502020204030204"/>
              </a:rPr>
              <a:t>зареєстроване в </a:t>
            </a:r>
            <a:r>
              <a:rPr lang="uk-UA" sz="2000" kern="1200" dirty="0">
                <a:latin typeface="Times New Roman"/>
                <a:ea typeface="Calibri"/>
                <a:cs typeface="Calibri" panose="020F0502020204030204"/>
              </a:rPr>
              <a:t>Міністерстві юстиції України </a:t>
            </a:r>
            <a:r>
              <a:rPr lang="uk-UA" sz="2000" dirty="0">
                <a:latin typeface="Times New Roman"/>
                <a:ea typeface="Calibri"/>
                <a:cs typeface="Calibri" panose="020F0502020204030204"/>
              </a:rPr>
              <a:t>23.01.2018 </a:t>
            </a:r>
            <a:r>
              <a:rPr lang="uk-UA" sz="2000" kern="1200" dirty="0">
                <a:latin typeface="Times New Roman"/>
                <a:ea typeface="Calibri"/>
                <a:cs typeface="Calibri" panose="020F0502020204030204"/>
              </a:rPr>
              <a:t>за </a:t>
            </a:r>
            <a:endParaRPr lang="uk-UA" sz="2000">
              <a:latin typeface="Times New Roman"/>
              <a:ea typeface="Calibri"/>
              <a:cs typeface="Times New Roman"/>
            </a:endParaRPr>
          </a:p>
          <a:p>
            <a:pPr marL="0" indent="0" defTabSz="658368">
              <a:spcBef>
                <a:spcPts val="720"/>
              </a:spcBef>
              <a:buNone/>
            </a:pPr>
            <a:r>
              <a:rPr lang="uk-UA" sz="2000" kern="1200" dirty="0">
                <a:latin typeface="Times New Roman"/>
                <a:ea typeface="Calibri"/>
                <a:cs typeface="Calibri" panose="020F0502020204030204"/>
              </a:rPr>
              <a:t>№ </a:t>
            </a:r>
            <a:r>
              <a:rPr lang="uk-UA" sz="2000" dirty="0">
                <a:latin typeface="Times New Roman"/>
                <a:ea typeface="Calibri"/>
                <a:cs typeface="Calibri" panose="020F0502020204030204"/>
              </a:rPr>
              <a:t>100/31552</a:t>
            </a:r>
            <a:endParaRPr lang="uk-UA" sz="200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1EC02A-4655-FF91-96BD-9AB79B0FB4F2}"/>
              </a:ext>
            </a:extLst>
          </p:cNvPr>
          <p:cNvSpPr txBox="1"/>
          <p:nvPr/>
        </p:nvSpPr>
        <p:spPr>
          <a:xfrm>
            <a:off x="7904554" y="1502026"/>
            <a:ext cx="340387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58368"/>
            <a:r>
              <a:rPr lang="uk-UA" dirty="0">
                <a:latin typeface="Times New Roman"/>
                <a:ea typeface="Calibri"/>
                <a:cs typeface="Calibri"/>
              </a:rPr>
              <a:t>первинний інструктаж із безпеки життєдіяльності, який проводиться перед початком кожного практичного заняття (практичної, лабораторної роботи тощо), фіксується в журналі обліку навчальних </a:t>
            </a:r>
            <a:r>
              <a:rPr lang="uk-UA" kern="1200" dirty="0">
                <a:latin typeface="Times New Roman"/>
                <a:ea typeface="Calibri"/>
                <a:cs typeface="Calibri"/>
              </a:rPr>
              <a:t>занять на </a:t>
            </a:r>
            <a:r>
              <a:rPr lang="uk-UA" dirty="0">
                <a:latin typeface="Times New Roman"/>
                <a:ea typeface="Calibri"/>
                <a:cs typeface="Calibri"/>
              </a:rPr>
              <a:t>сторінці предмета «Інформатика» </a:t>
            </a:r>
            <a:r>
              <a:rPr lang="uk-UA" kern="1200" dirty="0">
                <a:latin typeface="Times New Roman"/>
                <a:ea typeface="Calibri"/>
                <a:cs typeface="Calibri"/>
              </a:rPr>
              <a:t>у</a:t>
            </a:r>
            <a:r>
              <a:rPr lang="uk-UA" dirty="0">
                <a:latin typeface="Times New Roman"/>
                <a:ea typeface="Calibri"/>
                <a:cs typeface="Calibri"/>
              </a:rPr>
              <a:t> графі «Зміст уроку» – запис «Інструкція з БЖД»</a:t>
            </a:r>
          </a:p>
          <a:p>
            <a:pPr defTabSz="658368">
              <a:spcAft>
                <a:spcPts val="600"/>
              </a:spcAft>
            </a:pPr>
            <a:endParaRPr lang="uk-UA" dirty="0">
              <a:latin typeface="Times New Roman"/>
              <a:cs typeface="Calibri"/>
            </a:endParaRPr>
          </a:p>
        </p:txBody>
      </p:sp>
      <p:sp>
        <p:nvSpPr>
          <p:cNvPr id="5" name="Стрілка: вправо 4">
            <a:extLst>
              <a:ext uri="{FF2B5EF4-FFF2-40B4-BE49-F238E27FC236}">
                <a16:creationId xmlns:a16="http://schemas.microsoft.com/office/drawing/2014/main" id="{748276D6-7F10-5771-397E-48AE15E7E3B6}"/>
              </a:ext>
            </a:extLst>
          </p:cNvPr>
          <p:cNvSpPr/>
          <p:nvPr/>
        </p:nvSpPr>
        <p:spPr>
          <a:xfrm>
            <a:off x="6444074" y="2803406"/>
            <a:ext cx="1392296" cy="329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84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7991A3B-F4F9-A59A-785C-A8AB4E6D9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166" r="9085" b="-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1B5F4-3C04-CC00-27F8-530CFBFA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>
                <a:latin typeface="Times New Roman"/>
                <a:ea typeface="Calibri Light"/>
                <a:cs typeface="Calibri Light"/>
              </a:rPr>
              <a:t>Робота з </a:t>
            </a:r>
            <a:r>
              <a:rPr lang="uk-UA">
                <a:latin typeface="Times New Roman"/>
                <a:ea typeface="Calibri"/>
                <a:cs typeface="Calibri"/>
              </a:rPr>
              <a:t>ґ</a:t>
            </a:r>
            <a:r>
              <a:rPr lang="uk-UA">
                <a:latin typeface="Times New Roman"/>
                <a:ea typeface="Calibri Light"/>
                <a:cs typeface="Calibri Light"/>
              </a:rPr>
              <a:t>аджетами відповідно до санітарного регламенту</a:t>
            </a:r>
            <a:endParaRPr lang="uk-UA">
              <a:latin typeface="Times New Roman"/>
              <a:cs typeface="Times New Roman"/>
            </a:endParaRPr>
          </a:p>
        </p:txBody>
      </p:sp>
      <p:graphicFrame>
        <p:nvGraphicFramePr>
          <p:cNvPr id="35" name="Місце для вмісту 2">
            <a:extLst>
              <a:ext uri="{FF2B5EF4-FFF2-40B4-BE49-F238E27FC236}">
                <a16:creationId xmlns:a16="http://schemas.microsoft.com/office/drawing/2014/main" id="{001E1D8B-CB3C-FE46-6C18-8EAEC4EC4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6407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125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Зображення, що містить стіл&#10;&#10;Опис створено автоматично">
            <a:extLst>
              <a:ext uri="{FF2B5EF4-FFF2-40B4-BE49-F238E27FC236}">
                <a16:creationId xmlns:a16="http://schemas.microsoft.com/office/drawing/2014/main" id="{AFA28848-7FF7-E78C-9EE0-8463DAE0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6" y="643467"/>
            <a:ext cx="1031678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0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327C1-C33D-8FCA-DF33-BEF52AB7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uk-UA" sz="5400">
                <a:ea typeface="Calibri Light"/>
                <a:cs typeface="Calibri Light"/>
              </a:rPr>
              <a:t>Оцінювання</a:t>
            </a:r>
            <a:endParaRPr lang="uk-UA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A567F6-C2D1-D491-B86F-83FD45A5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19" y="1929384"/>
            <a:ext cx="11390488" cy="4854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uk-UA" sz="1500" dirty="0">
                <a:ea typeface="+mn-lt"/>
                <a:cs typeface="+mn-lt"/>
              </a:rPr>
              <a:t>     Закон України «Про повну загальну середню освіту» (стаття 17)</a:t>
            </a:r>
            <a:endParaRPr lang="uk-UA" sz="1500" dirty="0"/>
          </a:p>
          <a:p>
            <a:pPr>
              <a:buNone/>
            </a:pPr>
            <a:r>
              <a:rPr lang="uk-UA" sz="1500" dirty="0">
                <a:ea typeface="+mn-lt"/>
                <a:cs typeface="+mn-lt"/>
              </a:rPr>
              <a:t>     Порядок переведення учнів (вихованців) закладу загальної середньої освіти до наступного класу (</a:t>
            </a:r>
            <a:r>
              <a:rPr lang="uk-UA" sz="1500" dirty="0">
                <a:ea typeface="+mn-lt"/>
                <a:cs typeface="+mn-lt"/>
                <a:hlinkClick r:id="rId2"/>
              </a:rPr>
              <a:t>http://surl.li/jlbia</a:t>
            </a:r>
            <a:r>
              <a:rPr lang="uk-UA" sz="1500" dirty="0">
                <a:ea typeface="+mn-lt"/>
                <a:cs typeface="+mn-lt"/>
              </a:rPr>
              <a:t>), затверджений наказом Міністерства освіти і науки України 14.07.2015 № 762 (у редакції наказів Міністерства освіти і науки України № 621 від 08.05.2019, № 268 від 01.03.2021), зареєстрований в Міністерстві юстиції України 30.07.2015 за № 924/27369</a:t>
            </a:r>
            <a:endParaRPr lang="uk-UA" sz="1500" dirty="0">
              <a:ea typeface="Calibri"/>
              <a:cs typeface="Calibri"/>
            </a:endParaRPr>
          </a:p>
          <a:p>
            <a:pPr>
              <a:buNone/>
            </a:pPr>
            <a:r>
              <a:rPr lang="uk-UA" sz="1500" dirty="0">
                <a:ea typeface="+mn-lt"/>
                <a:cs typeface="+mn-lt"/>
              </a:rPr>
              <a:t>     Рекомендації щодо оцінювання навчальних досягнень учнів 5-6 класів, які здобувають освіту відповідно до нового Державного стандарту базової середньої освіти (</a:t>
            </a:r>
            <a:r>
              <a:rPr lang="uk-UA" sz="1500" dirty="0">
                <a:ea typeface="+mn-lt"/>
                <a:cs typeface="+mn-lt"/>
                <a:hlinkClick r:id="rId3"/>
              </a:rPr>
              <a:t>http://surl.li/coorq</a:t>
            </a:r>
            <a:r>
              <a:rPr lang="uk-UA" sz="1500" dirty="0">
                <a:ea typeface="+mn-lt"/>
                <a:cs typeface="+mn-lt"/>
              </a:rPr>
              <a:t>), які здобувають освіту відповідно до нового Державного стандарту базової середньої освіти, затверджені наказом Міністерства освіти і науки України від 01 квітня 2022 р. № 289 (чинні для 5-6 класів) </a:t>
            </a:r>
            <a:endParaRPr lang="uk-UA" sz="1500" dirty="0"/>
          </a:p>
          <a:p>
            <a:pPr>
              <a:buNone/>
            </a:pPr>
            <a:r>
              <a:rPr lang="uk-UA" sz="1500" dirty="0">
                <a:ea typeface="+mn-lt"/>
                <a:cs typeface="+mn-lt"/>
              </a:rPr>
              <a:t>     Критерії оцінювання навчальних досягнень учнів (</a:t>
            </a:r>
            <a:r>
              <a:rPr lang="uk-UA" sz="1500" dirty="0">
                <a:ea typeface="+mn-lt"/>
                <a:cs typeface="+mn-lt"/>
                <a:hlinkClick r:id="rId4"/>
              </a:rPr>
              <a:t>http://surl.li/abqtj</a:t>
            </a:r>
            <a:r>
              <a:rPr lang="uk-UA" sz="1500" dirty="0">
                <a:ea typeface="+mn-lt"/>
                <a:cs typeface="+mn-lt"/>
              </a:rPr>
              <a:t>) (вихованців) у системі загальної середньої освіти (затверджені наказом Міністерства освіти і науки, молоді та спорту України 13 квітня 2011 р. № 329, зареєстрованим в Міністерстві юстиції України 11 травня 2011 р. за № 566/19304) (чинні для 7 – 11 класів)</a:t>
            </a:r>
            <a:endParaRPr lang="uk-UA" sz="1500" dirty="0"/>
          </a:p>
          <a:p>
            <a:pPr>
              <a:buNone/>
            </a:pPr>
            <a:r>
              <a:rPr lang="uk-UA" sz="1500" dirty="0">
                <a:ea typeface="+mn-lt"/>
                <a:cs typeface="+mn-lt"/>
              </a:rPr>
              <a:t>     Орієнтовні вимоги оцінювання навчальних досягнень учнів із базових дисциплін (</a:t>
            </a:r>
            <a:r>
              <a:rPr lang="uk-UA" sz="1500" dirty="0">
                <a:ea typeface="+mn-lt"/>
                <a:cs typeface="+mn-lt"/>
                <a:hlinkClick r:id="rId5"/>
              </a:rPr>
              <a:t>http://surl.li/dcija</a:t>
            </a:r>
            <a:r>
              <a:rPr lang="uk-UA" sz="1500" dirty="0">
                <a:ea typeface="+mn-lt"/>
                <a:cs typeface="+mn-lt"/>
              </a:rPr>
              <a:t>) у системі загальної середньої освіти, затверджені наказом Міністерства освіти і науки України від 21.08. 2013 р. № 1222 із змінами, додаток 2 (чинні для 7 – 11 класів)</a:t>
            </a:r>
          </a:p>
          <a:p>
            <a:pPr>
              <a:buNone/>
            </a:pPr>
            <a:r>
              <a:rPr lang="uk-UA" sz="1500" dirty="0">
                <a:ea typeface="+mn-lt"/>
                <a:cs typeface="+mn-lt"/>
              </a:rPr>
              <a:t>      Інструкція з ведення класного журналу (</a:t>
            </a:r>
            <a:r>
              <a:rPr lang="uk-UA" sz="1500" dirty="0">
                <a:ea typeface="+mn-lt"/>
                <a:cs typeface="+mn-lt"/>
                <a:hlinkClick r:id="rId6"/>
              </a:rPr>
              <a:t>http://surl.li/abrgv</a:t>
            </a:r>
            <a:r>
              <a:rPr lang="uk-UA" sz="1500" dirty="0">
                <a:ea typeface="+mn-lt"/>
                <a:cs typeface="+mn-lt"/>
              </a:rPr>
              <a:t>) 5-11(12)-х класів загальноосвітніх навчальних закладів, затверджена наказом Міністерства освіти і науки України від 03.06. 2008 р. № 496</a:t>
            </a:r>
            <a:endParaRPr lang="uk-UA" sz="15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uk-UA" sz="15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39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67A5186C-3438-4D83-A03D-BD8A5E2D4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30">
            <a:extLst>
              <a:ext uri="{FF2B5EF4-FFF2-40B4-BE49-F238E27FC236}">
                <a16:creationId xmlns:a16="http://schemas.microsoft.com/office/drawing/2014/main" id="{486EEC09-CF35-5E16-9984-3D3407050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295971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B1C0D-1867-FF19-BD39-9914CDF4806A}"/>
              </a:ext>
            </a:extLst>
          </p:cNvPr>
          <p:cNvSpPr txBox="1"/>
          <p:nvPr/>
        </p:nvSpPr>
        <p:spPr>
          <a:xfrm>
            <a:off x="380167" y="2697097"/>
            <a:ext cx="3127025" cy="15197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err="1">
                <a:latin typeface="Times New Roman"/>
                <a:cs typeface="Times New Roman"/>
              </a:rPr>
              <a:t>Державний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стандарт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базової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середньої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dirty="0" err="1">
                <a:latin typeface="Times New Roman"/>
                <a:cs typeface="Times New Roman"/>
              </a:rPr>
              <a:t>освіти</a:t>
            </a:r>
            <a:endParaRPr lang="en-US" sz="2200" dirty="0" err="1"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latin typeface="Times New Roman"/>
                <a:cs typeface="Times New Roman"/>
              </a:rPr>
              <a:t>(5-6 </a:t>
            </a:r>
            <a:r>
              <a:rPr lang="en-US" sz="2200" dirty="0" err="1">
                <a:latin typeface="Times New Roman"/>
                <a:cs typeface="Times New Roman"/>
              </a:rPr>
              <a:t>класи</a:t>
            </a:r>
            <a:r>
              <a:rPr lang="en-US" sz="2200" dirty="0">
                <a:latin typeface="Times New Roman"/>
                <a:cs typeface="Times New Roman"/>
              </a:rPr>
              <a:t>)</a:t>
            </a:r>
            <a:endParaRPr lang="en-US" sz="22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59E06-3BBD-41F7-ACE8-095B26801DA5}"/>
              </a:ext>
            </a:extLst>
          </p:cNvPr>
          <p:cNvSpPr txBox="1"/>
          <p:nvPr/>
        </p:nvSpPr>
        <p:spPr>
          <a:xfrm>
            <a:off x="4963631" y="2777759"/>
            <a:ext cx="6772476" cy="1095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err="1">
                <a:latin typeface="Times New Roman"/>
                <a:cs typeface="Times New Roman"/>
              </a:rPr>
              <a:t>постанова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Кабінету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Міністрів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України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err="1">
                <a:latin typeface="Times New Roman"/>
                <a:cs typeface="Times New Roman"/>
              </a:rPr>
              <a:t>від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endParaRPr lang="uk-UA" sz="220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Times New Roman"/>
                <a:cs typeface="Times New Roman"/>
              </a:rPr>
              <a:t>30.09.2020 р. № 898</a:t>
            </a:r>
            <a:endParaRPr lang="uk-UA" sz="22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5A205-CF97-4091-C1D0-6102E9FD782D}"/>
              </a:ext>
            </a:extLst>
          </p:cNvPr>
          <p:cNvSpPr txBox="1"/>
          <p:nvPr/>
        </p:nvSpPr>
        <p:spPr>
          <a:xfrm>
            <a:off x="331140" y="4526844"/>
            <a:ext cx="374979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err="1">
                <a:latin typeface="Times New Roman"/>
                <a:cs typeface="Times New Roman"/>
              </a:rPr>
              <a:t>Державний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стандарт</a:t>
            </a:r>
          </a:p>
          <a:p>
            <a:pPr>
              <a:spcAft>
                <a:spcPts val="600"/>
              </a:spcAft>
            </a:pPr>
            <a:r>
              <a:rPr lang="en-US" sz="2200" dirty="0" err="1">
                <a:latin typeface="Times New Roman"/>
                <a:cs typeface="Times New Roman"/>
              </a:rPr>
              <a:t>базової</a:t>
            </a:r>
            <a:r>
              <a:rPr lang="en-US" sz="2200" dirty="0">
                <a:latin typeface="Times New Roman"/>
                <a:cs typeface="Times New Roman"/>
              </a:rPr>
              <a:t> і </a:t>
            </a:r>
            <a:r>
              <a:rPr lang="en-US" sz="2200" dirty="0" err="1">
                <a:latin typeface="Times New Roman"/>
                <a:cs typeface="Times New Roman"/>
              </a:rPr>
              <a:t>повної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загальної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середньої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освіти</a:t>
            </a:r>
            <a:endParaRPr lang="en-US" sz="2200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/>
                <a:cs typeface="Times New Roman"/>
              </a:rPr>
              <a:t>(7-11 </a:t>
            </a:r>
            <a:r>
              <a:rPr lang="en-US" sz="2200" dirty="0" err="1">
                <a:latin typeface="Times New Roman"/>
                <a:cs typeface="Times New Roman"/>
              </a:rPr>
              <a:t>класи</a:t>
            </a:r>
            <a:r>
              <a:rPr lang="en-US" sz="22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B1D84-4775-B068-C984-6AB87736B921}"/>
              </a:ext>
            </a:extLst>
          </p:cNvPr>
          <p:cNvSpPr txBox="1"/>
          <p:nvPr/>
        </p:nvSpPr>
        <p:spPr>
          <a:xfrm>
            <a:off x="4997216" y="4470400"/>
            <a:ext cx="6336828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err="1">
                <a:latin typeface="Times New Roman"/>
                <a:cs typeface="Times New Roman"/>
              </a:rPr>
              <a:t>постанова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err="1">
                <a:latin typeface="Times New Roman"/>
                <a:cs typeface="Times New Roman"/>
              </a:rPr>
              <a:t>Кабінету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err="1">
                <a:latin typeface="Times New Roman"/>
                <a:cs typeface="Times New Roman"/>
              </a:rPr>
              <a:t>Міністрів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err="1">
                <a:latin typeface="Times New Roman"/>
                <a:cs typeface="Times New Roman"/>
              </a:rPr>
              <a:t>України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r>
              <a:rPr lang="en-US" sz="2200" err="1">
                <a:latin typeface="Times New Roman"/>
                <a:cs typeface="Times New Roman"/>
              </a:rPr>
              <a:t>від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endParaRPr lang="uk-UA" sz="220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/>
                <a:cs typeface="Times New Roman"/>
              </a:rPr>
              <a:t>23.11.2011 № 1392</a:t>
            </a:r>
            <a:endParaRPr lang="uk-UA" sz="220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6816A-BE54-3CEE-A82B-3AAFCAC5FE90}"/>
              </a:ext>
            </a:extLst>
          </p:cNvPr>
          <p:cNvSpPr txBox="1"/>
          <p:nvPr/>
        </p:nvSpPr>
        <p:spPr>
          <a:xfrm>
            <a:off x="378178" y="603956"/>
            <a:ext cx="3872088" cy="11849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err="1">
                <a:solidFill>
                  <a:srgbClr val="333333"/>
                </a:solidFill>
                <a:latin typeface="Times New Roman"/>
                <a:cs typeface="Times New Roman"/>
              </a:rPr>
              <a:t>Державний</a:t>
            </a: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/>
                <a:cs typeface="Times New Roman"/>
              </a:rPr>
              <a:t>стандарт</a:t>
            </a: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/>
                <a:cs typeface="Times New Roman"/>
              </a:rPr>
              <a:t>початкової</a:t>
            </a: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/>
                <a:cs typeface="Times New Roman"/>
              </a:rPr>
              <a:t>освіти</a:t>
            </a:r>
            <a:endParaRPr lang="en-US" sz="2200" dirty="0" err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(2-4 </a:t>
            </a:r>
            <a:r>
              <a:rPr lang="en-US" sz="2200" dirty="0" err="1">
                <a:solidFill>
                  <a:srgbClr val="333333"/>
                </a:solidFill>
                <a:latin typeface="Times New Roman"/>
                <a:cs typeface="Times New Roman"/>
              </a:rPr>
              <a:t>класи</a:t>
            </a: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endParaRPr lang="en-US" sz="220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21EDD-5DA8-1E09-A7E5-25885FD82657}"/>
              </a:ext>
            </a:extLst>
          </p:cNvPr>
          <p:cNvSpPr txBox="1"/>
          <p:nvPr/>
        </p:nvSpPr>
        <p:spPr>
          <a:xfrm>
            <a:off x="4959585" y="632178"/>
            <a:ext cx="65814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err="1">
                <a:solidFill>
                  <a:srgbClr val="333333"/>
                </a:solidFill>
                <a:latin typeface="Times New Roman"/>
                <a:cs typeface="Times New Roman"/>
              </a:rPr>
              <a:t>постанова</a:t>
            </a: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2200" err="1">
                <a:solidFill>
                  <a:srgbClr val="333333"/>
                </a:solidFill>
                <a:latin typeface="Times New Roman"/>
                <a:cs typeface="Times New Roman"/>
              </a:rPr>
              <a:t>Кабінету</a:t>
            </a: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2200" err="1">
                <a:solidFill>
                  <a:srgbClr val="333333"/>
                </a:solidFill>
                <a:latin typeface="Times New Roman"/>
                <a:cs typeface="Times New Roman"/>
              </a:rPr>
              <a:t>Міністрів</a:t>
            </a: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en-US" sz="2200" err="1">
                <a:solidFill>
                  <a:srgbClr val="333333"/>
                </a:solidFill>
                <a:latin typeface="Times New Roman"/>
                <a:cs typeface="Times New Roman"/>
              </a:rPr>
              <a:t>України</a:t>
            </a:r>
            <a:r>
              <a:rPr lang="en-US" sz="2200" dirty="0">
                <a:latin typeface="Times New Roman"/>
              </a:rPr>
              <a:t/>
            </a:r>
            <a:br>
              <a:rPr lang="en-US" sz="2200" dirty="0">
                <a:latin typeface="Times New Roman"/>
              </a:rPr>
            </a:br>
            <a:r>
              <a:rPr lang="en-US" sz="2200" dirty="0">
                <a:solidFill>
                  <a:srgbClr val="333333"/>
                </a:solidFill>
                <a:latin typeface="Times New Roman"/>
                <a:cs typeface="Times New Roman"/>
              </a:rPr>
              <a:t>21.02.2018 р. № 87</a:t>
            </a:r>
            <a:endParaRPr lang="en-US" sz="2200">
              <a:latin typeface="Times New Roman"/>
              <a:cs typeface="Times New Roman"/>
            </a:endParaRPr>
          </a:p>
        </p:txBody>
      </p: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DE78453A-A58B-1111-891A-64072D308635}"/>
              </a:ext>
            </a:extLst>
          </p:cNvPr>
          <p:cNvSpPr/>
          <p:nvPr/>
        </p:nvSpPr>
        <p:spPr>
          <a:xfrm>
            <a:off x="3734740" y="968962"/>
            <a:ext cx="1006592" cy="357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ea typeface="Calibri"/>
              <a:cs typeface="Calibri"/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:a16="http://schemas.microsoft.com/office/drawing/2014/main" id="{FE7B15C6-A034-DE83-2F5F-E9185CACBA69}"/>
              </a:ext>
            </a:extLst>
          </p:cNvPr>
          <p:cNvSpPr/>
          <p:nvPr/>
        </p:nvSpPr>
        <p:spPr>
          <a:xfrm>
            <a:off x="3734740" y="3151480"/>
            <a:ext cx="1006592" cy="357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ea typeface="Calibri"/>
              <a:cs typeface="Calibri"/>
            </a:endParaRPr>
          </a:p>
        </p:txBody>
      </p:sp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id="{CB05541D-6930-3FD4-C84F-46D0253C3C05}"/>
              </a:ext>
            </a:extLst>
          </p:cNvPr>
          <p:cNvSpPr/>
          <p:nvPr/>
        </p:nvSpPr>
        <p:spPr>
          <a:xfrm>
            <a:off x="3734740" y="4609628"/>
            <a:ext cx="1006592" cy="357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4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AA3E0D-2538-EC7B-1BDF-920837127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754" r="9085" b="95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Місце для вмісту 2">
            <a:extLst>
              <a:ext uri="{FF2B5EF4-FFF2-40B4-BE49-F238E27FC236}">
                <a16:creationId xmlns:a16="http://schemas.microsoft.com/office/drawing/2014/main" id="{DA8FDB59-193D-63B1-8756-B840D82D6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264337"/>
              </p:ext>
            </p:extLst>
          </p:nvPr>
        </p:nvGraphicFramePr>
        <p:xfrm>
          <a:off x="838200" y="423922"/>
          <a:ext cx="10816637" cy="575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278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42FDF-2608-9EA5-6D6E-244EAFE1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12" y="2950819"/>
            <a:ext cx="4738957" cy="12297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b="1" kern="1200" dirty="0" err="1">
                <a:latin typeface="Times New Roman"/>
                <a:cs typeface="Times New Roman"/>
              </a:rPr>
              <a:t>Модельні</a:t>
            </a:r>
            <a:r>
              <a:rPr lang="en-US" sz="3600" b="1" kern="1200" dirty="0">
                <a:latin typeface="Times New Roman"/>
                <a:cs typeface="Times New Roman"/>
              </a:rPr>
              <a:t> </a:t>
            </a:r>
            <a:r>
              <a:rPr lang="en-US" sz="3600" b="1" kern="1200" dirty="0" err="1">
                <a:latin typeface="Times New Roman"/>
                <a:cs typeface="Times New Roman"/>
              </a:rPr>
              <a:t>навчальні</a:t>
            </a:r>
            <a:r>
              <a:rPr lang="en-US" sz="3600" b="1" kern="1200" dirty="0">
                <a:latin typeface="Times New Roman"/>
                <a:cs typeface="Times New Roman"/>
              </a:rPr>
              <a:t>  </a:t>
            </a:r>
            <a:r>
              <a:rPr lang="en-US" sz="3600" b="1" kern="1200" dirty="0" err="1">
                <a:latin typeface="Times New Roman"/>
                <a:cs typeface="Times New Roman"/>
              </a:rPr>
              <a:t>програми</a:t>
            </a:r>
            <a:r>
              <a:rPr lang="en-US" sz="3600" b="1" dirty="0">
                <a:latin typeface="Times New Roman"/>
                <a:cs typeface="Times New Roman"/>
              </a:rPr>
              <a:t> (5-6 </a:t>
            </a:r>
            <a:r>
              <a:rPr lang="en-US" sz="3600" b="1" dirty="0" err="1">
                <a:latin typeface="Times New Roman"/>
                <a:cs typeface="Times New Roman"/>
              </a:rPr>
              <a:t>класи</a:t>
            </a:r>
            <a:r>
              <a:rPr lang="en-US" sz="3600" b="1" dirty="0">
                <a:latin typeface="Times New Roman"/>
                <a:cs typeface="Times New Roman"/>
              </a:rPr>
              <a:t>) </a:t>
            </a:r>
            <a:endParaRPr lang="uk-UA" b="1">
              <a:cs typeface="Calibri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146C3FD6-6C6D-B08A-315B-67C27FA73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983760"/>
              </p:ext>
            </p:extLst>
          </p:nvPr>
        </p:nvGraphicFramePr>
        <p:xfrm>
          <a:off x="5688546" y="443974"/>
          <a:ext cx="6009758" cy="596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282435C-F9FA-D153-6F6D-07BC8F4B2B43}"/>
              </a:ext>
            </a:extLst>
          </p:cNvPr>
          <p:cNvSpPr txBox="1"/>
          <p:nvPr/>
        </p:nvSpPr>
        <p:spPr>
          <a:xfrm>
            <a:off x="1741713" y="6452260"/>
            <a:ext cx="2879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latin typeface="Times New Roman"/>
                <a:cs typeface="Calibri"/>
              </a:rPr>
              <a:t>Рік затвердження </a:t>
            </a:r>
            <a:r>
              <a:rPr lang="uk-UA" sz="1400" dirty="0">
                <a:latin typeface="Times New Roman"/>
                <a:cs typeface="Times New Roman"/>
              </a:rPr>
              <a:t>–</a:t>
            </a:r>
            <a:r>
              <a:rPr lang="uk-UA" dirty="0">
                <a:latin typeface="Times New Roman"/>
                <a:cs typeface="Calibri"/>
              </a:rPr>
              <a:t> 2021</a:t>
            </a:r>
            <a:endParaRPr lang="uk-UA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381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42FDF-2608-9EA5-6D6E-244EAFE1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12" y="2950819"/>
            <a:ext cx="4738957" cy="12297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b="1" dirty="0" err="1">
                <a:latin typeface="Times New Roman"/>
                <a:cs typeface="Times New Roman"/>
              </a:rPr>
              <a:t>Міжгалузеві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інтегровані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курси</a:t>
            </a:r>
            <a:r>
              <a:rPr lang="en-US" sz="3600" b="1" dirty="0">
                <a:latin typeface="Times New Roman"/>
                <a:cs typeface="Times New Roman"/>
              </a:rPr>
              <a:t> (5-6 </a:t>
            </a:r>
            <a:r>
              <a:rPr lang="en-US" sz="3600" b="1" dirty="0" err="1">
                <a:latin typeface="Times New Roman"/>
                <a:cs typeface="Times New Roman"/>
              </a:rPr>
              <a:t>класи</a:t>
            </a:r>
            <a:r>
              <a:rPr lang="en-US" sz="3600" b="1" dirty="0">
                <a:latin typeface="Times New Roman"/>
                <a:cs typeface="Times New Roman"/>
              </a:rPr>
              <a:t>)  </a:t>
            </a:r>
            <a:endParaRPr lang="uk-UA" b="1" dirty="0">
              <a:cs typeface="Calibri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146C3FD6-6C6D-B08A-315B-67C27FA73CF2}"/>
              </a:ext>
            </a:extLst>
          </p:cNvPr>
          <p:cNvGraphicFramePr/>
          <p:nvPr/>
        </p:nvGraphicFramePr>
        <p:xfrm>
          <a:off x="5753595" y="666998"/>
          <a:ext cx="5870368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282435C-F9FA-D153-6F6D-07BC8F4B2B43}"/>
              </a:ext>
            </a:extLst>
          </p:cNvPr>
          <p:cNvSpPr txBox="1"/>
          <p:nvPr/>
        </p:nvSpPr>
        <p:spPr>
          <a:xfrm>
            <a:off x="1741713" y="6452260"/>
            <a:ext cx="2879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latin typeface="Times New Roman"/>
                <a:cs typeface="Calibri"/>
              </a:rPr>
              <a:t>Рік затвердження </a:t>
            </a:r>
            <a:r>
              <a:rPr lang="uk-UA" sz="1400" dirty="0">
                <a:latin typeface="Times New Roman"/>
                <a:cs typeface="Times New Roman"/>
              </a:rPr>
              <a:t>–</a:t>
            </a:r>
            <a:r>
              <a:rPr lang="uk-UA" dirty="0">
                <a:latin typeface="Times New Roman"/>
                <a:cs typeface="Calibri"/>
              </a:rPr>
              <a:t> 2021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32287-EB4E-7324-6C6A-131076A6780F}"/>
              </a:ext>
            </a:extLst>
          </p:cNvPr>
          <p:cNvSpPr txBox="1"/>
          <p:nvPr/>
        </p:nvSpPr>
        <p:spPr>
          <a:xfrm>
            <a:off x="6239107" y="198863"/>
            <a:ext cx="72780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latin typeface="Times New Roman"/>
              </a:rPr>
              <a:t>Модельні</a:t>
            </a:r>
            <a:r>
              <a:rPr lang="en-US" sz="2400" b="1" dirty="0">
                <a:latin typeface="Times New Roman"/>
              </a:rPr>
              <a:t> </a:t>
            </a:r>
            <a:r>
              <a:rPr lang="en-US" sz="2400" b="1" err="1">
                <a:latin typeface="Times New Roman"/>
              </a:rPr>
              <a:t>навчальні</a:t>
            </a:r>
            <a:r>
              <a:rPr lang="en-US" sz="2400" b="1" dirty="0">
                <a:latin typeface="Times New Roman"/>
              </a:rPr>
              <a:t>  </a:t>
            </a:r>
            <a:r>
              <a:rPr lang="en-US" sz="2400" b="1" err="1">
                <a:latin typeface="Times New Roman"/>
              </a:rPr>
              <a:t>програми</a:t>
            </a:r>
            <a:endParaRPr lang="uk-UA"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0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42FDF-2608-9EA5-6D6E-244EAFE1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12" y="2950819"/>
            <a:ext cx="4738957" cy="12297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b="1" dirty="0" err="1">
                <a:latin typeface="Times New Roman"/>
                <a:cs typeface="Times New Roman"/>
              </a:rPr>
              <a:t>Для</a:t>
            </a:r>
            <a:r>
              <a:rPr lang="en-US" sz="3600" b="1" dirty="0">
                <a:latin typeface="Times New Roman"/>
                <a:cs typeface="Times New Roman"/>
              </a:rPr>
              <a:t> </a:t>
            </a:r>
            <a:r>
              <a:rPr lang="en-US" sz="3600" b="1" dirty="0" err="1">
                <a:latin typeface="Times New Roman"/>
                <a:cs typeface="Times New Roman"/>
              </a:rPr>
              <a:t>учнів</a:t>
            </a:r>
            <a:r>
              <a:rPr lang="en-US" sz="3600" b="1" dirty="0">
                <a:latin typeface="Times New Roman"/>
                <a:cs typeface="Times New Roman"/>
              </a:rPr>
              <a:t> з </a:t>
            </a:r>
            <a:r>
              <a:rPr lang="en-US" sz="3600" b="1" dirty="0" err="1">
                <a:latin typeface="Times New Roman"/>
                <a:cs typeface="Times New Roman"/>
              </a:rPr>
              <a:t>особливими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освітніми</a:t>
            </a:r>
            <a:r>
              <a:rPr lang="en-US" sz="3600" b="1" dirty="0"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latin typeface="Times New Roman"/>
                <a:cs typeface="Times New Roman"/>
              </a:rPr>
              <a:t>потребами</a:t>
            </a:r>
            <a:r>
              <a:rPr lang="en-US" sz="3600" b="1" dirty="0">
                <a:latin typeface="Times New Roman"/>
                <a:cs typeface="Times New Roman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latin typeface="Times New Roman"/>
                <a:cs typeface="Times New Roman"/>
              </a:rPr>
              <a:t>(5-6 </a:t>
            </a:r>
            <a:r>
              <a:rPr lang="en-US" sz="4000" b="1" dirty="0" err="1">
                <a:latin typeface="Times New Roman"/>
                <a:cs typeface="Times New Roman"/>
              </a:rPr>
              <a:t>класи</a:t>
            </a:r>
            <a:r>
              <a:rPr lang="en-US" sz="4000" b="1" dirty="0">
                <a:latin typeface="Times New Roman"/>
                <a:cs typeface="Times New Roman"/>
              </a:rPr>
              <a:t>)</a:t>
            </a:r>
            <a:r>
              <a:rPr lang="en-US" sz="3600" b="1" dirty="0">
                <a:latin typeface="Times New Roman"/>
                <a:cs typeface="Times New Roman"/>
              </a:rPr>
              <a:t>  </a:t>
            </a:r>
            <a:endParaRPr lang="uk-UA" b="1" dirty="0">
              <a:cs typeface="Calibri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extBox 4">
            <a:extLst>
              <a:ext uri="{FF2B5EF4-FFF2-40B4-BE49-F238E27FC236}">
                <a16:creationId xmlns:a16="http://schemas.microsoft.com/office/drawing/2014/main" id="{146C3FD6-6C6D-B08A-315B-67C27FA73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821677"/>
              </p:ext>
            </p:extLst>
          </p:nvPr>
        </p:nvGraphicFramePr>
        <p:xfrm>
          <a:off x="5828854" y="648183"/>
          <a:ext cx="5870368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282435C-F9FA-D153-6F6D-07BC8F4B2B43}"/>
              </a:ext>
            </a:extLst>
          </p:cNvPr>
          <p:cNvSpPr txBox="1"/>
          <p:nvPr/>
        </p:nvSpPr>
        <p:spPr>
          <a:xfrm>
            <a:off x="1741713" y="6452260"/>
            <a:ext cx="2879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latin typeface="Times New Roman"/>
                <a:cs typeface="Calibri"/>
              </a:rPr>
              <a:t>Рік затвердження </a:t>
            </a:r>
            <a:r>
              <a:rPr lang="uk-UA" sz="1400" dirty="0">
                <a:latin typeface="Times New Roman"/>
                <a:cs typeface="Times New Roman"/>
              </a:rPr>
              <a:t>–</a:t>
            </a:r>
            <a:r>
              <a:rPr lang="uk-UA" dirty="0">
                <a:latin typeface="Times New Roman"/>
                <a:cs typeface="Calibri"/>
              </a:rPr>
              <a:t> 2022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5E0F9-B60C-69C2-E9D7-E49BC9E14A2C}"/>
              </a:ext>
            </a:extLst>
          </p:cNvPr>
          <p:cNvSpPr txBox="1"/>
          <p:nvPr/>
        </p:nvSpPr>
        <p:spPr>
          <a:xfrm>
            <a:off x="6127596" y="301083"/>
            <a:ext cx="53079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latin typeface="Times New Roman"/>
              </a:rPr>
              <a:t>Модельні</a:t>
            </a:r>
            <a:r>
              <a:rPr lang="en-US" sz="2800" b="1" dirty="0">
                <a:latin typeface="Times New Roman"/>
              </a:rPr>
              <a:t> </a:t>
            </a:r>
            <a:r>
              <a:rPr lang="en-US" sz="2800" b="1" dirty="0" err="1">
                <a:latin typeface="Times New Roman"/>
              </a:rPr>
              <a:t>навчальні</a:t>
            </a:r>
            <a:r>
              <a:rPr lang="en-US" sz="2800" b="1" dirty="0">
                <a:latin typeface="Times New Roman"/>
              </a:rPr>
              <a:t>  </a:t>
            </a:r>
            <a:r>
              <a:rPr lang="en-US" sz="2800" b="1" dirty="0" err="1">
                <a:latin typeface="Times New Roman"/>
              </a:rPr>
              <a:t>програми</a:t>
            </a:r>
            <a:endParaRPr lang="uk-UA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7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42FDF-2608-9EA5-6D6E-244EAFE1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12" y="2950819"/>
            <a:ext cx="4738957" cy="1229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 err="1">
                <a:latin typeface="Times New Roman"/>
                <a:cs typeface="Times New Roman"/>
              </a:rPr>
              <a:t>Інформатика</a:t>
            </a:r>
            <a:r>
              <a:rPr lang="en-US" sz="3600" b="1" dirty="0">
                <a:latin typeface="Times New Roman"/>
                <a:cs typeface="Times New Roman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latin typeface="Times New Roman"/>
                <a:cs typeface="Times New Roman"/>
              </a:rPr>
              <a:t>(7-9 </a:t>
            </a:r>
            <a:r>
              <a:rPr lang="en-US" sz="4000" b="1" dirty="0" err="1">
                <a:latin typeface="Times New Roman"/>
                <a:cs typeface="Times New Roman"/>
              </a:rPr>
              <a:t>класи</a:t>
            </a:r>
            <a:r>
              <a:rPr lang="en-US" sz="4000" b="1" dirty="0">
                <a:latin typeface="Times New Roman"/>
                <a:cs typeface="Times New Roman"/>
              </a:rPr>
              <a:t>)</a:t>
            </a:r>
            <a:r>
              <a:rPr lang="en-US" sz="3600" b="1" dirty="0">
                <a:latin typeface="Times New Roman"/>
                <a:cs typeface="Times New Roman"/>
              </a:rPr>
              <a:t>  </a:t>
            </a:r>
            <a:endParaRPr lang="uk-UA" b="1" dirty="0">
              <a:cs typeface="Calibri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2435C-F9FA-D153-6F6D-07BC8F4B2B43}"/>
              </a:ext>
            </a:extLst>
          </p:cNvPr>
          <p:cNvSpPr txBox="1"/>
          <p:nvPr/>
        </p:nvSpPr>
        <p:spPr>
          <a:xfrm>
            <a:off x="1958083" y="6377001"/>
            <a:ext cx="2879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latin typeface="Times New Roman"/>
                <a:cs typeface="Calibri"/>
              </a:rPr>
              <a:t>Рік затвердження </a:t>
            </a:r>
            <a:r>
              <a:rPr lang="uk-UA" sz="1400" dirty="0">
                <a:latin typeface="Times New Roman"/>
                <a:cs typeface="Times New Roman"/>
              </a:rPr>
              <a:t>–</a:t>
            </a:r>
            <a:r>
              <a:rPr lang="uk-UA" dirty="0">
                <a:latin typeface="Times New Roman"/>
                <a:cs typeface="Calibri"/>
              </a:rPr>
              <a:t> 2017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5E0F9-B60C-69C2-E9D7-E49BC9E14A2C}"/>
              </a:ext>
            </a:extLst>
          </p:cNvPr>
          <p:cNvSpPr txBox="1"/>
          <p:nvPr/>
        </p:nvSpPr>
        <p:spPr>
          <a:xfrm>
            <a:off x="624263" y="4515602"/>
            <a:ext cx="53079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/>
              </a:rPr>
              <a:t>Програма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курсу</a:t>
            </a:r>
            <a:endParaRPr lang="en-US" sz="2800" b="1" dirty="0" err="1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5A5FF-5142-2027-6529-8D1E96731A43}"/>
              </a:ext>
            </a:extLst>
          </p:cNvPr>
          <p:cNvSpPr txBox="1"/>
          <p:nvPr/>
        </p:nvSpPr>
        <p:spPr>
          <a:xfrm>
            <a:off x="6839185" y="338666"/>
            <a:ext cx="402260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>
                <a:latin typeface="Times New Roman"/>
                <a:cs typeface="Calibri"/>
              </a:rPr>
              <a:t>Поглиблене вивчення інформатики</a:t>
            </a:r>
            <a:endParaRPr lang="uk-UA" sz="2000"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372C01-47DA-4910-22A5-9F21A005918E}"/>
              </a:ext>
            </a:extLst>
          </p:cNvPr>
          <p:cNvSpPr txBox="1"/>
          <p:nvPr/>
        </p:nvSpPr>
        <p:spPr>
          <a:xfrm>
            <a:off x="6841067" y="1337733"/>
            <a:ext cx="3853273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latin typeface="Times New Roman"/>
              </a:rPr>
              <a:t>Інформатика</a:t>
            </a:r>
            <a:r>
              <a:rPr lang="en-US" sz="3600" b="1" dirty="0">
                <a:latin typeface="Times New Roman"/>
              </a:rPr>
              <a:t> </a:t>
            </a:r>
            <a:r>
              <a:rPr lang="uk-UA" sz="3600" dirty="0">
                <a:latin typeface="Times New Roman"/>
                <a:cs typeface="Times New Roman"/>
              </a:rPr>
              <a:t>​</a:t>
            </a:r>
            <a:br>
              <a:rPr lang="uk-UA" sz="3600" dirty="0">
                <a:latin typeface="Times New Roman"/>
                <a:cs typeface="Times New Roman"/>
              </a:rPr>
            </a:br>
            <a:r>
              <a:rPr lang="en-US" sz="4000" b="1" dirty="0">
                <a:latin typeface="Times New Roman"/>
              </a:rPr>
              <a:t>(8-9 </a:t>
            </a:r>
            <a:r>
              <a:rPr lang="en-US" sz="4000" b="1" dirty="0" err="1">
                <a:latin typeface="Times New Roman"/>
              </a:rPr>
              <a:t>класи</a:t>
            </a:r>
            <a:r>
              <a:rPr lang="en-US" sz="4000" b="1" dirty="0">
                <a:latin typeface="Times New Roman"/>
              </a:rPr>
              <a:t>)</a:t>
            </a:r>
            <a:endParaRPr lang="uk-UA" dirty="0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3600" b="1" dirty="0">
                <a:latin typeface="Times New Roman"/>
              </a:rPr>
              <a:t>з </a:t>
            </a:r>
            <a:r>
              <a:rPr lang="en-US" sz="3600" b="1" dirty="0" err="1">
                <a:latin typeface="Times New Roman"/>
              </a:rPr>
              <a:t>поглибленим</a:t>
            </a:r>
            <a:r>
              <a:rPr lang="en-US" sz="3600" b="1" dirty="0">
                <a:latin typeface="Times New Roman"/>
              </a:rPr>
              <a:t> </a:t>
            </a:r>
            <a:r>
              <a:rPr lang="en-US" sz="3600" b="1" dirty="0" err="1">
                <a:latin typeface="Times New Roman"/>
              </a:rPr>
              <a:t>вивченням</a:t>
            </a:r>
            <a:r>
              <a:rPr lang="en-US" sz="3600" b="1" dirty="0">
                <a:latin typeface="Times New Roman"/>
              </a:rPr>
              <a:t>  </a:t>
            </a:r>
            <a:endParaRPr lang="uk-UA" dirty="0">
              <a:cs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EEB397-82BA-60DC-02D2-9A43D626A483}"/>
              </a:ext>
            </a:extLst>
          </p:cNvPr>
          <p:cNvSpPr txBox="1"/>
          <p:nvPr/>
        </p:nvSpPr>
        <p:spPr>
          <a:xfrm>
            <a:off x="7414379" y="5737297"/>
            <a:ext cx="2879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latin typeface="Times New Roman"/>
                <a:cs typeface="Calibri"/>
              </a:rPr>
              <a:t>Рік затвердження </a:t>
            </a:r>
            <a:r>
              <a:rPr lang="uk-UA" sz="1400" dirty="0">
                <a:latin typeface="Times New Roman"/>
                <a:cs typeface="Times New Roman"/>
              </a:rPr>
              <a:t>–</a:t>
            </a:r>
            <a:r>
              <a:rPr lang="uk-UA" dirty="0">
                <a:latin typeface="Times New Roman"/>
                <a:cs typeface="Calibri"/>
              </a:rPr>
              <a:t> 2016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002D30-F9B7-3D47-A1B5-9224025615E9}"/>
              </a:ext>
            </a:extLst>
          </p:cNvPr>
          <p:cNvSpPr txBox="1"/>
          <p:nvPr/>
        </p:nvSpPr>
        <p:spPr>
          <a:xfrm>
            <a:off x="5995892" y="4252195"/>
            <a:ext cx="53079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Times New Roman"/>
              </a:rPr>
              <a:t>Програма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курсу</a:t>
            </a:r>
            <a:endParaRPr lang="en-US" sz="2800" b="1" dirty="0" err="1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74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42FDF-2608-9EA5-6D6E-244EAFE1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15" y="1868967"/>
            <a:ext cx="4823624" cy="122975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dirty="0">
                <a:latin typeface="Times New Roman"/>
                <a:cs typeface="Times New Roman"/>
              </a:rPr>
              <a:t>навчальна </a:t>
            </a:r>
            <a:r>
              <a:rPr lang="en-US" sz="3600" dirty="0" err="1">
                <a:latin typeface="Times New Roman"/>
                <a:cs typeface="Times New Roman"/>
              </a:rPr>
              <a:t>програма</a:t>
            </a:r>
            <a:endParaRPr lang="en-US" dirty="0" err="1"/>
          </a:p>
          <a:p>
            <a:pPr algn="ctr"/>
            <a:r>
              <a:rPr lang="en-US" sz="3600" dirty="0">
                <a:latin typeface="Times New Roman"/>
                <a:cs typeface="Times New Roman"/>
              </a:rPr>
              <a:t>вибірково-обов’язкового предмету</a:t>
            </a:r>
            <a:endParaRPr lang="en-US" dirty="0"/>
          </a:p>
          <a:p>
            <a:pPr algn="ctr"/>
            <a:r>
              <a:rPr lang="en-US" sz="3600" dirty="0">
                <a:latin typeface="Times New Roman"/>
                <a:cs typeface="Times New Roman"/>
              </a:rPr>
              <a:t>для учнів 10-11 класів</a:t>
            </a:r>
            <a:endParaRPr lang="en-US" dirty="0"/>
          </a:p>
          <a:p>
            <a:pPr algn="ctr"/>
            <a:r>
              <a:rPr lang="en-US" sz="3600" dirty="0">
                <a:latin typeface="Times New Roman"/>
                <a:cs typeface="Times New Roman"/>
              </a:rPr>
              <a:t>загальноосвітніх навчальних закладів</a:t>
            </a:r>
            <a:endParaRPr lang="en-US" dirty="0"/>
          </a:p>
          <a:p>
            <a:pPr algn="ctr"/>
            <a:r>
              <a:rPr lang="en-US" sz="3600" dirty="0">
                <a:latin typeface="Times New Roman"/>
                <a:cs typeface="Times New Roman"/>
              </a:rPr>
              <a:t>(рівень стандарту)</a:t>
            </a:r>
            <a:endParaRPr lang="en-US" dirty="0"/>
          </a:p>
          <a:p>
            <a:pPr algn="ctr"/>
            <a:endParaRPr lang="en-US" sz="3600" b="1" dirty="0">
              <a:latin typeface="Times New Roman"/>
              <a:cs typeface="Times New Roman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2435C-F9FA-D153-6F6D-07BC8F4B2B43}"/>
              </a:ext>
            </a:extLst>
          </p:cNvPr>
          <p:cNvSpPr txBox="1"/>
          <p:nvPr/>
        </p:nvSpPr>
        <p:spPr>
          <a:xfrm>
            <a:off x="4244083" y="6452260"/>
            <a:ext cx="2879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dirty="0">
                <a:latin typeface="Times New Roman"/>
                <a:cs typeface="Calibri"/>
              </a:rPr>
              <a:t>Рік затвердження </a:t>
            </a:r>
            <a:r>
              <a:rPr lang="uk-UA" sz="1400" dirty="0">
                <a:latin typeface="Times New Roman"/>
                <a:cs typeface="Times New Roman"/>
              </a:rPr>
              <a:t>–</a:t>
            </a:r>
            <a:r>
              <a:rPr lang="uk-UA" dirty="0">
                <a:latin typeface="Times New Roman"/>
                <a:cs typeface="Calibri"/>
              </a:rPr>
              <a:t> 2017</a:t>
            </a:r>
            <a:endParaRPr lang="uk-UA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5E0F9-B60C-69C2-E9D7-E49BC9E14A2C}"/>
              </a:ext>
            </a:extLst>
          </p:cNvPr>
          <p:cNvSpPr txBox="1"/>
          <p:nvPr/>
        </p:nvSpPr>
        <p:spPr>
          <a:xfrm>
            <a:off x="624263" y="4515602"/>
            <a:ext cx="53079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5A5FF-5142-2027-6529-8D1E96731A43}"/>
              </a:ext>
            </a:extLst>
          </p:cNvPr>
          <p:cNvSpPr txBox="1"/>
          <p:nvPr/>
        </p:nvSpPr>
        <p:spPr>
          <a:xfrm>
            <a:off x="2737555" y="112888"/>
            <a:ext cx="61110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3600" dirty="0">
                <a:latin typeface="Times New Roman"/>
                <a:cs typeface="Calibri"/>
              </a:rPr>
              <a:t>Старша школа (10-11 класи)</a:t>
            </a:r>
            <a:endParaRPr lang="uk-UA" sz="3600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372C01-47DA-4910-22A5-9F21A005918E}"/>
              </a:ext>
            </a:extLst>
          </p:cNvPr>
          <p:cNvSpPr txBox="1"/>
          <p:nvPr/>
        </p:nvSpPr>
        <p:spPr>
          <a:xfrm>
            <a:off x="6841067" y="1337733"/>
            <a:ext cx="38532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002D30-F9B7-3D47-A1B5-9224025615E9}"/>
              </a:ext>
            </a:extLst>
          </p:cNvPr>
          <p:cNvSpPr txBox="1"/>
          <p:nvPr/>
        </p:nvSpPr>
        <p:spPr>
          <a:xfrm>
            <a:off x="5995892" y="4252195"/>
            <a:ext cx="530798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AB576-94B9-483E-C672-B5D66AB875B5}"/>
              </a:ext>
            </a:extLst>
          </p:cNvPr>
          <p:cNvSpPr txBox="1"/>
          <p:nvPr/>
        </p:nvSpPr>
        <p:spPr>
          <a:xfrm>
            <a:off x="7029215" y="2015067"/>
            <a:ext cx="373097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err="1">
                <a:latin typeface="Times New Roman"/>
                <a:cs typeface="Times New Roman"/>
              </a:rPr>
              <a:t>для</a:t>
            </a:r>
            <a:r>
              <a:rPr lang="en-US" sz="3200" dirty="0">
                <a:latin typeface="Times New Roman"/>
                <a:cs typeface="Times New Roman"/>
              </a:rPr>
              <a:t> 10-11 </a:t>
            </a:r>
            <a:r>
              <a:rPr lang="en-US" sz="3200" err="1">
                <a:latin typeface="Times New Roman"/>
                <a:cs typeface="Times New Roman"/>
              </a:rPr>
              <a:t>класів</a:t>
            </a:r>
            <a:endParaRPr lang="en-US" sz="3200">
              <a:latin typeface="Times New Roman"/>
              <a:cs typeface="Times New Roman"/>
            </a:endParaRPr>
          </a:p>
          <a:p>
            <a:pPr algn="ctr"/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err="1">
                <a:latin typeface="Times New Roman"/>
                <a:cs typeface="Times New Roman"/>
              </a:rPr>
              <a:t>профільне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err="1">
                <a:latin typeface="Times New Roman"/>
                <a:cs typeface="Times New Roman"/>
              </a:rPr>
              <a:t>навчання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03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49CB1-40FE-C849-D38D-C765EB96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87" y="153529"/>
            <a:ext cx="10271609" cy="155587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kern="1200" err="1">
                <a:latin typeface="Times New Roman"/>
                <a:cs typeface="Times New Roman"/>
              </a:rPr>
              <a:t>Методичні</a:t>
            </a:r>
            <a:r>
              <a:rPr lang="en-US" sz="6000" kern="1200" dirty="0">
                <a:latin typeface="Times New Roman"/>
                <a:cs typeface="Times New Roman"/>
              </a:rPr>
              <a:t> </a:t>
            </a:r>
            <a:r>
              <a:rPr lang="en-US" sz="6000" kern="1200" err="1">
                <a:latin typeface="Times New Roman"/>
                <a:cs typeface="Times New Roman"/>
              </a:rPr>
              <a:t>рекомендації</a:t>
            </a:r>
            <a:endParaRPr lang="uk-UA" sz="6000">
              <a:cs typeface="Calibri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Схема 5">
            <a:extLst>
              <a:ext uri="{FF2B5EF4-FFF2-40B4-BE49-F238E27FC236}">
                <a16:creationId xmlns:a16="http://schemas.microsoft.com/office/drawing/2014/main" id="{424CA182-6CEE-0CA1-77DA-E13CCE6702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778404"/>
              </p:ext>
            </p:extLst>
          </p:nvPr>
        </p:nvGraphicFramePr>
        <p:xfrm>
          <a:off x="183790" y="1971335"/>
          <a:ext cx="12046758" cy="483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66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Широкоэкранный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Науково-методичний супровід вивчення інформатики у контексті подальшого розвитку  нової української школи </vt:lpstr>
      <vt:lpstr>Презентация PowerPoint</vt:lpstr>
      <vt:lpstr>Презентация PowerPoint</vt:lpstr>
      <vt:lpstr>Модельні навчальні  програми (5-6 класи) </vt:lpstr>
      <vt:lpstr>Міжгалузеві інтегровані курси (5-6 класи)  </vt:lpstr>
      <vt:lpstr>Для учнів з особливими освітніми потребами  (5-6 класи)  </vt:lpstr>
      <vt:lpstr>Інформатика  (7-9 класи)  </vt:lpstr>
      <vt:lpstr>навчальна програма вибірково-обов’язкового предмету для учнів 10-11 класів загальноосвітніх навчальних закладів (рівень стандарту) </vt:lpstr>
      <vt:lpstr>Методичні рекомендації</vt:lpstr>
      <vt:lpstr>Методичні рекомендації</vt:lpstr>
      <vt:lpstr>Методичні рекомендації</vt:lpstr>
      <vt:lpstr>Презентация PowerPoint</vt:lpstr>
      <vt:lpstr>Презентация PowerPoint</vt:lpstr>
      <vt:lpstr>Презентация PowerPoint</vt:lpstr>
      <vt:lpstr>Робота з ґаджетами відповідно до санітарного регламенту</vt:lpstr>
      <vt:lpstr>Презентация PowerPoint</vt:lpstr>
      <vt:lpstr>Оцінювання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>Home</cp:lastModifiedBy>
  <cp:revision>2092</cp:revision>
  <dcterms:created xsi:type="dcterms:W3CDTF">2023-06-15T11:30:58Z</dcterms:created>
  <dcterms:modified xsi:type="dcterms:W3CDTF">2023-08-28T07:22:07Z</dcterms:modified>
</cp:coreProperties>
</file>