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3" r:id="rId69"/>
    <p:sldId id="334" r:id="rId70"/>
    <p:sldId id="361" r:id="rId71"/>
  </p:sldIdLst>
  <p:sldSz cx="18288000" cy="10287000"/>
  <p:notesSz cx="6858000" cy="9144000"/>
  <p:embeddedFontLst>
    <p:embeddedFont>
      <p:font typeface="Play" charset="0"/>
      <p:regular r:id="rId73"/>
      <p:bold r:id="rId74"/>
    </p:embeddedFont>
    <p:embeddedFont>
      <p:font typeface="Open Sans" charset="0"/>
      <p:regular r:id="rId75"/>
      <p:bold r:id="rId76"/>
      <p:italic r:id="rId77"/>
      <p:boldItalic r:id="rId78"/>
    </p:embeddedFont>
    <p:embeddedFont>
      <p:font typeface="Arimo" charset="0"/>
      <p:bold r:id="rId79"/>
      <p:boldItalic r:id="rId80"/>
    </p:embeddedFont>
    <p:embeddedFont>
      <p:font typeface="Forum" charset="0"/>
      <p:regular r:id="rId81"/>
    </p:embeddedFont>
    <p:embeddedFont>
      <p:font typeface="PT Serif" charset="-52"/>
      <p:bold r:id="rId82"/>
      <p:boldItalic r:id="rId83"/>
    </p:embeddedFont>
    <p:embeddedFont>
      <p:font typeface="Calibri" pitchFamily="34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4" roundtripDataSignature="AMtx7mgz+KeBB9KdEvtYIOYbkzsziy6n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-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24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705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95.jpg"/><Relationship Id="rId7" Type="http://schemas.openxmlformats.org/officeDocument/2006/relationships/image" Target="../media/image99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383365" y="4662859"/>
            <a:ext cx="5419725" cy="4591050"/>
          </a:xfrm>
          <a:custGeom>
            <a:avLst/>
            <a:gdLst/>
            <a:ahLst/>
            <a:cxnLst/>
            <a:rect l="l" t="t" r="r" b="b"/>
            <a:pathLst>
              <a:path w="5419725" h="4591050" extrusionOk="0">
                <a:moveTo>
                  <a:pt x="0" y="0"/>
                </a:moveTo>
                <a:lnTo>
                  <a:pt x="5419725" y="0"/>
                </a:lnTo>
                <a:lnTo>
                  <a:pt x="5419725" y="4591050"/>
                </a:lnTo>
                <a:lnTo>
                  <a:pt x="0" y="4591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916" r="-2281" b="-13827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10010327" y="4662859"/>
            <a:ext cx="5391150" cy="4591050"/>
          </a:xfrm>
          <a:custGeom>
            <a:avLst/>
            <a:gdLst/>
            <a:ahLst/>
            <a:cxnLst/>
            <a:rect l="l" t="t" r="r" b="b"/>
            <a:pathLst>
              <a:path w="5391150" h="4591050" extrusionOk="0">
                <a:moveTo>
                  <a:pt x="0" y="0"/>
                </a:moveTo>
                <a:lnTo>
                  <a:pt x="5391150" y="0"/>
                </a:lnTo>
                <a:lnTo>
                  <a:pt x="5391150" y="4591050"/>
                </a:lnTo>
                <a:lnTo>
                  <a:pt x="0" y="4591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008" b="-9414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5806764" y="465115"/>
            <a:ext cx="6486525" cy="1800225"/>
          </a:xfrm>
          <a:custGeom>
            <a:avLst/>
            <a:gdLst/>
            <a:ahLst/>
            <a:cxnLst/>
            <a:rect l="l" t="t" r="r" b="b"/>
            <a:pathLst>
              <a:path w="6486525" h="1800225" extrusionOk="0">
                <a:moveTo>
                  <a:pt x="0" y="0"/>
                </a:moveTo>
                <a:lnTo>
                  <a:pt x="6486525" y="0"/>
                </a:lnTo>
                <a:lnTo>
                  <a:pt x="6486525" y="1800225"/>
                </a:lnTo>
                <a:lnTo>
                  <a:pt x="0" y="1800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"/>
          <p:cNvSpPr txBox="1"/>
          <p:nvPr/>
        </p:nvSpPr>
        <p:spPr>
          <a:xfrm>
            <a:off x="1232840" y="2319376"/>
            <a:ext cx="15629125" cy="199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26" b="0" i="0" u="none" strike="noStrike" cap="none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мовно-літературна освітня галузь ДСБСО (зарубіжна література)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/>
          <p:nvPr/>
        </p:nvSpPr>
        <p:spPr>
          <a:xfrm>
            <a:off x="1230478" y="1831410"/>
            <a:ext cx="2247919" cy="14297"/>
          </a:xfrm>
          <a:custGeom>
            <a:avLst/>
            <a:gdLst/>
            <a:ahLst/>
            <a:cxnLst/>
            <a:rect l="l" t="t" r="r" b="b"/>
            <a:pathLst>
              <a:path w="2247919" h="14297" extrusionOk="0">
                <a:moveTo>
                  <a:pt x="0" y="0"/>
                </a:moveTo>
                <a:lnTo>
                  <a:pt x="2247919" y="0"/>
                </a:lnTo>
                <a:lnTo>
                  <a:pt x="2247919" y="14297"/>
                </a:lnTo>
                <a:lnTo>
                  <a:pt x="0" y="14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14"/>
          <p:cNvSpPr/>
          <p:nvPr/>
        </p:nvSpPr>
        <p:spPr>
          <a:xfrm>
            <a:off x="484880" y="1831419"/>
            <a:ext cx="17459325" cy="8391525"/>
          </a:xfrm>
          <a:custGeom>
            <a:avLst/>
            <a:gdLst/>
            <a:ahLst/>
            <a:cxnLst/>
            <a:rect l="l" t="t" r="r" b="b"/>
            <a:pathLst>
              <a:path w="17459325" h="8391525" extrusionOk="0">
                <a:moveTo>
                  <a:pt x="0" y="0"/>
                </a:moveTo>
                <a:lnTo>
                  <a:pt x="17459325" y="0"/>
                </a:lnTo>
                <a:lnTo>
                  <a:pt x="17459325" y="8391525"/>
                </a:lnTo>
                <a:lnTo>
                  <a:pt x="0" y="8391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14"/>
          <p:cNvSpPr txBox="1"/>
          <p:nvPr/>
        </p:nvSpPr>
        <p:spPr>
          <a:xfrm>
            <a:off x="484880" y="504368"/>
            <a:ext cx="4618911" cy="128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10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сайт філолог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15411431" y="9471260"/>
            <a:ext cx="2530678" cy="4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/>
          <p:nvPr/>
        </p:nvSpPr>
        <p:spPr>
          <a:xfrm>
            <a:off x="-2851223" y="-3177264"/>
            <a:ext cx="21917025" cy="14611350"/>
          </a:xfrm>
          <a:custGeom>
            <a:avLst/>
            <a:gdLst/>
            <a:ahLst/>
            <a:cxnLst/>
            <a:rect l="l" t="t" r="r" b="b"/>
            <a:pathLst>
              <a:path w="21917025" h="14611350" extrusionOk="0">
                <a:moveTo>
                  <a:pt x="0" y="0"/>
                </a:moveTo>
                <a:lnTo>
                  <a:pt x="21917025" y="0"/>
                </a:lnTo>
                <a:lnTo>
                  <a:pt x="21917025" y="14611350"/>
                </a:lnTo>
                <a:lnTo>
                  <a:pt x="0" y="14611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3" name="Google Shape;213;p15"/>
          <p:cNvSpPr txBox="1"/>
          <p:nvPr/>
        </p:nvSpPr>
        <p:spPr>
          <a:xfrm>
            <a:off x="4163635" y="528714"/>
            <a:ext cx="13347506" cy="85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11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Актуальні питання навчання у 5,6 класах НУШ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8557393" y="2073459"/>
            <a:ext cx="7683998" cy="338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проблема підручників, коли будуть надруковані підручники?...</a:t>
            </a:r>
            <a:endParaRPr/>
          </a:p>
          <a:p>
            <a:pPr marL="0" marR="0" lvl="0" indent="0" algn="ctr" rtl="0">
              <a:lnSpc>
                <a:spcPct val="139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14728631" y="9205131"/>
            <a:ext cx="2530678" cy="4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5588" t="-30885" r="-4251" b="-11149"/>
            </a:stretch>
          </a:blipFill>
          <a:ln>
            <a:noFill/>
          </a:ln>
        </p:spPr>
      </p:sp>
      <p:sp>
        <p:nvSpPr>
          <p:cNvPr id="221" name="Google Shape;221;p16"/>
          <p:cNvSpPr txBox="1"/>
          <p:nvPr/>
        </p:nvSpPr>
        <p:spPr>
          <a:xfrm>
            <a:off x="4491628" y="165897"/>
            <a:ext cx="13343839" cy="85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11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Що таке індекси? Чи позначати їх у журналах?</a:t>
            </a:r>
            <a:endParaRPr/>
          </a:p>
        </p:txBody>
      </p:sp>
      <p:sp>
        <p:nvSpPr>
          <p:cNvPr id="222" name="Google Shape;222;p16"/>
          <p:cNvSpPr txBox="1"/>
          <p:nvPr/>
        </p:nvSpPr>
        <p:spPr>
          <a:xfrm>
            <a:off x="7230361" y="943242"/>
            <a:ext cx="10352713" cy="838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2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  <a:p>
            <a:pPr marL="0" marR="0" lvl="0" indent="0" algn="ctr" rtl="0">
              <a:lnSpc>
                <a:spcPct val="1382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13. Обов’язкові результати навчання учнів позначено індексами, в яких:</a:t>
            </a:r>
            <a:endParaRPr/>
          </a:p>
          <a:p>
            <a:pPr marL="0" marR="0" lvl="0" indent="0" algn="ctr" rtl="0">
              <a:lnSpc>
                <a:spcPct val="1382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скорочений буквений запис означає освітню галузь, до якої належить обов’язковий результат навчання; цифра на початку індексу вказує на порядковий номер року навчання (класу), на завершення якого очікується досягнення результату навчання;</a:t>
            </a:r>
            <a:endParaRPr/>
          </a:p>
          <a:p>
            <a:pPr marL="0" marR="0" lvl="0" indent="0" algn="ctr" rtl="0">
              <a:lnSpc>
                <a:spcPct val="1382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перша цифра після буквеного запису до крапки означає номер групи результатів навчання;</a:t>
            </a:r>
            <a:endParaRPr/>
          </a:p>
          <a:p>
            <a:pPr marL="0" marR="0" lvl="0" indent="0" algn="ctr" rtl="0">
              <a:lnSpc>
                <a:spcPct val="1382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цифра після крапки означає номер загального результату навчання;</a:t>
            </a:r>
            <a:endParaRPr/>
          </a:p>
          <a:p>
            <a:pPr marL="0" marR="0" lvl="0" indent="0" algn="ctr" rtl="0">
              <a:lnSpc>
                <a:spcPct val="1382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наступна цифра означає номер конкретного результату навчання;</a:t>
            </a:r>
            <a:endParaRPr/>
          </a:p>
          <a:p>
            <a:pPr marL="0" marR="0" lvl="0" indent="0" algn="ctr" rtl="0">
              <a:lnSpc>
                <a:spcPct val="1382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8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остання цифра означає номер орієнтира для оцінювання відповідного навчального результату.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1435751" y="5969965"/>
            <a:ext cx="5323561" cy="99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38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6 МОВ 1. 1.1 - 1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3226365" y="9539945"/>
            <a:ext cx="2530678" cy="4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/>
          <p:nvPr/>
        </p:nvSpPr>
        <p:spPr>
          <a:xfrm>
            <a:off x="0" y="2515"/>
            <a:ext cx="9144000" cy="10277475"/>
          </a:xfrm>
          <a:custGeom>
            <a:avLst/>
            <a:gdLst/>
            <a:ahLst/>
            <a:cxnLst/>
            <a:rect l="l" t="t" r="r" b="b"/>
            <a:pathLst>
              <a:path w="9144000" h="10277475" extrusionOk="0">
                <a:moveTo>
                  <a:pt x="0" y="0"/>
                </a:moveTo>
                <a:lnTo>
                  <a:pt x="9144000" y="0"/>
                </a:lnTo>
                <a:lnTo>
                  <a:pt x="9144000" y="10277475"/>
                </a:lnTo>
                <a:lnTo>
                  <a:pt x="0" y="10277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4165" r="-11144" b="-24206"/>
            </a:stretch>
          </a:blipFill>
          <a:ln>
            <a:noFill/>
          </a:ln>
        </p:spPr>
      </p:sp>
      <p:sp>
        <p:nvSpPr>
          <p:cNvPr id="230" name="Google Shape;230;p17"/>
          <p:cNvSpPr txBox="1"/>
          <p:nvPr/>
        </p:nvSpPr>
        <p:spPr>
          <a:xfrm>
            <a:off x="9596885" y="544640"/>
            <a:ext cx="6994293" cy="321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4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9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Батьки</a:t>
            </a:r>
            <a:r>
              <a:rPr lang="en-US" sz="919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919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про</a:t>
            </a:r>
            <a:endParaRPr dirty="0"/>
          </a:p>
          <a:p>
            <a:pPr marL="0" marR="0" lvl="0" indent="0" algn="l" rtl="0">
              <a:lnSpc>
                <a:spcPct val="1394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9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5 </a:t>
            </a:r>
            <a:r>
              <a:rPr lang="en-US" sz="919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клас</a:t>
            </a:r>
            <a:r>
              <a:rPr lang="en-US" sz="919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НУШ</a:t>
            </a:r>
            <a:endParaRPr dirty="0"/>
          </a:p>
        </p:txBody>
      </p:sp>
      <p:sp>
        <p:nvSpPr>
          <p:cNvPr id="231" name="Google Shape;231;p17"/>
          <p:cNvSpPr txBox="1"/>
          <p:nvPr/>
        </p:nvSpPr>
        <p:spPr>
          <a:xfrm>
            <a:off x="9670618" y="3743554"/>
            <a:ext cx="7487364" cy="533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22" b="1" i="0" u="none" strike="noStrike" cap="none" dirty="0" err="1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Віра</a:t>
            </a:r>
            <a:r>
              <a:rPr lang="en-US" sz="4822" b="1" i="0" u="none" strike="noStrike" cap="none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4822" b="1" i="0" u="none" strike="noStrike" cap="none" dirty="0" err="1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Коткова</a:t>
            </a:r>
            <a:r>
              <a:rPr lang="en-US" sz="4822" b="1" i="0" u="none" strike="noStrike" cap="none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: </a:t>
            </a:r>
            <a:r>
              <a:rPr lang="en-US" sz="4822" b="1" i="0" u="none" strike="noStrike" cap="none" dirty="0" err="1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враження</a:t>
            </a:r>
            <a:r>
              <a:rPr lang="en-US" sz="4822" b="1" i="0" u="none" strike="noStrike" cap="none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4822" b="1" i="0" u="none" strike="noStrike" cap="none" dirty="0" err="1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від</a:t>
            </a:r>
            <a:r>
              <a:rPr lang="en-US" sz="4822" b="1" i="0" u="none" strike="noStrike" cap="none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4822" b="1" i="0" u="none" strike="noStrike" cap="none" dirty="0" err="1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навчання</a:t>
            </a:r>
            <a:r>
              <a:rPr lang="en-US" sz="4822" b="1" i="0" u="none" strike="noStrike" cap="none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у 5 </a:t>
            </a:r>
            <a:r>
              <a:rPr lang="en-US" sz="4822" b="1" i="0" u="none" strike="noStrike" cap="none" dirty="0" err="1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класі</a:t>
            </a:r>
            <a:r>
              <a:rPr lang="en-US" sz="4822" b="1" i="0" u="none" strike="noStrike" cap="none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НУШ : https://osvita.ua/blogs/89 204/</a:t>
            </a:r>
            <a:endParaRPr dirty="0"/>
          </a:p>
          <a:p>
            <a:pPr marL="0" marR="0" lvl="0" indent="0" algn="ctr" rtl="0">
              <a:lnSpc>
                <a:spcPct val="139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22" b="0" i="0" u="none" strike="noStrike" cap="none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 dirty="0"/>
          </a:p>
        </p:txBody>
      </p:sp>
      <p:sp>
        <p:nvSpPr>
          <p:cNvPr id="232" name="Google Shape;232;p17"/>
          <p:cNvSpPr txBox="1"/>
          <p:nvPr/>
        </p:nvSpPr>
        <p:spPr>
          <a:xfrm>
            <a:off x="14198213" y="9325156"/>
            <a:ext cx="2530678" cy="4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/>
          <p:nvPr/>
        </p:nvSpPr>
        <p:spPr>
          <a:xfrm>
            <a:off x="814635" y="458229"/>
            <a:ext cx="16944975" cy="5362575"/>
          </a:xfrm>
          <a:custGeom>
            <a:avLst/>
            <a:gdLst/>
            <a:ahLst/>
            <a:cxnLst/>
            <a:rect l="l" t="t" r="r" b="b"/>
            <a:pathLst>
              <a:path w="16944975" h="5362575" extrusionOk="0">
                <a:moveTo>
                  <a:pt x="0" y="0"/>
                </a:moveTo>
                <a:lnTo>
                  <a:pt x="16944975" y="0"/>
                </a:lnTo>
                <a:lnTo>
                  <a:pt x="16944975" y="5362575"/>
                </a:lnTo>
                <a:lnTo>
                  <a:pt x="0" y="5362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793"/>
            </a:stretch>
          </a:blipFill>
          <a:ln>
            <a:noFill/>
          </a:ln>
        </p:spPr>
      </p:sp>
      <p:sp>
        <p:nvSpPr>
          <p:cNvPr id="238" name="Google Shape;238;p18"/>
          <p:cNvSpPr txBox="1"/>
          <p:nvPr/>
        </p:nvSpPr>
        <p:spPr>
          <a:xfrm>
            <a:off x="831304" y="5740003"/>
            <a:ext cx="16914514" cy="410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4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"...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перенавантаження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творами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які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змінюються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як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у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калейдоскопі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не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встигнувши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залишити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жодного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сліду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ані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у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пам’яті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ані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у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серці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До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цього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всього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додалася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ще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й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жахлива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організація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процесу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самим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вчителем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Завдання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в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класрум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додавалися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на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місяць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вперед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і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не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завданнями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а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оголошеннями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посилання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на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сторінки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,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які</a:t>
            </a:r>
            <a:endParaRPr dirty="0"/>
          </a:p>
          <a:p>
            <a:pPr marL="0" marR="0" lvl="0" indent="0" algn="l" rtl="0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потрібно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читати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..."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Віра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3900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Коткова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/>
          <p:nvPr/>
        </p:nvSpPr>
        <p:spPr>
          <a:xfrm>
            <a:off x="1337415" y="901103"/>
            <a:ext cx="15925800" cy="8972550"/>
          </a:xfrm>
          <a:custGeom>
            <a:avLst/>
            <a:gdLst/>
            <a:ahLst/>
            <a:cxnLst/>
            <a:rect l="l" t="t" r="r" b="b"/>
            <a:pathLst>
              <a:path w="15925800" h="8972550" extrusionOk="0">
                <a:moveTo>
                  <a:pt x="0" y="0"/>
                </a:moveTo>
                <a:lnTo>
                  <a:pt x="15925800" y="0"/>
                </a:lnTo>
                <a:lnTo>
                  <a:pt x="15925800" y="8972550"/>
                </a:lnTo>
                <a:lnTo>
                  <a:pt x="0" y="8972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/>
          <p:nvPr/>
        </p:nvSpPr>
        <p:spPr>
          <a:xfrm>
            <a:off x="608924" y="368351"/>
            <a:ext cx="17068800" cy="9553575"/>
          </a:xfrm>
          <a:custGeom>
            <a:avLst/>
            <a:gdLst/>
            <a:ahLst/>
            <a:cxnLst/>
            <a:rect l="l" t="t" r="r" b="b"/>
            <a:pathLst>
              <a:path w="17068800" h="9553575" extrusionOk="0">
                <a:moveTo>
                  <a:pt x="0" y="0"/>
                </a:moveTo>
                <a:lnTo>
                  <a:pt x="17068800" y="0"/>
                </a:lnTo>
                <a:lnTo>
                  <a:pt x="17068800" y="9553575"/>
                </a:lnTo>
                <a:lnTo>
                  <a:pt x="0" y="9553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72" name="Google Shape;272;p23"/>
          <p:cNvSpPr txBox="1"/>
          <p:nvPr/>
        </p:nvSpPr>
        <p:spPr>
          <a:xfrm>
            <a:off x="14626447" y="8824827"/>
            <a:ext cx="2773242" cy="81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028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/>
          <p:nvPr/>
        </p:nvSpPr>
        <p:spPr>
          <a:xfrm>
            <a:off x="686591" y="377076"/>
            <a:ext cx="16916400" cy="8877300"/>
          </a:xfrm>
          <a:custGeom>
            <a:avLst/>
            <a:gdLst/>
            <a:ahLst/>
            <a:cxnLst/>
            <a:rect l="l" t="t" r="r" b="b"/>
            <a:pathLst>
              <a:path w="16916400" h="8877300" extrusionOk="0">
                <a:moveTo>
                  <a:pt x="0" y="0"/>
                </a:moveTo>
                <a:lnTo>
                  <a:pt x="16916400" y="0"/>
                </a:lnTo>
                <a:lnTo>
                  <a:pt x="16916400" y="8877300"/>
                </a:lnTo>
                <a:lnTo>
                  <a:pt x="0" y="8877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02"/>
            </a:stretch>
          </a:blipFill>
          <a:ln>
            <a:noFill/>
          </a:ln>
        </p:spPr>
      </p:sp>
      <p:sp>
        <p:nvSpPr>
          <p:cNvPr id="278" name="Google Shape;278;p24"/>
          <p:cNvSpPr txBox="1"/>
          <p:nvPr/>
        </p:nvSpPr>
        <p:spPr>
          <a:xfrm>
            <a:off x="14420240" y="9205141"/>
            <a:ext cx="2773242" cy="81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3D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/>
          <p:nvPr/>
        </p:nvSpPr>
        <p:spPr>
          <a:xfrm>
            <a:off x="530142" y="527980"/>
            <a:ext cx="16725900" cy="8953500"/>
          </a:xfrm>
          <a:custGeom>
            <a:avLst/>
            <a:gdLst/>
            <a:ahLst/>
            <a:cxnLst/>
            <a:rect l="l" t="t" r="r" b="b"/>
            <a:pathLst>
              <a:path w="16725900" h="8953500" extrusionOk="0">
                <a:moveTo>
                  <a:pt x="0" y="0"/>
                </a:moveTo>
                <a:lnTo>
                  <a:pt x="16725900" y="0"/>
                </a:lnTo>
                <a:lnTo>
                  <a:pt x="16725900" y="8953500"/>
                </a:lnTo>
                <a:lnTo>
                  <a:pt x="0" y="895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104"/>
            </a:stretch>
          </a:blipFill>
          <a:ln>
            <a:noFill/>
          </a:ln>
        </p:spPr>
      </p:sp>
      <p:sp>
        <p:nvSpPr>
          <p:cNvPr id="284" name="Google Shape;284;p25"/>
          <p:cNvSpPr txBox="1"/>
          <p:nvPr/>
        </p:nvSpPr>
        <p:spPr>
          <a:xfrm>
            <a:off x="14486039" y="9046731"/>
            <a:ext cx="2773242" cy="81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63F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/>
          <p:nvPr/>
        </p:nvSpPr>
        <p:spPr>
          <a:xfrm>
            <a:off x="1396098" y="681980"/>
            <a:ext cx="15411450" cy="8239125"/>
          </a:xfrm>
          <a:custGeom>
            <a:avLst/>
            <a:gdLst/>
            <a:ahLst/>
            <a:cxnLst/>
            <a:rect l="l" t="t" r="r" b="b"/>
            <a:pathLst>
              <a:path w="15411450" h="8239125" extrusionOk="0">
                <a:moveTo>
                  <a:pt x="0" y="0"/>
                </a:moveTo>
                <a:lnTo>
                  <a:pt x="15411450" y="0"/>
                </a:lnTo>
                <a:lnTo>
                  <a:pt x="15411450" y="8239125"/>
                </a:lnTo>
                <a:lnTo>
                  <a:pt x="0" y="8239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201"/>
            </a:stretch>
          </a:blipFill>
          <a:ln>
            <a:noFill/>
          </a:ln>
        </p:spPr>
      </p:sp>
      <p:sp>
        <p:nvSpPr>
          <p:cNvPr id="290" name="Google Shape;290;p26"/>
          <p:cNvSpPr txBox="1"/>
          <p:nvPr/>
        </p:nvSpPr>
        <p:spPr>
          <a:xfrm>
            <a:off x="14037545" y="8484241"/>
            <a:ext cx="2773242" cy="81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10072287" y="6359823"/>
            <a:ext cx="7591425" cy="3724275"/>
          </a:xfrm>
          <a:custGeom>
            <a:avLst/>
            <a:gdLst/>
            <a:ahLst/>
            <a:cxnLst/>
            <a:rect l="l" t="t" r="r" b="b"/>
            <a:pathLst>
              <a:path w="7591425" h="3724275" extrusionOk="0">
                <a:moveTo>
                  <a:pt x="0" y="0"/>
                </a:moveTo>
                <a:lnTo>
                  <a:pt x="7591425" y="0"/>
                </a:lnTo>
                <a:lnTo>
                  <a:pt x="7591425" y="3724275"/>
                </a:lnTo>
                <a:lnTo>
                  <a:pt x="0" y="3724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4732" b="-140881"/>
            </a:stretch>
          </a:blipFill>
          <a:ln>
            <a:noFill/>
          </a:ln>
        </p:spPr>
      </p:sp>
      <p:sp>
        <p:nvSpPr>
          <p:cNvPr id="133" name="Google Shape;133;p6"/>
          <p:cNvSpPr/>
          <p:nvPr/>
        </p:nvSpPr>
        <p:spPr>
          <a:xfrm>
            <a:off x="10072287" y="1658169"/>
            <a:ext cx="7591425" cy="2705100"/>
          </a:xfrm>
          <a:custGeom>
            <a:avLst/>
            <a:gdLst/>
            <a:ahLst/>
            <a:cxnLst/>
            <a:rect l="l" t="t" r="r" b="b"/>
            <a:pathLst>
              <a:path w="7591425" h="2705100" extrusionOk="0">
                <a:moveTo>
                  <a:pt x="0" y="0"/>
                </a:moveTo>
                <a:lnTo>
                  <a:pt x="7591425" y="0"/>
                </a:lnTo>
                <a:lnTo>
                  <a:pt x="7591425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34360" b="-52604"/>
            </a:stretch>
          </a:blipFill>
          <a:ln>
            <a:noFill/>
          </a:ln>
        </p:spPr>
      </p:sp>
      <p:sp>
        <p:nvSpPr>
          <p:cNvPr id="134" name="Google Shape;134;p6"/>
          <p:cNvSpPr txBox="1"/>
          <p:nvPr/>
        </p:nvSpPr>
        <p:spPr>
          <a:xfrm>
            <a:off x="1672761" y="1561624"/>
            <a:ext cx="6455092" cy="315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8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7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Навчально-методичне забезпечення </a:t>
            </a:r>
            <a:endParaRPr/>
          </a:p>
          <a:p>
            <a:pPr marL="0" marR="0" lvl="0" indent="0" algn="ctr" rtl="0">
              <a:lnSpc>
                <a:spcPct val="1398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7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НУШ 23/24: </a:t>
            </a:r>
            <a:endParaRPr/>
          </a:p>
          <a:p>
            <a:pPr marL="0" marR="0" lvl="0" indent="0" algn="l" rtl="0">
              <a:lnSpc>
                <a:spcPct val="1398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7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зарубіжна література</a:t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2840660" y="7713793"/>
            <a:ext cx="4441527" cy="9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Сайт РОІППО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6585223" y="9182843"/>
            <a:ext cx="3008252" cy="48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1028700" y="748074"/>
            <a:ext cx="15849600" cy="8791575"/>
          </a:xfrm>
          <a:custGeom>
            <a:avLst/>
            <a:gdLst/>
            <a:ahLst/>
            <a:cxnLst/>
            <a:rect l="l" t="t" r="r" b="b"/>
            <a:pathLst>
              <a:path w="15849600" h="8791575" extrusionOk="0">
                <a:moveTo>
                  <a:pt x="0" y="0"/>
                </a:moveTo>
                <a:lnTo>
                  <a:pt x="15849600" y="0"/>
                </a:lnTo>
                <a:lnTo>
                  <a:pt x="15849600" y="8791575"/>
                </a:lnTo>
                <a:lnTo>
                  <a:pt x="0" y="8791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700" b="-706"/>
            </a:stretch>
          </a:blipFill>
          <a:ln>
            <a:noFill/>
          </a:ln>
        </p:spPr>
      </p:sp>
      <p:sp>
        <p:nvSpPr>
          <p:cNvPr id="296" name="Google Shape;296;p27"/>
          <p:cNvSpPr txBox="1"/>
          <p:nvPr/>
        </p:nvSpPr>
        <p:spPr>
          <a:xfrm>
            <a:off x="14382112" y="9157287"/>
            <a:ext cx="1674590" cy="449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46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1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В ктор я Туряниця Свалява 2023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/>
          <p:nvPr/>
        </p:nvSpPr>
        <p:spPr>
          <a:xfrm>
            <a:off x="1208827" y="679971"/>
            <a:ext cx="15868650" cy="8924925"/>
          </a:xfrm>
          <a:custGeom>
            <a:avLst/>
            <a:gdLst/>
            <a:ahLst/>
            <a:cxnLst/>
            <a:rect l="l" t="t" r="r" b="b"/>
            <a:pathLst>
              <a:path w="15868650" h="8924925" extrusionOk="0">
                <a:moveTo>
                  <a:pt x="0" y="0"/>
                </a:moveTo>
                <a:lnTo>
                  <a:pt x="15868650" y="0"/>
                </a:lnTo>
                <a:lnTo>
                  <a:pt x="15868650" y="8924925"/>
                </a:lnTo>
                <a:lnTo>
                  <a:pt x="0" y="892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2" name="Google Shape;302;p28"/>
          <p:cNvSpPr txBox="1"/>
          <p:nvPr/>
        </p:nvSpPr>
        <p:spPr>
          <a:xfrm>
            <a:off x="12487666" y="8911161"/>
            <a:ext cx="4235444" cy="34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Туряниця, Свалява 2023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>
            <a:off x="1300182" y="731358"/>
            <a:ext cx="15687675" cy="8820150"/>
          </a:xfrm>
          <a:custGeom>
            <a:avLst/>
            <a:gdLst/>
            <a:ahLst/>
            <a:cxnLst/>
            <a:rect l="l" t="t" r="r" b="b"/>
            <a:pathLst>
              <a:path w="15687675" h="8820150" extrusionOk="0">
                <a:moveTo>
                  <a:pt x="0" y="0"/>
                </a:moveTo>
                <a:lnTo>
                  <a:pt x="15687675" y="0"/>
                </a:lnTo>
                <a:lnTo>
                  <a:pt x="15687675" y="8820150"/>
                </a:lnTo>
                <a:lnTo>
                  <a:pt x="0" y="8820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8" name="Google Shape;308;p29"/>
          <p:cNvSpPr txBox="1"/>
          <p:nvPr/>
        </p:nvSpPr>
        <p:spPr>
          <a:xfrm>
            <a:off x="12487666" y="8911171"/>
            <a:ext cx="4235444" cy="34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Туряниця, Свалява 2023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/>
          <p:nvPr/>
        </p:nvSpPr>
        <p:spPr>
          <a:xfrm>
            <a:off x="1589970" y="894359"/>
            <a:ext cx="15106650" cy="8496300"/>
          </a:xfrm>
          <a:custGeom>
            <a:avLst/>
            <a:gdLst/>
            <a:ahLst/>
            <a:cxnLst/>
            <a:rect l="l" t="t" r="r" b="b"/>
            <a:pathLst>
              <a:path w="15106650" h="8496300" extrusionOk="0">
                <a:moveTo>
                  <a:pt x="0" y="0"/>
                </a:moveTo>
                <a:lnTo>
                  <a:pt x="15106650" y="0"/>
                </a:lnTo>
                <a:lnTo>
                  <a:pt x="15106650" y="8496300"/>
                </a:lnTo>
                <a:lnTo>
                  <a:pt x="0" y="8496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4" name="Google Shape;314;p30"/>
          <p:cNvSpPr txBox="1"/>
          <p:nvPr/>
        </p:nvSpPr>
        <p:spPr>
          <a:xfrm>
            <a:off x="12487513" y="8911171"/>
            <a:ext cx="4235444" cy="34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Туряниця, Свалява 2023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/>
          <p:nvPr/>
        </p:nvSpPr>
        <p:spPr>
          <a:xfrm>
            <a:off x="1491415" y="708784"/>
            <a:ext cx="15763875" cy="8867775"/>
          </a:xfrm>
          <a:custGeom>
            <a:avLst/>
            <a:gdLst/>
            <a:ahLst/>
            <a:cxnLst/>
            <a:rect l="l" t="t" r="r" b="b"/>
            <a:pathLst>
              <a:path w="15763875" h="8867775" extrusionOk="0">
                <a:moveTo>
                  <a:pt x="0" y="0"/>
                </a:moveTo>
                <a:lnTo>
                  <a:pt x="15763875" y="0"/>
                </a:lnTo>
                <a:lnTo>
                  <a:pt x="15763875" y="8867775"/>
                </a:lnTo>
                <a:lnTo>
                  <a:pt x="0" y="8867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0" name="Google Shape;320;p31"/>
          <p:cNvSpPr txBox="1"/>
          <p:nvPr/>
        </p:nvSpPr>
        <p:spPr>
          <a:xfrm>
            <a:off x="12487666" y="8911171"/>
            <a:ext cx="4235444" cy="34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6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Туряниця, Свалява 2023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>
            <a:off x="1464354" y="823703"/>
            <a:ext cx="15601950" cy="8229600"/>
          </a:xfrm>
          <a:custGeom>
            <a:avLst/>
            <a:gdLst/>
            <a:ahLst/>
            <a:cxnLst/>
            <a:rect l="l" t="t" r="r" b="b"/>
            <a:pathLst>
              <a:path w="15601950" h="8229600" extrusionOk="0">
                <a:moveTo>
                  <a:pt x="0" y="0"/>
                </a:moveTo>
                <a:lnTo>
                  <a:pt x="15601950" y="0"/>
                </a:lnTo>
                <a:lnTo>
                  <a:pt x="156019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09"/>
            </a:stretch>
          </a:blipFill>
          <a:ln>
            <a:noFill/>
          </a:ln>
        </p:spPr>
      </p:sp>
      <p:sp>
        <p:nvSpPr>
          <p:cNvPr id="326" name="Google Shape;326;p32"/>
          <p:cNvSpPr txBox="1"/>
          <p:nvPr/>
        </p:nvSpPr>
        <p:spPr>
          <a:xfrm>
            <a:off x="12833594" y="9203341"/>
            <a:ext cx="4425639" cy="35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7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Туряниця, Свалява 2023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/>
          <p:nvPr/>
        </p:nvSpPr>
        <p:spPr>
          <a:xfrm>
            <a:off x="1358065" y="763905"/>
            <a:ext cx="15573375" cy="8763000"/>
          </a:xfrm>
          <a:custGeom>
            <a:avLst/>
            <a:gdLst/>
            <a:ahLst/>
            <a:cxnLst/>
            <a:rect l="l" t="t" r="r" b="b"/>
            <a:pathLst>
              <a:path w="15573375" h="8763000" extrusionOk="0">
                <a:moveTo>
                  <a:pt x="0" y="0"/>
                </a:moveTo>
                <a:lnTo>
                  <a:pt x="15573375" y="0"/>
                </a:lnTo>
                <a:lnTo>
                  <a:pt x="15573375" y="8763000"/>
                </a:lnTo>
                <a:lnTo>
                  <a:pt x="0" y="876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2" name="Google Shape;332;p33"/>
          <p:cNvSpPr txBox="1"/>
          <p:nvPr/>
        </p:nvSpPr>
        <p:spPr>
          <a:xfrm>
            <a:off x="14529549" y="8822398"/>
            <a:ext cx="2050999" cy="59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6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/>
          <p:nvPr/>
        </p:nvSpPr>
        <p:spPr>
          <a:xfrm>
            <a:off x="1070229" y="602009"/>
            <a:ext cx="16144875" cy="9086850"/>
          </a:xfrm>
          <a:custGeom>
            <a:avLst/>
            <a:gdLst/>
            <a:ahLst/>
            <a:cxnLst/>
            <a:rect l="l" t="t" r="r" b="b"/>
            <a:pathLst>
              <a:path w="16144875" h="9086850" extrusionOk="0">
                <a:moveTo>
                  <a:pt x="0" y="0"/>
                </a:moveTo>
                <a:lnTo>
                  <a:pt x="16144875" y="0"/>
                </a:lnTo>
                <a:lnTo>
                  <a:pt x="16144875" y="9086850"/>
                </a:lnTo>
                <a:lnTo>
                  <a:pt x="0" y="9086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8" name="Google Shape;338;p34"/>
          <p:cNvSpPr txBox="1"/>
          <p:nvPr/>
        </p:nvSpPr>
        <p:spPr>
          <a:xfrm>
            <a:off x="14394828" y="8874776"/>
            <a:ext cx="2412130" cy="70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5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/>
          <p:nvPr/>
        </p:nvSpPr>
        <p:spPr>
          <a:xfrm>
            <a:off x="847401" y="476669"/>
            <a:ext cx="16592550" cy="9334500"/>
          </a:xfrm>
          <a:custGeom>
            <a:avLst/>
            <a:gdLst/>
            <a:ahLst/>
            <a:cxnLst/>
            <a:rect l="l" t="t" r="r" b="b"/>
            <a:pathLst>
              <a:path w="16592550" h="9334500" extrusionOk="0">
                <a:moveTo>
                  <a:pt x="0" y="0"/>
                </a:moveTo>
                <a:lnTo>
                  <a:pt x="16592550" y="0"/>
                </a:lnTo>
                <a:lnTo>
                  <a:pt x="16592550" y="9334500"/>
                </a:lnTo>
                <a:lnTo>
                  <a:pt x="0" y="9334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4" name="Google Shape;344;p35"/>
          <p:cNvSpPr txBox="1"/>
          <p:nvPr/>
        </p:nvSpPr>
        <p:spPr>
          <a:xfrm>
            <a:off x="14337173" y="9220657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/>
          <p:nvPr/>
        </p:nvSpPr>
        <p:spPr>
          <a:xfrm>
            <a:off x="1028700" y="845144"/>
            <a:ext cx="16078200" cy="8410575"/>
          </a:xfrm>
          <a:custGeom>
            <a:avLst/>
            <a:gdLst/>
            <a:ahLst/>
            <a:cxnLst/>
            <a:rect l="l" t="t" r="r" b="b"/>
            <a:pathLst>
              <a:path w="16078200" h="8410575" extrusionOk="0">
                <a:moveTo>
                  <a:pt x="0" y="0"/>
                </a:moveTo>
                <a:lnTo>
                  <a:pt x="16078200" y="0"/>
                </a:lnTo>
                <a:lnTo>
                  <a:pt x="16078200" y="8410575"/>
                </a:lnTo>
                <a:lnTo>
                  <a:pt x="0" y="8410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73"/>
            </a:stretch>
          </a:blipFill>
          <a:ln>
            <a:noFill/>
          </a:ln>
        </p:spPr>
      </p:sp>
      <p:sp>
        <p:nvSpPr>
          <p:cNvPr id="350" name="Google Shape;350;p36"/>
          <p:cNvSpPr txBox="1"/>
          <p:nvPr/>
        </p:nvSpPr>
        <p:spPr>
          <a:xfrm>
            <a:off x="14386370" y="9217333"/>
            <a:ext cx="2170976" cy="62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1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4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1028195" y="2178815"/>
            <a:ext cx="8115300" cy="7077075"/>
          </a:xfrm>
          <a:custGeom>
            <a:avLst/>
            <a:gdLst/>
            <a:ahLst/>
            <a:cxnLst/>
            <a:rect l="l" t="t" r="r" b="b"/>
            <a:pathLst>
              <a:path w="8115300" h="7077075" extrusionOk="0">
                <a:moveTo>
                  <a:pt x="0" y="0"/>
                </a:moveTo>
                <a:lnTo>
                  <a:pt x="8115300" y="0"/>
                </a:lnTo>
                <a:lnTo>
                  <a:pt x="8115300" y="7077075"/>
                </a:lnTo>
                <a:lnTo>
                  <a:pt x="0" y="707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57614" b="-14384"/>
            </a:stretch>
          </a:blipFill>
          <a:ln>
            <a:noFill/>
          </a:ln>
        </p:spPr>
      </p:sp>
      <p:sp>
        <p:nvSpPr>
          <p:cNvPr id="142" name="Google Shape;142;p7"/>
          <p:cNvSpPr/>
          <p:nvPr/>
        </p:nvSpPr>
        <p:spPr>
          <a:xfrm>
            <a:off x="13140595" y="5654107"/>
            <a:ext cx="284426" cy="918029"/>
          </a:xfrm>
          <a:custGeom>
            <a:avLst/>
            <a:gdLst/>
            <a:ahLst/>
            <a:cxnLst/>
            <a:rect l="l" t="t" r="r" b="b"/>
            <a:pathLst>
              <a:path w="284426" h="918029" extrusionOk="0">
                <a:moveTo>
                  <a:pt x="0" y="0"/>
                </a:moveTo>
                <a:lnTo>
                  <a:pt x="284426" y="0"/>
                </a:lnTo>
                <a:lnTo>
                  <a:pt x="284426" y="918029"/>
                </a:lnTo>
                <a:lnTo>
                  <a:pt x="0" y="918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7"/>
          <p:cNvSpPr/>
          <p:nvPr/>
        </p:nvSpPr>
        <p:spPr>
          <a:xfrm>
            <a:off x="13149567" y="6952498"/>
            <a:ext cx="284416" cy="756171"/>
          </a:xfrm>
          <a:custGeom>
            <a:avLst/>
            <a:gdLst/>
            <a:ahLst/>
            <a:cxnLst/>
            <a:rect l="l" t="t" r="r" b="b"/>
            <a:pathLst>
              <a:path w="284416" h="756171" extrusionOk="0">
                <a:moveTo>
                  <a:pt x="0" y="0"/>
                </a:moveTo>
                <a:lnTo>
                  <a:pt x="284417" y="0"/>
                </a:lnTo>
                <a:lnTo>
                  <a:pt x="284417" y="756170"/>
                </a:lnTo>
                <a:lnTo>
                  <a:pt x="0" y="756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7"/>
          <p:cNvSpPr/>
          <p:nvPr/>
        </p:nvSpPr>
        <p:spPr>
          <a:xfrm>
            <a:off x="13171303" y="4428172"/>
            <a:ext cx="284483" cy="841467"/>
          </a:xfrm>
          <a:custGeom>
            <a:avLst/>
            <a:gdLst/>
            <a:ahLst/>
            <a:cxnLst/>
            <a:rect l="l" t="t" r="r" b="b"/>
            <a:pathLst>
              <a:path w="284483" h="841467" extrusionOk="0">
                <a:moveTo>
                  <a:pt x="0" y="0"/>
                </a:moveTo>
                <a:lnTo>
                  <a:pt x="284484" y="0"/>
                </a:lnTo>
                <a:lnTo>
                  <a:pt x="284484" y="841468"/>
                </a:lnTo>
                <a:lnTo>
                  <a:pt x="0" y="841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7"/>
          <p:cNvSpPr/>
          <p:nvPr/>
        </p:nvSpPr>
        <p:spPr>
          <a:xfrm>
            <a:off x="13196935" y="3274638"/>
            <a:ext cx="284512" cy="698973"/>
          </a:xfrm>
          <a:custGeom>
            <a:avLst/>
            <a:gdLst/>
            <a:ahLst/>
            <a:cxnLst/>
            <a:rect l="l" t="t" r="r" b="b"/>
            <a:pathLst>
              <a:path w="284512" h="698973" extrusionOk="0">
                <a:moveTo>
                  <a:pt x="0" y="0"/>
                </a:moveTo>
                <a:lnTo>
                  <a:pt x="284512" y="0"/>
                </a:lnTo>
                <a:lnTo>
                  <a:pt x="284512" y="698973"/>
                </a:lnTo>
                <a:lnTo>
                  <a:pt x="0" y="698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6" name="Google Shape;146;p7"/>
          <p:cNvSpPr/>
          <p:nvPr/>
        </p:nvSpPr>
        <p:spPr>
          <a:xfrm>
            <a:off x="13199869" y="2282714"/>
            <a:ext cx="284531" cy="641385"/>
          </a:xfrm>
          <a:custGeom>
            <a:avLst/>
            <a:gdLst/>
            <a:ahLst/>
            <a:cxnLst/>
            <a:rect l="l" t="t" r="r" b="b"/>
            <a:pathLst>
              <a:path w="284531" h="641385" extrusionOk="0">
                <a:moveTo>
                  <a:pt x="0" y="0"/>
                </a:moveTo>
                <a:lnTo>
                  <a:pt x="284531" y="0"/>
                </a:lnTo>
                <a:lnTo>
                  <a:pt x="284531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7" name="Google Shape;147;p7"/>
          <p:cNvSpPr txBox="1"/>
          <p:nvPr/>
        </p:nvSpPr>
        <p:spPr>
          <a:xfrm>
            <a:off x="4562846" y="788546"/>
            <a:ext cx="9162288" cy="90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Навігатор по сайту РОІППО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9743456" y="8189471"/>
            <a:ext cx="7159352" cy="133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8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6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/>
          </a:p>
          <a:p>
            <a:pPr marL="0" marR="0" lvl="0" indent="0" algn="ctr" rtl="0">
              <a:lnSpc>
                <a:spcPct val="1388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6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https://roippo.org.ua/ua/diialnist/metodychna-diialnist/haluzevi- predmetni-virtualni-kabinety</a:t>
            </a:r>
            <a:endParaRPr/>
          </a:p>
          <a:p>
            <a:pPr marL="0" marR="0" lvl="0" indent="0" algn="ctr" rtl="0">
              <a:lnSpc>
                <a:spcPct val="1388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6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10653570" y="1737417"/>
            <a:ext cx="5415191" cy="395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2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АЛГОРИТМ</a:t>
            </a:r>
            <a:endParaRPr/>
          </a:p>
          <a:p>
            <a:pPr marL="0" marR="0" lvl="0" indent="0" algn="ctr" rtl="0">
              <a:lnSpc>
                <a:spcPct val="1382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  <a:p>
            <a:pPr marL="0" marR="0" lvl="0" indent="0" algn="ctr" rtl="0">
              <a:lnSpc>
                <a:spcPct val="983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Діяльність</a:t>
            </a:r>
            <a:endParaRPr/>
          </a:p>
          <a:p>
            <a:pPr marL="0" marR="0" lvl="0" indent="0" algn="ctr" rtl="0">
              <a:lnSpc>
                <a:spcPct val="1079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 b="0" i="0" u="none" strike="noStrike" cap="none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marR="0" lvl="0" indent="0" algn="ctr" rtl="0">
              <a:lnSpc>
                <a:spcPct val="2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Методична діяльність Галузеві віртуальні кабінети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9479070" y="6123899"/>
            <a:ext cx="8276768" cy="204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Лабораторія суспільно-гуманітарної освіти</a:t>
            </a:r>
            <a:endParaRPr/>
          </a:p>
          <a:p>
            <a:pPr marL="0" marR="0" lvl="0" indent="0" algn="l" rtl="0">
              <a:lnSpc>
                <a:spcPct val="2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Мовно-літературна освітня галузь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4553350" y="9209599"/>
            <a:ext cx="1875558" cy="30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/>
          <p:nvPr/>
        </p:nvSpPr>
        <p:spPr>
          <a:xfrm>
            <a:off x="1136371" y="639213"/>
            <a:ext cx="16011525" cy="9010650"/>
          </a:xfrm>
          <a:custGeom>
            <a:avLst/>
            <a:gdLst/>
            <a:ahLst/>
            <a:cxnLst/>
            <a:rect l="l" t="t" r="r" b="b"/>
            <a:pathLst>
              <a:path w="16011525" h="9010650" extrusionOk="0">
                <a:moveTo>
                  <a:pt x="0" y="0"/>
                </a:moveTo>
                <a:lnTo>
                  <a:pt x="16011525" y="0"/>
                </a:lnTo>
                <a:lnTo>
                  <a:pt x="16011525" y="9010650"/>
                </a:lnTo>
                <a:lnTo>
                  <a:pt x="0" y="9010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/>
          <p:nvPr/>
        </p:nvSpPr>
        <p:spPr>
          <a:xfrm>
            <a:off x="1452772" y="817188"/>
            <a:ext cx="15611475" cy="8782050"/>
          </a:xfrm>
          <a:custGeom>
            <a:avLst/>
            <a:gdLst/>
            <a:ahLst/>
            <a:cxnLst/>
            <a:rect l="l" t="t" r="r" b="b"/>
            <a:pathLst>
              <a:path w="15611475" h="8782050" extrusionOk="0">
                <a:moveTo>
                  <a:pt x="0" y="0"/>
                </a:moveTo>
                <a:lnTo>
                  <a:pt x="15611475" y="0"/>
                </a:lnTo>
                <a:lnTo>
                  <a:pt x="15611475" y="8782050"/>
                </a:lnTo>
                <a:lnTo>
                  <a:pt x="0" y="8782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1" name="Google Shape;361;p38"/>
          <p:cNvSpPr txBox="1"/>
          <p:nvPr/>
        </p:nvSpPr>
        <p:spPr>
          <a:xfrm>
            <a:off x="14337211" y="8824827"/>
            <a:ext cx="2773242" cy="81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/>
          <p:nvPr/>
        </p:nvSpPr>
        <p:spPr>
          <a:xfrm>
            <a:off x="1336881" y="751999"/>
            <a:ext cx="15611475" cy="8782050"/>
          </a:xfrm>
          <a:custGeom>
            <a:avLst/>
            <a:gdLst/>
            <a:ahLst/>
            <a:cxnLst/>
            <a:rect l="l" t="t" r="r" b="b"/>
            <a:pathLst>
              <a:path w="15611475" h="8782050" extrusionOk="0">
                <a:moveTo>
                  <a:pt x="0" y="0"/>
                </a:moveTo>
                <a:lnTo>
                  <a:pt x="15611475" y="0"/>
                </a:lnTo>
                <a:lnTo>
                  <a:pt x="15611475" y="8782050"/>
                </a:lnTo>
                <a:lnTo>
                  <a:pt x="0" y="8782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7" name="Google Shape;367;p39"/>
          <p:cNvSpPr txBox="1"/>
          <p:nvPr/>
        </p:nvSpPr>
        <p:spPr>
          <a:xfrm>
            <a:off x="13982186" y="9220667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/>
          <p:nvPr/>
        </p:nvSpPr>
        <p:spPr>
          <a:xfrm>
            <a:off x="800100" y="514350"/>
            <a:ext cx="16764000" cy="9429750"/>
          </a:xfrm>
          <a:custGeom>
            <a:avLst/>
            <a:gdLst/>
            <a:ahLst/>
            <a:cxnLst/>
            <a:rect l="l" t="t" r="r" b="b"/>
            <a:pathLst>
              <a:path w="16764000" h="9429750" extrusionOk="0">
                <a:moveTo>
                  <a:pt x="0" y="0"/>
                </a:moveTo>
                <a:lnTo>
                  <a:pt x="16764000" y="0"/>
                </a:lnTo>
                <a:lnTo>
                  <a:pt x="16764000" y="9429750"/>
                </a:lnTo>
                <a:lnTo>
                  <a:pt x="0" y="9429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3" name="Google Shape;373;p40"/>
          <p:cNvSpPr txBox="1"/>
          <p:nvPr/>
        </p:nvSpPr>
        <p:spPr>
          <a:xfrm>
            <a:off x="14337173" y="9220657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/>
          <p:nvPr/>
        </p:nvSpPr>
        <p:spPr>
          <a:xfrm>
            <a:off x="1166984" y="656434"/>
            <a:ext cx="15954375" cy="8601075"/>
          </a:xfrm>
          <a:custGeom>
            <a:avLst/>
            <a:gdLst/>
            <a:ahLst/>
            <a:cxnLst/>
            <a:rect l="l" t="t" r="r" b="b"/>
            <a:pathLst>
              <a:path w="15954375" h="8601075" extrusionOk="0">
                <a:moveTo>
                  <a:pt x="0" y="0"/>
                </a:moveTo>
                <a:lnTo>
                  <a:pt x="15954375" y="0"/>
                </a:lnTo>
                <a:lnTo>
                  <a:pt x="15954375" y="8601075"/>
                </a:lnTo>
                <a:lnTo>
                  <a:pt x="0" y="8601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317"/>
            </a:stretch>
          </a:blipFill>
          <a:ln>
            <a:noFill/>
          </a:ln>
        </p:spPr>
      </p:sp>
      <p:sp>
        <p:nvSpPr>
          <p:cNvPr id="379" name="Google Shape;379;p41"/>
          <p:cNvSpPr txBox="1"/>
          <p:nvPr/>
        </p:nvSpPr>
        <p:spPr>
          <a:xfrm>
            <a:off x="14337173" y="9220667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/>
          <p:nvPr/>
        </p:nvSpPr>
        <p:spPr>
          <a:xfrm>
            <a:off x="1511656" y="748827"/>
            <a:ext cx="15621000" cy="7458075"/>
          </a:xfrm>
          <a:custGeom>
            <a:avLst/>
            <a:gdLst/>
            <a:ahLst/>
            <a:cxnLst/>
            <a:rect l="l" t="t" r="r" b="b"/>
            <a:pathLst>
              <a:path w="15621000" h="7458075" extrusionOk="0">
                <a:moveTo>
                  <a:pt x="0" y="0"/>
                </a:moveTo>
                <a:lnTo>
                  <a:pt x="15621000" y="0"/>
                </a:lnTo>
                <a:lnTo>
                  <a:pt x="15621000" y="7458075"/>
                </a:lnTo>
                <a:lnTo>
                  <a:pt x="0" y="7458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877"/>
            </a:stretch>
          </a:blipFill>
          <a:ln>
            <a:noFill/>
          </a:ln>
        </p:spPr>
      </p:sp>
      <p:sp>
        <p:nvSpPr>
          <p:cNvPr id="385" name="Google Shape;385;p42"/>
          <p:cNvSpPr txBox="1"/>
          <p:nvPr/>
        </p:nvSpPr>
        <p:spPr>
          <a:xfrm>
            <a:off x="1691516" y="8444608"/>
            <a:ext cx="15265679" cy="81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Методичні рекомендації Тернопільського КМЦНОІМ</a:t>
            </a:r>
            <a:endParaRPr/>
          </a:p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«Про формувальне оцінювання учнів 5-11 класів у системі впровадження концептуальних засад НУШ»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"/>
          <p:cNvSpPr/>
          <p:nvPr/>
        </p:nvSpPr>
        <p:spPr>
          <a:xfrm>
            <a:off x="1184605" y="666340"/>
            <a:ext cx="15916275" cy="8086725"/>
          </a:xfrm>
          <a:custGeom>
            <a:avLst/>
            <a:gdLst/>
            <a:ahLst/>
            <a:cxnLst/>
            <a:rect l="l" t="t" r="r" b="b"/>
            <a:pathLst>
              <a:path w="15916275" h="8086725" extrusionOk="0">
                <a:moveTo>
                  <a:pt x="0" y="0"/>
                </a:moveTo>
                <a:lnTo>
                  <a:pt x="15916275" y="0"/>
                </a:lnTo>
                <a:lnTo>
                  <a:pt x="15916275" y="8086725"/>
                </a:lnTo>
                <a:lnTo>
                  <a:pt x="0" y="8086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716"/>
            </a:stretch>
          </a:blipFill>
          <a:ln>
            <a:noFill/>
          </a:ln>
        </p:spPr>
      </p:sp>
      <p:sp>
        <p:nvSpPr>
          <p:cNvPr id="391" name="Google Shape;391;p43"/>
          <p:cNvSpPr txBox="1"/>
          <p:nvPr/>
        </p:nvSpPr>
        <p:spPr>
          <a:xfrm>
            <a:off x="1510236" y="8824827"/>
            <a:ext cx="15267403" cy="81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Методичні рекомендації Тернопільського КМЦНОІМ</a:t>
            </a:r>
            <a:endParaRPr/>
          </a:p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«Про формувальне оцінювання учнів 5-11 класів у системі впровадження концептуальних засад НУШ»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4"/>
          <p:cNvSpPr/>
          <p:nvPr/>
        </p:nvSpPr>
        <p:spPr>
          <a:xfrm>
            <a:off x="1368466" y="769763"/>
            <a:ext cx="15554325" cy="7600950"/>
          </a:xfrm>
          <a:custGeom>
            <a:avLst/>
            <a:gdLst/>
            <a:ahLst/>
            <a:cxnLst/>
            <a:rect l="l" t="t" r="r" b="b"/>
            <a:pathLst>
              <a:path w="15554325" h="7600950" extrusionOk="0">
                <a:moveTo>
                  <a:pt x="0" y="0"/>
                </a:moveTo>
                <a:lnTo>
                  <a:pt x="15554325" y="0"/>
                </a:lnTo>
                <a:lnTo>
                  <a:pt x="15554325" y="7600950"/>
                </a:lnTo>
                <a:lnTo>
                  <a:pt x="0" y="7600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035"/>
            </a:stretch>
          </a:blipFill>
          <a:ln>
            <a:noFill/>
          </a:ln>
        </p:spPr>
      </p:sp>
      <p:sp>
        <p:nvSpPr>
          <p:cNvPr id="397" name="Google Shape;397;p44"/>
          <p:cNvSpPr txBox="1"/>
          <p:nvPr/>
        </p:nvSpPr>
        <p:spPr>
          <a:xfrm>
            <a:off x="1510294" y="8319249"/>
            <a:ext cx="15267403" cy="81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Методичні рекомендації Тернопільського КМЦНОІМ</a:t>
            </a:r>
            <a:endParaRPr/>
          </a:p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«Про формувальне оцінювання учнів 5-11 класів у системі впровадження концептуальних засад НУШ»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/>
          <p:nvPr/>
        </p:nvSpPr>
        <p:spPr>
          <a:xfrm>
            <a:off x="1207313" y="679113"/>
            <a:ext cx="15868650" cy="8924925"/>
          </a:xfrm>
          <a:custGeom>
            <a:avLst/>
            <a:gdLst/>
            <a:ahLst/>
            <a:cxnLst/>
            <a:rect l="l" t="t" r="r" b="b"/>
            <a:pathLst>
              <a:path w="15868650" h="8924925" extrusionOk="0">
                <a:moveTo>
                  <a:pt x="0" y="0"/>
                </a:moveTo>
                <a:lnTo>
                  <a:pt x="15868650" y="0"/>
                </a:lnTo>
                <a:lnTo>
                  <a:pt x="15868650" y="8924925"/>
                </a:lnTo>
                <a:lnTo>
                  <a:pt x="0" y="8924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3" name="Google Shape;403;p45"/>
          <p:cNvSpPr txBox="1"/>
          <p:nvPr/>
        </p:nvSpPr>
        <p:spPr>
          <a:xfrm>
            <a:off x="14108125" y="9220657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6"/>
          <p:cNvSpPr/>
          <p:nvPr/>
        </p:nvSpPr>
        <p:spPr>
          <a:xfrm>
            <a:off x="1028700" y="2772908"/>
            <a:ext cx="4610100" cy="6486525"/>
          </a:xfrm>
          <a:custGeom>
            <a:avLst/>
            <a:gdLst/>
            <a:ahLst/>
            <a:cxnLst/>
            <a:rect l="l" t="t" r="r" b="b"/>
            <a:pathLst>
              <a:path w="4610100" h="6486525" extrusionOk="0">
                <a:moveTo>
                  <a:pt x="0" y="0"/>
                </a:moveTo>
                <a:lnTo>
                  <a:pt x="4610100" y="0"/>
                </a:lnTo>
                <a:lnTo>
                  <a:pt x="4610100" y="6486525"/>
                </a:lnTo>
                <a:lnTo>
                  <a:pt x="0" y="6486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9" name="Google Shape;409;p46"/>
          <p:cNvSpPr/>
          <p:nvPr/>
        </p:nvSpPr>
        <p:spPr>
          <a:xfrm>
            <a:off x="6787029" y="2772908"/>
            <a:ext cx="4714875" cy="6486525"/>
          </a:xfrm>
          <a:custGeom>
            <a:avLst/>
            <a:gdLst/>
            <a:ahLst/>
            <a:cxnLst/>
            <a:rect l="l" t="t" r="r" b="b"/>
            <a:pathLst>
              <a:path w="4714875" h="6486525" extrusionOk="0">
                <a:moveTo>
                  <a:pt x="0" y="0"/>
                </a:moveTo>
                <a:lnTo>
                  <a:pt x="4714875" y="0"/>
                </a:lnTo>
                <a:lnTo>
                  <a:pt x="4714875" y="6486525"/>
                </a:lnTo>
                <a:lnTo>
                  <a:pt x="0" y="6486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0" name="Google Shape;410;p46"/>
          <p:cNvSpPr/>
          <p:nvPr/>
        </p:nvSpPr>
        <p:spPr>
          <a:xfrm>
            <a:off x="12653496" y="2772908"/>
            <a:ext cx="4867275" cy="6486525"/>
          </a:xfrm>
          <a:custGeom>
            <a:avLst/>
            <a:gdLst/>
            <a:ahLst/>
            <a:cxnLst/>
            <a:rect l="l" t="t" r="r" b="b"/>
            <a:pathLst>
              <a:path w="4867275" h="6486525" extrusionOk="0">
                <a:moveTo>
                  <a:pt x="0" y="0"/>
                </a:moveTo>
                <a:lnTo>
                  <a:pt x="4867275" y="0"/>
                </a:lnTo>
                <a:lnTo>
                  <a:pt x="4867275" y="6486525"/>
                </a:lnTo>
                <a:lnTo>
                  <a:pt x="0" y="6486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1" name="Google Shape;411;p46"/>
          <p:cNvSpPr txBox="1"/>
          <p:nvPr/>
        </p:nvSpPr>
        <p:spPr>
          <a:xfrm>
            <a:off x="1936433" y="361083"/>
            <a:ext cx="14942563" cy="256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8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Самооцінювання і взаємооцінювання – важливі складові формувального оцінювання: https://www.5klas.com.ua/wp- content/uploads/2022/09/Kartki_dlya_formuvalnogo_otsinyuvannya.pdf авторка Наталія Рудніцька</a:t>
            </a:r>
            <a:endParaRPr/>
          </a:p>
          <a:p>
            <a:pPr marL="0" marR="0" lvl="0" indent="0" algn="ctr" rtl="0">
              <a:lnSpc>
                <a:spcPct val="1585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5" b="0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1027490" y="1554690"/>
            <a:ext cx="3571827" cy="542839"/>
          </a:xfrm>
          <a:custGeom>
            <a:avLst/>
            <a:gdLst/>
            <a:ahLst/>
            <a:cxnLst/>
            <a:rect l="l" t="t" r="r" b="b"/>
            <a:pathLst>
              <a:path w="3571827" h="542839" extrusionOk="0">
                <a:moveTo>
                  <a:pt x="0" y="0"/>
                </a:moveTo>
                <a:lnTo>
                  <a:pt x="3571828" y="0"/>
                </a:lnTo>
                <a:lnTo>
                  <a:pt x="3571828" y="542839"/>
                </a:lnTo>
                <a:lnTo>
                  <a:pt x="0" y="542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7" name="Google Shape;157;p8"/>
          <p:cNvSpPr/>
          <p:nvPr/>
        </p:nvSpPr>
        <p:spPr>
          <a:xfrm>
            <a:off x="225933" y="1258719"/>
            <a:ext cx="17840325" cy="7753350"/>
          </a:xfrm>
          <a:custGeom>
            <a:avLst/>
            <a:gdLst/>
            <a:ahLst/>
            <a:cxnLst/>
            <a:rect l="l" t="t" r="r" b="b"/>
            <a:pathLst>
              <a:path w="17840325" h="7753350" extrusionOk="0">
                <a:moveTo>
                  <a:pt x="0" y="0"/>
                </a:moveTo>
                <a:lnTo>
                  <a:pt x="17840325" y="0"/>
                </a:lnTo>
                <a:lnTo>
                  <a:pt x="17840325" y="7753350"/>
                </a:lnTo>
                <a:lnTo>
                  <a:pt x="0" y="7753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478" r="-7024" b="-10318"/>
            </a:stretch>
          </a:blipFill>
          <a:ln>
            <a:noFill/>
          </a:ln>
        </p:spPr>
      </p:sp>
      <p:sp>
        <p:nvSpPr>
          <p:cNvPr id="158" name="Google Shape;158;p8"/>
          <p:cNvSpPr txBox="1"/>
          <p:nvPr/>
        </p:nvSpPr>
        <p:spPr>
          <a:xfrm>
            <a:off x="1028195" y="298999"/>
            <a:ext cx="4055069" cy="12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26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сайт РОІППО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14139262" y="9212790"/>
            <a:ext cx="2485634" cy="39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2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7"/>
          <p:cNvSpPr/>
          <p:nvPr/>
        </p:nvSpPr>
        <p:spPr>
          <a:xfrm>
            <a:off x="1292504" y="2935529"/>
            <a:ext cx="4810125" cy="6524625"/>
          </a:xfrm>
          <a:custGeom>
            <a:avLst/>
            <a:gdLst/>
            <a:ahLst/>
            <a:cxnLst/>
            <a:rect l="l" t="t" r="r" b="b"/>
            <a:pathLst>
              <a:path w="4810125" h="6524625" extrusionOk="0">
                <a:moveTo>
                  <a:pt x="0" y="0"/>
                </a:moveTo>
                <a:lnTo>
                  <a:pt x="4810125" y="0"/>
                </a:lnTo>
                <a:lnTo>
                  <a:pt x="4810125" y="6524625"/>
                </a:lnTo>
                <a:lnTo>
                  <a:pt x="0" y="6524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7" name="Google Shape;417;p47"/>
          <p:cNvSpPr/>
          <p:nvPr/>
        </p:nvSpPr>
        <p:spPr>
          <a:xfrm>
            <a:off x="6746862" y="2935529"/>
            <a:ext cx="4791075" cy="6524625"/>
          </a:xfrm>
          <a:custGeom>
            <a:avLst/>
            <a:gdLst/>
            <a:ahLst/>
            <a:cxnLst/>
            <a:rect l="l" t="t" r="r" b="b"/>
            <a:pathLst>
              <a:path w="4791075" h="6524625" extrusionOk="0">
                <a:moveTo>
                  <a:pt x="0" y="0"/>
                </a:moveTo>
                <a:lnTo>
                  <a:pt x="4791075" y="0"/>
                </a:lnTo>
                <a:lnTo>
                  <a:pt x="4791075" y="6524625"/>
                </a:lnTo>
                <a:lnTo>
                  <a:pt x="0" y="6524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8" name="Google Shape;418;p47"/>
          <p:cNvSpPr/>
          <p:nvPr/>
        </p:nvSpPr>
        <p:spPr>
          <a:xfrm>
            <a:off x="12188838" y="2935529"/>
            <a:ext cx="4743450" cy="6515100"/>
          </a:xfrm>
          <a:custGeom>
            <a:avLst/>
            <a:gdLst/>
            <a:ahLst/>
            <a:cxnLst/>
            <a:rect l="l" t="t" r="r" b="b"/>
            <a:pathLst>
              <a:path w="4743450" h="6515100" extrusionOk="0">
                <a:moveTo>
                  <a:pt x="0" y="0"/>
                </a:moveTo>
                <a:lnTo>
                  <a:pt x="4743450" y="0"/>
                </a:lnTo>
                <a:lnTo>
                  <a:pt x="4743450" y="6515100"/>
                </a:lnTo>
                <a:lnTo>
                  <a:pt x="0" y="6515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19" name="Google Shape;419;p47"/>
          <p:cNvSpPr txBox="1"/>
          <p:nvPr/>
        </p:nvSpPr>
        <p:spPr>
          <a:xfrm>
            <a:off x="1936433" y="361083"/>
            <a:ext cx="14942563" cy="256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8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Самооцінювання і взаємооцінювання – важливі складові формувального оцінювання: https://www.5klas.com.ua/wp- content/uploads/2022/09/Kartki_dlya_formuvalnogo_otsinyuvannya.pdf авторка Наталія Рудніцька</a:t>
            </a:r>
            <a:endParaRPr/>
          </a:p>
          <a:p>
            <a:pPr marL="0" marR="0" lvl="0" indent="0" algn="ctr" rtl="0">
              <a:lnSpc>
                <a:spcPct val="1585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5" b="0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/>
          <p:nvPr/>
        </p:nvSpPr>
        <p:spPr>
          <a:xfrm>
            <a:off x="811216" y="2989840"/>
            <a:ext cx="4943475" cy="6600825"/>
          </a:xfrm>
          <a:custGeom>
            <a:avLst/>
            <a:gdLst/>
            <a:ahLst/>
            <a:cxnLst/>
            <a:rect l="l" t="t" r="r" b="b"/>
            <a:pathLst>
              <a:path w="4943475" h="6600825" extrusionOk="0">
                <a:moveTo>
                  <a:pt x="0" y="0"/>
                </a:moveTo>
                <a:lnTo>
                  <a:pt x="4943475" y="0"/>
                </a:lnTo>
                <a:lnTo>
                  <a:pt x="4943475" y="6600825"/>
                </a:lnTo>
                <a:lnTo>
                  <a:pt x="0" y="6600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25" name="Google Shape;425;p48"/>
          <p:cNvSpPr/>
          <p:nvPr/>
        </p:nvSpPr>
        <p:spPr>
          <a:xfrm>
            <a:off x="6657927" y="3037551"/>
            <a:ext cx="4972050" cy="6553200"/>
          </a:xfrm>
          <a:custGeom>
            <a:avLst/>
            <a:gdLst/>
            <a:ahLst/>
            <a:cxnLst/>
            <a:rect l="l" t="t" r="r" b="b"/>
            <a:pathLst>
              <a:path w="4972050" h="6553200" extrusionOk="0">
                <a:moveTo>
                  <a:pt x="0" y="0"/>
                </a:moveTo>
                <a:lnTo>
                  <a:pt x="4972050" y="0"/>
                </a:lnTo>
                <a:lnTo>
                  <a:pt x="4972050" y="6553200"/>
                </a:lnTo>
                <a:lnTo>
                  <a:pt x="0" y="6553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26" name="Google Shape;426;p48"/>
          <p:cNvSpPr/>
          <p:nvPr/>
        </p:nvSpPr>
        <p:spPr>
          <a:xfrm>
            <a:off x="12717780" y="3037551"/>
            <a:ext cx="4800600" cy="6553200"/>
          </a:xfrm>
          <a:custGeom>
            <a:avLst/>
            <a:gdLst/>
            <a:ahLst/>
            <a:cxnLst/>
            <a:rect l="l" t="t" r="r" b="b"/>
            <a:pathLst>
              <a:path w="4800600" h="6553200" extrusionOk="0">
                <a:moveTo>
                  <a:pt x="0" y="0"/>
                </a:moveTo>
                <a:lnTo>
                  <a:pt x="4800600" y="0"/>
                </a:lnTo>
                <a:lnTo>
                  <a:pt x="4800600" y="6553200"/>
                </a:lnTo>
                <a:lnTo>
                  <a:pt x="0" y="6553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673" r="-713"/>
            </a:stretch>
          </a:blipFill>
          <a:ln>
            <a:noFill/>
          </a:ln>
        </p:spPr>
      </p:sp>
      <p:sp>
        <p:nvSpPr>
          <p:cNvPr id="427" name="Google Shape;427;p48"/>
          <p:cNvSpPr txBox="1"/>
          <p:nvPr/>
        </p:nvSpPr>
        <p:spPr>
          <a:xfrm>
            <a:off x="1936433" y="361083"/>
            <a:ext cx="14942563" cy="256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8" b="1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Самооцінювання і взаємооцінювання – важливі складові формувального оцінювання: https://www.5klas.com.ua/wp- content/uploads/2022/09/Kartki_dlya_formuvalnogo_otsinyuvannya.pdf авторка Наталія Рудніцька</a:t>
            </a:r>
            <a:endParaRPr/>
          </a:p>
          <a:p>
            <a:pPr marL="0" marR="0" lvl="0" indent="0" algn="ctr" rtl="0">
              <a:lnSpc>
                <a:spcPct val="1585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5" b="0" i="0" u="none" strike="noStrike" cap="none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9"/>
          <p:cNvSpPr/>
          <p:nvPr/>
        </p:nvSpPr>
        <p:spPr>
          <a:xfrm>
            <a:off x="1228754" y="1092965"/>
            <a:ext cx="7248525" cy="8839200"/>
          </a:xfrm>
          <a:custGeom>
            <a:avLst/>
            <a:gdLst/>
            <a:ahLst/>
            <a:cxnLst/>
            <a:rect l="l" t="t" r="r" b="b"/>
            <a:pathLst>
              <a:path w="7248525" h="8839200" extrusionOk="0">
                <a:moveTo>
                  <a:pt x="0" y="0"/>
                </a:moveTo>
                <a:lnTo>
                  <a:pt x="7248525" y="0"/>
                </a:lnTo>
                <a:lnTo>
                  <a:pt x="7248525" y="8839200"/>
                </a:lnTo>
                <a:lnTo>
                  <a:pt x="0" y="8839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3" name="Google Shape;433;p49"/>
          <p:cNvSpPr/>
          <p:nvPr/>
        </p:nvSpPr>
        <p:spPr>
          <a:xfrm>
            <a:off x="9865862" y="352644"/>
            <a:ext cx="7553325" cy="9582150"/>
          </a:xfrm>
          <a:custGeom>
            <a:avLst/>
            <a:gdLst/>
            <a:ahLst/>
            <a:cxnLst/>
            <a:rect l="l" t="t" r="r" b="b"/>
            <a:pathLst>
              <a:path w="7553325" h="9582150" extrusionOk="0">
                <a:moveTo>
                  <a:pt x="0" y="0"/>
                </a:moveTo>
                <a:lnTo>
                  <a:pt x="7553325" y="0"/>
                </a:lnTo>
                <a:lnTo>
                  <a:pt x="7553325" y="9582150"/>
                </a:lnTo>
                <a:lnTo>
                  <a:pt x="0" y="9582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747" r="-376" b="-1091"/>
            </a:stretch>
          </a:blipFill>
          <a:ln>
            <a:noFill/>
          </a:ln>
        </p:spPr>
      </p:sp>
      <p:sp>
        <p:nvSpPr>
          <p:cNvPr id="434" name="Google Shape;434;p49"/>
          <p:cNvSpPr txBox="1"/>
          <p:nvPr/>
        </p:nvSpPr>
        <p:spPr>
          <a:xfrm>
            <a:off x="557651" y="381762"/>
            <a:ext cx="8910799" cy="52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4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Обов'язковий елемент: Знайомство учнів з чітко сформульованими і представленими Критеріями оцінювання перед початком роботи</a:t>
            </a:r>
            <a:endParaRPr/>
          </a:p>
        </p:txBody>
      </p:sp>
      <p:sp>
        <p:nvSpPr>
          <p:cNvPr id="435" name="Google Shape;435;p49"/>
          <p:cNvSpPr txBox="1"/>
          <p:nvPr/>
        </p:nvSpPr>
        <p:spPr>
          <a:xfrm>
            <a:off x="8197196" y="9391717"/>
            <a:ext cx="1893618" cy="54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3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0"/>
          <p:cNvSpPr/>
          <p:nvPr/>
        </p:nvSpPr>
        <p:spPr>
          <a:xfrm>
            <a:off x="1028700" y="691886"/>
            <a:ext cx="15830550" cy="8420100"/>
          </a:xfrm>
          <a:custGeom>
            <a:avLst/>
            <a:gdLst/>
            <a:ahLst/>
            <a:cxnLst/>
            <a:rect l="l" t="t" r="r" b="b"/>
            <a:pathLst>
              <a:path w="15830550" h="8420100" extrusionOk="0">
                <a:moveTo>
                  <a:pt x="0" y="0"/>
                </a:moveTo>
                <a:lnTo>
                  <a:pt x="15830550" y="0"/>
                </a:lnTo>
                <a:lnTo>
                  <a:pt x="15830550" y="8420100"/>
                </a:lnTo>
                <a:lnTo>
                  <a:pt x="0" y="842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768"/>
            </a:stretch>
          </a:blipFill>
          <a:ln>
            <a:noFill/>
          </a:ln>
        </p:spPr>
      </p:sp>
      <p:sp>
        <p:nvSpPr>
          <p:cNvPr id="441" name="Google Shape;441;p50"/>
          <p:cNvSpPr txBox="1"/>
          <p:nvPr/>
        </p:nvSpPr>
        <p:spPr>
          <a:xfrm>
            <a:off x="14055604" y="9220657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"/>
          <p:cNvSpPr/>
          <p:nvPr/>
        </p:nvSpPr>
        <p:spPr>
          <a:xfrm>
            <a:off x="1180338" y="663940"/>
            <a:ext cx="15925800" cy="8410575"/>
          </a:xfrm>
          <a:custGeom>
            <a:avLst/>
            <a:gdLst/>
            <a:ahLst/>
            <a:cxnLst/>
            <a:rect l="l" t="t" r="r" b="b"/>
            <a:pathLst>
              <a:path w="15925800" h="8410575" extrusionOk="0">
                <a:moveTo>
                  <a:pt x="0" y="0"/>
                </a:moveTo>
                <a:lnTo>
                  <a:pt x="15925800" y="0"/>
                </a:lnTo>
                <a:lnTo>
                  <a:pt x="15925800" y="8410575"/>
                </a:lnTo>
                <a:lnTo>
                  <a:pt x="0" y="8410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567"/>
            </a:stretch>
          </a:blipFill>
          <a:ln>
            <a:noFill/>
          </a:ln>
        </p:spPr>
      </p:sp>
      <p:sp>
        <p:nvSpPr>
          <p:cNvPr id="447" name="Google Shape;447;p51"/>
          <p:cNvSpPr txBox="1"/>
          <p:nvPr/>
        </p:nvSpPr>
        <p:spPr>
          <a:xfrm>
            <a:off x="14185535" y="9035901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2"/>
          <p:cNvSpPr/>
          <p:nvPr/>
        </p:nvSpPr>
        <p:spPr>
          <a:xfrm>
            <a:off x="1774784" y="1028700"/>
            <a:ext cx="15154275" cy="7905750"/>
          </a:xfrm>
          <a:custGeom>
            <a:avLst/>
            <a:gdLst/>
            <a:ahLst/>
            <a:cxnLst/>
            <a:rect l="l" t="t" r="r" b="b"/>
            <a:pathLst>
              <a:path w="15154275" h="7905750" extrusionOk="0">
                <a:moveTo>
                  <a:pt x="0" y="0"/>
                </a:moveTo>
                <a:lnTo>
                  <a:pt x="15154275" y="0"/>
                </a:lnTo>
                <a:lnTo>
                  <a:pt x="15154275" y="7905750"/>
                </a:lnTo>
                <a:lnTo>
                  <a:pt x="0" y="7905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30"/>
            </a:stretch>
          </a:blipFill>
          <a:ln>
            <a:noFill/>
          </a:ln>
        </p:spPr>
      </p:sp>
      <p:sp>
        <p:nvSpPr>
          <p:cNvPr id="453" name="Google Shape;453;p52"/>
          <p:cNvSpPr txBox="1"/>
          <p:nvPr/>
        </p:nvSpPr>
        <p:spPr>
          <a:xfrm>
            <a:off x="14004188" y="8928964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3"/>
          <p:cNvSpPr/>
          <p:nvPr/>
        </p:nvSpPr>
        <p:spPr>
          <a:xfrm>
            <a:off x="1705089" y="883215"/>
            <a:ext cx="15335250" cy="8191500"/>
          </a:xfrm>
          <a:custGeom>
            <a:avLst/>
            <a:gdLst/>
            <a:ahLst/>
            <a:cxnLst/>
            <a:rect l="l" t="t" r="r" b="b"/>
            <a:pathLst>
              <a:path w="15335250" h="8191500" extrusionOk="0">
                <a:moveTo>
                  <a:pt x="0" y="0"/>
                </a:moveTo>
                <a:lnTo>
                  <a:pt x="15335250" y="0"/>
                </a:lnTo>
                <a:lnTo>
                  <a:pt x="15335250" y="8191500"/>
                </a:lnTo>
                <a:lnTo>
                  <a:pt x="0" y="8191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347"/>
            </a:stretch>
          </a:blipFill>
          <a:ln>
            <a:noFill/>
          </a:ln>
        </p:spPr>
      </p:sp>
      <p:sp>
        <p:nvSpPr>
          <p:cNvPr id="459" name="Google Shape;459;p53"/>
          <p:cNvSpPr txBox="1"/>
          <p:nvPr/>
        </p:nvSpPr>
        <p:spPr>
          <a:xfrm>
            <a:off x="14151435" y="9036015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4"/>
          <p:cNvSpPr/>
          <p:nvPr/>
        </p:nvSpPr>
        <p:spPr>
          <a:xfrm>
            <a:off x="1131465" y="636451"/>
            <a:ext cx="16021050" cy="8467725"/>
          </a:xfrm>
          <a:custGeom>
            <a:avLst/>
            <a:gdLst/>
            <a:ahLst/>
            <a:cxnLst/>
            <a:rect l="l" t="t" r="r" b="b"/>
            <a:pathLst>
              <a:path w="16021050" h="8467725" extrusionOk="0">
                <a:moveTo>
                  <a:pt x="0" y="0"/>
                </a:moveTo>
                <a:lnTo>
                  <a:pt x="16021050" y="0"/>
                </a:lnTo>
                <a:lnTo>
                  <a:pt x="16021050" y="8467725"/>
                </a:lnTo>
                <a:lnTo>
                  <a:pt x="0" y="8467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409"/>
            </a:stretch>
          </a:blipFill>
          <a:ln>
            <a:noFill/>
          </a:ln>
        </p:spPr>
      </p:sp>
      <p:sp>
        <p:nvSpPr>
          <p:cNvPr id="465" name="Google Shape;465;p54"/>
          <p:cNvSpPr txBox="1"/>
          <p:nvPr/>
        </p:nvSpPr>
        <p:spPr>
          <a:xfrm>
            <a:off x="14234417" y="9063399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5"/>
          <p:cNvSpPr/>
          <p:nvPr/>
        </p:nvSpPr>
        <p:spPr>
          <a:xfrm>
            <a:off x="967292" y="544106"/>
            <a:ext cx="16354425" cy="8715375"/>
          </a:xfrm>
          <a:custGeom>
            <a:avLst/>
            <a:gdLst/>
            <a:ahLst/>
            <a:cxnLst/>
            <a:rect l="l" t="t" r="r" b="b"/>
            <a:pathLst>
              <a:path w="16354425" h="8715375" extrusionOk="0">
                <a:moveTo>
                  <a:pt x="0" y="0"/>
                </a:moveTo>
                <a:lnTo>
                  <a:pt x="16354425" y="0"/>
                </a:lnTo>
                <a:lnTo>
                  <a:pt x="16354425" y="8715375"/>
                </a:lnTo>
                <a:lnTo>
                  <a:pt x="0" y="8715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570"/>
            </a:stretch>
          </a:blipFill>
          <a:ln>
            <a:noFill/>
          </a:ln>
        </p:spPr>
      </p:sp>
      <p:sp>
        <p:nvSpPr>
          <p:cNvPr id="471" name="Google Shape;471;p55"/>
          <p:cNvSpPr txBox="1"/>
          <p:nvPr/>
        </p:nvSpPr>
        <p:spPr>
          <a:xfrm>
            <a:off x="14337173" y="9220657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6"/>
          <p:cNvSpPr/>
          <p:nvPr/>
        </p:nvSpPr>
        <p:spPr>
          <a:xfrm>
            <a:off x="2032397" y="1961493"/>
            <a:ext cx="14563725" cy="7296150"/>
          </a:xfrm>
          <a:custGeom>
            <a:avLst/>
            <a:gdLst/>
            <a:ahLst/>
            <a:cxnLst/>
            <a:rect l="l" t="t" r="r" b="b"/>
            <a:pathLst>
              <a:path w="14563725" h="7296150" extrusionOk="0">
                <a:moveTo>
                  <a:pt x="0" y="0"/>
                </a:moveTo>
                <a:lnTo>
                  <a:pt x="14563725" y="0"/>
                </a:lnTo>
                <a:lnTo>
                  <a:pt x="14563725" y="7296150"/>
                </a:lnTo>
                <a:lnTo>
                  <a:pt x="0" y="7296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2594" b="-12598"/>
            </a:stretch>
          </a:blipFill>
          <a:ln>
            <a:noFill/>
          </a:ln>
        </p:spPr>
      </p:sp>
      <p:sp>
        <p:nvSpPr>
          <p:cNvPr id="477" name="Google Shape;477;p56"/>
          <p:cNvSpPr txBox="1"/>
          <p:nvPr/>
        </p:nvSpPr>
        <p:spPr>
          <a:xfrm>
            <a:off x="14337173" y="9220667"/>
            <a:ext cx="2142715" cy="62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  <p:sp>
        <p:nvSpPr>
          <p:cNvPr id="478" name="Google Shape;478;p56"/>
          <p:cNvSpPr txBox="1"/>
          <p:nvPr/>
        </p:nvSpPr>
        <p:spPr>
          <a:xfrm>
            <a:off x="3914546" y="504425"/>
            <a:ext cx="10458926" cy="126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Робота зі швидкокодами (QR-кодами ): як це працює?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1025719" y="1560071"/>
            <a:ext cx="3318948" cy="1338139"/>
          </a:xfrm>
          <a:custGeom>
            <a:avLst/>
            <a:gdLst/>
            <a:ahLst/>
            <a:cxnLst/>
            <a:rect l="l" t="t" r="r" b="b"/>
            <a:pathLst>
              <a:path w="3318948" h="1338139" extrusionOk="0">
                <a:moveTo>
                  <a:pt x="0" y="0"/>
                </a:moveTo>
                <a:lnTo>
                  <a:pt x="3318948" y="0"/>
                </a:lnTo>
                <a:lnTo>
                  <a:pt x="3318948" y="1338139"/>
                </a:lnTo>
                <a:lnTo>
                  <a:pt x="0" y="1338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5" name="Google Shape;165;p9"/>
          <p:cNvSpPr/>
          <p:nvPr/>
        </p:nvSpPr>
        <p:spPr>
          <a:xfrm>
            <a:off x="1258148" y="392954"/>
            <a:ext cx="15773400" cy="9496425"/>
          </a:xfrm>
          <a:custGeom>
            <a:avLst/>
            <a:gdLst/>
            <a:ahLst/>
            <a:cxnLst/>
            <a:rect l="l" t="t" r="r" b="b"/>
            <a:pathLst>
              <a:path w="15773400" h="9496425" extrusionOk="0">
                <a:moveTo>
                  <a:pt x="0" y="0"/>
                </a:moveTo>
                <a:lnTo>
                  <a:pt x="15773400" y="0"/>
                </a:lnTo>
                <a:lnTo>
                  <a:pt x="15773400" y="9496425"/>
                </a:lnTo>
                <a:lnTo>
                  <a:pt x="0" y="9496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622" r="-2836" b="-13818"/>
            </a:stretch>
          </a:blipFill>
          <a:ln>
            <a:noFill/>
          </a:ln>
        </p:spPr>
      </p:sp>
      <p:sp>
        <p:nvSpPr>
          <p:cNvPr id="166" name="Google Shape;166;p9"/>
          <p:cNvSpPr txBox="1"/>
          <p:nvPr/>
        </p:nvSpPr>
        <p:spPr>
          <a:xfrm>
            <a:off x="776630" y="1633738"/>
            <a:ext cx="3442878" cy="12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26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Діяльність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2068068" y="9405728"/>
            <a:ext cx="2208905" cy="3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1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7"/>
          <p:cNvSpPr/>
          <p:nvPr/>
        </p:nvSpPr>
        <p:spPr>
          <a:xfrm>
            <a:off x="1028700" y="822074"/>
            <a:ext cx="15411450" cy="8439150"/>
          </a:xfrm>
          <a:custGeom>
            <a:avLst/>
            <a:gdLst/>
            <a:ahLst/>
            <a:cxnLst/>
            <a:rect l="l" t="t" r="r" b="b"/>
            <a:pathLst>
              <a:path w="15411450" h="8439150" extrusionOk="0">
                <a:moveTo>
                  <a:pt x="0" y="0"/>
                </a:moveTo>
                <a:lnTo>
                  <a:pt x="15411450" y="0"/>
                </a:lnTo>
                <a:lnTo>
                  <a:pt x="15411450" y="8439150"/>
                </a:lnTo>
                <a:lnTo>
                  <a:pt x="0" y="8439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68" b="-1338"/>
            </a:stretch>
          </a:blipFill>
          <a:ln>
            <a:noFill/>
          </a:ln>
        </p:spPr>
      </p:sp>
      <p:sp>
        <p:nvSpPr>
          <p:cNvPr id="484" name="Google Shape;484;p57"/>
          <p:cNvSpPr txBox="1"/>
          <p:nvPr/>
        </p:nvSpPr>
        <p:spPr>
          <a:xfrm>
            <a:off x="13727392" y="9217962"/>
            <a:ext cx="2166661" cy="62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8"/>
          <p:cNvSpPr/>
          <p:nvPr/>
        </p:nvSpPr>
        <p:spPr>
          <a:xfrm>
            <a:off x="11004271" y="519655"/>
            <a:ext cx="5191125" cy="2838450"/>
          </a:xfrm>
          <a:custGeom>
            <a:avLst/>
            <a:gdLst/>
            <a:ahLst/>
            <a:cxnLst/>
            <a:rect l="l" t="t" r="r" b="b"/>
            <a:pathLst>
              <a:path w="5191125" h="2838450" extrusionOk="0">
                <a:moveTo>
                  <a:pt x="0" y="0"/>
                </a:moveTo>
                <a:lnTo>
                  <a:pt x="5191125" y="0"/>
                </a:lnTo>
                <a:lnTo>
                  <a:pt x="5191125" y="2838450"/>
                </a:lnTo>
                <a:lnTo>
                  <a:pt x="0" y="2838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0" name="Google Shape;490;p58"/>
          <p:cNvSpPr/>
          <p:nvPr/>
        </p:nvSpPr>
        <p:spPr>
          <a:xfrm>
            <a:off x="11004271" y="3712131"/>
            <a:ext cx="5191125" cy="2705100"/>
          </a:xfrm>
          <a:custGeom>
            <a:avLst/>
            <a:gdLst/>
            <a:ahLst/>
            <a:cxnLst/>
            <a:rect l="l" t="t" r="r" b="b"/>
            <a:pathLst>
              <a:path w="5191125" h="2705100" extrusionOk="0">
                <a:moveTo>
                  <a:pt x="0" y="0"/>
                </a:moveTo>
                <a:lnTo>
                  <a:pt x="5191125" y="0"/>
                </a:lnTo>
                <a:lnTo>
                  <a:pt x="5191125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1" name="Google Shape;491;p58"/>
          <p:cNvSpPr/>
          <p:nvPr/>
        </p:nvSpPr>
        <p:spPr>
          <a:xfrm>
            <a:off x="11004271" y="6765884"/>
            <a:ext cx="5191125" cy="2819400"/>
          </a:xfrm>
          <a:custGeom>
            <a:avLst/>
            <a:gdLst/>
            <a:ahLst/>
            <a:cxnLst/>
            <a:rect l="l" t="t" r="r" b="b"/>
            <a:pathLst>
              <a:path w="5191125" h="2819400" extrusionOk="0">
                <a:moveTo>
                  <a:pt x="0" y="0"/>
                </a:moveTo>
                <a:lnTo>
                  <a:pt x="5191125" y="0"/>
                </a:lnTo>
                <a:lnTo>
                  <a:pt x="5191125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2" name="Google Shape;492;p58"/>
          <p:cNvSpPr/>
          <p:nvPr/>
        </p:nvSpPr>
        <p:spPr>
          <a:xfrm>
            <a:off x="708146" y="531124"/>
            <a:ext cx="9410700" cy="9058275"/>
          </a:xfrm>
          <a:custGeom>
            <a:avLst/>
            <a:gdLst/>
            <a:ahLst/>
            <a:cxnLst/>
            <a:rect l="l" t="t" r="r" b="b"/>
            <a:pathLst>
              <a:path w="9410700" h="9058275" extrusionOk="0">
                <a:moveTo>
                  <a:pt x="0" y="0"/>
                </a:moveTo>
                <a:lnTo>
                  <a:pt x="9410700" y="0"/>
                </a:lnTo>
                <a:lnTo>
                  <a:pt x="9410700" y="9058275"/>
                </a:lnTo>
                <a:lnTo>
                  <a:pt x="0" y="9058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3" name="Google Shape;493;p58"/>
          <p:cNvSpPr txBox="1"/>
          <p:nvPr/>
        </p:nvSpPr>
        <p:spPr>
          <a:xfrm>
            <a:off x="13475522" y="9549679"/>
            <a:ext cx="2166661" cy="62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9"/>
          <p:cNvSpPr/>
          <p:nvPr/>
        </p:nvSpPr>
        <p:spPr>
          <a:xfrm>
            <a:off x="10120560" y="1524457"/>
            <a:ext cx="7381875" cy="7734300"/>
          </a:xfrm>
          <a:custGeom>
            <a:avLst/>
            <a:gdLst/>
            <a:ahLst/>
            <a:cxnLst/>
            <a:rect l="l" t="t" r="r" b="b"/>
            <a:pathLst>
              <a:path w="7381875" h="7734300" extrusionOk="0">
                <a:moveTo>
                  <a:pt x="0" y="0"/>
                </a:moveTo>
                <a:lnTo>
                  <a:pt x="7381875" y="0"/>
                </a:lnTo>
                <a:lnTo>
                  <a:pt x="7381875" y="7734300"/>
                </a:lnTo>
                <a:lnTo>
                  <a:pt x="0" y="7734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9" name="Google Shape;499;p59"/>
          <p:cNvSpPr/>
          <p:nvPr/>
        </p:nvSpPr>
        <p:spPr>
          <a:xfrm>
            <a:off x="2092538" y="1524457"/>
            <a:ext cx="7048500" cy="7886700"/>
          </a:xfrm>
          <a:custGeom>
            <a:avLst/>
            <a:gdLst/>
            <a:ahLst/>
            <a:cxnLst/>
            <a:rect l="l" t="t" r="r" b="b"/>
            <a:pathLst>
              <a:path w="7048500" h="7886700" extrusionOk="0">
                <a:moveTo>
                  <a:pt x="0" y="0"/>
                </a:moveTo>
                <a:lnTo>
                  <a:pt x="7048500" y="0"/>
                </a:lnTo>
                <a:lnTo>
                  <a:pt x="7048500" y="7886700"/>
                </a:lnTo>
                <a:lnTo>
                  <a:pt x="0" y="7886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0" name="Google Shape;500;p59"/>
          <p:cNvSpPr txBox="1"/>
          <p:nvPr/>
        </p:nvSpPr>
        <p:spPr>
          <a:xfrm>
            <a:off x="12728096" y="8926497"/>
            <a:ext cx="2166661" cy="62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  <p:sp>
        <p:nvSpPr>
          <p:cNvPr id="501" name="Google Shape;501;p59"/>
          <p:cNvSpPr txBox="1"/>
          <p:nvPr/>
        </p:nvSpPr>
        <p:spPr>
          <a:xfrm>
            <a:off x="3167224" y="641252"/>
            <a:ext cx="12561703" cy="62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Робота зі швидкокодами (QR-кодами ): як це працює?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0"/>
          <p:cNvSpPr/>
          <p:nvPr/>
        </p:nvSpPr>
        <p:spPr>
          <a:xfrm>
            <a:off x="1287780" y="4856236"/>
            <a:ext cx="8191500" cy="4686300"/>
          </a:xfrm>
          <a:custGeom>
            <a:avLst/>
            <a:gdLst/>
            <a:ahLst/>
            <a:cxnLst/>
            <a:rect l="l" t="t" r="r" b="b"/>
            <a:pathLst>
              <a:path w="8191500" h="4686300" extrusionOk="0">
                <a:moveTo>
                  <a:pt x="0" y="0"/>
                </a:moveTo>
                <a:lnTo>
                  <a:pt x="8191500" y="0"/>
                </a:lnTo>
                <a:lnTo>
                  <a:pt x="81915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26" r="-517"/>
            </a:stretch>
          </a:blipFill>
          <a:ln>
            <a:noFill/>
          </a:ln>
        </p:spPr>
      </p:sp>
      <p:sp>
        <p:nvSpPr>
          <p:cNvPr id="507" name="Google Shape;507;p60"/>
          <p:cNvSpPr/>
          <p:nvPr/>
        </p:nvSpPr>
        <p:spPr>
          <a:xfrm>
            <a:off x="9792129" y="1028700"/>
            <a:ext cx="7743825" cy="4991100"/>
          </a:xfrm>
          <a:custGeom>
            <a:avLst/>
            <a:gdLst/>
            <a:ahLst/>
            <a:cxnLst/>
            <a:rect l="l" t="t" r="r" b="b"/>
            <a:pathLst>
              <a:path w="7743825" h="4991100" extrusionOk="0">
                <a:moveTo>
                  <a:pt x="0" y="0"/>
                </a:moveTo>
                <a:lnTo>
                  <a:pt x="7743825" y="0"/>
                </a:lnTo>
                <a:lnTo>
                  <a:pt x="7743825" y="4991100"/>
                </a:lnTo>
                <a:lnTo>
                  <a:pt x="0" y="4991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561" r="-1633"/>
            </a:stretch>
          </a:blipFill>
          <a:ln>
            <a:noFill/>
          </a:ln>
        </p:spPr>
      </p:sp>
      <p:sp>
        <p:nvSpPr>
          <p:cNvPr id="508" name="Google Shape;508;p60"/>
          <p:cNvSpPr txBox="1"/>
          <p:nvPr/>
        </p:nvSpPr>
        <p:spPr>
          <a:xfrm>
            <a:off x="14879974" y="8562384"/>
            <a:ext cx="2379040" cy="69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76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Вікторія Туряниця Свалява 2023 </a:t>
            </a:r>
            <a:endParaRPr/>
          </a:p>
        </p:txBody>
      </p:sp>
      <p:sp>
        <p:nvSpPr>
          <p:cNvPr id="509" name="Google Shape;509;p60"/>
          <p:cNvSpPr txBox="1"/>
          <p:nvPr/>
        </p:nvSpPr>
        <p:spPr>
          <a:xfrm>
            <a:off x="1809083" y="716261"/>
            <a:ext cx="6627276" cy="45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Онлайн</a:t>
            </a:r>
            <a:endParaRPr/>
          </a:p>
          <a:p>
            <a:pPr marL="0" marR="0" lvl="0" indent="0" algn="ctr" rtl="0">
              <a:lnSpc>
                <a:spcPct val="1399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платформа</a:t>
            </a:r>
            <a:endParaRPr/>
          </a:p>
          <a:p>
            <a:pPr marL="0" marR="0" lvl="0" indent="0" algn="ctr" rtl="0">
              <a:lnSpc>
                <a:spcPct val="1399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«Емма»</a:t>
            </a:r>
            <a:endParaRPr/>
          </a:p>
          <a:p>
            <a:pPr marL="0" marR="0" lvl="0" indent="0" algn="ctr" rtl="0">
              <a:lnSpc>
                <a:spcPct val="1399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завдання для перевірки себе</a:t>
            </a:r>
            <a:endParaRPr/>
          </a:p>
          <a:p>
            <a:pPr marL="0" marR="0" lvl="0" indent="0" algn="ctr" rtl="0">
              <a:lnSpc>
                <a:spcPct val="1399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8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</p:txBody>
      </p:sp>
      <p:sp>
        <p:nvSpPr>
          <p:cNvPr id="510" name="Google Shape;510;p60"/>
          <p:cNvSpPr txBox="1"/>
          <p:nvPr/>
        </p:nvSpPr>
        <p:spPr>
          <a:xfrm>
            <a:off x="10021472" y="5970451"/>
            <a:ext cx="7287092" cy="18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Цифрова частина п дручника : https://academia-nikolenko- 6klas.com.ua/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1"/>
          <p:cNvSpPr/>
          <p:nvPr/>
        </p:nvSpPr>
        <p:spPr>
          <a:xfrm>
            <a:off x="852726" y="619468"/>
            <a:ext cx="16583025" cy="9324975"/>
          </a:xfrm>
          <a:custGeom>
            <a:avLst/>
            <a:gdLst/>
            <a:ahLst/>
            <a:cxnLst/>
            <a:rect l="l" t="t" r="r" b="b"/>
            <a:pathLst>
              <a:path w="16583025" h="9324975" extrusionOk="0">
                <a:moveTo>
                  <a:pt x="0" y="0"/>
                </a:moveTo>
                <a:lnTo>
                  <a:pt x="16583025" y="0"/>
                </a:lnTo>
                <a:lnTo>
                  <a:pt x="16583025" y="9324975"/>
                </a:lnTo>
                <a:lnTo>
                  <a:pt x="0" y="9324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2"/>
          <p:cNvSpPr/>
          <p:nvPr/>
        </p:nvSpPr>
        <p:spPr>
          <a:xfrm>
            <a:off x="1144505" y="643785"/>
            <a:ext cx="16002000" cy="9001125"/>
          </a:xfrm>
          <a:custGeom>
            <a:avLst/>
            <a:gdLst/>
            <a:ahLst/>
            <a:cxnLst/>
            <a:rect l="l" t="t" r="r" b="b"/>
            <a:pathLst>
              <a:path w="16002000" h="9001125" extrusionOk="0">
                <a:moveTo>
                  <a:pt x="0" y="0"/>
                </a:moveTo>
                <a:lnTo>
                  <a:pt x="16002000" y="0"/>
                </a:lnTo>
                <a:lnTo>
                  <a:pt x="16002000" y="9001125"/>
                </a:lnTo>
                <a:lnTo>
                  <a:pt x="0" y="9001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3"/>
          <p:cNvSpPr/>
          <p:nvPr/>
        </p:nvSpPr>
        <p:spPr>
          <a:xfrm>
            <a:off x="836257" y="470392"/>
            <a:ext cx="16611600" cy="9344025"/>
          </a:xfrm>
          <a:custGeom>
            <a:avLst/>
            <a:gdLst/>
            <a:ahLst/>
            <a:cxnLst/>
            <a:rect l="l" t="t" r="r" b="b"/>
            <a:pathLst>
              <a:path w="16611600" h="9344025" extrusionOk="0">
                <a:moveTo>
                  <a:pt x="0" y="0"/>
                </a:moveTo>
                <a:lnTo>
                  <a:pt x="16611600" y="0"/>
                </a:lnTo>
                <a:lnTo>
                  <a:pt x="16611600" y="9344025"/>
                </a:lnTo>
                <a:lnTo>
                  <a:pt x="0" y="9344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4"/>
          <p:cNvSpPr/>
          <p:nvPr/>
        </p:nvSpPr>
        <p:spPr>
          <a:xfrm>
            <a:off x="1083145" y="609276"/>
            <a:ext cx="16125825" cy="9067800"/>
          </a:xfrm>
          <a:custGeom>
            <a:avLst/>
            <a:gdLst/>
            <a:ahLst/>
            <a:cxnLst/>
            <a:rect l="l" t="t" r="r" b="b"/>
            <a:pathLst>
              <a:path w="16125825" h="9067800" extrusionOk="0">
                <a:moveTo>
                  <a:pt x="0" y="0"/>
                </a:moveTo>
                <a:lnTo>
                  <a:pt x="16125825" y="0"/>
                </a:lnTo>
                <a:lnTo>
                  <a:pt x="16125825" y="9067800"/>
                </a:lnTo>
                <a:lnTo>
                  <a:pt x="0" y="9067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/>
          <p:cNvSpPr/>
          <p:nvPr/>
        </p:nvSpPr>
        <p:spPr>
          <a:xfrm>
            <a:off x="1583531" y="752770"/>
            <a:ext cx="15125700" cy="8505825"/>
          </a:xfrm>
          <a:custGeom>
            <a:avLst/>
            <a:gdLst/>
            <a:ahLst/>
            <a:cxnLst/>
            <a:rect l="l" t="t" r="r" b="b"/>
            <a:pathLst>
              <a:path w="15125700" h="8505825" extrusionOk="0">
                <a:moveTo>
                  <a:pt x="0" y="0"/>
                </a:moveTo>
                <a:lnTo>
                  <a:pt x="15125700" y="0"/>
                </a:lnTo>
                <a:lnTo>
                  <a:pt x="15125700" y="8505825"/>
                </a:lnTo>
                <a:lnTo>
                  <a:pt x="0" y="8505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6"/>
          <p:cNvSpPr/>
          <p:nvPr/>
        </p:nvSpPr>
        <p:spPr>
          <a:xfrm>
            <a:off x="1203455" y="676942"/>
            <a:ext cx="15878175" cy="8934450"/>
          </a:xfrm>
          <a:custGeom>
            <a:avLst/>
            <a:gdLst/>
            <a:ahLst/>
            <a:cxnLst/>
            <a:rect l="l" t="t" r="r" b="b"/>
            <a:pathLst>
              <a:path w="15878175" h="8934450" extrusionOk="0">
                <a:moveTo>
                  <a:pt x="0" y="0"/>
                </a:moveTo>
                <a:lnTo>
                  <a:pt x="15878175" y="0"/>
                </a:lnTo>
                <a:lnTo>
                  <a:pt x="15878175" y="8934450"/>
                </a:lnTo>
                <a:lnTo>
                  <a:pt x="0" y="8934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1028700" y="2889733"/>
            <a:ext cx="3267151" cy="9525"/>
          </a:xfrm>
          <a:custGeom>
            <a:avLst/>
            <a:gdLst/>
            <a:ahLst/>
            <a:cxnLst/>
            <a:rect l="l" t="t" r="r" b="b"/>
            <a:pathLst>
              <a:path w="3267151" h="9525" extrusionOk="0">
                <a:moveTo>
                  <a:pt x="0" y="0"/>
                </a:moveTo>
                <a:lnTo>
                  <a:pt x="3267151" y="0"/>
                </a:lnTo>
                <a:lnTo>
                  <a:pt x="3267151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3" name="Google Shape;173;p10"/>
          <p:cNvSpPr/>
          <p:nvPr/>
        </p:nvSpPr>
        <p:spPr>
          <a:xfrm>
            <a:off x="8002572" y="602228"/>
            <a:ext cx="9715500" cy="9477375"/>
          </a:xfrm>
          <a:custGeom>
            <a:avLst/>
            <a:gdLst/>
            <a:ahLst/>
            <a:cxnLst/>
            <a:rect l="l" t="t" r="r" b="b"/>
            <a:pathLst>
              <a:path w="9715500" h="9477375" extrusionOk="0">
                <a:moveTo>
                  <a:pt x="0" y="0"/>
                </a:moveTo>
                <a:lnTo>
                  <a:pt x="9715500" y="0"/>
                </a:lnTo>
                <a:lnTo>
                  <a:pt x="9715500" y="9477375"/>
                </a:lnTo>
                <a:lnTo>
                  <a:pt x="0" y="9477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5995" r="-76" b="-14873"/>
            </a:stretch>
          </a:blipFill>
          <a:ln>
            <a:noFill/>
          </a:ln>
        </p:spPr>
      </p:sp>
      <p:sp>
        <p:nvSpPr>
          <p:cNvPr id="174" name="Google Shape;174;p10"/>
          <p:cNvSpPr txBox="1"/>
          <p:nvPr/>
        </p:nvSpPr>
        <p:spPr>
          <a:xfrm>
            <a:off x="383267" y="1564577"/>
            <a:ext cx="7673692" cy="12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98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Методична діяльність</a:t>
            </a:r>
            <a:endParaRPr/>
          </a:p>
        </p:txBody>
      </p:sp>
      <p:sp>
        <p:nvSpPr>
          <p:cNvPr id="175" name="Google Shape;175;p10"/>
          <p:cNvSpPr txBox="1"/>
          <p:nvPr/>
        </p:nvSpPr>
        <p:spPr>
          <a:xfrm>
            <a:off x="3145155" y="9204884"/>
            <a:ext cx="2306698" cy="36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7"/>
          <p:cNvSpPr/>
          <p:nvPr/>
        </p:nvSpPr>
        <p:spPr>
          <a:xfrm>
            <a:off x="1283541" y="721995"/>
            <a:ext cx="15716250" cy="8839200"/>
          </a:xfrm>
          <a:custGeom>
            <a:avLst/>
            <a:gdLst/>
            <a:ahLst/>
            <a:cxnLst/>
            <a:rect l="l" t="t" r="r" b="b"/>
            <a:pathLst>
              <a:path w="15716250" h="8839200" extrusionOk="0">
                <a:moveTo>
                  <a:pt x="0" y="0"/>
                </a:moveTo>
                <a:lnTo>
                  <a:pt x="15716250" y="0"/>
                </a:lnTo>
                <a:lnTo>
                  <a:pt x="15716250" y="8839200"/>
                </a:lnTo>
                <a:lnTo>
                  <a:pt x="0" y="8839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8"/>
          <p:cNvSpPr/>
          <p:nvPr/>
        </p:nvSpPr>
        <p:spPr>
          <a:xfrm>
            <a:off x="1409271" y="792718"/>
            <a:ext cx="15468600" cy="8705850"/>
          </a:xfrm>
          <a:custGeom>
            <a:avLst/>
            <a:gdLst/>
            <a:ahLst/>
            <a:cxnLst/>
            <a:rect l="l" t="t" r="r" b="b"/>
            <a:pathLst>
              <a:path w="15468600" h="8705850" extrusionOk="0">
                <a:moveTo>
                  <a:pt x="0" y="0"/>
                </a:moveTo>
                <a:lnTo>
                  <a:pt x="15468600" y="0"/>
                </a:lnTo>
                <a:lnTo>
                  <a:pt x="15468600" y="8705850"/>
                </a:lnTo>
                <a:lnTo>
                  <a:pt x="0" y="8705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9"/>
          <p:cNvSpPr/>
          <p:nvPr/>
        </p:nvSpPr>
        <p:spPr>
          <a:xfrm>
            <a:off x="1276541" y="814521"/>
            <a:ext cx="15659100" cy="8810625"/>
          </a:xfrm>
          <a:custGeom>
            <a:avLst/>
            <a:gdLst/>
            <a:ahLst/>
            <a:cxnLst/>
            <a:rect l="l" t="t" r="r" b="b"/>
            <a:pathLst>
              <a:path w="15659100" h="8810625" extrusionOk="0">
                <a:moveTo>
                  <a:pt x="0" y="0"/>
                </a:moveTo>
                <a:lnTo>
                  <a:pt x="15659099" y="0"/>
                </a:lnTo>
                <a:lnTo>
                  <a:pt x="15659099" y="8810625"/>
                </a:lnTo>
                <a:lnTo>
                  <a:pt x="0" y="8810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0"/>
          <p:cNvSpPr/>
          <p:nvPr/>
        </p:nvSpPr>
        <p:spPr>
          <a:xfrm>
            <a:off x="1316707" y="659644"/>
            <a:ext cx="15944850" cy="8963025"/>
          </a:xfrm>
          <a:custGeom>
            <a:avLst/>
            <a:gdLst/>
            <a:ahLst/>
            <a:cxnLst/>
            <a:rect l="l" t="t" r="r" b="b"/>
            <a:pathLst>
              <a:path w="15944850" h="8963025" extrusionOk="0">
                <a:moveTo>
                  <a:pt x="0" y="0"/>
                </a:moveTo>
                <a:lnTo>
                  <a:pt x="15944850" y="0"/>
                </a:lnTo>
                <a:lnTo>
                  <a:pt x="15944850" y="8963025"/>
                </a:lnTo>
                <a:lnTo>
                  <a:pt x="0" y="8963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1"/>
          <p:cNvSpPr/>
          <p:nvPr/>
        </p:nvSpPr>
        <p:spPr>
          <a:xfrm>
            <a:off x="1367314" y="769115"/>
            <a:ext cx="15554325" cy="8753475"/>
          </a:xfrm>
          <a:custGeom>
            <a:avLst/>
            <a:gdLst/>
            <a:ahLst/>
            <a:cxnLst/>
            <a:rect l="l" t="t" r="r" b="b"/>
            <a:pathLst>
              <a:path w="15554325" h="8753475" extrusionOk="0">
                <a:moveTo>
                  <a:pt x="0" y="0"/>
                </a:moveTo>
                <a:lnTo>
                  <a:pt x="15554325" y="0"/>
                </a:lnTo>
                <a:lnTo>
                  <a:pt x="15554325" y="8753475"/>
                </a:lnTo>
                <a:lnTo>
                  <a:pt x="0" y="8753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2"/>
          <p:cNvSpPr/>
          <p:nvPr/>
        </p:nvSpPr>
        <p:spPr>
          <a:xfrm>
            <a:off x="1500426" y="843991"/>
            <a:ext cx="15287625" cy="8601075"/>
          </a:xfrm>
          <a:custGeom>
            <a:avLst/>
            <a:gdLst/>
            <a:ahLst/>
            <a:cxnLst/>
            <a:rect l="l" t="t" r="r" b="b"/>
            <a:pathLst>
              <a:path w="15287625" h="8601075" extrusionOk="0">
                <a:moveTo>
                  <a:pt x="0" y="0"/>
                </a:moveTo>
                <a:lnTo>
                  <a:pt x="15287625" y="0"/>
                </a:lnTo>
                <a:lnTo>
                  <a:pt x="15287625" y="8601075"/>
                </a:lnTo>
                <a:lnTo>
                  <a:pt x="0" y="8601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3"/>
          <p:cNvSpPr/>
          <p:nvPr/>
        </p:nvSpPr>
        <p:spPr>
          <a:xfrm>
            <a:off x="1227601" y="690524"/>
            <a:ext cx="15830550" cy="8905875"/>
          </a:xfrm>
          <a:custGeom>
            <a:avLst/>
            <a:gdLst/>
            <a:ahLst/>
            <a:cxnLst/>
            <a:rect l="l" t="t" r="r" b="b"/>
            <a:pathLst>
              <a:path w="15830550" h="8905875" extrusionOk="0">
                <a:moveTo>
                  <a:pt x="0" y="0"/>
                </a:moveTo>
                <a:lnTo>
                  <a:pt x="15830550" y="0"/>
                </a:lnTo>
                <a:lnTo>
                  <a:pt x="15830550" y="8905875"/>
                </a:lnTo>
                <a:lnTo>
                  <a:pt x="0" y="8905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82E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4"/>
          <p:cNvSpPr/>
          <p:nvPr/>
        </p:nvSpPr>
        <p:spPr>
          <a:xfrm>
            <a:off x="1332567" y="749570"/>
            <a:ext cx="15621000" cy="8791575"/>
          </a:xfrm>
          <a:custGeom>
            <a:avLst/>
            <a:gdLst/>
            <a:ahLst/>
            <a:cxnLst/>
            <a:rect l="l" t="t" r="r" b="b"/>
            <a:pathLst>
              <a:path w="15621000" h="8791575" extrusionOk="0">
                <a:moveTo>
                  <a:pt x="0" y="0"/>
                </a:moveTo>
                <a:lnTo>
                  <a:pt x="15621000" y="0"/>
                </a:lnTo>
                <a:lnTo>
                  <a:pt x="15621000" y="8791575"/>
                </a:lnTo>
                <a:lnTo>
                  <a:pt x="0" y="8791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8"/>
          <p:cNvSpPr/>
          <p:nvPr/>
        </p:nvSpPr>
        <p:spPr>
          <a:xfrm>
            <a:off x="1634728" y="919534"/>
            <a:ext cx="15020925" cy="8448675"/>
          </a:xfrm>
          <a:custGeom>
            <a:avLst/>
            <a:gdLst/>
            <a:ahLst/>
            <a:cxnLst/>
            <a:rect l="l" t="t" r="r" b="b"/>
            <a:pathLst>
              <a:path w="15020925" h="8448675" extrusionOk="0">
                <a:moveTo>
                  <a:pt x="0" y="0"/>
                </a:moveTo>
                <a:lnTo>
                  <a:pt x="15020925" y="0"/>
                </a:lnTo>
                <a:lnTo>
                  <a:pt x="15020925" y="8448675"/>
                </a:lnTo>
                <a:lnTo>
                  <a:pt x="0" y="8448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C2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9"/>
          <p:cNvSpPr/>
          <p:nvPr/>
        </p:nvSpPr>
        <p:spPr>
          <a:xfrm>
            <a:off x="1321460" y="743321"/>
            <a:ext cx="15649575" cy="8801100"/>
          </a:xfrm>
          <a:custGeom>
            <a:avLst/>
            <a:gdLst/>
            <a:ahLst/>
            <a:cxnLst/>
            <a:rect l="l" t="t" r="r" b="b"/>
            <a:pathLst>
              <a:path w="15649575" h="8801100" extrusionOk="0">
                <a:moveTo>
                  <a:pt x="0" y="0"/>
                </a:moveTo>
                <a:lnTo>
                  <a:pt x="15649575" y="0"/>
                </a:lnTo>
                <a:lnTo>
                  <a:pt x="15649575" y="8801100"/>
                </a:lnTo>
                <a:lnTo>
                  <a:pt x="0" y="8801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028700" y="2889733"/>
            <a:ext cx="2857538" cy="9525"/>
          </a:xfrm>
          <a:custGeom>
            <a:avLst/>
            <a:gdLst/>
            <a:ahLst/>
            <a:cxnLst/>
            <a:rect l="l" t="t" r="r" b="b"/>
            <a:pathLst>
              <a:path w="2857538" h="9525" extrusionOk="0">
                <a:moveTo>
                  <a:pt x="0" y="0"/>
                </a:moveTo>
                <a:lnTo>
                  <a:pt x="2857538" y="0"/>
                </a:lnTo>
                <a:lnTo>
                  <a:pt x="2857538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11"/>
          <p:cNvSpPr/>
          <p:nvPr/>
        </p:nvSpPr>
        <p:spPr>
          <a:xfrm>
            <a:off x="7601188" y="602228"/>
            <a:ext cx="9810750" cy="9477375"/>
          </a:xfrm>
          <a:custGeom>
            <a:avLst/>
            <a:gdLst/>
            <a:ahLst/>
            <a:cxnLst/>
            <a:rect l="l" t="t" r="r" b="b"/>
            <a:pathLst>
              <a:path w="9810750" h="9477375" extrusionOk="0">
                <a:moveTo>
                  <a:pt x="0" y="0"/>
                </a:moveTo>
                <a:lnTo>
                  <a:pt x="9810750" y="0"/>
                </a:lnTo>
                <a:lnTo>
                  <a:pt x="9810750" y="9477375"/>
                </a:lnTo>
                <a:lnTo>
                  <a:pt x="0" y="9477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4431" r="-128" b="-14873"/>
            </a:stretch>
          </a:blipFill>
          <a:ln>
            <a:noFill/>
          </a:ln>
        </p:spPr>
      </p:sp>
      <p:sp>
        <p:nvSpPr>
          <p:cNvPr id="182" name="Google Shape;182;p11"/>
          <p:cNvSpPr txBox="1"/>
          <p:nvPr/>
        </p:nvSpPr>
        <p:spPr>
          <a:xfrm>
            <a:off x="383267" y="1564577"/>
            <a:ext cx="6801745" cy="12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98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віртуальні кабінети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2593438" y="8717890"/>
            <a:ext cx="2582485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1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34B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1396" b="-35263"/>
            </a:stretch>
          </a:blipFill>
          <a:ln>
            <a:noFill/>
          </a:ln>
        </p:spPr>
      </p:sp>
      <p:sp>
        <p:nvSpPr>
          <p:cNvPr id="769" name="Google Shape;769;p106"/>
          <p:cNvSpPr/>
          <p:nvPr/>
        </p:nvSpPr>
        <p:spPr>
          <a:xfrm>
            <a:off x="8035519" y="880288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0" name="Google Shape;770;p106"/>
          <p:cNvSpPr/>
          <p:nvPr/>
        </p:nvSpPr>
        <p:spPr>
          <a:xfrm>
            <a:off x="8829580" y="8744922"/>
            <a:ext cx="565147" cy="565052"/>
          </a:xfrm>
          <a:custGeom>
            <a:avLst/>
            <a:gdLst/>
            <a:ahLst/>
            <a:cxnLst/>
            <a:rect l="l" t="t" r="r" b="b"/>
            <a:pathLst>
              <a:path w="565147" h="565052" extrusionOk="0">
                <a:moveTo>
                  <a:pt x="0" y="0"/>
                </a:moveTo>
                <a:lnTo>
                  <a:pt x="565147" y="0"/>
                </a:lnTo>
                <a:lnTo>
                  <a:pt x="565147" y="565051"/>
                </a:lnTo>
                <a:lnTo>
                  <a:pt x="0" y="565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1" name="Google Shape;771;p106"/>
          <p:cNvSpPr/>
          <p:nvPr/>
        </p:nvSpPr>
        <p:spPr>
          <a:xfrm>
            <a:off x="9740255" y="8808406"/>
            <a:ext cx="532209" cy="438093"/>
          </a:xfrm>
          <a:custGeom>
            <a:avLst/>
            <a:gdLst/>
            <a:ahLst/>
            <a:cxnLst/>
            <a:rect l="l" t="t" r="r" b="b"/>
            <a:pathLst>
              <a:path w="532209" h="438093" extrusionOk="0">
                <a:moveTo>
                  <a:pt x="0" y="0"/>
                </a:moveTo>
                <a:lnTo>
                  <a:pt x="532210" y="0"/>
                </a:lnTo>
                <a:lnTo>
                  <a:pt x="532210" y="438093"/>
                </a:lnTo>
                <a:lnTo>
                  <a:pt x="0" y="43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2" name="Google Shape;772;p106"/>
          <p:cNvSpPr/>
          <p:nvPr/>
        </p:nvSpPr>
        <p:spPr>
          <a:xfrm>
            <a:off x="1225782" y="1059294"/>
            <a:ext cx="2714625" cy="2724150"/>
          </a:xfrm>
          <a:custGeom>
            <a:avLst/>
            <a:gdLst/>
            <a:ahLst/>
            <a:cxnLst/>
            <a:rect l="l" t="t" r="r" b="b"/>
            <a:pathLst>
              <a:path w="2714625" h="2724150" extrusionOk="0">
                <a:moveTo>
                  <a:pt x="0" y="0"/>
                </a:moveTo>
                <a:lnTo>
                  <a:pt x="2714625" y="0"/>
                </a:lnTo>
                <a:lnTo>
                  <a:pt x="2714625" y="2724150"/>
                </a:lnTo>
                <a:lnTo>
                  <a:pt x="0" y="2724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3" name="Google Shape;773;p106"/>
          <p:cNvSpPr/>
          <p:nvPr/>
        </p:nvSpPr>
        <p:spPr>
          <a:xfrm>
            <a:off x="7115956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 extrusionOk="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4" name="Google Shape;774;p106"/>
          <p:cNvSpPr/>
          <p:nvPr/>
        </p:nvSpPr>
        <p:spPr>
          <a:xfrm>
            <a:off x="13751062" y="1059294"/>
            <a:ext cx="2714625" cy="2714625"/>
          </a:xfrm>
          <a:custGeom>
            <a:avLst/>
            <a:gdLst/>
            <a:ahLst/>
            <a:cxnLst/>
            <a:rect l="l" t="t" r="r" b="b"/>
            <a:pathLst>
              <a:path w="2714625" h="2714625" extrusionOk="0">
                <a:moveTo>
                  <a:pt x="0" y="0"/>
                </a:moveTo>
                <a:lnTo>
                  <a:pt x="2714625" y="0"/>
                </a:lnTo>
                <a:lnTo>
                  <a:pt x="2714625" y="2714625"/>
                </a:lnTo>
                <a:lnTo>
                  <a:pt x="0" y="2714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5" name="Google Shape;775;p106"/>
          <p:cNvSpPr txBox="1"/>
          <p:nvPr/>
        </p:nvSpPr>
        <p:spPr>
          <a:xfrm>
            <a:off x="4594212" y="4933798"/>
            <a:ext cx="9099452" cy="156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4" b="0" i="0" u="none" strike="noStrike" cap="none">
                <a:solidFill>
                  <a:srgbClr val="69443C"/>
                </a:solidFill>
                <a:latin typeface="Open Sans"/>
                <a:ea typeface="Open Sans"/>
                <a:cs typeface="Open Sans"/>
                <a:sym typeface="Open Sans"/>
              </a:rPr>
              <a:t>Дякуємо за увагу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1028471" y="2889733"/>
            <a:ext cx="2683583" cy="137208"/>
          </a:xfrm>
          <a:custGeom>
            <a:avLst/>
            <a:gdLst/>
            <a:ahLst/>
            <a:cxnLst/>
            <a:rect l="l" t="t" r="r" b="b"/>
            <a:pathLst>
              <a:path w="2683583" h="137208" extrusionOk="0">
                <a:moveTo>
                  <a:pt x="0" y="0"/>
                </a:moveTo>
                <a:lnTo>
                  <a:pt x="2683583" y="0"/>
                </a:lnTo>
                <a:lnTo>
                  <a:pt x="2683583" y="137207"/>
                </a:lnTo>
                <a:lnTo>
                  <a:pt x="0" y="137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9" name="Google Shape;189;p12"/>
          <p:cNvSpPr/>
          <p:nvPr/>
        </p:nvSpPr>
        <p:spPr>
          <a:xfrm>
            <a:off x="208112" y="2889733"/>
            <a:ext cx="17859375" cy="4124325"/>
          </a:xfrm>
          <a:custGeom>
            <a:avLst/>
            <a:gdLst/>
            <a:ahLst/>
            <a:cxnLst/>
            <a:rect l="l" t="t" r="r" b="b"/>
            <a:pathLst>
              <a:path w="17859375" h="4124325" extrusionOk="0">
                <a:moveTo>
                  <a:pt x="0" y="0"/>
                </a:moveTo>
                <a:lnTo>
                  <a:pt x="17859375" y="0"/>
                </a:lnTo>
                <a:lnTo>
                  <a:pt x="17859375" y="4124325"/>
                </a:lnTo>
                <a:lnTo>
                  <a:pt x="0" y="4124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8906" r="-8420" b="-2308"/>
            </a:stretch>
          </a:blipFill>
          <a:ln>
            <a:noFill/>
          </a:ln>
        </p:spPr>
      </p:sp>
      <p:sp>
        <p:nvSpPr>
          <p:cNvPr id="190" name="Google Shape;190;p12"/>
          <p:cNvSpPr txBox="1"/>
          <p:nvPr/>
        </p:nvSpPr>
        <p:spPr>
          <a:xfrm>
            <a:off x="208112" y="117224"/>
            <a:ext cx="6872221" cy="285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98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лабораторія суспільно- гуманітарної освіти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14564563" y="8854097"/>
            <a:ext cx="2530678" cy="4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1027338" y="2091109"/>
            <a:ext cx="2686774" cy="807939"/>
          </a:xfrm>
          <a:custGeom>
            <a:avLst/>
            <a:gdLst/>
            <a:ahLst/>
            <a:cxnLst/>
            <a:rect l="l" t="t" r="r" b="b"/>
            <a:pathLst>
              <a:path w="2686774" h="807939" extrusionOk="0">
                <a:moveTo>
                  <a:pt x="0" y="0"/>
                </a:moveTo>
                <a:lnTo>
                  <a:pt x="2686774" y="0"/>
                </a:lnTo>
                <a:lnTo>
                  <a:pt x="2686774" y="807939"/>
                </a:lnTo>
                <a:lnTo>
                  <a:pt x="0" y="807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13"/>
          <p:cNvSpPr/>
          <p:nvPr/>
        </p:nvSpPr>
        <p:spPr>
          <a:xfrm>
            <a:off x="806386" y="2090433"/>
            <a:ext cx="16906875" cy="7172325"/>
          </a:xfrm>
          <a:custGeom>
            <a:avLst/>
            <a:gdLst/>
            <a:ahLst/>
            <a:cxnLst/>
            <a:rect l="l" t="t" r="r" b="b"/>
            <a:pathLst>
              <a:path w="16906875" h="7172325" extrusionOk="0">
                <a:moveTo>
                  <a:pt x="0" y="0"/>
                </a:moveTo>
                <a:lnTo>
                  <a:pt x="16906876" y="0"/>
                </a:lnTo>
                <a:lnTo>
                  <a:pt x="16906876" y="7172325"/>
                </a:lnTo>
                <a:lnTo>
                  <a:pt x="0" y="7172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70" t="-2787" r="-5054"/>
            </a:stretch>
          </a:blipFill>
          <a:ln>
            <a:noFill/>
          </a:ln>
        </p:spPr>
      </p:sp>
      <p:sp>
        <p:nvSpPr>
          <p:cNvPr id="198" name="Google Shape;198;p13"/>
          <p:cNvSpPr txBox="1"/>
          <p:nvPr/>
        </p:nvSpPr>
        <p:spPr>
          <a:xfrm>
            <a:off x="208112" y="117110"/>
            <a:ext cx="6687445" cy="19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10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мовно-літературна освітня галузь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14518767" y="9205131"/>
            <a:ext cx="2530678" cy="4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568</Words>
  <Application>Microsoft Office PowerPoint</Application>
  <PresentationFormat>Произвольный</PresentationFormat>
  <Paragraphs>106</Paragraphs>
  <Slides>70</Slides>
  <Notes>70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8" baseType="lpstr">
      <vt:lpstr>Arial</vt:lpstr>
      <vt:lpstr>Play</vt:lpstr>
      <vt:lpstr>Open Sans</vt:lpstr>
      <vt:lpstr>Arimo</vt:lpstr>
      <vt:lpstr>Forum</vt:lpstr>
      <vt:lpstr>PT Serif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created xsi:type="dcterms:W3CDTF">2006-08-16T00:00:00Z</dcterms:created>
  <dcterms:modified xsi:type="dcterms:W3CDTF">2023-08-22T14:38:51Z</dcterms:modified>
</cp:coreProperties>
</file>