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4" r:id="rId3"/>
    <p:sldId id="256" r:id="rId4"/>
    <p:sldId id="259" r:id="rId5"/>
    <p:sldId id="258" r:id="rId6"/>
    <p:sldId id="263" r:id="rId7"/>
    <p:sldId id="257" r:id="rId8"/>
    <p:sldId id="261" r:id="rId9"/>
    <p:sldId id="260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841C-D820-4101-A53C-56D3DB714CD2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8FA3-32CB-43F2-ADF4-80D0EB6F6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21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841C-D820-4101-A53C-56D3DB714CD2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8FA3-32CB-43F2-ADF4-80D0EB6F6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2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841C-D820-4101-A53C-56D3DB714CD2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8FA3-32CB-43F2-ADF4-80D0EB6F6F9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2605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841C-D820-4101-A53C-56D3DB714CD2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8FA3-32CB-43F2-ADF4-80D0EB6F6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4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841C-D820-4101-A53C-56D3DB714CD2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8FA3-32CB-43F2-ADF4-80D0EB6F6F9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8752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841C-D820-4101-A53C-56D3DB714CD2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8FA3-32CB-43F2-ADF4-80D0EB6F6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730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841C-D820-4101-A53C-56D3DB714CD2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8FA3-32CB-43F2-ADF4-80D0EB6F6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309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841C-D820-4101-A53C-56D3DB714CD2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8FA3-32CB-43F2-ADF4-80D0EB6F6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39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841C-D820-4101-A53C-56D3DB714CD2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8FA3-32CB-43F2-ADF4-80D0EB6F6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5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841C-D820-4101-A53C-56D3DB714CD2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8FA3-32CB-43F2-ADF4-80D0EB6F6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1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841C-D820-4101-A53C-56D3DB714CD2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8FA3-32CB-43F2-ADF4-80D0EB6F6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96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841C-D820-4101-A53C-56D3DB714CD2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8FA3-32CB-43F2-ADF4-80D0EB6F6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97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841C-D820-4101-A53C-56D3DB714CD2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8FA3-32CB-43F2-ADF4-80D0EB6F6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1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841C-D820-4101-A53C-56D3DB714CD2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8FA3-32CB-43F2-ADF4-80D0EB6F6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41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841C-D820-4101-A53C-56D3DB714CD2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8FA3-32CB-43F2-ADF4-80D0EB6F6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3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841C-D820-4101-A53C-56D3DB714CD2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8FA3-32CB-43F2-ADF4-80D0EB6F6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7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5841C-D820-4101-A53C-56D3DB714CD2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B058FA3-32CB-43F2-ADF4-80D0EB6F6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83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172" y="395785"/>
            <a:ext cx="8734567" cy="3655051"/>
          </a:xfrm>
        </p:spPr>
        <p:txBody>
          <a:bodyPr/>
          <a:lstStyle/>
          <a:p>
            <a:pPr algn="ctr"/>
            <a:r>
              <a:rPr lang="uk-UA" sz="4000" dirty="0" smtClean="0"/>
              <a:t>Семінар-практикум для вчителів математики з теми </a:t>
            </a:r>
            <a:br>
              <a:rPr lang="uk-UA" sz="4000" dirty="0" smtClean="0"/>
            </a:br>
            <a:r>
              <a:rPr lang="uk-UA" sz="4800" i="1" dirty="0" smtClean="0"/>
              <a:t>«Робота з обдарованими дітьми»</a:t>
            </a:r>
            <a:br>
              <a:rPr lang="uk-UA" sz="4800" i="1" dirty="0" smtClean="0"/>
            </a:br>
            <a:r>
              <a:rPr lang="uk-UA" sz="2800" dirty="0" smtClean="0"/>
              <a:t>13.10.2023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305672" cy="2349967"/>
          </a:xfrm>
        </p:spPr>
        <p:txBody>
          <a:bodyPr>
            <a:normAutofit/>
          </a:bodyPr>
          <a:lstStyle/>
          <a:p>
            <a:pPr algn="l"/>
            <a:r>
              <a:rPr lang="uk-UA" i="1" dirty="0" smtClean="0"/>
              <a:t>     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Спікер:</a:t>
            </a:r>
          </a:p>
          <a:p>
            <a:pPr algn="l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Вчитель математики </a:t>
            </a:r>
          </a:p>
          <a:p>
            <a:pPr algn="l"/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Рокитнівського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ліцею №1</a:t>
            </a:r>
          </a:p>
          <a:p>
            <a:pPr algn="l"/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Рокитнівської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селищної ради</a:t>
            </a:r>
          </a:p>
          <a:p>
            <a:pPr algn="l"/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Михалєвська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Олена Миколаївна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/>
              <a:t>Дякую за увагу!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chemeClr val="accent1">
                    <a:lumMod val="75000"/>
                  </a:schemeClr>
                </a:solidFill>
              </a:rPr>
              <a:t>Математика всіх закликає: </a:t>
            </a:r>
          </a:p>
          <a:p>
            <a:pPr algn="ctr"/>
            <a:r>
              <a:rPr lang="uk-UA" sz="5400" dirty="0" smtClean="0">
                <a:solidFill>
                  <a:schemeClr val="accent1">
                    <a:lumMod val="75000"/>
                  </a:schemeClr>
                </a:solidFill>
              </a:rPr>
              <a:t>«Міркуй, фантазуй і твори».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208" y="118280"/>
            <a:ext cx="8596668" cy="413983"/>
          </a:xfrm>
        </p:spPr>
        <p:txBody>
          <a:bodyPr>
            <a:normAutofit fontScale="90000"/>
          </a:bodyPr>
          <a:lstStyle/>
          <a:p>
            <a:r>
              <a:rPr lang="uk-UA" sz="1800" dirty="0" smtClean="0"/>
              <a:t>Завдання ІІ етапу Всеукраїнської олімпіади з математики 2022/2023 </a:t>
            </a:r>
            <a:r>
              <a:rPr lang="uk-UA" sz="1800" dirty="0" err="1" smtClean="0"/>
              <a:t>н.р</a:t>
            </a:r>
            <a:r>
              <a:rPr lang="uk-UA" sz="1800" dirty="0" smtClean="0"/>
              <a:t>. 8 клас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51" y="532264"/>
            <a:ext cx="4456916" cy="6294370"/>
          </a:xfrm>
        </p:spPr>
      </p:pic>
    </p:spTree>
    <p:extLst>
      <p:ext uri="{BB962C8B-B14F-4D97-AF65-F5344CB8AC3E}">
        <p14:creationId xmlns:p14="http://schemas.microsoft.com/office/powerpoint/2010/main" val="12170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84896" y="609600"/>
            <a:ext cx="3200748" cy="26385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5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8426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0872" y="609600"/>
            <a:ext cx="3534770" cy="35939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3510" y="719920"/>
            <a:ext cx="6858000" cy="5418161"/>
          </a:xfrm>
        </p:spPr>
      </p:pic>
    </p:spTree>
    <p:extLst>
      <p:ext uri="{BB962C8B-B14F-4D97-AF65-F5344CB8AC3E}">
        <p14:creationId xmlns:p14="http://schemas.microsoft.com/office/powerpoint/2010/main" val="74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0871" y="750626"/>
            <a:ext cx="2572951" cy="51103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36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907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208" y="118280"/>
            <a:ext cx="8596668" cy="413983"/>
          </a:xfrm>
        </p:spPr>
        <p:txBody>
          <a:bodyPr>
            <a:normAutofit fontScale="90000"/>
          </a:bodyPr>
          <a:lstStyle/>
          <a:p>
            <a:r>
              <a:rPr lang="uk-UA" sz="1800" dirty="0" smtClean="0"/>
              <a:t>Завдання ІІ етапу Всеукраїнської олімпіади з математики 2022/2023 </a:t>
            </a:r>
            <a:r>
              <a:rPr lang="uk-UA" sz="1800" dirty="0" err="1" smtClean="0"/>
              <a:t>н.р</a:t>
            </a:r>
            <a:r>
              <a:rPr lang="uk-UA" sz="1800" dirty="0" smtClean="0"/>
              <a:t>. 6 клас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64" y="503401"/>
            <a:ext cx="4531057" cy="6354600"/>
          </a:xfrm>
        </p:spPr>
      </p:pic>
    </p:spTree>
    <p:extLst>
      <p:ext uri="{BB962C8B-B14F-4D97-AF65-F5344CB8AC3E}">
        <p14:creationId xmlns:p14="http://schemas.microsoft.com/office/powerpoint/2010/main" val="17238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4519" y="978089"/>
            <a:ext cx="2927793" cy="4549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22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454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0468" y="595952"/>
            <a:ext cx="3034857" cy="4549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5373" y="818587"/>
            <a:ext cx="6902186" cy="5176640"/>
          </a:xfrm>
        </p:spPr>
      </p:pic>
    </p:spTree>
    <p:extLst>
      <p:ext uri="{BB962C8B-B14F-4D97-AF65-F5344CB8AC3E}">
        <p14:creationId xmlns:p14="http://schemas.microsoft.com/office/powerpoint/2010/main" val="39522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8166" y="868907"/>
            <a:ext cx="2381883" cy="7005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2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898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</TotalTime>
  <Words>60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Семінар-практикум для вчителів математики з теми  «Робота з обдарованими дітьми» 13.10.2023</vt:lpstr>
      <vt:lpstr>Завдання ІІ етапу Всеукраїнської олімпіади з математики 2022/2023 н.р. 8 клас</vt:lpstr>
      <vt:lpstr>Презентация PowerPoint</vt:lpstr>
      <vt:lpstr>Презентация PowerPoint</vt:lpstr>
      <vt:lpstr>Презентация PowerPoint</vt:lpstr>
      <vt:lpstr>Завдання ІІ етапу Всеукраїнської олімпіади з математики 2022/2023 н.р. 6 клас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2023-10-12T19:53:25Z</dcterms:created>
  <dcterms:modified xsi:type="dcterms:W3CDTF">2023-10-13T17:58:41Z</dcterms:modified>
</cp:coreProperties>
</file>