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7" r:id="rId18"/>
    <p:sldId id="275" r:id="rId19"/>
    <p:sldId id="276" r:id="rId20"/>
    <p:sldId id="278" r:id="rId21"/>
    <p:sldId id="280" r:id="rId22"/>
    <p:sldId id="281" r:id="rId2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B2FDC6-A771-4B95-97AC-1E8138D37862}" v="2" dt="2020-10-26T06:35:4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ject manager" userId="ac847e082dce83b3" providerId="LiveId" clId="{9CB2FDC6-A771-4B95-97AC-1E8138D37862}"/>
    <pc:docChg chg="custSel addSld delSld modSld">
      <pc:chgData name="Project manager" userId="ac847e082dce83b3" providerId="LiveId" clId="{9CB2FDC6-A771-4B95-97AC-1E8138D37862}" dt="2020-10-26T06:41:09.123" v="37" actId="2696"/>
      <pc:docMkLst>
        <pc:docMk/>
      </pc:docMkLst>
      <pc:sldChg chg="new del">
        <pc:chgData name="Project manager" userId="ac847e082dce83b3" providerId="LiveId" clId="{9CB2FDC6-A771-4B95-97AC-1E8138D37862}" dt="2020-10-26T06:31:18.133" v="2" actId="2696"/>
        <pc:sldMkLst>
          <pc:docMk/>
          <pc:sldMk cId="2443296679" sldId="256"/>
        </pc:sldMkLst>
      </pc:sldChg>
      <pc:sldChg chg="addSp delSp modSp new mod">
        <pc:chgData name="Project manager" userId="ac847e082dce83b3" providerId="LiveId" clId="{9CB2FDC6-A771-4B95-97AC-1E8138D37862}" dt="2020-10-26T06:31:49.821" v="10" actId="478"/>
        <pc:sldMkLst>
          <pc:docMk/>
          <pc:sldMk cId="183491338" sldId="257"/>
        </pc:sldMkLst>
        <pc:spChg chg="mod">
          <ac:chgData name="Project manager" userId="ac847e082dce83b3" providerId="LiveId" clId="{9CB2FDC6-A771-4B95-97AC-1E8138D37862}" dt="2020-10-26T06:31:43.199" v="8"/>
          <ac:spMkLst>
            <pc:docMk/>
            <pc:sldMk cId="183491338" sldId="257"/>
            <ac:spMk id="2" creationId="{90EAF9A6-881B-49B5-986F-C95E3200E8A4}"/>
          </ac:spMkLst>
        </pc:spChg>
        <pc:spChg chg="del">
          <ac:chgData name="Project manager" userId="ac847e082dce83b3" providerId="LiveId" clId="{9CB2FDC6-A771-4B95-97AC-1E8138D37862}" dt="2020-10-26T06:31:49.821" v="10" actId="478"/>
          <ac:spMkLst>
            <pc:docMk/>
            <pc:sldMk cId="183491338" sldId="257"/>
            <ac:spMk id="3" creationId="{E9509A1F-E782-4BE0-B6D8-FE282AAC53E2}"/>
          </ac:spMkLst>
        </pc:spChg>
        <pc:picChg chg="add mod">
          <ac:chgData name="Project manager" userId="ac847e082dce83b3" providerId="LiveId" clId="{9CB2FDC6-A771-4B95-97AC-1E8138D37862}" dt="2020-10-26T06:31:47.142" v="9" actId="1076"/>
          <ac:picMkLst>
            <pc:docMk/>
            <pc:sldMk cId="183491338" sldId="257"/>
            <ac:picMk id="4" creationId="{A71B14DD-C36C-4975-A3C2-975693BF339D}"/>
          </ac:picMkLst>
        </pc:picChg>
      </pc:sldChg>
      <pc:sldChg chg="addSp modSp new mod">
        <pc:chgData name="Project manager" userId="ac847e082dce83b3" providerId="LiveId" clId="{9CB2FDC6-A771-4B95-97AC-1E8138D37862}" dt="2020-10-26T06:35:56.483" v="35" actId="20577"/>
        <pc:sldMkLst>
          <pc:docMk/>
          <pc:sldMk cId="807667680" sldId="258"/>
        </pc:sldMkLst>
        <pc:spChg chg="mod">
          <ac:chgData name="Project manager" userId="ac847e082dce83b3" providerId="LiveId" clId="{9CB2FDC6-A771-4B95-97AC-1E8138D37862}" dt="2020-10-26T06:35:56.483" v="35" actId="20577"/>
          <ac:spMkLst>
            <pc:docMk/>
            <pc:sldMk cId="807667680" sldId="258"/>
            <ac:spMk id="2" creationId="{EA88646D-CA91-4F86-B164-CDE33277F979}"/>
          </ac:spMkLst>
        </pc:spChg>
        <pc:picChg chg="add mod">
          <ac:chgData name="Project manager" userId="ac847e082dce83b3" providerId="LiveId" clId="{9CB2FDC6-A771-4B95-97AC-1E8138D37862}" dt="2020-10-26T06:35:47.622" v="15" actId="1076"/>
          <ac:picMkLst>
            <pc:docMk/>
            <pc:sldMk cId="807667680" sldId="258"/>
            <ac:picMk id="3" creationId="{31D0156B-BAE6-4B87-B330-BF65BF1DD830}"/>
          </ac:picMkLst>
        </pc:picChg>
      </pc:sldChg>
      <pc:sldChg chg="new del">
        <pc:chgData name="Project manager" userId="ac847e082dce83b3" providerId="LiveId" clId="{9CB2FDC6-A771-4B95-97AC-1E8138D37862}" dt="2020-10-26T06:41:09.123" v="37" actId="2696"/>
        <pc:sldMkLst>
          <pc:docMk/>
          <pc:sldMk cId="2828098324" sldId="25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8A2D5A-F924-46AD-BEA0-76F362D3FFD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BFE9FFE-A735-4DBB-AC83-C80B5C5857F2}">
      <dgm:prSet/>
      <dgm:spPr/>
      <dgm:t>
        <a:bodyPr/>
        <a:lstStyle/>
        <a:p>
          <a:r>
            <a:rPr lang="ru-RU"/>
            <a:t>План роботи. </a:t>
          </a:r>
          <a:endParaRPr lang="en-US"/>
        </a:p>
      </dgm:t>
    </dgm:pt>
    <dgm:pt modelId="{2F3E08B0-7505-4B77-A457-FF5CAB446517}" type="parTrans" cxnId="{0BC81577-ED41-4FC2-AC05-B6CEA5F15BAE}">
      <dgm:prSet/>
      <dgm:spPr/>
      <dgm:t>
        <a:bodyPr/>
        <a:lstStyle/>
        <a:p>
          <a:endParaRPr lang="en-US"/>
        </a:p>
      </dgm:t>
    </dgm:pt>
    <dgm:pt modelId="{748DBD14-C7D1-4EC9-82B3-D8C66BD5DAE8}" type="sibTrans" cxnId="{0BC81577-ED41-4FC2-AC05-B6CEA5F15BAE}">
      <dgm:prSet/>
      <dgm:spPr/>
      <dgm:t>
        <a:bodyPr/>
        <a:lstStyle/>
        <a:p>
          <a:endParaRPr lang="en-US"/>
        </a:p>
      </dgm:t>
    </dgm:pt>
    <dgm:pt modelId="{F75743ED-EB53-4E87-B6C1-7C55E9459DA2}">
      <dgm:prSet/>
      <dgm:spPr/>
      <dgm:t>
        <a:bodyPr/>
        <a:lstStyle/>
        <a:p>
          <a:r>
            <a:rPr lang="ru-RU"/>
            <a:t>Перспективний план підвищення кваліфікації та проведення атестації педагогічних працівників.</a:t>
          </a:r>
          <a:endParaRPr lang="en-US"/>
        </a:p>
      </dgm:t>
    </dgm:pt>
    <dgm:pt modelId="{BD694DD6-F6AD-4403-AD36-8AF11A7BB4F7}" type="parTrans" cxnId="{37290BC6-494F-4A0E-9234-951395A52C1C}">
      <dgm:prSet/>
      <dgm:spPr/>
      <dgm:t>
        <a:bodyPr/>
        <a:lstStyle/>
        <a:p>
          <a:endParaRPr lang="en-US"/>
        </a:p>
      </dgm:t>
    </dgm:pt>
    <dgm:pt modelId="{4E8E56FD-96BB-4BC8-AB58-1E83C170D6FD}" type="sibTrans" cxnId="{37290BC6-494F-4A0E-9234-951395A52C1C}">
      <dgm:prSet/>
      <dgm:spPr/>
      <dgm:t>
        <a:bodyPr/>
        <a:lstStyle/>
        <a:p>
          <a:endParaRPr lang="en-US"/>
        </a:p>
      </dgm:t>
    </dgm:pt>
    <dgm:pt modelId="{84DB6660-DB0E-4BF2-98F9-B01E65BC29A7}">
      <dgm:prSet/>
      <dgm:spPr/>
      <dgm:t>
        <a:bodyPr/>
        <a:lstStyle/>
        <a:p>
          <a:r>
            <a:rPr lang="uk-UA"/>
            <a:t>Картотека матеріалів, обладнання, публікацій періодичних фахових видань, психолого-педагогічної, методичної літератури, передового педагогічного досвіду методичного кабінету закладу. </a:t>
          </a:r>
          <a:endParaRPr lang="en-US"/>
        </a:p>
      </dgm:t>
    </dgm:pt>
    <dgm:pt modelId="{B0EE56B0-B708-43D5-8BD3-5C31A850789E}" type="parTrans" cxnId="{A0696FC7-E52F-434A-A9E7-EE13F3BEEFCC}">
      <dgm:prSet/>
      <dgm:spPr/>
      <dgm:t>
        <a:bodyPr/>
        <a:lstStyle/>
        <a:p>
          <a:endParaRPr lang="en-US"/>
        </a:p>
      </dgm:t>
    </dgm:pt>
    <dgm:pt modelId="{2AA0289F-4B01-49AB-A846-A2C72E70F24D}" type="sibTrans" cxnId="{A0696FC7-E52F-434A-A9E7-EE13F3BEEFCC}">
      <dgm:prSet/>
      <dgm:spPr/>
      <dgm:t>
        <a:bodyPr/>
        <a:lstStyle/>
        <a:p>
          <a:endParaRPr lang="en-US"/>
        </a:p>
      </dgm:t>
    </dgm:pt>
    <dgm:pt modelId="{5F61109E-788B-456F-B93F-4C8343932EA2}">
      <dgm:prSet/>
      <dgm:spPr/>
      <dgm:t>
        <a:bodyPr/>
        <a:lstStyle/>
        <a:p>
          <a:r>
            <a:rPr lang="uk-UA"/>
            <a:t>Довідки, доповідні записки про стан навчально-виховної роботи та заходи щодо її вдосконалення. </a:t>
          </a:r>
          <a:endParaRPr lang="en-US"/>
        </a:p>
      </dgm:t>
    </dgm:pt>
    <dgm:pt modelId="{8F28C3C4-8B7B-47DB-A998-82194B0B6E63}" type="parTrans" cxnId="{992FDBFF-17AA-4FCB-996F-BF87C3B13304}">
      <dgm:prSet/>
      <dgm:spPr/>
      <dgm:t>
        <a:bodyPr/>
        <a:lstStyle/>
        <a:p>
          <a:endParaRPr lang="en-US"/>
        </a:p>
      </dgm:t>
    </dgm:pt>
    <dgm:pt modelId="{3004ED1A-A979-4DDB-953E-F7038DB5A3EB}" type="sibTrans" cxnId="{992FDBFF-17AA-4FCB-996F-BF87C3B13304}">
      <dgm:prSet/>
      <dgm:spPr/>
      <dgm:t>
        <a:bodyPr/>
        <a:lstStyle/>
        <a:p>
          <a:endParaRPr lang="en-US"/>
        </a:p>
      </dgm:t>
    </dgm:pt>
    <dgm:pt modelId="{298B573C-BCE3-4D8C-B3D9-AC6C97D29A06}">
      <dgm:prSet/>
      <dgm:spPr/>
      <dgm:t>
        <a:bodyPr/>
        <a:lstStyle/>
        <a:p>
          <a:r>
            <a:rPr lang="uk-UA"/>
            <a:t>Матеріали різних форм методичної роботи з педагогічними кадрами. </a:t>
          </a:r>
          <a:endParaRPr lang="en-US"/>
        </a:p>
      </dgm:t>
    </dgm:pt>
    <dgm:pt modelId="{750D781D-4412-4EE0-B75A-90C72CC4DB79}" type="parTrans" cxnId="{A3FAFE7F-BA0E-4847-B493-BCA9746DF7DB}">
      <dgm:prSet/>
      <dgm:spPr/>
      <dgm:t>
        <a:bodyPr/>
        <a:lstStyle/>
        <a:p>
          <a:endParaRPr lang="en-US"/>
        </a:p>
      </dgm:t>
    </dgm:pt>
    <dgm:pt modelId="{4BF3FC64-FCAD-40ED-88E5-371D560CEC2F}" type="sibTrans" cxnId="{A3FAFE7F-BA0E-4847-B493-BCA9746DF7DB}">
      <dgm:prSet/>
      <dgm:spPr/>
      <dgm:t>
        <a:bodyPr/>
        <a:lstStyle/>
        <a:p>
          <a:endParaRPr lang="en-US"/>
        </a:p>
      </dgm:t>
    </dgm:pt>
    <dgm:pt modelId="{338E911E-FBE6-4C5A-A2AB-D9F247D0B9C3}">
      <dgm:prSet/>
      <dgm:spPr/>
      <dgm:t>
        <a:bodyPr/>
        <a:lstStyle/>
        <a:p>
          <a:r>
            <a:rPr lang="uk-UA"/>
            <a:t>Книги обліку (посібників, ігрового, дидактичного обладнання тощо). </a:t>
          </a:r>
          <a:endParaRPr lang="en-US"/>
        </a:p>
      </dgm:t>
    </dgm:pt>
    <dgm:pt modelId="{64284415-34F0-4276-A5D4-5CB3DA221E93}" type="parTrans" cxnId="{48A116B6-3DB3-4637-894C-B1DDC82983B9}">
      <dgm:prSet/>
      <dgm:spPr/>
      <dgm:t>
        <a:bodyPr/>
        <a:lstStyle/>
        <a:p>
          <a:endParaRPr lang="en-US"/>
        </a:p>
      </dgm:t>
    </dgm:pt>
    <dgm:pt modelId="{8B92CA49-AD2D-4AB2-80F1-75C46BF58938}" type="sibTrans" cxnId="{48A116B6-3DB3-4637-894C-B1DDC82983B9}">
      <dgm:prSet/>
      <dgm:spPr/>
      <dgm:t>
        <a:bodyPr/>
        <a:lstStyle/>
        <a:p>
          <a:endParaRPr lang="en-US"/>
        </a:p>
      </dgm:t>
    </dgm:pt>
    <dgm:pt modelId="{F6CF32B8-BC36-4B57-BACA-6D1431AF4E72}">
      <dgm:prSet/>
      <dgm:spPr/>
      <dgm:t>
        <a:bodyPr/>
        <a:lstStyle/>
        <a:p>
          <a:r>
            <a:rPr lang="uk-UA"/>
            <a:t>Матеріали засідань педагогічної ради закладу.</a:t>
          </a:r>
          <a:endParaRPr lang="en-US"/>
        </a:p>
      </dgm:t>
    </dgm:pt>
    <dgm:pt modelId="{1E3E4FBC-B38D-45AF-9397-D40CDD0A0984}" type="parTrans" cxnId="{2F36FE98-DCA4-4B58-A934-1A5AC910C1DB}">
      <dgm:prSet/>
      <dgm:spPr/>
      <dgm:t>
        <a:bodyPr/>
        <a:lstStyle/>
        <a:p>
          <a:endParaRPr lang="en-US"/>
        </a:p>
      </dgm:t>
    </dgm:pt>
    <dgm:pt modelId="{2B18BE2C-EC5A-4B99-88EE-D398ED2C8450}" type="sibTrans" cxnId="{2F36FE98-DCA4-4B58-A934-1A5AC910C1DB}">
      <dgm:prSet/>
      <dgm:spPr/>
      <dgm:t>
        <a:bodyPr/>
        <a:lstStyle/>
        <a:p>
          <a:endParaRPr lang="en-US"/>
        </a:p>
      </dgm:t>
    </dgm:pt>
    <dgm:pt modelId="{57BA1696-5239-4268-AF45-D6F1045EFAB8}" type="pres">
      <dgm:prSet presAssocID="{6E8A2D5A-F924-46AD-BEA0-76F362D3FFDC}" presName="linear" presStyleCnt="0">
        <dgm:presLayoutVars>
          <dgm:animLvl val="lvl"/>
          <dgm:resizeHandles val="exact"/>
        </dgm:presLayoutVars>
      </dgm:prSet>
      <dgm:spPr/>
    </dgm:pt>
    <dgm:pt modelId="{3B6F9D74-1E3F-48DB-8657-7F668CEA34B2}" type="pres">
      <dgm:prSet presAssocID="{0BFE9FFE-A735-4DBB-AC83-C80B5C5857F2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FD7F9374-D616-4317-A273-C1A4F2F4C90A}" type="pres">
      <dgm:prSet presAssocID="{748DBD14-C7D1-4EC9-82B3-D8C66BD5DAE8}" presName="spacer" presStyleCnt="0"/>
      <dgm:spPr/>
    </dgm:pt>
    <dgm:pt modelId="{DF8BCC0C-0A08-4869-A7C8-CE68BC7AC224}" type="pres">
      <dgm:prSet presAssocID="{F75743ED-EB53-4E87-B6C1-7C55E9459DA2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23D611E-B7EE-441B-84F5-239FD7D2D24B}" type="pres">
      <dgm:prSet presAssocID="{4E8E56FD-96BB-4BC8-AB58-1E83C170D6FD}" presName="spacer" presStyleCnt="0"/>
      <dgm:spPr/>
    </dgm:pt>
    <dgm:pt modelId="{B26DF0E4-057D-4E30-AF29-81DA9DA961B9}" type="pres">
      <dgm:prSet presAssocID="{84DB6660-DB0E-4BF2-98F9-B01E65BC29A7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DE0D808B-55DA-4549-A499-B6DC710B81F3}" type="pres">
      <dgm:prSet presAssocID="{2AA0289F-4B01-49AB-A846-A2C72E70F24D}" presName="spacer" presStyleCnt="0"/>
      <dgm:spPr/>
    </dgm:pt>
    <dgm:pt modelId="{68CAA008-380C-4571-961D-7DB6F8A7F1F5}" type="pres">
      <dgm:prSet presAssocID="{5F61109E-788B-456F-B93F-4C8343932EA2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1155F721-A901-49E3-935B-A95D2D1E34B8}" type="pres">
      <dgm:prSet presAssocID="{3004ED1A-A979-4DDB-953E-F7038DB5A3EB}" presName="spacer" presStyleCnt="0"/>
      <dgm:spPr/>
    </dgm:pt>
    <dgm:pt modelId="{E3F34228-2E68-4A0E-84F1-045691339B54}" type="pres">
      <dgm:prSet presAssocID="{298B573C-BCE3-4D8C-B3D9-AC6C97D29A0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99C8F59D-D876-4343-86FA-BFE2753D4850}" type="pres">
      <dgm:prSet presAssocID="{4BF3FC64-FCAD-40ED-88E5-371D560CEC2F}" presName="spacer" presStyleCnt="0"/>
      <dgm:spPr/>
    </dgm:pt>
    <dgm:pt modelId="{63F56607-C6D8-454E-B781-E386F21874B6}" type="pres">
      <dgm:prSet presAssocID="{338E911E-FBE6-4C5A-A2AB-D9F247D0B9C3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CE2F0DD0-BE67-4263-87E9-A1B3DC32C155}" type="pres">
      <dgm:prSet presAssocID="{8B92CA49-AD2D-4AB2-80F1-75C46BF58938}" presName="spacer" presStyleCnt="0"/>
      <dgm:spPr/>
    </dgm:pt>
    <dgm:pt modelId="{CDD09B0A-9E1F-4BD6-8595-52C3D9243309}" type="pres">
      <dgm:prSet presAssocID="{F6CF32B8-BC36-4B57-BACA-6D1431AF4E72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00B14C27-78D4-4EDF-B8EB-51635CC9F205}" type="presOf" srcId="{F75743ED-EB53-4E87-B6C1-7C55E9459DA2}" destId="{DF8BCC0C-0A08-4869-A7C8-CE68BC7AC224}" srcOrd="0" destOrd="0" presId="urn:microsoft.com/office/officeart/2005/8/layout/vList2"/>
    <dgm:cxn modelId="{C388C641-EA9D-4A41-9623-2EE08BB6184A}" type="presOf" srcId="{84DB6660-DB0E-4BF2-98F9-B01E65BC29A7}" destId="{B26DF0E4-057D-4E30-AF29-81DA9DA961B9}" srcOrd="0" destOrd="0" presId="urn:microsoft.com/office/officeart/2005/8/layout/vList2"/>
    <dgm:cxn modelId="{1E61744E-486D-4B10-AEF2-9C14141D707D}" type="presOf" srcId="{338E911E-FBE6-4C5A-A2AB-D9F247D0B9C3}" destId="{63F56607-C6D8-454E-B781-E386F21874B6}" srcOrd="0" destOrd="0" presId="urn:microsoft.com/office/officeart/2005/8/layout/vList2"/>
    <dgm:cxn modelId="{0BC81577-ED41-4FC2-AC05-B6CEA5F15BAE}" srcId="{6E8A2D5A-F924-46AD-BEA0-76F362D3FFDC}" destId="{0BFE9FFE-A735-4DBB-AC83-C80B5C5857F2}" srcOrd="0" destOrd="0" parTransId="{2F3E08B0-7505-4B77-A457-FF5CAB446517}" sibTransId="{748DBD14-C7D1-4EC9-82B3-D8C66BD5DAE8}"/>
    <dgm:cxn modelId="{A3FAFE7F-BA0E-4847-B493-BCA9746DF7DB}" srcId="{6E8A2D5A-F924-46AD-BEA0-76F362D3FFDC}" destId="{298B573C-BCE3-4D8C-B3D9-AC6C97D29A06}" srcOrd="4" destOrd="0" parTransId="{750D781D-4412-4EE0-B75A-90C72CC4DB79}" sibTransId="{4BF3FC64-FCAD-40ED-88E5-371D560CEC2F}"/>
    <dgm:cxn modelId="{2F36FE98-DCA4-4B58-A934-1A5AC910C1DB}" srcId="{6E8A2D5A-F924-46AD-BEA0-76F362D3FFDC}" destId="{F6CF32B8-BC36-4B57-BACA-6D1431AF4E72}" srcOrd="6" destOrd="0" parTransId="{1E3E4FBC-B38D-45AF-9397-D40CDD0A0984}" sibTransId="{2B18BE2C-EC5A-4B99-88EE-D398ED2C8450}"/>
    <dgm:cxn modelId="{48A116B6-3DB3-4637-894C-B1DDC82983B9}" srcId="{6E8A2D5A-F924-46AD-BEA0-76F362D3FFDC}" destId="{338E911E-FBE6-4C5A-A2AB-D9F247D0B9C3}" srcOrd="5" destOrd="0" parTransId="{64284415-34F0-4276-A5D4-5CB3DA221E93}" sibTransId="{8B92CA49-AD2D-4AB2-80F1-75C46BF58938}"/>
    <dgm:cxn modelId="{A09317C0-08B5-4E64-86B9-5DBA25C860F4}" type="presOf" srcId="{298B573C-BCE3-4D8C-B3D9-AC6C97D29A06}" destId="{E3F34228-2E68-4A0E-84F1-045691339B54}" srcOrd="0" destOrd="0" presId="urn:microsoft.com/office/officeart/2005/8/layout/vList2"/>
    <dgm:cxn modelId="{37290BC6-494F-4A0E-9234-951395A52C1C}" srcId="{6E8A2D5A-F924-46AD-BEA0-76F362D3FFDC}" destId="{F75743ED-EB53-4E87-B6C1-7C55E9459DA2}" srcOrd="1" destOrd="0" parTransId="{BD694DD6-F6AD-4403-AD36-8AF11A7BB4F7}" sibTransId="{4E8E56FD-96BB-4BC8-AB58-1E83C170D6FD}"/>
    <dgm:cxn modelId="{A0696FC7-E52F-434A-A9E7-EE13F3BEEFCC}" srcId="{6E8A2D5A-F924-46AD-BEA0-76F362D3FFDC}" destId="{84DB6660-DB0E-4BF2-98F9-B01E65BC29A7}" srcOrd="2" destOrd="0" parTransId="{B0EE56B0-B708-43D5-8BD3-5C31A850789E}" sibTransId="{2AA0289F-4B01-49AB-A846-A2C72E70F24D}"/>
    <dgm:cxn modelId="{BABC26DA-8F8B-4682-BE08-0D18A12E06A5}" type="presOf" srcId="{5F61109E-788B-456F-B93F-4C8343932EA2}" destId="{68CAA008-380C-4571-961D-7DB6F8A7F1F5}" srcOrd="0" destOrd="0" presId="urn:microsoft.com/office/officeart/2005/8/layout/vList2"/>
    <dgm:cxn modelId="{3A679EDB-546E-4A29-9DA1-9FB4A19AC779}" type="presOf" srcId="{0BFE9FFE-A735-4DBB-AC83-C80B5C5857F2}" destId="{3B6F9D74-1E3F-48DB-8657-7F668CEA34B2}" srcOrd="0" destOrd="0" presId="urn:microsoft.com/office/officeart/2005/8/layout/vList2"/>
    <dgm:cxn modelId="{84BB8FEF-80E2-45D3-A34F-EA2F4D4EF7B3}" type="presOf" srcId="{6E8A2D5A-F924-46AD-BEA0-76F362D3FFDC}" destId="{57BA1696-5239-4268-AF45-D6F1045EFAB8}" srcOrd="0" destOrd="0" presId="urn:microsoft.com/office/officeart/2005/8/layout/vList2"/>
    <dgm:cxn modelId="{05EA47FC-133F-47E5-BD0D-276B8960B12F}" type="presOf" srcId="{F6CF32B8-BC36-4B57-BACA-6D1431AF4E72}" destId="{CDD09B0A-9E1F-4BD6-8595-52C3D9243309}" srcOrd="0" destOrd="0" presId="urn:microsoft.com/office/officeart/2005/8/layout/vList2"/>
    <dgm:cxn modelId="{992FDBFF-17AA-4FCB-996F-BF87C3B13304}" srcId="{6E8A2D5A-F924-46AD-BEA0-76F362D3FFDC}" destId="{5F61109E-788B-456F-B93F-4C8343932EA2}" srcOrd="3" destOrd="0" parTransId="{8F28C3C4-8B7B-47DB-A998-82194B0B6E63}" sibTransId="{3004ED1A-A979-4DDB-953E-F7038DB5A3EB}"/>
    <dgm:cxn modelId="{336AD2DF-B805-4A30-B912-45F8182A003E}" type="presParOf" srcId="{57BA1696-5239-4268-AF45-D6F1045EFAB8}" destId="{3B6F9D74-1E3F-48DB-8657-7F668CEA34B2}" srcOrd="0" destOrd="0" presId="urn:microsoft.com/office/officeart/2005/8/layout/vList2"/>
    <dgm:cxn modelId="{66DCA722-4D30-4BB0-AD82-791146839B99}" type="presParOf" srcId="{57BA1696-5239-4268-AF45-D6F1045EFAB8}" destId="{FD7F9374-D616-4317-A273-C1A4F2F4C90A}" srcOrd="1" destOrd="0" presId="urn:microsoft.com/office/officeart/2005/8/layout/vList2"/>
    <dgm:cxn modelId="{0709F557-6123-4F3F-9C39-ED2B31B0C1FD}" type="presParOf" srcId="{57BA1696-5239-4268-AF45-D6F1045EFAB8}" destId="{DF8BCC0C-0A08-4869-A7C8-CE68BC7AC224}" srcOrd="2" destOrd="0" presId="urn:microsoft.com/office/officeart/2005/8/layout/vList2"/>
    <dgm:cxn modelId="{5ABFDAE1-959D-4B95-92A4-D9B962D0E299}" type="presParOf" srcId="{57BA1696-5239-4268-AF45-D6F1045EFAB8}" destId="{B23D611E-B7EE-441B-84F5-239FD7D2D24B}" srcOrd="3" destOrd="0" presId="urn:microsoft.com/office/officeart/2005/8/layout/vList2"/>
    <dgm:cxn modelId="{68EEE63B-70FA-46F5-B37B-2AD396A1905C}" type="presParOf" srcId="{57BA1696-5239-4268-AF45-D6F1045EFAB8}" destId="{B26DF0E4-057D-4E30-AF29-81DA9DA961B9}" srcOrd="4" destOrd="0" presId="urn:microsoft.com/office/officeart/2005/8/layout/vList2"/>
    <dgm:cxn modelId="{564DE2A2-7778-4B57-AE24-226BB7F5323A}" type="presParOf" srcId="{57BA1696-5239-4268-AF45-D6F1045EFAB8}" destId="{DE0D808B-55DA-4549-A499-B6DC710B81F3}" srcOrd="5" destOrd="0" presId="urn:microsoft.com/office/officeart/2005/8/layout/vList2"/>
    <dgm:cxn modelId="{0C44B957-212C-4EFD-8783-063BB97AB604}" type="presParOf" srcId="{57BA1696-5239-4268-AF45-D6F1045EFAB8}" destId="{68CAA008-380C-4571-961D-7DB6F8A7F1F5}" srcOrd="6" destOrd="0" presId="urn:microsoft.com/office/officeart/2005/8/layout/vList2"/>
    <dgm:cxn modelId="{60202B53-4B09-4CBF-AF06-F03ABD31CDB6}" type="presParOf" srcId="{57BA1696-5239-4268-AF45-D6F1045EFAB8}" destId="{1155F721-A901-49E3-935B-A95D2D1E34B8}" srcOrd="7" destOrd="0" presId="urn:microsoft.com/office/officeart/2005/8/layout/vList2"/>
    <dgm:cxn modelId="{5B65D6F8-42B2-4D45-AD63-EFD3D9676ABA}" type="presParOf" srcId="{57BA1696-5239-4268-AF45-D6F1045EFAB8}" destId="{E3F34228-2E68-4A0E-84F1-045691339B54}" srcOrd="8" destOrd="0" presId="urn:microsoft.com/office/officeart/2005/8/layout/vList2"/>
    <dgm:cxn modelId="{E1253A6C-31E7-4EC8-AEF0-6DEEBA2793CC}" type="presParOf" srcId="{57BA1696-5239-4268-AF45-D6F1045EFAB8}" destId="{99C8F59D-D876-4343-86FA-BFE2753D4850}" srcOrd="9" destOrd="0" presId="urn:microsoft.com/office/officeart/2005/8/layout/vList2"/>
    <dgm:cxn modelId="{A5C7E05E-C832-40B5-99B0-AF14BCB51610}" type="presParOf" srcId="{57BA1696-5239-4268-AF45-D6F1045EFAB8}" destId="{63F56607-C6D8-454E-B781-E386F21874B6}" srcOrd="10" destOrd="0" presId="urn:microsoft.com/office/officeart/2005/8/layout/vList2"/>
    <dgm:cxn modelId="{3E565267-D570-40CC-A6A3-748EA9B72E93}" type="presParOf" srcId="{57BA1696-5239-4268-AF45-D6F1045EFAB8}" destId="{CE2F0DD0-BE67-4263-87E9-A1B3DC32C155}" srcOrd="11" destOrd="0" presId="urn:microsoft.com/office/officeart/2005/8/layout/vList2"/>
    <dgm:cxn modelId="{4D3C7FE7-6DD9-49A5-9F01-CAAB9F141BF9}" type="presParOf" srcId="{57BA1696-5239-4268-AF45-D6F1045EFAB8}" destId="{CDD09B0A-9E1F-4BD6-8595-52C3D924330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CEABDA4-26B7-4325-81F8-B78D433ED70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B885A6B-689F-4C4B-B7E5-C40ECF1B8A16}">
      <dgm:prSet/>
      <dgm:spPr/>
      <dgm:t>
        <a:bodyPr/>
        <a:lstStyle/>
        <a:p>
          <a:r>
            <a:rPr lang="uk-UA"/>
            <a:t>Режимними моментами (з урахуванням видів діяльності та освітніх ліній)</a:t>
          </a:r>
          <a:endParaRPr lang="en-US"/>
        </a:p>
      </dgm:t>
    </dgm:pt>
    <dgm:pt modelId="{9C694CCB-0BF7-470F-8BFB-F6BA032A40F1}" type="parTrans" cxnId="{C08C4CAA-0846-4B53-832F-50B1C4D224CF}">
      <dgm:prSet/>
      <dgm:spPr/>
      <dgm:t>
        <a:bodyPr/>
        <a:lstStyle/>
        <a:p>
          <a:endParaRPr lang="en-US"/>
        </a:p>
      </dgm:t>
    </dgm:pt>
    <dgm:pt modelId="{F464230E-A6DE-4FAC-B347-875DD07FCD35}" type="sibTrans" cxnId="{C08C4CAA-0846-4B53-832F-50B1C4D224CF}">
      <dgm:prSet/>
      <dgm:spPr/>
      <dgm:t>
        <a:bodyPr/>
        <a:lstStyle/>
        <a:p>
          <a:endParaRPr lang="en-US"/>
        </a:p>
      </dgm:t>
    </dgm:pt>
    <dgm:pt modelId="{0F50BC45-1DE5-4785-9826-14C76169AD1D}">
      <dgm:prSet/>
      <dgm:spPr/>
      <dgm:t>
        <a:bodyPr/>
        <a:lstStyle/>
        <a:p>
          <a:r>
            <a:rPr lang="uk-UA"/>
            <a:t>Видами діяльності (ігрова, трудова, комунікативна, пізнавальна, рухова, навчальна) з урахуванням усіх освітніх ліній</a:t>
          </a:r>
          <a:endParaRPr lang="en-US"/>
        </a:p>
      </dgm:t>
    </dgm:pt>
    <dgm:pt modelId="{0AF009C5-BD6C-49C4-ACE7-CA439F88F00D}" type="parTrans" cxnId="{79FACF03-B611-46BC-A00D-B6253FC6AE66}">
      <dgm:prSet/>
      <dgm:spPr/>
      <dgm:t>
        <a:bodyPr/>
        <a:lstStyle/>
        <a:p>
          <a:endParaRPr lang="en-US"/>
        </a:p>
      </dgm:t>
    </dgm:pt>
    <dgm:pt modelId="{270B3628-BE55-425A-B281-143B248D8346}" type="sibTrans" cxnId="{79FACF03-B611-46BC-A00D-B6253FC6AE66}">
      <dgm:prSet/>
      <dgm:spPr/>
      <dgm:t>
        <a:bodyPr/>
        <a:lstStyle/>
        <a:p>
          <a:endParaRPr lang="en-US"/>
        </a:p>
      </dgm:t>
    </dgm:pt>
    <dgm:pt modelId="{1ABFF57D-978D-472E-B1FE-8257BC78CA0F}">
      <dgm:prSet/>
      <dgm:spPr/>
      <dgm:t>
        <a:bodyPr/>
        <a:lstStyle/>
        <a:p>
          <a:r>
            <a:rPr lang="uk-UA" dirty="0"/>
            <a:t>Інтегрованими блоками (розв’язувати завдання художньо-естетичного, соціально-морального, мовленнєвого розвитку під час різних видів діяльності)</a:t>
          </a:r>
          <a:endParaRPr lang="en-US" dirty="0"/>
        </a:p>
      </dgm:t>
    </dgm:pt>
    <dgm:pt modelId="{5177DABC-3554-4441-8570-9BE87A14940B}" type="parTrans" cxnId="{C30974BE-11B1-417F-9D57-5925BA8316D5}">
      <dgm:prSet/>
      <dgm:spPr/>
      <dgm:t>
        <a:bodyPr/>
        <a:lstStyle/>
        <a:p>
          <a:endParaRPr lang="en-US"/>
        </a:p>
      </dgm:t>
    </dgm:pt>
    <dgm:pt modelId="{3E0CDAB7-1F04-4667-86FD-AEE2536B37F5}" type="sibTrans" cxnId="{C30974BE-11B1-417F-9D57-5925BA8316D5}">
      <dgm:prSet/>
      <dgm:spPr/>
      <dgm:t>
        <a:bodyPr/>
        <a:lstStyle/>
        <a:p>
          <a:endParaRPr lang="en-US"/>
        </a:p>
      </dgm:t>
    </dgm:pt>
    <dgm:pt modelId="{386B1460-04C6-4D85-882C-25E483A8EE8C}">
      <dgm:prSet/>
      <dgm:spPr/>
      <dgm:t>
        <a:bodyPr/>
        <a:lstStyle/>
        <a:p>
          <a:r>
            <a:rPr lang="uk-UA" dirty="0"/>
            <a:t>Освітніми лініями (кожного дня домінує 1 лінія під час взаємодії з іншими з урахуванням змісту усіх видів діяльності)</a:t>
          </a:r>
          <a:endParaRPr lang="en-US" dirty="0"/>
        </a:p>
      </dgm:t>
    </dgm:pt>
    <dgm:pt modelId="{EE42500F-B6B3-44AA-AD7B-799BE365B410}" type="parTrans" cxnId="{8C71D2C0-5432-4704-BB65-C2EEF95C8E44}">
      <dgm:prSet/>
      <dgm:spPr/>
      <dgm:t>
        <a:bodyPr/>
        <a:lstStyle/>
        <a:p>
          <a:endParaRPr lang="en-US"/>
        </a:p>
      </dgm:t>
    </dgm:pt>
    <dgm:pt modelId="{3842AECC-59B6-4D26-9D9C-1335B5280185}" type="sibTrans" cxnId="{8C71D2C0-5432-4704-BB65-C2EEF95C8E44}">
      <dgm:prSet/>
      <dgm:spPr/>
      <dgm:t>
        <a:bodyPr/>
        <a:lstStyle/>
        <a:p>
          <a:endParaRPr lang="en-US"/>
        </a:p>
      </dgm:t>
    </dgm:pt>
    <dgm:pt modelId="{89A59057-672B-42FB-8393-220F5C11D24B}" type="pres">
      <dgm:prSet presAssocID="{DCEABDA4-26B7-4325-81F8-B78D433ED708}" presName="linear" presStyleCnt="0">
        <dgm:presLayoutVars>
          <dgm:animLvl val="lvl"/>
          <dgm:resizeHandles val="exact"/>
        </dgm:presLayoutVars>
      </dgm:prSet>
      <dgm:spPr/>
    </dgm:pt>
    <dgm:pt modelId="{50DCB80F-67A9-48C4-89A8-3943B3263A6E}" type="pres">
      <dgm:prSet presAssocID="{1B885A6B-689F-4C4B-B7E5-C40ECF1B8A1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83B2232-0419-4C54-9718-9F40185E27E2}" type="pres">
      <dgm:prSet presAssocID="{F464230E-A6DE-4FAC-B347-875DD07FCD35}" presName="spacer" presStyleCnt="0"/>
      <dgm:spPr/>
    </dgm:pt>
    <dgm:pt modelId="{7BEC1036-E5E3-4E47-9251-ED43BD30645E}" type="pres">
      <dgm:prSet presAssocID="{0F50BC45-1DE5-4785-9826-14C76169AD1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3C1104E-0BFE-449B-B1F7-A5BFD3D733C8}" type="pres">
      <dgm:prSet presAssocID="{270B3628-BE55-425A-B281-143B248D8346}" presName="spacer" presStyleCnt="0"/>
      <dgm:spPr/>
    </dgm:pt>
    <dgm:pt modelId="{651C1A01-6047-4585-ACA7-5D7D19F5A8C6}" type="pres">
      <dgm:prSet presAssocID="{1ABFF57D-978D-472E-B1FE-8257BC78CA0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72560A0-E8B8-4C5B-AB8F-D2E22A66E502}" type="pres">
      <dgm:prSet presAssocID="{3E0CDAB7-1F04-4667-86FD-AEE2536B37F5}" presName="spacer" presStyleCnt="0"/>
      <dgm:spPr/>
    </dgm:pt>
    <dgm:pt modelId="{8B0273DC-E87C-4A41-AA78-FE6D5D465716}" type="pres">
      <dgm:prSet presAssocID="{386B1460-04C6-4D85-882C-25E483A8EE8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9FACF03-B611-46BC-A00D-B6253FC6AE66}" srcId="{DCEABDA4-26B7-4325-81F8-B78D433ED708}" destId="{0F50BC45-1DE5-4785-9826-14C76169AD1D}" srcOrd="1" destOrd="0" parTransId="{0AF009C5-BD6C-49C4-ACE7-CA439F88F00D}" sibTransId="{270B3628-BE55-425A-B281-143B248D8346}"/>
    <dgm:cxn modelId="{6DD98A3E-7B2C-42AC-965E-026560EB38B6}" type="presOf" srcId="{DCEABDA4-26B7-4325-81F8-B78D433ED708}" destId="{89A59057-672B-42FB-8393-220F5C11D24B}" srcOrd="0" destOrd="0" presId="urn:microsoft.com/office/officeart/2005/8/layout/vList2"/>
    <dgm:cxn modelId="{E4EB8943-3881-4C6A-BA8F-D407AC2ECFF0}" type="presOf" srcId="{1B885A6B-689F-4C4B-B7E5-C40ECF1B8A16}" destId="{50DCB80F-67A9-48C4-89A8-3943B3263A6E}" srcOrd="0" destOrd="0" presId="urn:microsoft.com/office/officeart/2005/8/layout/vList2"/>
    <dgm:cxn modelId="{C08C4CAA-0846-4B53-832F-50B1C4D224CF}" srcId="{DCEABDA4-26B7-4325-81F8-B78D433ED708}" destId="{1B885A6B-689F-4C4B-B7E5-C40ECF1B8A16}" srcOrd="0" destOrd="0" parTransId="{9C694CCB-0BF7-470F-8BFB-F6BA032A40F1}" sibTransId="{F464230E-A6DE-4FAC-B347-875DD07FCD35}"/>
    <dgm:cxn modelId="{C30974BE-11B1-417F-9D57-5925BA8316D5}" srcId="{DCEABDA4-26B7-4325-81F8-B78D433ED708}" destId="{1ABFF57D-978D-472E-B1FE-8257BC78CA0F}" srcOrd="2" destOrd="0" parTransId="{5177DABC-3554-4441-8570-9BE87A14940B}" sibTransId="{3E0CDAB7-1F04-4667-86FD-AEE2536B37F5}"/>
    <dgm:cxn modelId="{8C71D2C0-5432-4704-BB65-C2EEF95C8E44}" srcId="{DCEABDA4-26B7-4325-81F8-B78D433ED708}" destId="{386B1460-04C6-4D85-882C-25E483A8EE8C}" srcOrd="3" destOrd="0" parTransId="{EE42500F-B6B3-44AA-AD7B-799BE365B410}" sibTransId="{3842AECC-59B6-4D26-9D9C-1335B5280185}"/>
    <dgm:cxn modelId="{ACA0FFED-B64A-4F29-B004-5B3500F2C4D5}" type="presOf" srcId="{0F50BC45-1DE5-4785-9826-14C76169AD1D}" destId="{7BEC1036-E5E3-4E47-9251-ED43BD30645E}" srcOrd="0" destOrd="0" presId="urn:microsoft.com/office/officeart/2005/8/layout/vList2"/>
    <dgm:cxn modelId="{816D1BF8-17DF-409B-B81A-36D699F0450A}" type="presOf" srcId="{386B1460-04C6-4D85-882C-25E483A8EE8C}" destId="{8B0273DC-E87C-4A41-AA78-FE6D5D465716}" srcOrd="0" destOrd="0" presId="urn:microsoft.com/office/officeart/2005/8/layout/vList2"/>
    <dgm:cxn modelId="{ADB1A9FB-F85D-46A5-A2D6-18A9AD0A9A16}" type="presOf" srcId="{1ABFF57D-978D-472E-B1FE-8257BC78CA0F}" destId="{651C1A01-6047-4585-ACA7-5D7D19F5A8C6}" srcOrd="0" destOrd="0" presId="urn:microsoft.com/office/officeart/2005/8/layout/vList2"/>
    <dgm:cxn modelId="{1941C68A-761B-4584-8470-73C549C978B9}" type="presParOf" srcId="{89A59057-672B-42FB-8393-220F5C11D24B}" destId="{50DCB80F-67A9-48C4-89A8-3943B3263A6E}" srcOrd="0" destOrd="0" presId="urn:microsoft.com/office/officeart/2005/8/layout/vList2"/>
    <dgm:cxn modelId="{F71E8DB2-E13D-47D6-8A84-DA7BE38A4315}" type="presParOf" srcId="{89A59057-672B-42FB-8393-220F5C11D24B}" destId="{E83B2232-0419-4C54-9718-9F40185E27E2}" srcOrd="1" destOrd="0" presId="urn:microsoft.com/office/officeart/2005/8/layout/vList2"/>
    <dgm:cxn modelId="{39E21310-B173-40CD-9167-BB9A6F9689E8}" type="presParOf" srcId="{89A59057-672B-42FB-8393-220F5C11D24B}" destId="{7BEC1036-E5E3-4E47-9251-ED43BD30645E}" srcOrd="2" destOrd="0" presId="urn:microsoft.com/office/officeart/2005/8/layout/vList2"/>
    <dgm:cxn modelId="{5F02D07A-A238-4749-A7E2-600DFCADC993}" type="presParOf" srcId="{89A59057-672B-42FB-8393-220F5C11D24B}" destId="{03C1104E-0BFE-449B-B1F7-A5BFD3D733C8}" srcOrd="3" destOrd="0" presId="urn:microsoft.com/office/officeart/2005/8/layout/vList2"/>
    <dgm:cxn modelId="{B4CF522A-B74D-4CB9-8D74-5AD467E70E02}" type="presParOf" srcId="{89A59057-672B-42FB-8393-220F5C11D24B}" destId="{651C1A01-6047-4585-ACA7-5D7D19F5A8C6}" srcOrd="4" destOrd="0" presId="urn:microsoft.com/office/officeart/2005/8/layout/vList2"/>
    <dgm:cxn modelId="{83B58617-BBE8-4BF9-BB2A-7BB2010CA5C2}" type="presParOf" srcId="{89A59057-672B-42FB-8393-220F5C11D24B}" destId="{672560A0-E8B8-4C5B-AB8F-D2E22A66E502}" srcOrd="5" destOrd="0" presId="urn:microsoft.com/office/officeart/2005/8/layout/vList2"/>
    <dgm:cxn modelId="{64909746-F987-449A-AF19-2F19EE6383D8}" type="presParOf" srcId="{89A59057-672B-42FB-8393-220F5C11D24B}" destId="{8B0273DC-E87C-4A41-AA78-FE6D5D46571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FE69BDE-D65C-4054-88CC-5CDEE2B3E8FA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F0BEE05F-D025-4436-9D87-CC25F426B0B6}">
      <dgm:prSet/>
      <dgm:spPr/>
      <dgm:t>
        <a:bodyPr/>
        <a:lstStyle/>
        <a:p>
          <a:r>
            <a:rPr lang="uk-UA"/>
            <a:t>Це прогнозування освітньої роботи педагога на значну часову перспективу </a:t>
          </a:r>
          <a:endParaRPr lang="en-US"/>
        </a:p>
      </dgm:t>
    </dgm:pt>
    <dgm:pt modelId="{52C45877-2485-4BD1-B62A-24EC75100E49}" type="parTrans" cxnId="{AD7F966E-07F6-4DAF-8381-E2B68A2D5CD7}">
      <dgm:prSet/>
      <dgm:spPr/>
      <dgm:t>
        <a:bodyPr/>
        <a:lstStyle/>
        <a:p>
          <a:endParaRPr lang="en-US"/>
        </a:p>
      </dgm:t>
    </dgm:pt>
    <dgm:pt modelId="{3CFEF07C-7A21-43F3-BECE-2019DE225D1B}" type="sibTrans" cxnId="{AD7F966E-07F6-4DAF-8381-E2B68A2D5CD7}">
      <dgm:prSet/>
      <dgm:spPr/>
      <dgm:t>
        <a:bodyPr/>
        <a:lstStyle/>
        <a:p>
          <a:endParaRPr lang="en-US"/>
        </a:p>
      </dgm:t>
    </dgm:pt>
    <dgm:pt modelId="{F7964589-CDD1-4FFB-8AC0-82257F50901D}">
      <dgm:prSet/>
      <dgm:spPr/>
      <dgm:t>
        <a:bodyPr/>
        <a:lstStyle/>
        <a:p>
          <a:r>
            <a:rPr lang="uk-UA"/>
            <a:t>Пишуться здебільшого у вигляді сітки (розділ програми, тема, основна мета занять)</a:t>
          </a:r>
          <a:endParaRPr lang="en-US"/>
        </a:p>
      </dgm:t>
    </dgm:pt>
    <dgm:pt modelId="{58319CE1-10CA-49B9-9E5B-F68614DD8F0A}" type="parTrans" cxnId="{EFDF1BF9-F766-400D-9AF1-2890B1B64A2F}">
      <dgm:prSet/>
      <dgm:spPr/>
      <dgm:t>
        <a:bodyPr/>
        <a:lstStyle/>
        <a:p>
          <a:endParaRPr lang="en-US"/>
        </a:p>
      </dgm:t>
    </dgm:pt>
    <dgm:pt modelId="{723B5C3D-250B-4CFA-BDDB-B62E5E498C11}" type="sibTrans" cxnId="{EFDF1BF9-F766-400D-9AF1-2890B1B64A2F}">
      <dgm:prSet/>
      <dgm:spPr/>
      <dgm:t>
        <a:bodyPr/>
        <a:lstStyle/>
        <a:p>
          <a:endParaRPr lang="en-US"/>
        </a:p>
      </dgm:t>
    </dgm:pt>
    <dgm:pt modelId="{4F716570-7A66-4950-8009-5BF29E38066D}" type="pres">
      <dgm:prSet presAssocID="{6FE69BDE-D65C-4054-88CC-5CDEE2B3E8F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CC412FC-7987-4537-B69A-5B9950971918}" type="pres">
      <dgm:prSet presAssocID="{F0BEE05F-D025-4436-9D87-CC25F426B0B6}" presName="hierRoot1" presStyleCnt="0"/>
      <dgm:spPr/>
    </dgm:pt>
    <dgm:pt modelId="{B5D4BC12-9ACC-43D4-B2D8-1B2112438CE2}" type="pres">
      <dgm:prSet presAssocID="{F0BEE05F-D025-4436-9D87-CC25F426B0B6}" presName="composite" presStyleCnt="0"/>
      <dgm:spPr/>
    </dgm:pt>
    <dgm:pt modelId="{B718E124-546D-45F1-A67A-2AFFBD3C7F18}" type="pres">
      <dgm:prSet presAssocID="{F0BEE05F-D025-4436-9D87-CC25F426B0B6}" presName="background" presStyleLbl="node0" presStyleIdx="0" presStyleCnt="2"/>
      <dgm:spPr/>
    </dgm:pt>
    <dgm:pt modelId="{C0AC98DB-CD38-46CD-83FB-D7722A146FD9}" type="pres">
      <dgm:prSet presAssocID="{F0BEE05F-D025-4436-9D87-CC25F426B0B6}" presName="text" presStyleLbl="fgAcc0" presStyleIdx="0" presStyleCnt="2">
        <dgm:presLayoutVars>
          <dgm:chPref val="3"/>
        </dgm:presLayoutVars>
      </dgm:prSet>
      <dgm:spPr/>
    </dgm:pt>
    <dgm:pt modelId="{81DBEF9D-F1C7-4B68-BAD4-1F1864C06DAE}" type="pres">
      <dgm:prSet presAssocID="{F0BEE05F-D025-4436-9D87-CC25F426B0B6}" presName="hierChild2" presStyleCnt="0"/>
      <dgm:spPr/>
    </dgm:pt>
    <dgm:pt modelId="{C2D0E257-844F-4D18-80A2-74597779344D}" type="pres">
      <dgm:prSet presAssocID="{F7964589-CDD1-4FFB-8AC0-82257F50901D}" presName="hierRoot1" presStyleCnt="0"/>
      <dgm:spPr/>
    </dgm:pt>
    <dgm:pt modelId="{BB60510D-3A43-4805-BE61-C3124B3E4D07}" type="pres">
      <dgm:prSet presAssocID="{F7964589-CDD1-4FFB-8AC0-82257F50901D}" presName="composite" presStyleCnt="0"/>
      <dgm:spPr/>
    </dgm:pt>
    <dgm:pt modelId="{6CC9334B-2683-4CB2-8A16-848A88CD0ED5}" type="pres">
      <dgm:prSet presAssocID="{F7964589-CDD1-4FFB-8AC0-82257F50901D}" presName="background" presStyleLbl="node0" presStyleIdx="1" presStyleCnt="2"/>
      <dgm:spPr/>
    </dgm:pt>
    <dgm:pt modelId="{4277DB18-7851-4EBA-8A4E-4202DD68C0BB}" type="pres">
      <dgm:prSet presAssocID="{F7964589-CDD1-4FFB-8AC0-82257F50901D}" presName="text" presStyleLbl="fgAcc0" presStyleIdx="1" presStyleCnt="2">
        <dgm:presLayoutVars>
          <dgm:chPref val="3"/>
        </dgm:presLayoutVars>
      </dgm:prSet>
      <dgm:spPr/>
    </dgm:pt>
    <dgm:pt modelId="{B205F2EC-026B-4BA5-B9FA-A7B361C4C923}" type="pres">
      <dgm:prSet presAssocID="{F7964589-CDD1-4FFB-8AC0-82257F50901D}" presName="hierChild2" presStyleCnt="0"/>
      <dgm:spPr/>
    </dgm:pt>
  </dgm:ptLst>
  <dgm:cxnLst>
    <dgm:cxn modelId="{AD7F966E-07F6-4DAF-8381-E2B68A2D5CD7}" srcId="{6FE69BDE-D65C-4054-88CC-5CDEE2B3E8FA}" destId="{F0BEE05F-D025-4436-9D87-CC25F426B0B6}" srcOrd="0" destOrd="0" parTransId="{52C45877-2485-4BD1-B62A-24EC75100E49}" sibTransId="{3CFEF07C-7A21-43F3-BECE-2019DE225D1B}"/>
    <dgm:cxn modelId="{17129154-E17D-4631-BC4E-D458003B7E2C}" type="presOf" srcId="{6FE69BDE-D65C-4054-88CC-5CDEE2B3E8FA}" destId="{4F716570-7A66-4950-8009-5BF29E38066D}" srcOrd="0" destOrd="0" presId="urn:microsoft.com/office/officeart/2005/8/layout/hierarchy1"/>
    <dgm:cxn modelId="{25FAC19A-710C-424E-8B4D-3A7F24D0DC10}" type="presOf" srcId="{F7964589-CDD1-4FFB-8AC0-82257F50901D}" destId="{4277DB18-7851-4EBA-8A4E-4202DD68C0BB}" srcOrd="0" destOrd="0" presId="urn:microsoft.com/office/officeart/2005/8/layout/hierarchy1"/>
    <dgm:cxn modelId="{1C9688B5-8142-480A-9525-CFA8FDAC5DAF}" type="presOf" srcId="{F0BEE05F-D025-4436-9D87-CC25F426B0B6}" destId="{C0AC98DB-CD38-46CD-83FB-D7722A146FD9}" srcOrd="0" destOrd="0" presId="urn:microsoft.com/office/officeart/2005/8/layout/hierarchy1"/>
    <dgm:cxn modelId="{EFDF1BF9-F766-400D-9AF1-2890B1B64A2F}" srcId="{6FE69BDE-D65C-4054-88CC-5CDEE2B3E8FA}" destId="{F7964589-CDD1-4FFB-8AC0-82257F50901D}" srcOrd="1" destOrd="0" parTransId="{58319CE1-10CA-49B9-9E5B-F68614DD8F0A}" sibTransId="{723B5C3D-250B-4CFA-BDDB-B62E5E498C11}"/>
    <dgm:cxn modelId="{4ED68CC6-6439-4534-8AA5-661C08A6A06C}" type="presParOf" srcId="{4F716570-7A66-4950-8009-5BF29E38066D}" destId="{BCC412FC-7987-4537-B69A-5B9950971918}" srcOrd="0" destOrd="0" presId="urn:microsoft.com/office/officeart/2005/8/layout/hierarchy1"/>
    <dgm:cxn modelId="{2C837E26-562F-4A50-AAED-84C45BF14A25}" type="presParOf" srcId="{BCC412FC-7987-4537-B69A-5B9950971918}" destId="{B5D4BC12-9ACC-43D4-B2D8-1B2112438CE2}" srcOrd="0" destOrd="0" presId="urn:microsoft.com/office/officeart/2005/8/layout/hierarchy1"/>
    <dgm:cxn modelId="{1C0CF827-36A1-4B8D-9EAE-EAD9C8276EBF}" type="presParOf" srcId="{B5D4BC12-9ACC-43D4-B2D8-1B2112438CE2}" destId="{B718E124-546D-45F1-A67A-2AFFBD3C7F18}" srcOrd="0" destOrd="0" presId="urn:microsoft.com/office/officeart/2005/8/layout/hierarchy1"/>
    <dgm:cxn modelId="{FD1EE564-6AA9-4D01-BD1C-D9F4CDA9DD1E}" type="presParOf" srcId="{B5D4BC12-9ACC-43D4-B2D8-1B2112438CE2}" destId="{C0AC98DB-CD38-46CD-83FB-D7722A146FD9}" srcOrd="1" destOrd="0" presId="urn:microsoft.com/office/officeart/2005/8/layout/hierarchy1"/>
    <dgm:cxn modelId="{379B2375-43A1-4052-A948-67C52D2603FF}" type="presParOf" srcId="{BCC412FC-7987-4537-B69A-5B9950971918}" destId="{81DBEF9D-F1C7-4B68-BAD4-1F1864C06DAE}" srcOrd="1" destOrd="0" presId="urn:microsoft.com/office/officeart/2005/8/layout/hierarchy1"/>
    <dgm:cxn modelId="{8A5770F0-E2BF-4FCF-A780-D6EBF9FDD65B}" type="presParOf" srcId="{4F716570-7A66-4950-8009-5BF29E38066D}" destId="{C2D0E257-844F-4D18-80A2-74597779344D}" srcOrd="1" destOrd="0" presId="urn:microsoft.com/office/officeart/2005/8/layout/hierarchy1"/>
    <dgm:cxn modelId="{5F192D02-289F-42BE-9659-9673EA948108}" type="presParOf" srcId="{C2D0E257-844F-4D18-80A2-74597779344D}" destId="{BB60510D-3A43-4805-BE61-C3124B3E4D07}" srcOrd="0" destOrd="0" presId="urn:microsoft.com/office/officeart/2005/8/layout/hierarchy1"/>
    <dgm:cxn modelId="{D35F2292-E33E-494D-BB55-9C7F2554D5F6}" type="presParOf" srcId="{BB60510D-3A43-4805-BE61-C3124B3E4D07}" destId="{6CC9334B-2683-4CB2-8A16-848A88CD0ED5}" srcOrd="0" destOrd="0" presId="urn:microsoft.com/office/officeart/2005/8/layout/hierarchy1"/>
    <dgm:cxn modelId="{ACDBFDF0-D706-4543-962B-042CF3C9359F}" type="presParOf" srcId="{BB60510D-3A43-4805-BE61-C3124B3E4D07}" destId="{4277DB18-7851-4EBA-8A4E-4202DD68C0BB}" srcOrd="1" destOrd="0" presId="urn:microsoft.com/office/officeart/2005/8/layout/hierarchy1"/>
    <dgm:cxn modelId="{8CD67752-6395-461A-92E8-A4D65D1BCB0E}" type="presParOf" srcId="{C2D0E257-844F-4D18-80A2-74597779344D}" destId="{B205F2EC-026B-4BA5-B9FA-A7B361C4C92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C634332-F3FF-44AB-8DB1-6A98139489B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7F0C942-B5B5-4AF8-8604-709B142ED295}">
      <dgm:prSet/>
      <dgm:spPr/>
      <dgm:t>
        <a:bodyPr/>
        <a:lstStyle/>
        <a:p>
          <a:r>
            <a:rPr lang="uk-UA"/>
            <a:t>Ведуть у кожній віковій групі окремо</a:t>
          </a:r>
          <a:endParaRPr lang="en-US"/>
        </a:p>
      </dgm:t>
    </dgm:pt>
    <dgm:pt modelId="{13CFBD3A-9153-45B1-9EEB-A38DF495E0E7}" type="parTrans" cxnId="{FB9C8387-3EB8-4D1F-91A8-B1ABC0F8DEFF}">
      <dgm:prSet/>
      <dgm:spPr/>
      <dgm:t>
        <a:bodyPr/>
        <a:lstStyle/>
        <a:p>
          <a:endParaRPr lang="en-US"/>
        </a:p>
      </dgm:t>
    </dgm:pt>
    <dgm:pt modelId="{5A33FC65-F5FA-4B7B-871B-A66BA3A59406}" type="sibTrans" cxnId="{FB9C8387-3EB8-4D1F-91A8-B1ABC0F8DEFF}">
      <dgm:prSet/>
      <dgm:spPr/>
      <dgm:t>
        <a:bodyPr/>
        <a:lstStyle/>
        <a:p>
          <a:endParaRPr lang="en-US"/>
        </a:p>
      </dgm:t>
    </dgm:pt>
    <dgm:pt modelId="{7851C48D-ECE5-432F-ACFC-8507B9B7CB0A}">
      <dgm:prSet/>
      <dgm:spPr/>
      <dgm:t>
        <a:bodyPr/>
        <a:lstStyle/>
        <a:p>
          <a:r>
            <a:rPr lang="uk-UA"/>
            <a:t>На початку навчального року журнал пронумеровується, прошнуровується, завіряється підписом керівника та печаткою закладу на останній сторінці із зазначенням загальної кількості сторінок</a:t>
          </a:r>
          <a:endParaRPr lang="en-US"/>
        </a:p>
      </dgm:t>
    </dgm:pt>
    <dgm:pt modelId="{C5C27FF0-BF1A-4669-B4C9-D2BDD4B8D45E}" type="parTrans" cxnId="{3AB14CC4-9B92-4B1D-BAA5-925368ACD0D7}">
      <dgm:prSet/>
      <dgm:spPr/>
      <dgm:t>
        <a:bodyPr/>
        <a:lstStyle/>
        <a:p>
          <a:endParaRPr lang="en-US"/>
        </a:p>
      </dgm:t>
    </dgm:pt>
    <dgm:pt modelId="{10642FDB-291C-4DA3-B1FE-84494D17BB83}" type="sibTrans" cxnId="{3AB14CC4-9B92-4B1D-BAA5-925368ACD0D7}">
      <dgm:prSet/>
      <dgm:spPr/>
      <dgm:t>
        <a:bodyPr/>
        <a:lstStyle/>
        <a:p>
          <a:endParaRPr lang="en-US"/>
        </a:p>
      </dgm:t>
    </dgm:pt>
    <dgm:pt modelId="{BB4972E8-8263-4A2D-9CAB-32A1434A104C}">
      <dgm:prSet/>
      <dgm:spPr/>
      <dgm:t>
        <a:bodyPr/>
        <a:lstStyle/>
        <a:p>
          <a:r>
            <a:rPr lang="uk-UA"/>
            <a:t>Прізвища дітей записуються в алфавітному порядку з обов’язковим зазначенням імені дитини</a:t>
          </a:r>
          <a:endParaRPr lang="en-US"/>
        </a:p>
      </dgm:t>
    </dgm:pt>
    <dgm:pt modelId="{DF4A8743-9469-4FCA-B363-2D81B586DE88}" type="parTrans" cxnId="{EEAD8291-7D8F-4C46-B524-60D7DE0F51E4}">
      <dgm:prSet/>
      <dgm:spPr/>
      <dgm:t>
        <a:bodyPr/>
        <a:lstStyle/>
        <a:p>
          <a:endParaRPr lang="en-US"/>
        </a:p>
      </dgm:t>
    </dgm:pt>
    <dgm:pt modelId="{ED9FD3C9-085E-40B2-A9FC-BE1E443545F2}" type="sibTrans" cxnId="{EEAD8291-7D8F-4C46-B524-60D7DE0F51E4}">
      <dgm:prSet/>
      <dgm:spPr/>
      <dgm:t>
        <a:bodyPr/>
        <a:lstStyle/>
        <a:p>
          <a:endParaRPr lang="en-US"/>
        </a:p>
      </dgm:t>
    </dgm:pt>
    <dgm:pt modelId="{D2ED006F-1909-41E4-A74C-262057B9FF89}">
      <dgm:prSet/>
      <dgm:spPr/>
      <dgm:t>
        <a:bodyPr/>
        <a:lstStyle/>
        <a:p>
          <a:r>
            <a:rPr lang="uk-UA"/>
            <a:t>Облік відвідування дітьми групи ведеться щоденно</a:t>
          </a:r>
          <a:endParaRPr lang="en-US"/>
        </a:p>
      </dgm:t>
    </dgm:pt>
    <dgm:pt modelId="{DC4447E6-9708-4DA9-89C9-FEAC1E2FFBB0}" type="parTrans" cxnId="{07117E47-4A6C-4ACA-8B01-11EACF5139D3}">
      <dgm:prSet/>
      <dgm:spPr/>
      <dgm:t>
        <a:bodyPr/>
        <a:lstStyle/>
        <a:p>
          <a:endParaRPr lang="en-US"/>
        </a:p>
      </dgm:t>
    </dgm:pt>
    <dgm:pt modelId="{F38270BE-BDD8-4AB4-B30D-88ED9EA58521}" type="sibTrans" cxnId="{07117E47-4A6C-4ACA-8B01-11EACF5139D3}">
      <dgm:prSet/>
      <dgm:spPr/>
      <dgm:t>
        <a:bodyPr/>
        <a:lstStyle/>
        <a:p>
          <a:endParaRPr lang="en-US"/>
        </a:p>
      </dgm:t>
    </dgm:pt>
    <dgm:pt modelId="{12FD4CCA-B586-44D5-BD3F-F28B89794322}">
      <dgm:prSet/>
      <dgm:spPr/>
      <dgm:t>
        <a:bodyPr/>
        <a:lstStyle/>
        <a:p>
          <a:r>
            <a:rPr lang="uk-UA"/>
            <a:t>Занотовуються відомості про звуковимову дітей (2 рази на рік)</a:t>
          </a:r>
          <a:endParaRPr lang="en-US"/>
        </a:p>
      </dgm:t>
    </dgm:pt>
    <dgm:pt modelId="{BC1EBF85-D536-4181-A8CD-A718328CCEE8}" type="parTrans" cxnId="{3A7C8097-4897-4E5E-A44D-CA8B4119A20B}">
      <dgm:prSet/>
      <dgm:spPr/>
      <dgm:t>
        <a:bodyPr/>
        <a:lstStyle/>
        <a:p>
          <a:endParaRPr lang="en-US"/>
        </a:p>
      </dgm:t>
    </dgm:pt>
    <dgm:pt modelId="{C3EF4867-4973-4ACD-9F0E-344D28CD9FFC}" type="sibTrans" cxnId="{3A7C8097-4897-4E5E-A44D-CA8B4119A20B}">
      <dgm:prSet/>
      <dgm:spPr/>
      <dgm:t>
        <a:bodyPr/>
        <a:lstStyle/>
        <a:p>
          <a:endParaRPr lang="en-US"/>
        </a:p>
      </dgm:t>
    </dgm:pt>
    <dgm:pt modelId="{1D461A8A-0C97-4966-9852-BDE1DFD5E37E}" type="pres">
      <dgm:prSet presAssocID="{DC634332-F3FF-44AB-8DB1-6A98139489BE}" presName="linear" presStyleCnt="0">
        <dgm:presLayoutVars>
          <dgm:animLvl val="lvl"/>
          <dgm:resizeHandles val="exact"/>
        </dgm:presLayoutVars>
      </dgm:prSet>
      <dgm:spPr/>
    </dgm:pt>
    <dgm:pt modelId="{C0FC7E67-B49A-4127-887D-6C9A28700326}" type="pres">
      <dgm:prSet presAssocID="{97F0C942-B5B5-4AF8-8604-709B142ED29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2A86669-CC25-4240-94E5-0782CFEC883A}" type="pres">
      <dgm:prSet presAssocID="{5A33FC65-F5FA-4B7B-871B-A66BA3A59406}" presName="spacer" presStyleCnt="0"/>
      <dgm:spPr/>
    </dgm:pt>
    <dgm:pt modelId="{034E3D3B-25B2-4F6E-9DA7-B65BEBD0361F}" type="pres">
      <dgm:prSet presAssocID="{7851C48D-ECE5-432F-ACFC-8507B9B7CB0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1AF7D7A-2575-4A73-94C3-B657E6B1D23D}" type="pres">
      <dgm:prSet presAssocID="{10642FDB-291C-4DA3-B1FE-84494D17BB83}" presName="spacer" presStyleCnt="0"/>
      <dgm:spPr/>
    </dgm:pt>
    <dgm:pt modelId="{2DC48F43-8CA0-4177-928E-550EE38B1B5A}" type="pres">
      <dgm:prSet presAssocID="{BB4972E8-8263-4A2D-9CAB-32A1434A104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AC9EC75-FA80-4D31-BBFE-7C25BD84D1C4}" type="pres">
      <dgm:prSet presAssocID="{ED9FD3C9-085E-40B2-A9FC-BE1E443545F2}" presName="spacer" presStyleCnt="0"/>
      <dgm:spPr/>
    </dgm:pt>
    <dgm:pt modelId="{E85FD641-EB6F-49CA-A87C-7B141F81D799}" type="pres">
      <dgm:prSet presAssocID="{D2ED006F-1909-41E4-A74C-262057B9FF8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91D1012-AE5C-44D5-95A7-C8263A365CDC}" type="pres">
      <dgm:prSet presAssocID="{F38270BE-BDD8-4AB4-B30D-88ED9EA58521}" presName="spacer" presStyleCnt="0"/>
      <dgm:spPr/>
    </dgm:pt>
    <dgm:pt modelId="{E19C9D55-56E9-45E0-9F82-7693F0489182}" type="pres">
      <dgm:prSet presAssocID="{12FD4CCA-B586-44D5-BD3F-F28B8979432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7B4EC03-183D-42F0-A8ED-C3F19DF4A396}" type="presOf" srcId="{D2ED006F-1909-41E4-A74C-262057B9FF89}" destId="{E85FD641-EB6F-49CA-A87C-7B141F81D799}" srcOrd="0" destOrd="0" presId="urn:microsoft.com/office/officeart/2005/8/layout/vList2"/>
    <dgm:cxn modelId="{3FE69F04-4D42-4FFF-B71F-499B93CFEA9E}" type="presOf" srcId="{97F0C942-B5B5-4AF8-8604-709B142ED295}" destId="{C0FC7E67-B49A-4127-887D-6C9A28700326}" srcOrd="0" destOrd="0" presId="urn:microsoft.com/office/officeart/2005/8/layout/vList2"/>
    <dgm:cxn modelId="{697E855C-39D4-4F50-8586-2FD27C861C7D}" type="presOf" srcId="{12FD4CCA-B586-44D5-BD3F-F28B89794322}" destId="{E19C9D55-56E9-45E0-9F82-7693F0489182}" srcOrd="0" destOrd="0" presId="urn:microsoft.com/office/officeart/2005/8/layout/vList2"/>
    <dgm:cxn modelId="{07117E47-4A6C-4ACA-8B01-11EACF5139D3}" srcId="{DC634332-F3FF-44AB-8DB1-6A98139489BE}" destId="{D2ED006F-1909-41E4-A74C-262057B9FF89}" srcOrd="3" destOrd="0" parTransId="{DC4447E6-9708-4DA9-89C9-FEAC1E2FFBB0}" sibTransId="{F38270BE-BDD8-4AB4-B30D-88ED9EA58521}"/>
    <dgm:cxn modelId="{FB9C8387-3EB8-4D1F-91A8-B1ABC0F8DEFF}" srcId="{DC634332-F3FF-44AB-8DB1-6A98139489BE}" destId="{97F0C942-B5B5-4AF8-8604-709B142ED295}" srcOrd="0" destOrd="0" parTransId="{13CFBD3A-9153-45B1-9EEB-A38DF495E0E7}" sibTransId="{5A33FC65-F5FA-4B7B-871B-A66BA3A59406}"/>
    <dgm:cxn modelId="{EEAD8291-7D8F-4C46-B524-60D7DE0F51E4}" srcId="{DC634332-F3FF-44AB-8DB1-6A98139489BE}" destId="{BB4972E8-8263-4A2D-9CAB-32A1434A104C}" srcOrd="2" destOrd="0" parTransId="{DF4A8743-9469-4FCA-B363-2D81B586DE88}" sibTransId="{ED9FD3C9-085E-40B2-A9FC-BE1E443545F2}"/>
    <dgm:cxn modelId="{3A7C8097-4897-4E5E-A44D-CA8B4119A20B}" srcId="{DC634332-F3FF-44AB-8DB1-6A98139489BE}" destId="{12FD4CCA-B586-44D5-BD3F-F28B89794322}" srcOrd="4" destOrd="0" parTransId="{BC1EBF85-D536-4181-A8CD-A718328CCEE8}" sibTransId="{C3EF4867-4973-4ACD-9F0E-344D28CD9FFC}"/>
    <dgm:cxn modelId="{35C420BE-E6B5-453B-83C2-961073493FFE}" type="presOf" srcId="{BB4972E8-8263-4A2D-9CAB-32A1434A104C}" destId="{2DC48F43-8CA0-4177-928E-550EE38B1B5A}" srcOrd="0" destOrd="0" presId="urn:microsoft.com/office/officeart/2005/8/layout/vList2"/>
    <dgm:cxn modelId="{3AB14CC4-9B92-4B1D-BAA5-925368ACD0D7}" srcId="{DC634332-F3FF-44AB-8DB1-6A98139489BE}" destId="{7851C48D-ECE5-432F-ACFC-8507B9B7CB0A}" srcOrd="1" destOrd="0" parTransId="{C5C27FF0-BF1A-4669-B4C9-D2BDD4B8D45E}" sibTransId="{10642FDB-291C-4DA3-B1FE-84494D17BB83}"/>
    <dgm:cxn modelId="{0FA7CED3-B9C5-4ABA-9846-FE159C546C2B}" type="presOf" srcId="{DC634332-F3FF-44AB-8DB1-6A98139489BE}" destId="{1D461A8A-0C97-4966-9852-BDE1DFD5E37E}" srcOrd="0" destOrd="0" presId="urn:microsoft.com/office/officeart/2005/8/layout/vList2"/>
    <dgm:cxn modelId="{B82D2BD4-6FB8-4AC6-8A40-0410B3C11A83}" type="presOf" srcId="{7851C48D-ECE5-432F-ACFC-8507B9B7CB0A}" destId="{034E3D3B-25B2-4F6E-9DA7-B65BEBD0361F}" srcOrd="0" destOrd="0" presId="urn:microsoft.com/office/officeart/2005/8/layout/vList2"/>
    <dgm:cxn modelId="{D0818993-269A-4EA5-84E1-721E1081FA24}" type="presParOf" srcId="{1D461A8A-0C97-4966-9852-BDE1DFD5E37E}" destId="{C0FC7E67-B49A-4127-887D-6C9A28700326}" srcOrd="0" destOrd="0" presId="urn:microsoft.com/office/officeart/2005/8/layout/vList2"/>
    <dgm:cxn modelId="{006AE30C-9E22-4F23-A577-1EFE8FAF848D}" type="presParOf" srcId="{1D461A8A-0C97-4966-9852-BDE1DFD5E37E}" destId="{72A86669-CC25-4240-94E5-0782CFEC883A}" srcOrd="1" destOrd="0" presId="urn:microsoft.com/office/officeart/2005/8/layout/vList2"/>
    <dgm:cxn modelId="{FE10B026-1661-4BD2-AC73-2245D4C3E5E0}" type="presParOf" srcId="{1D461A8A-0C97-4966-9852-BDE1DFD5E37E}" destId="{034E3D3B-25B2-4F6E-9DA7-B65BEBD0361F}" srcOrd="2" destOrd="0" presId="urn:microsoft.com/office/officeart/2005/8/layout/vList2"/>
    <dgm:cxn modelId="{FEA21609-FE08-41A8-A860-D945CE616356}" type="presParOf" srcId="{1D461A8A-0C97-4966-9852-BDE1DFD5E37E}" destId="{D1AF7D7A-2575-4A73-94C3-B657E6B1D23D}" srcOrd="3" destOrd="0" presId="urn:microsoft.com/office/officeart/2005/8/layout/vList2"/>
    <dgm:cxn modelId="{BED0074E-2966-4F5F-B7E6-99BFF20A03EF}" type="presParOf" srcId="{1D461A8A-0C97-4966-9852-BDE1DFD5E37E}" destId="{2DC48F43-8CA0-4177-928E-550EE38B1B5A}" srcOrd="4" destOrd="0" presId="urn:microsoft.com/office/officeart/2005/8/layout/vList2"/>
    <dgm:cxn modelId="{82D45674-9A62-49A9-AA13-AF0044E078CE}" type="presParOf" srcId="{1D461A8A-0C97-4966-9852-BDE1DFD5E37E}" destId="{AAC9EC75-FA80-4D31-BBFE-7C25BD84D1C4}" srcOrd="5" destOrd="0" presId="urn:microsoft.com/office/officeart/2005/8/layout/vList2"/>
    <dgm:cxn modelId="{8D7642F1-0B43-460A-8BA5-C8A2FA38DB16}" type="presParOf" srcId="{1D461A8A-0C97-4966-9852-BDE1DFD5E37E}" destId="{E85FD641-EB6F-49CA-A87C-7B141F81D799}" srcOrd="6" destOrd="0" presId="urn:microsoft.com/office/officeart/2005/8/layout/vList2"/>
    <dgm:cxn modelId="{CCAD8696-A403-4A8F-A6E4-483F4DA27C6B}" type="presParOf" srcId="{1D461A8A-0C97-4966-9852-BDE1DFD5E37E}" destId="{D91D1012-AE5C-44D5-95A7-C8263A365CDC}" srcOrd="7" destOrd="0" presId="urn:microsoft.com/office/officeart/2005/8/layout/vList2"/>
    <dgm:cxn modelId="{5BBD4458-40BD-47E5-9BA3-773EBE45F0B6}" type="presParOf" srcId="{1D461A8A-0C97-4966-9852-BDE1DFD5E37E}" destId="{E19C9D55-56E9-45E0-9F82-7693F048918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2E17AE7-D9F6-40A8-BE7E-933DDBB352D7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E76EBB0-0274-4C6D-A812-B743B3A9F00E}">
      <dgm:prSet/>
      <dgm:spPr/>
      <dgm:t>
        <a:bodyPr/>
        <a:lstStyle/>
        <a:p>
          <a:r>
            <a:rPr lang="uk-UA"/>
            <a:t>За алфавітом</a:t>
          </a:r>
          <a:endParaRPr lang="en-US"/>
        </a:p>
      </dgm:t>
    </dgm:pt>
    <dgm:pt modelId="{AD540037-BE3C-4513-BE46-436E248650D5}" type="parTrans" cxnId="{3FC66382-6BA2-44E4-AF45-1F3BF81C9275}">
      <dgm:prSet/>
      <dgm:spPr/>
      <dgm:t>
        <a:bodyPr/>
        <a:lstStyle/>
        <a:p>
          <a:endParaRPr lang="en-US"/>
        </a:p>
      </dgm:t>
    </dgm:pt>
    <dgm:pt modelId="{602D0C06-2A14-4962-A9CE-39E637087D63}" type="sibTrans" cxnId="{3FC66382-6BA2-44E4-AF45-1F3BF81C9275}">
      <dgm:prSet/>
      <dgm:spPr/>
      <dgm:t>
        <a:bodyPr/>
        <a:lstStyle/>
        <a:p>
          <a:endParaRPr lang="en-US"/>
        </a:p>
      </dgm:t>
    </dgm:pt>
    <dgm:pt modelId="{71B5DBD1-BFB8-4C33-B553-8F7EE1B355FA}">
      <dgm:prSet/>
      <dgm:spPr/>
      <dgm:t>
        <a:bodyPr/>
        <a:lstStyle/>
        <a:p>
          <a:r>
            <a:rPr lang="uk-UA"/>
            <a:t>За розділами освітньої програми</a:t>
          </a:r>
          <a:endParaRPr lang="en-US"/>
        </a:p>
      </dgm:t>
    </dgm:pt>
    <dgm:pt modelId="{AB09F646-5D94-47CB-BE8D-53AD177DBAFB}" type="parTrans" cxnId="{54F7D513-31E1-46BD-817C-F763E3B3EE33}">
      <dgm:prSet/>
      <dgm:spPr/>
      <dgm:t>
        <a:bodyPr/>
        <a:lstStyle/>
        <a:p>
          <a:endParaRPr lang="en-US"/>
        </a:p>
      </dgm:t>
    </dgm:pt>
    <dgm:pt modelId="{4DF53AB8-36AB-4284-B63D-FB070040C3FE}" type="sibTrans" cxnId="{54F7D513-31E1-46BD-817C-F763E3B3EE33}">
      <dgm:prSet/>
      <dgm:spPr/>
      <dgm:t>
        <a:bodyPr/>
        <a:lstStyle/>
        <a:p>
          <a:endParaRPr lang="en-US"/>
        </a:p>
      </dgm:t>
    </dgm:pt>
    <dgm:pt modelId="{BBB0D28B-AF23-413E-8234-692831EF1E38}">
      <dgm:prSet/>
      <dgm:spPr/>
      <dgm:t>
        <a:bodyPr/>
        <a:lstStyle/>
        <a:p>
          <a:r>
            <a:rPr lang="uk-UA"/>
            <a:t>За галузями знань</a:t>
          </a:r>
          <a:endParaRPr lang="en-US"/>
        </a:p>
      </dgm:t>
    </dgm:pt>
    <dgm:pt modelId="{7E32A738-6A9A-4926-BA1C-6B78ABE8CA7E}" type="parTrans" cxnId="{A01F7702-298A-4AA5-A62B-AE94CD23C2E5}">
      <dgm:prSet/>
      <dgm:spPr/>
      <dgm:t>
        <a:bodyPr/>
        <a:lstStyle/>
        <a:p>
          <a:endParaRPr lang="en-US"/>
        </a:p>
      </dgm:t>
    </dgm:pt>
    <dgm:pt modelId="{9C6E8A79-D7B3-48DB-A1E7-701D628E26BD}" type="sibTrans" cxnId="{A01F7702-298A-4AA5-A62B-AE94CD23C2E5}">
      <dgm:prSet/>
      <dgm:spPr/>
      <dgm:t>
        <a:bodyPr/>
        <a:lstStyle/>
        <a:p>
          <a:endParaRPr lang="en-US"/>
        </a:p>
      </dgm:t>
    </dgm:pt>
    <dgm:pt modelId="{2C0A82AB-544A-4ADB-82A7-5F4D3A40B0AE}">
      <dgm:prSet/>
      <dgm:spPr/>
      <dgm:t>
        <a:bodyPr/>
        <a:lstStyle/>
        <a:p>
          <a:r>
            <a:rPr lang="uk-UA"/>
            <a:t>За освітніми лініями</a:t>
          </a:r>
          <a:endParaRPr lang="en-US"/>
        </a:p>
      </dgm:t>
    </dgm:pt>
    <dgm:pt modelId="{2B8718B9-D4AF-4571-8DD2-824C4EB8318B}" type="parTrans" cxnId="{01FD7183-42BB-41B6-8070-FB0E2253F906}">
      <dgm:prSet/>
      <dgm:spPr/>
      <dgm:t>
        <a:bodyPr/>
        <a:lstStyle/>
        <a:p>
          <a:endParaRPr lang="en-US"/>
        </a:p>
      </dgm:t>
    </dgm:pt>
    <dgm:pt modelId="{E820B375-639B-43C0-815A-62E4F834287F}" type="sibTrans" cxnId="{01FD7183-42BB-41B6-8070-FB0E2253F906}">
      <dgm:prSet/>
      <dgm:spPr/>
      <dgm:t>
        <a:bodyPr/>
        <a:lstStyle/>
        <a:p>
          <a:endParaRPr lang="en-US"/>
        </a:p>
      </dgm:t>
    </dgm:pt>
    <dgm:pt modelId="{307890A1-DB56-457B-8786-CEE45403452F}">
      <dgm:prSet/>
      <dgm:spPr/>
      <dgm:t>
        <a:bodyPr/>
        <a:lstStyle/>
        <a:p>
          <a:r>
            <a:rPr lang="uk-UA"/>
            <a:t>За темами</a:t>
          </a:r>
          <a:endParaRPr lang="en-US"/>
        </a:p>
      </dgm:t>
    </dgm:pt>
    <dgm:pt modelId="{4FEC0A71-8C55-4955-BFDD-05E1FBEE3814}" type="parTrans" cxnId="{DC4CB9A9-1DEC-47CF-840A-6375A1F16BD8}">
      <dgm:prSet/>
      <dgm:spPr/>
      <dgm:t>
        <a:bodyPr/>
        <a:lstStyle/>
        <a:p>
          <a:endParaRPr lang="en-US"/>
        </a:p>
      </dgm:t>
    </dgm:pt>
    <dgm:pt modelId="{500AC3B5-607D-471B-A531-6BA6047AB06F}" type="sibTrans" cxnId="{DC4CB9A9-1DEC-47CF-840A-6375A1F16BD8}">
      <dgm:prSet/>
      <dgm:spPr/>
      <dgm:t>
        <a:bodyPr/>
        <a:lstStyle/>
        <a:p>
          <a:endParaRPr lang="en-US"/>
        </a:p>
      </dgm:t>
    </dgm:pt>
    <dgm:pt modelId="{4A6B2F89-E54F-42A7-8CFA-EB513B5FA620}" type="pres">
      <dgm:prSet presAssocID="{22E17AE7-D9F6-40A8-BE7E-933DDBB352D7}" presName="linear" presStyleCnt="0">
        <dgm:presLayoutVars>
          <dgm:dir/>
          <dgm:animLvl val="lvl"/>
          <dgm:resizeHandles val="exact"/>
        </dgm:presLayoutVars>
      </dgm:prSet>
      <dgm:spPr/>
    </dgm:pt>
    <dgm:pt modelId="{DFEDBAB6-C18E-46A4-BE1C-36C38DBAC80A}" type="pres">
      <dgm:prSet presAssocID="{0E76EBB0-0274-4C6D-A812-B743B3A9F00E}" presName="parentLin" presStyleCnt="0"/>
      <dgm:spPr/>
    </dgm:pt>
    <dgm:pt modelId="{8C312CE1-A8FA-4415-97F9-A993D7049383}" type="pres">
      <dgm:prSet presAssocID="{0E76EBB0-0274-4C6D-A812-B743B3A9F00E}" presName="parentLeftMargin" presStyleLbl="node1" presStyleIdx="0" presStyleCnt="5"/>
      <dgm:spPr/>
    </dgm:pt>
    <dgm:pt modelId="{1022515E-97D1-40B5-83C0-F963DA657D7C}" type="pres">
      <dgm:prSet presAssocID="{0E76EBB0-0274-4C6D-A812-B743B3A9F00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DF8CF4A-3D0F-4416-B8D7-A4C2187C18A0}" type="pres">
      <dgm:prSet presAssocID="{0E76EBB0-0274-4C6D-A812-B743B3A9F00E}" presName="negativeSpace" presStyleCnt="0"/>
      <dgm:spPr/>
    </dgm:pt>
    <dgm:pt modelId="{8601553D-98FB-4905-9D9D-6654C6144CA6}" type="pres">
      <dgm:prSet presAssocID="{0E76EBB0-0274-4C6D-A812-B743B3A9F00E}" presName="childText" presStyleLbl="conFgAcc1" presStyleIdx="0" presStyleCnt="5">
        <dgm:presLayoutVars>
          <dgm:bulletEnabled val="1"/>
        </dgm:presLayoutVars>
      </dgm:prSet>
      <dgm:spPr/>
    </dgm:pt>
    <dgm:pt modelId="{AFC94801-2342-4908-9DC9-D434DE689FC1}" type="pres">
      <dgm:prSet presAssocID="{602D0C06-2A14-4962-A9CE-39E637087D63}" presName="spaceBetweenRectangles" presStyleCnt="0"/>
      <dgm:spPr/>
    </dgm:pt>
    <dgm:pt modelId="{7159AA50-E960-4C91-9A6F-2884630F2A5B}" type="pres">
      <dgm:prSet presAssocID="{71B5DBD1-BFB8-4C33-B553-8F7EE1B355FA}" presName="parentLin" presStyleCnt="0"/>
      <dgm:spPr/>
    </dgm:pt>
    <dgm:pt modelId="{8B13D3F2-2C80-4406-BF28-7CBA85AD444B}" type="pres">
      <dgm:prSet presAssocID="{71B5DBD1-BFB8-4C33-B553-8F7EE1B355FA}" presName="parentLeftMargin" presStyleLbl="node1" presStyleIdx="0" presStyleCnt="5"/>
      <dgm:spPr/>
    </dgm:pt>
    <dgm:pt modelId="{D76B2068-347B-4B85-A472-9996EF6AFF04}" type="pres">
      <dgm:prSet presAssocID="{71B5DBD1-BFB8-4C33-B553-8F7EE1B355F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C3B4FE1-E479-44C1-91E3-418F391D5F8A}" type="pres">
      <dgm:prSet presAssocID="{71B5DBD1-BFB8-4C33-B553-8F7EE1B355FA}" presName="negativeSpace" presStyleCnt="0"/>
      <dgm:spPr/>
    </dgm:pt>
    <dgm:pt modelId="{C7AA5E9D-5CD5-4E8E-81EB-C35A40680335}" type="pres">
      <dgm:prSet presAssocID="{71B5DBD1-BFB8-4C33-B553-8F7EE1B355FA}" presName="childText" presStyleLbl="conFgAcc1" presStyleIdx="1" presStyleCnt="5" custLinFactNeighborX="-58">
        <dgm:presLayoutVars>
          <dgm:bulletEnabled val="1"/>
        </dgm:presLayoutVars>
      </dgm:prSet>
      <dgm:spPr/>
    </dgm:pt>
    <dgm:pt modelId="{657C8F84-074F-43F3-8D16-760608C3347D}" type="pres">
      <dgm:prSet presAssocID="{4DF53AB8-36AB-4284-B63D-FB070040C3FE}" presName="spaceBetweenRectangles" presStyleCnt="0"/>
      <dgm:spPr/>
    </dgm:pt>
    <dgm:pt modelId="{5E089F14-61E6-41A5-B005-E34A22357B5E}" type="pres">
      <dgm:prSet presAssocID="{BBB0D28B-AF23-413E-8234-692831EF1E38}" presName="parentLin" presStyleCnt="0"/>
      <dgm:spPr/>
    </dgm:pt>
    <dgm:pt modelId="{419ACD69-D92D-494F-81A2-D75C9FA1A923}" type="pres">
      <dgm:prSet presAssocID="{BBB0D28B-AF23-413E-8234-692831EF1E38}" presName="parentLeftMargin" presStyleLbl="node1" presStyleIdx="1" presStyleCnt="5"/>
      <dgm:spPr/>
    </dgm:pt>
    <dgm:pt modelId="{604D9A54-9014-46E5-B2EE-C68CDF649445}" type="pres">
      <dgm:prSet presAssocID="{BBB0D28B-AF23-413E-8234-692831EF1E3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D9EBA8C-0BFF-477C-92B3-624BB3511281}" type="pres">
      <dgm:prSet presAssocID="{BBB0D28B-AF23-413E-8234-692831EF1E38}" presName="negativeSpace" presStyleCnt="0"/>
      <dgm:spPr/>
    </dgm:pt>
    <dgm:pt modelId="{7E22C5D3-92F9-400B-9150-2142EFD1C7C7}" type="pres">
      <dgm:prSet presAssocID="{BBB0D28B-AF23-413E-8234-692831EF1E38}" presName="childText" presStyleLbl="conFgAcc1" presStyleIdx="2" presStyleCnt="5">
        <dgm:presLayoutVars>
          <dgm:bulletEnabled val="1"/>
        </dgm:presLayoutVars>
      </dgm:prSet>
      <dgm:spPr/>
    </dgm:pt>
    <dgm:pt modelId="{2205EF25-51A6-4B6C-BA0C-4B261D8E6B9B}" type="pres">
      <dgm:prSet presAssocID="{9C6E8A79-D7B3-48DB-A1E7-701D628E26BD}" presName="spaceBetweenRectangles" presStyleCnt="0"/>
      <dgm:spPr/>
    </dgm:pt>
    <dgm:pt modelId="{3BB67CA0-925E-4937-8C19-CA6D7961429F}" type="pres">
      <dgm:prSet presAssocID="{2C0A82AB-544A-4ADB-82A7-5F4D3A40B0AE}" presName="parentLin" presStyleCnt="0"/>
      <dgm:spPr/>
    </dgm:pt>
    <dgm:pt modelId="{A4F43792-97A5-4021-A89E-DD38808314C9}" type="pres">
      <dgm:prSet presAssocID="{2C0A82AB-544A-4ADB-82A7-5F4D3A40B0AE}" presName="parentLeftMargin" presStyleLbl="node1" presStyleIdx="2" presStyleCnt="5"/>
      <dgm:spPr/>
    </dgm:pt>
    <dgm:pt modelId="{179CB8EA-AA52-4442-BC87-D252F4248F60}" type="pres">
      <dgm:prSet presAssocID="{2C0A82AB-544A-4ADB-82A7-5F4D3A40B0A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B57EF69-51C2-472B-9B13-7964C554EFA1}" type="pres">
      <dgm:prSet presAssocID="{2C0A82AB-544A-4ADB-82A7-5F4D3A40B0AE}" presName="negativeSpace" presStyleCnt="0"/>
      <dgm:spPr/>
    </dgm:pt>
    <dgm:pt modelId="{75C6F88C-D3D7-4F1C-BADC-B63150B35951}" type="pres">
      <dgm:prSet presAssocID="{2C0A82AB-544A-4ADB-82A7-5F4D3A40B0AE}" presName="childText" presStyleLbl="conFgAcc1" presStyleIdx="3" presStyleCnt="5">
        <dgm:presLayoutVars>
          <dgm:bulletEnabled val="1"/>
        </dgm:presLayoutVars>
      </dgm:prSet>
      <dgm:spPr/>
    </dgm:pt>
    <dgm:pt modelId="{E9C669D9-DC7D-4A71-A870-F87FAA6E08F9}" type="pres">
      <dgm:prSet presAssocID="{E820B375-639B-43C0-815A-62E4F834287F}" presName="spaceBetweenRectangles" presStyleCnt="0"/>
      <dgm:spPr/>
    </dgm:pt>
    <dgm:pt modelId="{E5D6527C-F595-41BE-B910-1832102583A8}" type="pres">
      <dgm:prSet presAssocID="{307890A1-DB56-457B-8786-CEE45403452F}" presName="parentLin" presStyleCnt="0"/>
      <dgm:spPr/>
    </dgm:pt>
    <dgm:pt modelId="{DCBD0CC4-033C-43D4-8BB3-D777BFBE2FDC}" type="pres">
      <dgm:prSet presAssocID="{307890A1-DB56-457B-8786-CEE45403452F}" presName="parentLeftMargin" presStyleLbl="node1" presStyleIdx="3" presStyleCnt="5"/>
      <dgm:spPr/>
    </dgm:pt>
    <dgm:pt modelId="{655D72F9-553F-4CAE-8BB2-BF271DCCB5A4}" type="pres">
      <dgm:prSet presAssocID="{307890A1-DB56-457B-8786-CEE45403452F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0C9161A5-B026-4C99-A906-0F64E9CBF868}" type="pres">
      <dgm:prSet presAssocID="{307890A1-DB56-457B-8786-CEE45403452F}" presName="negativeSpace" presStyleCnt="0"/>
      <dgm:spPr/>
    </dgm:pt>
    <dgm:pt modelId="{28A2BAFE-4BA6-412B-A3EE-9DAC9A8DA804}" type="pres">
      <dgm:prSet presAssocID="{307890A1-DB56-457B-8786-CEE45403452F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01F7702-298A-4AA5-A62B-AE94CD23C2E5}" srcId="{22E17AE7-D9F6-40A8-BE7E-933DDBB352D7}" destId="{BBB0D28B-AF23-413E-8234-692831EF1E38}" srcOrd="2" destOrd="0" parTransId="{7E32A738-6A9A-4926-BA1C-6B78ABE8CA7E}" sibTransId="{9C6E8A79-D7B3-48DB-A1E7-701D628E26BD}"/>
    <dgm:cxn modelId="{54F7D513-31E1-46BD-817C-F763E3B3EE33}" srcId="{22E17AE7-D9F6-40A8-BE7E-933DDBB352D7}" destId="{71B5DBD1-BFB8-4C33-B553-8F7EE1B355FA}" srcOrd="1" destOrd="0" parTransId="{AB09F646-5D94-47CB-BE8D-53AD177DBAFB}" sibTransId="{4DF53AB8-36AB-4284-B63D-FB070040C3FE}"/>
    <dgm:cxn modelId="{2FE34F26-CD71-4F41-96E2-C2D423AA0E88}" type="presOf" srcId="{2C0A82AB-544A-4ADB-82A7-5F4D3A40B0AE}" destId="{A4F43792-97A5-4021-A89E-DD38808314C9}" srcOrd="0" destOrd="0" presId="urn:microsoft.com/office/officeart/2005/8/layout/list1"/>
    <dgm:cxn modelId="{15BA8A2B-E8B1-4C04-9439-C8CC1E385EAA}" type="presOf" srcId="{71B5DBD1-BFB8-4C33-B553-8F7EE1B355FA}" destId="{D76B2068-347B-4B85-A472-9996EF6AFF04}" srcOrd="1" destOrd="0" presId="urn:microsoft.com/office/officeart/2005/8/layout/list1"/>
    <dgm:cxn modelId="{BB902F38-FB4E-47B5-BE92-BA8053F21C02}" type="presOf" srcId="{2C0A82AB-544A-4ADB-82A7-5F4D3A40B0AE}" destId="{179CB8EA-AA52-4442-BC87-D252F4248F60}" srcOrd="1" destOrd="0" presId="urn:microsoft.com/office/officeart/2005/8/layout/list1"/>
    <dgm:cxn modelId="{3FC66382-6BA2-44E4-AF45-1F3BF81C9275}" srcId="{22E17AE7-D9F6-40A8-BE7E-933DDBB352D7}" destId="{0E76EBB0-0274-4C6D-A812-B743B3A9F00E}" srcOrd="0" destOrd="0" parTransId="{AD540037-BE3C-4513-BE46-436E248650D5}" sibTransId="{602D0C06-2A14-4962-A9CE-39E637087D63}"/>
    <dgm:cxn modelId="{01FD7183-42BB-41B6-8070-FB0E2253F906}" srcId="{22E17AE7-D9F6-40A8-BE7E-933DDBB352D7}" destId="{2C0A82AB-544A-4ADB-82A7-5F4D3A40B0AE}" srcOrd="3" destOrd="0" parTransId="{2B8718B9-D4AF-4571-8DD2-824C4EB8318B}" sibTransId="{E820B375-639B-43C0-815A-62E4F834287F}"/>
    <dgm:cxn modelId="{72112A85-3401-45E7-99C6-D077E11C3790}" type="presOf" srcId="{307890A1-DB56-457B-8786-CEE45403452F}" destId="{DCBD0CC4-033C-43D4-8BB3-D777BFBE2FDC}" srcOrd="0" destOrd="0" presId="urn:microsoft.com/office/officeart/2005/8/layout/list1"/>
    <dgm:cxn modelId="{E8733C8A-FBA2-406C-896A-117E17ADF43F}" type="presOf" srcId="{71B5DBD1-BFB8-4C33-B553-8F7EE1B355FA}" destId="{8B13D3F2-2C80-4406-BF28-7CBA85AD444B}" srcOrd="0" destOrd="0" presId="urn:microsoft.com/office/officeart/2005/8/layout/list1"/>
    <dgm:cxn modelId="{2D27E892-607F-462C-A84F-E7E5B5C1C72A}" type="presOf" srcId="{0E76EBB0-0274-4C6D-A812-B743B3A9F00E}" destId="{1022515E-97D1-40B5-83C0-F963DA657D7C}" srcOrd="1" destOrd="0" presId="urn:microsoft.com/office/officeart/2005/8/layout/list1"/>
    <dgm:cxn modelId="{DC4CB9A9-1DEC-47CF-840A-6375A1F16BD8}" srcId="{22E17AE7-D9F6-40A8-BE7E-933DDBB352D7}" destId="{307890A1-DB56-457B-8786-CEE45403452F}" srcOrd="4" destOrd="0" parTransId="{4FEC0A71-8C55-4955-BFDD-05E1FBEE3814}" sibTransId="{500AC3B5-607D-471B-A531-6BA6047AB06F}"/>
    <dgm:cxn modelId="{6D8A1BB5-DAD3-4647-80CF-E5B7E558261A}" type="presOf" srcId="{307890A1-DB56-457B-8786-CEE45403452F}" destId="{655D72F9-553F-4CAE-8BB2-BF271DCCB5A4}" srcOrd="1" destOrd="0" presId="urn:microsoft.com/office/officeart/2005/8/layout/list1"/>
    <dgm:cxn modelId="{5C4E7DC3-CCBC-4D5F-9BA9-73A643456914}" type="presOf" srcId="{22E17AE7-D9F6-40A8-BE7E-933DDBB352D7}" destId="{4A6B2F89-E54F-42A7-8CFA-EB513B5FA620}" srcOrd="0" destOrd="0" presId="urn:microsoft.com/office/officeart/2005/8/layout/list1"/>
    <dgm:cxn modelId="{70D8E4C3-EC38-4927-BCF4-EF0D969A8AEE}" type="presOf" srcId="{BBB0D28B-AF23-413E-8234-692831EF1E38}" destId="{419ACD69-D92D-494F-81A2-D75C9FA1A923}" srcOrd="0" destOrd="0" presId="urn:microsoft.com/office/officeart/2005/8/layout/list1"/>
    <dgm:cxn modelId="{1B9609D6-54D6-45F0-A71E-0DB815CD83F9}" type="presOf" srcId="{BBB0D28B-AF23-413E-8234-692831EF1E38}" destId="{604D9A54-9014-46E5-B2EE-C68CDF649445}" srcOrd="1" destOrd="0" presId="urn:microsoft.com/office/officeart/2005/8/layout/list1"/>
    <dgm:cxn modelId="{215CF1FF-EFE4-4D41-8E57-AE6BBB610FCB}" type="presOf" srcId="{0E76EBB0-0274-4C6D-A812-B743B3A9F00E}" destId="{8C312CE1-A8FA-4415-97F9-A993D7049383}" srcOrd="0" destOrd="0" presId="urn:microsoft.com/office/officeart/2005/8/layout/list1"/>
    <dgm:cxn modelId="{D515FCE8-A9CB-4A5C-B70B-453AB8B2C552}" type="presParOf" srcId="{4A6B2F89-E54F-42A7-8CFA-EB513B5FA620}" destId="{DFEDBAB6-C18E-46A4-BE1C-36C38DBAC80A}" srcOrd="0" destOrd="0" presId="urn:microsoft.com/office/officeart/2005/8/layout/list1"/>
    <dgm:cxn modelId="{AD3D52CB-2BF6-4E67-9D26-7FE6F978BA08}" type="presParOf" srcId="{DFEDBAB6-C18E-46A4-BE1C-36C38DBAC80A}" destId="{8C312CE1-A8FA-4415-97F9-A993D7049383}" srcOrd="0" destOrd="0" presId="urn:microsoft.com/office/officeart/2005/8/layout/list1"/>
    <dgm:cxn modelId="{ACF8EE3C-C50E-467E-BD1C-71B5A5287CB2}" type="presParOf" srcId="{DFEDBAB6-C18E-46A4-BE1C-36C38DBAC80A}" destId="{1022515E-97D1-40B5-83C0-F963DA657D7C}" srcOrd="1" destOrd="0" presId="urn:microsoft.com/office/officeart/2005/8/layout/list1"/>
    <dgm:cxn modelId="{EA75299A-ECC5-4E11-915F-9ABDAB2F3054}" type="presParOf" srcId="{4A6B2F89-E54F-42A7-8CFA-EB513B5FA620}" destId="{CDF8CF4A-3D0F-4416-B8D7-A4C2187C18A0}" srcOrd="1" destOrd="0" presId="urn:microsoft.com/office/officeart/2005/8/layout/list1"/>
    <dgm:cxn modelId="{7D28BE57-9955-4668-BA36-B0C51C83A00E}" type="presParOf" srcId="{4A6B2F89-E54F-42A7-8CFA-EB513B5FA620}" destId="{8601553D-98FB-4905-9D9D-6654C6144CA6}" srcOrd="2" destOrd="0" presId="urn:microsoft.com/office/officeart/2005/8/layout/list1"/>
    <dgm:cxn modelId="{D0BADD78-04C5-417D-BC10-E5F7BE99AD96}" type="presParOf" srcId="{4A6B2F89-E54F-42A7-8CFA-EB513B5FA620}" destId="{AFC94801-2342-4908-9DC9-D434DE689FC1}" srcOrd="3" destOrd="0" presId="urn:microsoft.com/office/officeart/2005/8/layout/list1"/>
    <dgm:cxn modelId="{50F4C9F1-2231-4AA1-9F9E-13F2AD13E683}" type="presParOf" srcId="{4A6B2F89-E54F-42A7-8CFA-EB513B5FA620}" destId="{7159AA50-E960-4C91-9A6F-2884630F2A5B}" srcOrd="4" destOrd="0" presId="urn:microsoft.com/office/officeart/2005/8/layout/list1"/>
    <dgm:cxn modelId="{AE571DD9-D02A-4428-9184-F4D6EF39A792}" type="presParOf" srcId="{7159AA50-E960-4C91-9A6F-2884630F2A5B}" destId="{8B13D3F2-2C80-4406-BF28-7CBA85AD444B}" srcOrd="0" destOrd="0" presId="urn:microsoft.com/office/officeart/2005/8/layout/list1"/>
    <dgm:cxn modelId="{3AEF687F-2EDB-49F8-82D7-1557CB88BC9E}" type="presParOf" srcId="{7159AA50-E960-4C91-9A6F-2884630F2A5B}" destId="{D76B2068-347B-4B85-A472-9996EF6AFF04}" srcOrd="1" destOrd="0" presId="urn:microsoft.com/office/officeart/2005/8/layout/list1"/>
    <dgm:cxn modelId="{253800F2-5683-4190-BB20-A8283014A23D}" type="presParOf" srcId="{4A6B2F89-E54F-42A7-8CFA-EB513B5FA620}" destId="{0C3B4FE1-E479-44C1-91E3-418F391D5F8A}" srcOrd="5" destOrd="0" presId="urn:microsoft.com/office/officeart/2005/8/layout/list1"/>
    <dgm:cxn modelId="{7263A1B6-80C2-4253-A876-767E896D00F9}" type="presParOf" srcId="{4A6B2F89-E54F-42A7-8CFA-EB513B5FA620}" destId="{C7AA5E9D-5CD5-4E8E-81EB-C35A40680335}" srcOrd="6" destOrd="0" presId="urn:microsoft.com/office/officeart/2005/8/layout/list1"/>
    <dgm:cxn modelId="{D284C1AD-7D9B-419A-A1DC-0A8585A3A796}" type="presParOf" srcId="{4A6B2F89-E54F-42A7-8CFA-EB513B5FA620}" destId="{657C8F84-074F-43F3-8D16-760608C3347D}" srcOrd="7" destOrd="0" presId="urn:microsoft.com/office/officeart/2005/8/layout/list1"/>
    <dgm:cxn modelId="{A32710C8-1B02-4FB2-80AC-F77B76A0A4B9}" type="presParOf" srcId="{4A6B2F89-E54F-42A7-8CFA-EB513B5FA620}" destId="{5E089F14-61E6-41A5-B005-E34A22357B5E}" srcOrd="8" destOrd="0" presId="urn:microsoft.com/office/officeart/2005/8/layout/list1"/>
    <dgm:cxn modelId="{D9F249A9-7085-4222-8121-A9AD34253FE0}" type="presParOf" srcId="{5E089F14-61E6-41A5-B005-E34A22357B5E}" destId="{419ACD69-D92D-494F-81A2-D75C9FA1A923}" srcOrd="0" destOrd="0" presId="urn:microsoft.com/office/officeart/2005/8/layout/list1"/>
    <dgm:cxn modelId="{EF19B80D-FAC4-4D76-9F5B-6A29922C623F}" type="presParOf" srcId="{5E089F14-61E6-41A5-B005-E34A22357B5E}" destId="{604D9A54-9014-46E5-B2EE-C68CDF649445}" srcOrd="1" destOrd="0" presId="urn:microsoft.com/office/officeart/2005/8/layout/list1"/>
    <dgm:cxn modelId="{E0A55C76-426D-4DB6-B78A-ED5E706DF929}" type="presParOf" srcId="{4A6B2F89-E54F-42A7-8CFA-EB513B5FA620}" destId="{DD9EBA8C-0BFF-477C-92B3-624BB3511281}" srcOrd="9" destOrd="0" presId="urn:microsoft.com/office/officeart/2005/8/layout/list1"/>
    <dgm:cxn modelId="{79758C24-168A-40C2-912B-A35BDD006CA7}" type="presParOf" srcId="{4A6B2F89-E54F-42A7-8CFA-EB513B5FA620}" destId="{7E22C5D3-92F9-400B-9150-2142EFD1C7C7}" srcOrd="10" destOrd="0" presId="urn:microsoft.com/office/officeart/2005/8/layout/list1"/>
    <dgm:cxn modelId="{E515E92D-2247-467C-815A-CB058E4E0D2C}" type="presParOf" srcId="{4A6B2F89-E54F-42A7-8CFA-EB513B5FA620}" destId="{2205EF25-51A6-4B6C-BA0C-4B261D8E6B9B}" srcOrd="11" destOrd="0" presId="urn:microsoft.com/office/officeart/2005/8/layout/list1"/>
    <dgm:cxn modelId="{C998249F-1ED8-4648-8613-40D8901B99C8}" type="presParOf" srcId="{4A6B2F89-E54F-42A7-8CFA-EB513B5FA620}" destId="{3BB67CA0-925E-4937-8C19-CA6D7961429F}" srcOrd="12" destOrd="0" presId="urn:microsoft.com/office/officeart/2005/8/layout/list1"/>
    <dgm:cxn modelId="{AE41B5DC-9FA3-461B-9327-E0D5089C26A2}" type="presParOf" srcId="{3BB67CA0-925E-4937-8C19-CA6D7961429F}" destId="{A4F43792-97A5-4021-A89E-DD38808314C9}" srcOrd="0" destOrd="0" presId="urn:microsoft.com/office/officeart/2005/8/layout/list1"/>
    <dgm:cxn modelId="{DB26A092-0FD7-4155-935B-09737B5E0DCD}" type="presParOf" srcId="{3BB67CA0-925E-4937-8C19-CA6D7961429F}" destId="{179CB8EA-AA52-4442-BC87-D252F4248F60}" srcOrd="1" destOrd="0" presId="urn:microsoft.com/office/officeart/2005/8/layout/list1"/>
    <dgm:cxn modelId="{DCA33014-D735-4675-94F6-A04F07E1AD6D}" type="presParOf" srcId="{4A6B2F89-E54F-42A7-8CFA-EB513B5FA620}" destId="{0B57EF69-51C2-472B-9B13-7964C554EFA1}" srcOrd="13" destOrd="0" presId="urn:microsoft.com/office/officeart/2005/8/layout/list1"/>
    <dgm:cxn modelId="{09C90F2A-AD5B-46B8-8CA7-A9F4CA6A2C2E}" type="presParOf" srcId="{4A6B2F89-E54F-42A7-8CFA-EB513B5FA620}" destId="{75C6F88C-D3D7-4F1C-BADC-B63150B35951}" srcOrd="14" destOrd="0" presId="urn:microsoft.com/office/officeart/2005/8/layout/list1"/>
    <dgm:cxn modelId="{42657033-D1F1-47CE-B08E-CC3CD1215FBB}" type="presParOf" srcId="{4A6B2F89-E54F-42A7-8CFA-EB513B5FA620}" destId="{E9C669D9-DC7D-4A71-A870-F87FAA6E08F9}" srcOrd="15" destOrd="0" presId="urn:microsoft.com/office/officeart/2005/8/layout/list1"/>
    <dgm:cxn modelId="{4B877096-AF8A-42AD-B891-4837499B7250}" type="presParOf" srcId="{4A6B2F89-E54F-42A7-8CFA-EB513B5FA620}" destId="{E5D6527C-F595-41BE-B910-1832102583A8}" srcOrd="16" destOrd="0" presId="urn:microsoft.com/office/officeart/2005/8/layout/list1"/>
    <dgm:cxn modelId="{843DF0A3-6FB8-4184-8240-F9C989EE9F6B}" type="presParOf" srcId="{E5D6527C-F595-41BE-B910-1832102583A8}" destId="{DCBD0CC4-033C-43D4-8BB3-D777BFBE2FDC}" srcOrd="0" destOrd="0" presId="urn:microsoft.com/office/officeart/2005/8/layout/list1"/>
    <dgm:cxn modelId="{A41E98C8-262F-417F-9BEB-BB57DE6ABC0E}" type="presParOf" srcId="{E5D6527C-F595-41BE-B910-1832102583A8}" destId="{655D72F9-553F-4CAE-8BB2-BF271DCCB5A4}" srcOrd="1" destOrd="0" presId="urn:microsoft.com/office/officeart/2005/8/layout/list1"/>
    <dgm:cxn modelId="{CFC7B214-F7EC-4B01-93FE-43EADDAC8871}" type="presParOf" srcId="{4A6B2F89-E54F-42A7-8CFA-EB513B5FA620}" destId="{0C9161A5-B026-4C99-A906-0F64E9CBF868}" srcOrd="17" destOrd="0" presId="urn:microsoft.com/office/officeart/2005/8/layout/list1"/>
    <dgm:cxn modelId="{F0CC4342-2F5E-4B27-8DBA-8784A98F8854}" type="presParOf" srcId="{4A6B2F89-E54F-42A7-8CFA-EB513B5FA620}" destId="{28A2BAFE-4BA6-412B-A3EE-9DAC9A8DA80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52B0F9-4037-4CC6-98F5-F77AEBDF214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819E1F2-03A3-4515-AC57-EC882A2ED142}">
      <dgm:prSet/>
      <dgm:spPr/>
      <dgm:t>
        <a:bodyPr/>
        <a:lstStyle/>
        <a:p>
          <a:r>
            <a:rPr lang="uk-UA"/>
            <a:t>План роботи. </a:t>
          </a:r>
          <a:endParaRPr lang="en-US"/>
        </a:p>
      </dgm:t>
    </dgm:pt>
    <dgm:pt modelId="{0ACB847A-C2CC-43D4-8D8F-02285A50DC14}" type="parTrans" cxnId="{36C87C53-E1E7-420B-AE64-67CB21127922}">
      <dgm:prSet/>
      <dgm:spPr/>
      <dgm:t>
        <a:bodyPr/>
        <a:lstStyle/>
        <a:p>
          <a:endParaRPr lang="en-US"/>
        </a:p>
      </dgm:t>
    </dgm:pt>
    <dgm:pt modelId="{2CA1236F-5D69-4B5E-B467-0682EF511A21}" type="sibTrans" cxnId="{36C87C53-E1E7-420B-AE64-67CB21127922}">
      <dgm:prSet/>
      <dgm:spPr/>
      <dgm:t>
        <a:bodyPr/>
        <a:lstStyle/>
        <a:p>
          <a:endParaRPr lang="en-US"/>
        </a:p>
      </dgm:t>
    </dgm:pt>
    <dgm:pt modelId="{367344A4-8DFE-4D82-888B-6C621DEDE27D}">
      <dgm:prSet/>
      <dgm:spPr/>
      <dgm:t>
        <a:bodyPr/>
        <a:lstStyle/>
        <a:p>
          <a:r>
            <a:rPr lang="uk-UA"/>
            <a:t>Листок здоров’я дітей. </a:t>
          </a:r>
          <a:endParaRPr lang="en-US"/>
        </a:p>
      </dgm:t>
    </dgm:pt>
    <dgm:pt modelId="{D2085225-D320-4826-8BBB-582AAB5B2D9B}" type="parTrans" cxnId="{BF1640CC-C69C-4B5D-B7E0-4BB9250BFB28}">
      <dgm:prSet/>
      <dgm:spPr/>
      <dgm:t>
        <a:bodyPr/>
        <a:lstStyle/>
        <a:p>
          <a:endParaRPr lang="en-US"/>
        </a:p>
      </dgm:t>
    </dgm:pt>
    <dgm:pt modelId="{E754F9AB-D2F1-414C-9D18-9FFB7032E040}" type="sibTrans" cxnId="{BF1640CC-C69C-4B5D-B7E0-4BB9250BFB28}">
      <dgm:prSet/>
      <dgm:spPr/>
      <dgm:t>
        <a:bodyPr/>
        <a:lstStyle/>
        <a:p>
          <a:endParaRPr lang="en-US"/>
        </a:p>
      </dgm:t>
    </dgm:pt>
    <dgm:pt modelId="{C19941A5-40E0-4F44-A942-643D8402A797}">
      <dgm:prSet/>
      <dgm:spPr/>
      <dgm:t>
        <a:bodyPr/>
        <a:lstStyle/>
        <a:p>
          <a:r>
            <a:rPr lang="uk-UA"/>
            <a:t>Картотека методичних розробок (конспекти різних видів роботи з дітьми, сценарії спортивних заходів тощо), рухливих ігор. </a:t>
          </a:r>
          <a:endParaRPr lang="en-US"/>
        </a:p>
      </dgm:t>
    </dgm:pt>
    <dgm:pt modelId="{D0711432-1288-4FCF-BCEB-5F24A412B651}" type="parTrans" cxnId="{CA8F55BF-44A8-4BE5-8760-98E6549BF740}">
      <dgm:prSet/>
      <dgm:spPr/>
      <dgm:t>
        <a:bodyPr/>
        <a:lstStyle/>
        <a:p>
          <a:endParaRPr lang="en-US"/>
        </a:p>
      </dgm:t>
    </dgm:pt>
    <dgm:pt modelId="{B51DAC4C-ED84-4267-9907-52CF90682576}" type="sibTrans" cxnId="{CA8F55BF-44A8-4BE5-8760-98E6549BF740}">
      <dgm:prSet/>
      <dgm:spPr/>
      <dgm:t>
        <a:bodyPr/>
        <a:lstStyle/>
        <a:p>
          <a:endParaRPr lang="en-US"/>
        </a:p>
      </dgm:t>
    </dgm:pt>
    <dgm:pt modelId="{9F11D0D0-8350-4400-BE36-6A38692132C0}">
      <dgm:prSet/>
      <dgm:spPr/>
      <dgm:t>
        <a:bodyPr/>
        <a:lstStyle/>
        <a:p>
          <a:r>
            <a:rPr lang="uk-UA"/>
            <a:t>Графік роботи фізкультурного залу, затверджений керівником закладу. </a:t>
          </a:r>
          <a:endParaRPr lang="en-US"/>
        </a:p>
      </dgm:t>
    </dgm:pt>
    <dgm:pt modelId="{23B2FC73-970E-459D-9168-1273C3E166DC}" type="parTrans" cxnId="{40B95B3A-71E7-46A7-BC2A-07E30872B3E7}">
      <dgm:prSet/>
      <dgm:spPr/>
      <dgm:t>
        <a:bodyPr/>
        <a:lstStyle/>
        <a:p>
          <a:endParaRPr lang="en-US"/>
        </a:p>
      </dgm:t>
    </dgm:pt>
    <dgm:pt modelId="{D2CE2EE2-E6A8-444C-943E-3812F8C2AFCD}" type="sibTrans" cxnId="{40B95B3A-71E7-46A7-BC2A-07E30872B3E7}">
      <dgm:prSet/>
      <dgm:spPr/>
      <dgm:t>
        <a:bodyPr/>
        <a:lstStyle/>
        <a:p>
          <a:endParaRPr lang="en-US"/>
        </a:p>
      </dgm:t>
    </dgm:pt>
    <dgm:pt modelId="{D2927A6D-A0DC-40B8-BA7F-A79461C29492}">
      <dgm:prSet/>
      <dgm:spPr/>
      <dgm:t>
        <a:bodyPr/>
        <a:lstStyle/>
        <a:p>
          <a:r>
            <a:rPr lang="uk-UA"/>
            <a:t>План проведення масових заходів, дійств фізкультурно-оздоровчого циклу.</a:t>
          </a:r>
          <a:endParaRPr lang="en-US"/>
        </a:p>
      </dgm:t>
    </dgm:pt>
    <dgm:pt modelId="{107C4727-BFCF-4EB6-91AC-B5A7C95ED23E}" type="parTrans" cxnId="{4377C302-73AF-47C7-A161-B63F016D5484}">
      <dgm:prSet/>
      <dgm:spPr/>
      <dgm:t>
        <a:bodyPr/>
        <a:lstStyle/>
        <a:p>
          <a:endParaRPr lang="en-US"/>
        </a:p>
      </dgm:t>
    </dgm:pt>
    <dgm:pt modelId="{7B59109D-6B48-4ABA-8351-E49F5F98C14B}" type="sibTrans" cxnId="{4377C302-73AF-47C7-A161-B63F016D5484}">
      <dgm:prSet/>
      <dgm:spPr/>
      <dgm:t>
        <a:bodyPr/>
        <a:lstStyle/>
        <a:p>
          <a:endParaRPr lang="en-US"/>
        </a:p>
      </dgm:t>
    </dgm:pt>
    <dgm:pt modelId="{066CDAF9-2577-4B26-952B-D5B76AAC7232}" type="pres">
      <dgm:prSet presAssocID="{AE52B0F9-4037-4CC6-98F5-F77AEBDF214D}" presName="linear" presStyleCnt="0">
        <dgm:presLayoutVars>
          <dgm:animLvl val="lvl"/>
          <dgm:resizeHandles val="exact"/>
        </dgm:presLayoutVars>
      </dgm:prSet>
      <dgm:spPr/>
    </dgm:pt>
    <dgm:pt modelId="{E602C6B5-0FCF-49DB-A355-771F566F15A5}" type="pres">
      <dgm:prSet presAssocID="{9819E1F2-03A3-4515-AC57-EC882A2ED14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7884BDE-BE95-49E4-BD9E-C7C37B8A0B35}" type="pres">
      <dgm:prSet presAssocID="{2CA1236F-5D69-4B5E-B467-0682EF511A21}" presName="spacer" presStyleCnt="0"/>
      <dgm:spPr/>
    </dgm:pt>
    <dgm:pt modelId="{EBA3CB73-EF78-4A3E-9A61-0F757F781D26}" type="pres">
      <dgm:prSet presAssocID="{367344A4-8DFE-4D82-888B-6C621DEDE27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B4A1C2A-AB69-4DA5-9C20-B00487E51F8B}" type="pres">
      <dgm:prSet presAssocID="{E754F9AB-D2F1-414C-9D18-9FFB7032E040}" presName="spacer" presStyleCnt="0"/>
      <dgm:spPr/>
    </dgm:pt>
    <dgm:pt modelId="{BA08474B-4C63-45D9-A421-AAD2CEE688FD}" type="pres">
      <dgm:prSet presAssocID="{C19941A5-40E0-4F44-A942-643D8402A79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7CE9CA2-4220-4879-8035-C114C6E86DE9}" type="pres">
      <dgm:prSet presAssocID="{B51DAC4C-ED84-4267-9907-52CF90682576}" presName="spacer" presStyleCnt="0"/>
      <dgm:spPr/>
    </dgm:pt>
    <dgm:pt modelId="{9FA7CB16-DFF5-42F7-BFCC-843D791F0CEB}" type="pres">
      <dgm:prSet presAssocID="{9F11D0D0-8350-4400-BE36-6A38692132C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3A25DC7-BE0C-4CF6-9460-E835A7588146}" type="pres">
      <dgm:prSet presAssocID="{D2CE2EE2-E6A8-444C-943E-3812F8C2AFCD}" presName="spacer" presStyleCnt="0"/>
      <dgm:spPr/>
    </dgm:pt>
    <dgm:pt modelId="{D0224269-1426-48EC-AEBE-B95A65D8716C}" type="pres">
      <dgm:prSet presAssocID="{D2927A6D-A0DC-40B8-BA7F-A79461C2949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377C302-73AF-47C7-A161-B63F016D5484}" srcId="{AE52B0F9-4037-4CC6-98F5-F77AEBDF214D}" destId="{D2927A6D-A0DC-40B8-BA7F-A79461C29492}" srcOrd="4" destOrd="0" parTransId="{107C4727-BFCF-4EB6-91AC-B5A7C95ED23E}" sibTransId="{7B59109D-6B48-4ABA-8351-E49F5F98C14B}"/>
    <dgm:cxn modelId="{40B95B3A-71E7-46A7-BC2A-07E30872B3E7}" srcId="{AE52B0F9-4037-4CC6-98F5-F77AEBDF214D}" destId="{9F11D0D0-8350-4400-BE36-6A38692132C0}" srcOrd="3" destOrd="0" parTransId="{23B2FC73-970E-459D-9168-1273C3E166DC}" sibTransId="{D2CE2EE2-E6A8-444C-943E-3812F8C2AFCD}"/>
    <dgm:cxn modelId="{F9AB1D3B-202A-4111-8764-905A41E803EF}" type="presOf" srcId="{367344A4-8DFE-4D82-888B-6C621DEDE27D}" destId="{EBA3CB73-EF78-4A3E-9A61-0F757F781D26}" srcOrd="0" destOrd="0" presId="urn:microsoft.com/office/officeart/2005/8/layout/vList2"/>
    <dgm:cxn modelId="{C2121C61-7684-403E-90CD-0E7C780F9686}" type="presOf" srcId="{9F11D0D0-8350-4400-BE36-6A38692132C0}" destId="{9FA7CB16-DFF5-42F7-BFCC-843D791F0CEB}" srcOrd="0" destOrd="0" presId="urn:microsoft.com/office/officeart/2005/8/layout/vList2"/>
    <dgm:cxn modelId="{36C87C53-E1E7-420B-AE64-67CB21127922}" srcId="{AE52B0F9-4037-4CC6-98F5-F77AEBDF214D}" destId="{9819E1F2-03A3-4515-AC57-EC882A2ED142}" srcOrd="0" destOrd="0" parTransId="{0ACB847A-C2CC-43D4-8D8F-02285A50DC14}" sibTransId="{2CA1236F-5D69-4B5E-B467-0682EF511A21}"/>
    <dgm:cxn modelId="{F93BC675-8BDB-4F7E-ACEC-2B494BF12709}" type="presOf" srcId="{D2927A6D-A0DC-40B8-BA7F-A79461C29492}" destId="{D0224269-1426-48EC-AEBE-B95A65D8716C}" srcOrd="0" destOrd="0" presId="urn:microsoft.com/office/officeart/2005/8/layout/vList2"/>
    <dgm:cxn modelId="{63FF2AB9-385E-4F74-9E46-D1FD989130AC}" type="presOf" srcId="{AE52B0F9-4037-4CC6-98F5-F77AEBDF214D}" destId="{066CDAF9-2577-4B26-952B-D5B76AAC7232}" srcOrd="0" destOrd="0" presId="urn:microsoft.com/office/officeart/2005/8/layout/vList2"/>
    <dgm:cxn modelId="{CA8F55BF-44A8-4BE5-8760-98E6549BF740}" srcId="{AE52B0F9-4037-4CC6-98F5-F77AEBDF214D}" destId="{C19941A5-40E0-4F44-A942-643D8402A797}" srcOrd="2" destOrd="0" parTransId="{D0711432-1288-4FCF-BCEB-5F24A412B651}" sibTransId="{B51DAC4C-ED84-4267-9907-52CF90682576}"/>
    <dgm:cxn modelId="{BF1640CC-C69C-4B5D-B7E0-4BB9250BFB28}" srcId="{AE52B0F9-4037-4CC6-98F5-F77AEBDF214D}" destId="{367344A4-8DFE-4D82-888B-6C621DEDE27D}" srcOrd="1" destOrd="0" parTransId="{D2085225-D320-4826-8BBB-582AAB5B2D9B}" sibTransId="{E754F9AB-D2F1-414C-9D18-9FFB7032E040}"/>
    <dgm:cxn modelId="{1DBA85F4-00F7-4E55-87E7-E944F353ECB9}" type="presOf" srcId="{9819E1F2-03A3-4515-AC57-EC882A2ED142}" destId="{E602C6B5-0FCF-49DB-A355-771F566F15A5}" srcOrd="0" destOrd="0" presId="urn:microsoft.com/office/officeart/2005/8/layout/vList2"/>
    <dgm:cxn modelId="{6794E0F4-9DF2-48D4-AB14-F5D6ED4F8D1A}" type="presOf" srcId="{C19941A5-40E0-4F44-A942-643D8402A797}" destId="{BA08474B-4C63-45D9-A421-AAD2CEE688FD}" srcOrd="0" destOrd="0" presId="urn:microsoft.com/office/officeart/2005/8/layout/vList2"/>
    <dgm:cxn modelId="{AFA3AEDC-1EF5-4B02-9700-6A6C787A3114}" type="presParOf" srcId="{066CDAF9-2577-4B26-952B-D5B76AAC7232}" destId="{E602C6B5-0FCF-49DB-A355-771F566F15A5}" srcOrd="0" destOrd="0" presId="urn:microsoft.com/office/officeart/2005/8/layout/vList2"/>
    <dgm:cxn modelId="{6B82FF97-C9D3-4187-8114-6715BFC38199}" type="presParOf" srcId="{066CDAF9-2577-4B26-952B-D5B76AAC7232}" destId="{37884BDE-BE95-49E4-BD9E-C7C37B8A0B35}" srcOrd="1" destOrd="0" presId="urn:microsoft.com/office/officeart/2005/8/layout/vList2"/>
    <dgm:cxn modelId="{09A90374-72D4-4EFF-BCD5-006EDBFF4AB2}" type="presParOf" srcId="{066CDAF9-2577-4B26-952B-D5B76AAC7232}" destId="{EBA3CB73-EF78-4A3E-9A61-0F757F781D26}" srcOrd="2" destOrd="0" presId="urn:microsoft.com/office/officeart/2005/8/layout/vList2"/>
    <dgm:cxn modelId="{560CF1E5-5154-4B87-B57A-C6CEA96DBF0A}" type="presParOf" srcId="{066CDAF9-2577-4B26-952B-D5B76AAC7232}" destId="{4B4A1C2A-AB69-4DA5-9C20-B00487E51F8B}" srcOrd="3" destOrd="0" presId="urn:microsoft.com/office/officeart/2005/8/layout/vList2"/>
    <dgm:cxn modelId="{52CD37CA-F647-4DFA-BD97-15980B64DA6D}" type="presParOf" srcId="{066CDAF9-2577-4B26-952B-D5B76AAC7232}" destId="{BA08474B-4C63-45D9-A421-AAD2CEE688FD}" srcOrd="4" destOrd="0" presId="urn:microsoft.com/office/officeart/2005/8/layout/vList2"/>
    <dgm:cxn modelId="{DA9A2339-583A-46EF-8224-979329CA77AD}" type="presParOf" srcId="{066CDAF9-2577-4B26-952B-D5B76AAC7232}" destId="{77CE9CA2-4220-4879-8035-C114C6E86DE9}" srcOrd="5" destOrd="0" presId="urn:microsoft.com/office/officeart/2005/8/layout/vList2"/>
    <dgm:cxn modelId="{B27572FF-D473-4478-A88D-34177E40AFF5}" type="presParOf" srcId="{066CDAF9-2577-4B26-952B-D5B76AAC7232}" destId="{9FA7CB16-DFF5-42F7-BFCC-843D791F0CEB}" srcOrd="6" destOrd="0" presId="urn:microsoft.com/office/officeart/2005/8/layout/vList2"/>
    <dgm:cxn modelId="{BE721E16-4AFC-4C79-A0C5-CC160A8999EA}" type="presParOf" srcId="{066CDAF9-2577-4B26-952B-D5B76AAC7232}" destId="{C3A25DC7-BE0C-4CF6-9460-E835A7588146}" srcOrd="7" destOrd="0" presId="urn:microsoft.com/office/officeart/2005/8/layout/vList2"/>
    <dgm:cxn modelId="{7E0AF3F4-489B-4F5B-9F05-530EDEEF394A}" type="presParOf" srcId="{066CDAF9-2577-4B26-952B-D5B76AAC7232}" destId="{D0224269-1426-48EC-AEBE-B95A65D8716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17DD5E-416E-4894-B54B-9BBDD7207FE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CCF9007-C84B-44C4-8F49-CB629108D305}">
      <dgm:prSet/>
      <dgm:spPr/>
      <dgm:t>
        <a:bodyPr/>
        <a:lstStyle/>
        <a:p>
          <a:r>
            <a:rPr lang="uk-UA"/>
            <a:t>План роботи. </a:t>
          </a:r>
          <a:endParaRPr lang="en-US"/>
        </a:p>
      </dgm:t>
    </dgm:pt>
    <dgm:pt modelId="{2CC3A39D-9E81-4262-8457-324F3BC79A09}" type="parTrans" cxnId="{B677B323-C3CE-4BE6-80BF-190CA7A8564D}">
      <dgm:prSet/>
      <dgm:spPr/>
      <dgm:t>
        <a:bodyPr/>
        <a:lstStyle/>
        <a:p>
          <a:endParaRPr lang="en-US"/>
        </a:p>
      </dgm:t>
    </dgm:pt>
    <dgm:pt modelId="{EEAE9315-AD58-44B1-882B-39BCE8502FD5}" type="sibTrans" cxnId="{B677B323-C3CE-4BE6-80BF-190CA7A8564D}">
      <dgm:prSet/>
      <dgm:spPr/>
      <dgm:t>
        <a:bodyPr/>
        <a:lstStyle/>
        <a:p>
          <a:endParaRPr lang="en-US"/>
        </a:p>
      </dgm:t>
    </dgm:pt>
    <dgm:pt modelId="{5BC83A30-D968-48EC-8BC6-2D5E8DD9B922}">
      <dgm:prSet/>
      <dgm:spPr/>
      <dgm:t>
        <a:bodyPr/>
        <a:lstStyle/>
        <a:p>
          <a:r>
            <a:rPr lang="uk-UA"/>
            <a:t>План проведення масових заходів, дійств музично-естетичного циклу. </a:t>
          </a:r>
          <a:endParaRPr lang="en-US"/>
        </a:p>
      </dgm:t>
    </dgm:pt>
    <dgm:pt modelId="{5179B31D-1F23-4B54-93F4-6A7445BC2954}" type="parTrans" cxnId="{11C92B99-A385-41BD-B40D-0DDA8B5476BF}">
      <dgm:prSet/>
      <dgm:spPr/>
      <dgm:t>
        <a:bodyPr/>
        <a:lstStyle/>
        <a:p>
          <a:endParaRPr lang="en-US"/>
        </a:p>
      </dgm:t>
    </dgm:pt>
    <dgm:pt modelId="{05F0378D-2F47-4942-846F-3B839667C145}" type="sibTrans" cxnId="{11C92B99-A385-41BD-B40D-0DDA8B5476BF}">
      <dgm:prSet/>
      <dgm:spPr/>
      <dgm:t>
        <a:bodyPr/>
        <a:lstStyle/>
        <a:p>
          <a:endParaRPr lang="en-US"/>
        </a:p>
      </dgm:t>
    </dgm:pt>
    <dgm:pt modelId="{5D54E051-450B-40B4-9DED-08B678327340}">
      <dgm:prSet/>
      <dgm:spPr/>
      <dgm:t>
        <a:bodyPr/>
        <a:lstStyle/>
        <a:p>
          <a:r>
            <a:rPr lang="uk-UA" dirty="0"/>
            <a:t>Картотека методичних розробок (конспекти різних видів роботи з дітьми, сценарії музичних свят тощо), музично-дидактичних ігор. </a:t>
          </a:r>
          <a:endParaRPr lang="en-US" dirty="0"/>
        </a:p>
      </dgm:t>
    </dgm:pt>
    <dgm:pt modelId="{83C6C79E-E28B-4B65-9716-A4B884A51DCC}" type="parTrans" cxnId="{C3C13CC9-849D-4D98-B7E4-03CF1DBB73C4}">
      <dgm:prSet/>
      <dgm:spPr/>
      <dgm:t>
        <a:bodyPr/>
        <a:lstStyle/>
        <a:p>
          <a:endParaRPr lang="en-US"/>
        </a:p>
      </dgm:t>
    </dgm:pt>
    <dgm:pt modelId="{B38820F9-38AC-45C0-A298-8181BECE637E}" type="sibTrans" cxnId="{C3C13CC9-849D-4D98-B7E4-03CF1DBB73C4}">
      <dgm:prSet/>
      <dgm:spPr/>
      <dgm:t>
        <a:bodyPr/>
        <a:lstStyle/>
        <a:p>
          <a:endParaRPr lang="en-US"/>
        </a:p>
      </dgm:t>
    </dgm:pt>
    <dgm:pt modelId="{C6E28857-CA13-44C5-8BD5-48536E710FC3}">
      <dgm:prSet/>
      <dgm:spPr/>
      <dgm:t>
        <a:bodyPr/>
        <a:lstStyle/>
        <a:p>
          <a:r>
            <a:rPr lang="uk-UA"/>
            <a:t>Графік роботи музичної зали, затверджений керівником закладу</a:t>
          </a:r>
          <a:endParaRPr lang="en-US"/>
        </a:p>
      </dgm:t>
    </dgm:pt>
    <dgm:pt modelId="{40779821-0EB0-4417-9867-97531F879E47}" type="parTrans" cxnId="{8EC41B75-53BD-444D-B9B6-247933D04D1E}">
      <dgm:prSet/>
      <dgm:spPr/>
      <dgm:t>
        <a:bodyPr/>
        <a:lstStyle/>
        <a:p>
          <a:endParaRPr lang="en-US"/>
        </a:p>
      </dgm:t>
    </dgm:pt>
    <dgm:pt modelId="{8BE6A4BD-B148-495C-B36C-E8B83E5C19B6}" type="sibTrans" cxnId="{8EC41B75-53BD-444D-B9B6-247933D04D1E}">
      <dgm:prSet/>
      <dgm:spPr/>
      <dgm:t>
        <a:bodyPr/>
        <a:lstStyle/>
        <a:p>
          <a:endParaRPr lang="en-US"/>
        </a:p>
      </dgm:t>
    </dgm:pt>
    <dgm:pt modelId="{1F095F7E-9614-4904-ADE2-ED7EC7B9E586}" type="pres">
      <dgm:prSet presAssocID="{AC17DD5E-416E-4894-B54B-9BBDD7207FE3}" presName="diagram" presStyleCnt="0">
        <dgm:presLayoutVars>
          <dgm:dir/>
          <dgm:resizeHandles val="exact"/>
        </dgm:presLayoutVars>
      </dgm:prSet>
      <dgm:spPr/>
    </dgm:pt>
    <dgm:pt modelId="{5AA53FB1-E877-4B50-A618-72DF97B578D7}" type="pres">
      <dgm:prSet presAssocID="{7CCF9007-C84B-44C4-8F49-CB629108D305}" presName="node" presStyleLbl="node1" presStyleIdx="0" presStyleCnt="4">
        <dgm:presLayoutVars>
          <dgm:bulletEnabled val="1"/>
        </dgm:presLayoutVars>
      </dgm:prSet>
      <dgm:spPr/>
    </dgm:pt>
    <dgm:pt modelId="{E5CF6822-4EBA-4842-B34A-4359F8D51513}" type="pres">
      <dgm:prSet presAssocID="{EEAE9315-AD58-44B1-882B-39BCE8502FD5}" presName="sibTrans" presStyleCnt="0"/>
      <dgm:spPr/>
    </dgm:pt>
    <dgm:pt modelId="{503767AE-ADE7-47FF-B664-52391FA9CBA9}" type="pres">
      <dgm:prSet presAssocID="{5BC83A30-D968-48EC-8BC6-2D5E8DD9B922}" presName="node" presStyleLbl="node1" presStyleIdx="1" presStyleCnt="4">
        <dgm:presLayoutVars>
          <dgm:bulletEnabled val="1"/>
        </dgm:presLayoutVars>
      </dgm:prSet>
      <dgm:spPr/>
    </dgm:pt>
    <dgm:pt modelId="{D22E047A-008E-4AC1-87D7-56D50F305EAF}" type="pres">
      <dgm:prSet presAssocID="{05F0378D-2F47-4942-846F-3B839667C145}" presName="sibTrans" presStyleCnt="0"/>
      <dgm:spPr/>
    </dgm:pt>
    <dgm:pt modelId="{2E74CC9F-6C58-4C2E-9298-6A2BB381070D}" type="pres">
      <dgm:prSet presAssocID="{5D54E051-450B-40B4-9DED-08B678327340}" presName="node" presStyleLbl="node1" presStyleIdx="2" presStyleCnt="4">
        <dgm:presLayoutVars>
          <dgm:bulletEnabled val="1"/>
        </dgm:presLayoutVars>
      </dgm:prSet>
      <dgm:spPr/>
    </dgm:pt>
    <dgm:pt modelId="{9539D33D-935D-4F05-81C1-6F75F088CC47}" type="pres">
      <dgm:prSet presAssocID="{B38820F9-38AC-45C0-A298-8181BECE637E}" presName="sibTrans" presStyleCnt="0"/>
      <dgm:spPr/>
    </dgm:pt>
    <dgm:pt modelId="{DFAEE8A5-0E77-4F79-A955-8E4088E81F85}" type="pres">
      <dgm:prSet presAssocID="{C6E28857-CA13-44C5-8BD5-48536E710FC3}" presName="node" presStyleLbl="node1" presStyleIdx="3" presStyleCnt="4">
        <dgm:presLayoutVars>
          <dgm:bulletEnabled val="1"/>
        </dgm:presLayoutVars>
      </dgm:prSet>
      <dgm:spPr/>
    </dgm:pt>
  </dgm:ptLst>
  <dgm:cxnLst>
    <dgm:cxn modelId="{B677B323-C3CE-4BE6-80BF-190CA7A8564D}" srcId="{AC17DD5E-416E-4894-B54B-9BBDD7207FE3}" destId="{7CCF9007-C84B-44C4-8F49-CB629108D305}" srcOrd="0" destOrd="0" parTransId="{2CC3A39D-9E81-4262-8457-324F3BC79A09}" sibTransId="{EEAE9315-AD58-44B1-882B-39BCE8502FD5}"/>
    <dgm:cxn modelId="{B2D1A749-9DE4-4665-9316-0A93257ED54B}" type="presOf" srcId="{AC17DD5E-416E-4894-B54B-9BBDD7207FE3}" destId="{1F095F7E-9614-4904-ADE2-ED7EC7B9E586}" srcOrd="0" destOrd="0" presId="urn:microsoft.com/office/officeart/2005/8/layout/default"/>
    <dgm:cxn modelId="{8EC41B75-53BD-444D-B9B6-247933D04D1E}" srcId="{AC17DD5E-416E-4894-B54B-9BBDD7207FE3}" destId="{C6E28857-CA13-44C5-8BD5-48536E710FC3}" srcOrd="3" destOrd="0" parTransId="{40779821-0EB0-4417-9867-97531F879E47}" sibTransId="{8BE6A4BD-B148-495C-B36C-E8B83E5C19B6}"/>
    <dgm:cxn modelId="{F92DE997-3A3D-4F29-9928-5CC7DF9161C0}" type="presOf" srcId="{5D54E051-450B-40B4-9DED-08B678327340}" destId="{2E74CC9F-6C58-4C2E-9298-6A2BB381070D}" srcOrd="0" destOrd="0" presId="urn:microsoft.com/office/officeart/2005/8/layout/default"/>
    <dgm:cxn modelId="{11C92B99-A385-41BD-B40D-0DDA8B5476BF}" srcId="{AC17DD5E-416E-4894-B54B-9BBDD7207FE3}" destId="{5BC83A30-D968-48EC-8BC6-2D5E8DD9B922}" srcOrd="1" destOrd="0" parTransId="{5179B31D-1F23-4B54-93F4-6A7445BC2954}" sibTransId="{05F0378D-2F47-4942-846F-3B839667C145}"/>
    <dgm:cxn modelId="{2A4420AB-7C7D-433A-8598-7DB621642A0D}" type="presOf" srcId="{5BC83A30-D968-48EC-8BC6-2D5E8DD9B922}" destId="{503767AE-ADE7-47FF-B664-52391FA9CBA9}" srcOrd="0" destOrd="0" presId="urn:microsoft.com/office/officeart/2005/8/layout/default"/>
    <dgm:cxn modelId="{C3C13CC9-849D-4D98-B7E4-03CF1DBB73C4}" srcId="{AC17DD5E-416E-4894-B54B-9BBDD7207FE3}" destId="{5D54E051-450B-40B4-9DED-08B678327340}" srcOrd="2" destOrd="0" parTransId="{83C6C79E-E28B-4B65-9716-A4B884A51DCC}" sibTransId="{B38820F9-38AC-45C0-A298-8181BECE637E}"/>
    <dgm:cxn modelId="{9AB4B7C9-876A-4013-AFAE-C061F125787B}" type="presOf" srcId="{C6E28857-CA13-44C5-8BD5-48536E710FC3}" destId="{DFAEE8A5-0E77-4F79-A955-8E4088E81F85}" srcOrd="0" destOrd="0" presId="urn:microsoft.com/office/officeart/2005/8/layout/default"/>
    <dgm:cxn modelId="{37BBE6D4-C0A1-4A47-BC6E-3BB57DE1E09F}" type="presOf" srcId="{7CCF9007-C84B-44C4-8F49-CB629108D305}" destId="{5AA53FB1-E877-4B50-A618-72DF97B578D7}" srcOrd="0" destOrd="0" presId="urn:microsoft.com/office/officeart/2005/8/layout/default"/>
    <dgm:cxn modelId="{4323B695-0D47-4B2C-9937-E656D738CCAB}" type="presParOf" srcId="{1F095F7E-9614-4904-ADE2-ED7EC7B9E586}" destId="{5AA53FB1-E877-4B50-A618-72DF97B578D7}" srcOrd="0" destOrd="0" presId="urn:microsoft.com/office/officeart/2005/8/layout/default"/>
    <dgm:cxn modelId="{05D7AD17-6B63-4089-88BE-ADF2BA8581D8}" type="presParOf" srcId="{1F095F7E-9614-4904-ADE2-ED7EC7B9E586}" destId="{E5CF6822-4EBA-4842-B34A-4359F8D51513}" srcOrd="1" destOrd="0" presId="urn:microsoft.com/office/officeart/2005/8/layout/default"/>
    <dgm:cxn modelId="{553B9EB5-F206-41EC-849F-EEF7688DA705}" type="presParOf" srcId="{1F095F7E-9614-4904-ADE2-ED7EC7B9E586}" destId="{503767AE-ADE7-47FF-B664-52391FA9CBA9}" srcOrd="2" destOrd="0" presId="urn:microsoft.com/office/officeart/2005/8/layout/default"/>
    <dgm:cxn modelId="{D6FD0188-CC01-427A-B427-0A9D48100BE8}" type="presParOf" srcId="{1F095F7E-9614-4904-ADE2-ED7EC7B9E586}" destId="{D22E047A-008E-4AC1-87D7-56D50F305EAF}" srcOrd="3" destOrd="0" presId="urn:microsoft.com/office/officeart/2005/8/layout/default"/>
    <dgm:cxn modelId="{D6E2A80A-FED6-46E8-BB8E-470269A2181C}" type="presParOf" srcId="{1F095F7E-9614-4904-ADE2-ED7EC7B9E586}" destId="{2E74CC9F-6C58-4C2E-9298-6A2BB381070D}" srcOrd="4" destOrd="0" presId="urn:microsoft.com/office/officeart/2005/8/layout/default"/>
    <dgm:cxn modelId="{8071FB61-AF4A-41C0-90D8-B46152CCCB64}" type="presParOf" srcId="{1F095F7E-9614-4904-ADE2-ED7EC7B9E586}" destId="{9539D33D-935D-4F05-81C1-6F75F088CC47}" srcOrd="5" destOrd="0" presId="urn:microsoft.com/office/officeart/2005/8/layout/default"/>
    <dgm:cxn modelId="{509FC7D3-8FE1-4C3F-904E-6E99EEC97A12}" type="presParOf" srcId="{1F095F7E-9614-4904-ADE2-ED7EC7B9E586}" destId="{DFAEE8A5-0E77-4F79-A955-8E4088E81F8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0DBEA7-7B6D-49FE-AAB0-8D6C0602446B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6FF7DF8-41AC-4C5B-AB37-F6AAEC8F8862}">
      <dgm:prSet/>
      <dgm:spPr/>
      <dgm:t>
        <a:bodyPr/>
        <a:lstStyle/>
        <a:p>
          <a:r>
            <a:rPr lang="uk-UA"/>
            <a:t>План роботи. </a:t>
          </a:r>
          <a:endParaRPr lang="en-US"/>
        </a:p>
      </dgm:t>
    </dgm:pt>
    <dgm:pt modelId="{1C5250A0-9433-425A-9638-A144352F7AC9}" type="parTrans" cxnId="{BC5F0856-4F81-44AE-AC0F-876C167910B0}">
      <dgm:prSet/>
      <dgm:spPr/>
      <dgm:t>
        <a:bodyPr/>
        <a:lstStyle/>
        <a:p>
          <a:endParaRPr lang="en-US"/>
        </a:p>
      </dgm:t>
    </dgm:pt>
    <dgm:pt modelId="{518A8C24-F865-4F9E-B071-A7B31DDDD754}" type="sibTrans" cxnId="{BC5F0856-4F81-44AE-AC0F-876C167910B0}">
      <dgm:prSet/>
      <dgm:spPr/>
      <dgm:t>
        <a:bodyPr/>
        <a:lstStyle/>
        <a:p>
          <a:endParaRPr lang="en-US"/>
        </a:p>
      </dgm:t>
    </dgm:pt>
    <dgm:pt modelId="{7854BA15-7E2A-4477-BDAB-F0AF42895830}">
      <dgm:prSet/>
      <dgm:spPr/>
      <dgm:t>
        <a:bodyPr/>
        <a:lstStyle/>
        <a:p>
          <a:r>
            <a:rPr lang="uk-UA"/>
            <a:t>Програма, за якою працює гурток. </a:t>
          </a:r>
          <a:endParaRPr lang="en-US"/>
        </a:p>
      </dgm:t>
    </dgm:pt>
    <dgm:pt modelId="{6BD11492-F305-4E18-AF64-32FB0774DFDA}" type="parTrans" cxnId="{DB0210A6-304C-4DC8-8284-B574C1E71D69}">
      <dgm:prSet/>
      <dgm:spPr/>
      <dgm:t>
        <a:bodyPr/>
        <a:lstStyle/>
        <a:p>
          <a:endParaRPr lang="en-US"/>
        </a:p>
      </dgm:t>
    </dgm:pt>
    <dgm:pt modelId="{DC91054A-3FAD-493A-A0E6-4FFDFE148664}" type="sibTrans" cxnId="{DB0210A6-304C-4DC8-8284-B574C1E71D69}">
      <dgm:prSet/>
      <dgm:spPr/>
      <dgm:t>
        <a:bodyPr/>
        <a:lstStyle/>
        <a:p>
          <a:endParaRPr lang="en-US"/>
        </a:p>
      </dgm:t>
    </dgm:pt>
    <dgm:pt modelId="{F51A5D46-D290-4E1F-A4E7-79344C378568}">
      <dgm:prSet/>
      <dgm:spPr/>
      <dgm:t>
        <a:bodyPr/>
        <a:lstStyle/>
        <a:p>
          <a:r>
            <a:rPr lang="uk-UA"/>
            <a:t>Графік роботи, розклад занять, список дітей, затверджені керівником закладу. </a:t>
          </a:r>
          <a:endParaRPr lang="en-US"/>
        </a:p>
      </dgm:t>
    </dgm:pt>
    <dgm:pt modelId="{BB0BC3A0-9B45-4E69-A975-A636F7F5FEA2}" type="parTrans" cxnId="{AE7C80C8-6816-4343-A9F9-2450B0CABBD5}">
      <dgm:prSet/>
      <dgm:spPr/>
      <dgm:t>
        <a:bodyPr/>
        <a:lstStyle/>
        <a:p>
          <a:endParaRPr lang="en-US"/>
        </a:p>
      </dgm:t>
    </dgm:pt>
    <dgm:pt modelId="{7F8FCB37-9CE8-480E-8B18-519342CB7B66}" type="sibTrans" cxnId="{AE7C80C8-6816-4343-A9F9-2450B0CABBD5}">
      <dgm:prSet/>
      <dgm:spPr/>
      <dgm:t>
        <a:bodyPr/>
        <a:lstStyle/>
        <a:p>
          <a:endParaRPr lang="en-US"/>
        </a:p>
      </dgm:t>
    </dgm:pt>
    <dgm:pt modelId="{F690D921-6B9A-439B-AE1E-D0CE707018C5}">
      <dgm:prSet/>
      <dgm:spPr/>
      <dgm:t>
        <a:bodyPr/>
        <a:lstStyle/>
        <a:p>
          <a:r>
            <a:rPr lang="uk-UA"/>
            <a:t>Картотека дидактичних ігор, методичних розробок (конспекти різних видів роботи з дітьми тощо).</a:t>
          </a:r>
          <a:endParaRPr lang="en-US"/>
        </a:p>
      </dgm:t>
    </dgm:pt>
    <dgm:pt modelId="{365185D0-98DE-41FB-8DE8-6F4D2CAC63F2}" type="parTrans" cxnId="{1AD6E031-9B36-44FF-94AD-51A4155CF751}">
      <dgm:prSet/>
      <dgm:spPr/>
      <dgm:t>
        <a:bodyPr/>
        <a:lstStyle/>
        <a:p>
          <a:endParaRPr lang="en-US"/>
        </a:p>
      </dgm:t>
    </dgm:pt>
    <dgm:pt modelId="{6F85AEEC-0CE3-4320-B773-26AE9F4F77E6}" type="sibTrans" cxnId="{1AD6E031-9B36-44FF-94AD-51A4155CF751}">
      <dgm:prSet/>
      <dgm:spPr/>
      <dgm:t>
        <a:bodyPr/>
        <a:lstStyle/>
        <a:p>
          <a:endParaRPr lang="en-US"/>
        </a:p>
      </dgm:t>
    </dgm:pt>
    <dgm:pt modelId="{A136836D-9F85-4134-9EA3-AEA95E56B0D4}" type="pres">
      <dgm:prSet presAssocID="{A00DBEA7-7B6D-49FE-AAB0-8D6C0602446B}" presName="diagram" presStyleCnt="0">
        <dgm:presLayoutVars>
          <dgm:dir/>
          <dgm:resizeHandles val="exact"/>
        </dgm:presLayoutVars>
      </dgm:prSet>
      <dgm:spPr/>
    </dgm:pt>
    <dgm:pt modelId="{636BEE23-6F55-436D-B582-926FCCC00B2C}" type="pres">
      <dgm:prSet presAssocID="{D6FF7DF8-41AC-4C5B-AB37-F6AAEC8F8862}" presName="node" presStyleLbl="node1" presStyleIdx="0" presStyleCnt="4">
        <dgm:presLayoutVars>
          <dgm:bulletEnabled val="1"/>
        </dgm:presLayoutVars>
      </dgm:prSet>
      <dgm:spPr/>
    </dgm:pt>
    <dgm:pt modelId="{F037F511-7685-459F-9396-21567455BB64}" type="pres">
      <dgm:prSet presAssocID="{518A8C24-F865-4F9E-B071-A7B31DDDD754}" presName="sibTrans" presStyleCnt="0"/>
      <dgm:spPr/>
    </dgm:pt>
    <dgm:pt modelId="{A436DEBC-F200-4415-A706-861463265270}" type="pres">
      <dgm:prSet presAssocID="{7854BA15-7E2A-4477-BDAB-F0AF42895830}" presName="node" presStyleLbl="node1" presStyleIdx="1" presStyleCnt="4">
        <dgm:presLayoutVars>
          <dgm:bulletEnabled val="1"/>
        </dgm:presLayoutVars>
      </dgm:prSet>
      <dgm:spPr/>
    </dgm:pt>
    <dgm:pt modelId="{E7E82B17-4AB0-47C6-BBF8-D41D0019E233}" type="pres">
      <dgm:prSet presAssocID="{DC91054A-3FAD-493A-A0E6-4FFDFE148664}" presName="sibTrans" presStyleCnt="0"/>
      <dgm:spPr/>
    </dgm:pt>
    <dgm:pt modelId="{4CB8693B-E30D-48EA-94FD-1448B00D6EC2}" type="pres">
      <dgm:prSet presAssocID="{F51A5D46-D290-4E1F-A4E7-79344C378568}" presName="node" presStyleLbl="node1" presStyleIdx="2" presStyleCnt="4">
        <dgm:presLayoutVars>
          <dgm:bulletEnabled val="1"/>
        </dgm:presLayoutVars>
      </dgm:prSet>
      <dgm:spPr/>
    </dgm:pt>
    <dgm:pt modelId="{187E533E-5E36-46EC-B90E-9C227DBF2A4B}" type="pres">
      <dgm:prSet presAssocID="{7F8FCB37-9CE8-480E-8B18-519342CB7B66}" presName="sibTrans" presStyleCnt="0"/>
      <dgm:spPr/>
    </dgm:pt>
    <dgm:pt modelId="{699FA5CF-D525-4746-87DC-B7CAC75E808E}" type="pres">
      <dgm:prSet presAssocID="{F690D921-6B9A-439B-AE1E-D0CE707018C5}" presName="node" presStyleLbl="node1" presStyleIdx="3" presStyleCnt="4">
        <dgm:presLayoutVars>
          <dgm:bulletEnabled val="1"/>
        </dgm:presLayoutVars>
      </dgm:prSet>
      <dgm:spPr/>
    </dgm:pt>
  </dgm:ptLst>
  <dgm:cxnLst>
    <dgm:cxn modelId="{1AD6E031-9B36-44FF-94AD-51A4155CF751}" srcId="{A00DBEA7-7B6D-49FE-AAB0-8D6C0602446B}" destId="{F690D921-6B9A-439B-AE1E-D0CE707018C5}" srcOrd="3" destOrd="0" parTransId="{365185D0-98DE-41FB-8DE8-6F4D2CAC63F2}" sibTransId="{6F85AEEC-0CE3-4320-B773-26AE9F4F77E6}"/>
    <dgm:cxn modelId="{11D53E35-8334-416E-A8D3-5536CA7BB6AC}" type="presOf" srcId="{A00DBEA7-7B6D-49FE-AAB0-8D6C0602446B}" destId="{A136836D-9F85-4134-9EA3-AEA95E56B0D4}" srcOrd="0" destOrd="0" presId="urn:microsoft.com/office/officeart/2005/8/layout/default"/>
    <dgm:cxn modelId="{0E8C595B-C87D-43BD-B724-E16F0D97D14C}" type="presOf" srcId="{7854BA15-7E2A-4477-BDAB-F0AF42895830}" destId="{A436DEBC-F200-4415-A706-861463265270}" srcOrd="0" destOrd="0" presId="urn:microsoft.com/office/officeart/2005/8/layout/default"/>
    <dgm:cxn modelId="{DF966D68-0B28-4781-A305-3896BFCAB733}" type="presOf" srcId="{F51A5D46-D290-4E1F-A4E7-79344C378568}" destId="{4CB8693B-E30D-48EA-94FD-1448B00D6EC2}" srcOrd="0" destOrd="0" presId="urn:microsoft.com/office/officeart/2005/8/layout/default"/>
    <dgm:cxn modelId="{BC5F0856-4F81-44AE-AC0F-876C167910B0}" srcId="{A00DBEA7-7B6D-49FE-AAB0-8D6C0602446B}" destId="{D6FF7DF8-41AC-4C5B-AB37-F6AAEC8F8862}" srcOrd="0" destOrd="0" parTransId="{1C5250A0-9433-425A-9638-A144352F7AC9}" sibTransId="{518A8C24-F865-4F9E-B071-A7B31DDDD754}"/>
    <dgm:cxn modelId="{D4900987-ED82-4EAA-907F-317A08410159}" type="presOf" srcId="{F690D921-6B9A-439B-AE1E-D0CE707018C5}" destId="{699FA5CF-D525-4746-87DC-B7CAC75E808E}" srcOrd="0" destOrd="0" presId="urn:microsoft.com/office/officeart/2005/8/layout/default"/>
    <dgm:cxn modelId="{DB0210A6-304C-4DC8-8284-B574C1E71D69}" srcId="{A00DBEA7-7B6D-49FE-AAB0-8D6C0602446B}" destId="{7854BA15-7E2A-4477-BDAB-F0AF42895830}" srcOrd="1" destOrd="0" parTransId="{6BD11492-F305-4E18-AF64-32FB0774DFDA}" sibTransId="{DC91054A-3FAD-493A-A0E6-4FFDFE148664}"/>
    <dgm:cxn modelId="{A701BDC1-0FAA-4B7E-899A-1B8429A97619}" type="presOf" srcId="{D6FF7DF8-41AC-4C5B-AB37-F6AAEC8F8862}" destId="{636BEE23-6F55-436D-B582-926FCCC00B2C}" srcOrd="0" destOrd="0" presId="urn:microsoft.com/office/officeart/2005/8/layout/default"/>
    <dgm:cxn modelId="{AE7C80C8-6816-4343-A9F9-2450B0CABBD5}" srcId="{A00DBEA7-7B6D-49FE-AAB0-8D6C0602446B}" destId="{F51A5D46-D290-4E1F-A4E7-79344C378568}" srcOrd="2" destOrd="0" parTransId="{BB0BC3A0-9B45-4E69-A975-A636F7F5FEA2}" sibTransId="{7F8FCB37-9CE8-480E-8B18-519342CB7B66}"/>
    <dgm:cxn modelId="{8AB55E44-F824-4EF3-9770-7834CEA69899}" type="presParOf" srcId="{A136836D-9F85-4134-9EA3-AEA95E56B0D4}" destId="{636BEE23-6F55-436D-B582-926FCCC00B2C}" srcOrd="0" destOrd="0" presId="urn:microsoft.com/office/officeart/2005/8/layout/default"/>
    <dgm:cxn modelId="{C9665C1C-4744-4DDD-B6C3-B2B12AD0B1C0}" type="presParOf" srcId="{A136836D-9F85-4134-9EA3-AEA95E56B0D4}" destId="{F037F511-7685-459F-9396-21567455BB64}" srcOrd="1" destOrd="0" presId="urn:microsoft.com/office/officeart/2005/8/layout/default"/>
    <dgm:cxn modelId="{7213F77F-14C4-4E0B-B7DF-1FA17A4ACD28}" type="presParOf" srcId="{A136836D-9F85-4134-9EA3-AEA95E56B0D4}" destId="{A436DEBC-F200-4415-A706-861463265270}" srcOrd="2" destOrd="0" presId="urn:microsoft.com/office/officeart/2005/8/layout/default"/>
    <dgm:cxn modelId="{4629DE93-F5F8-4400-A1CD-90CEBF5394F4}" type="presParOf" srcId="{A136836D-9F85-4134-9EA3-AEA95E56B0D4}" destId="{E7E82B17-4AB0-47C6-BBF8-D41D0019E233}" srcOrd="3" destOrd="0" presId="urn:microsoft.com/office/officeart/2005/8/layout/default"/>
    <dgm:cxn modelId="{8AA28348-2CC6-4D17-B966-F9C718B28AC9}" type="presParOf" srcId="{A136836D-9F85-4134-9EA3-AEA95E56B0D4}" destId="{4CB8693B-E30D-48EA-94FD-1448B00D6EC2}" srcOrd="4" destOrd="0" presId="urn:microsoft.com/office/officeart/2005/8/layout/default"/>
    <dgm:cxn modelId="{BF5266B4-EBC3-4021-B3F0-FB6DA2707E1B}" type="presParOf" srcId="{A136836D-9F85-4134-9EA3-AEA95E56B0D4}" destId="{187E533E-5E36-46EC-B90E-9C227DBF2A4B}" srcOrd="5" destOrd="0" presId="urn:microsoft.com/office/officeart/2005/8/layout/default"/>
    <dgm:cxn modelId="{3799976E-2DFB-454A-A63F-E408EB674F79}" type="presParOf" srcId="{A136836D-9F85-4134-9EA3-AEA95E56B0D4}" destId="{699FA5CF-D525-4746-87DC-B7CAC75E808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35A0B2-712A-4EC9-9096-DEB5BB5BB88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1A2E21D-6A47-429E-9B57-015193D921D0}">
      <dgm:prSet/>
      <dgm:spPr/>
      <dgm:t>
        <a:bodyPr/>
        <a:lstStyle/>
        <a:p>
          <a:r>
            <a:rPr lang="uk-UA"/>
            <a:t>План роботи. </a:t>
          </a:r>
          <a:endParaRPr lang="en-US"/>
        </a:p>
      </dgm:t>
    </dgm:pt>
    <dgm:pt modelId="{28511267-041F-4A3F-B8FD-9BA66597BC56}" type="parTrans" cxnId="{E2CFF003-F420-4F3F-9011-9A17C31F5BD0}">
      <dgm:prSet/>
      <dgm:spPr/>
      <dgm:t>
        <a:bodyPr/>
        <a:lstStyle/>
        <a:p>
          <a:endParaRPr lang="en-US"/>
        </a:p>
      </dgm:t>
    </dgm:pt>
    <dgm:pt modelId="{AE867EED-D0FF-42DC-B580-3D7C2EEBAC93}" type="sibTrans" cxnId="{E2CFF003-F420-4F3F-9011-9A17C31F5BD0}">
      <dgm:prSet/>
      <dgm:spPr/>
      <dgm:t>
        <a:bodyPr/>
        <a:lstStyle/>
        <a:p>
          <a:endParaRPr lang="en-US"/>
        </a:p>
      </dgm:t>
    </dgm:pt>
    <dgm:pt modelId="{12A83102-08FC-48DB-B590-55D6CB903592}">
      <dgm:prSet/>
      <dgm:spPr/>
      <dgm:t>
        <a:bodyPr/>
        <a:lstStyle/>
        <a:p>
          <a:r>
            <a:rPr lang="uk-UA"/>
            <a:t>Книга обліку дітей із зазначенням діагнозу. </a:t>
          </a:r>
          <a:endParaRPr lang="en-US"/>
        </a:p>
      </dgm:t>
    </dgm:pt>
    <dgm:pt modelId="{D72440AB-F119-4E0D-ABBB-F57B70A9862A}" type="parTrans" cxnId="{FC517A76-3BFF-4694-99CA-2BBE5B7A65E3}">
      <dgm:prSet/>
      <dgm:spPr/>
      <dgm:t>
        <a:bodyPr/>
        <a:lstStyle/>
        <a:p>
          <a:endParaRPr lang="en-US"/>
        </a:p>
      </dgm:t>
    </dgm:pt>
    <dgm:pt modelId="{E958BA25-DC24-4150-98B1-008A368779CF}" type="sibTrans" cxnId="{FC517A76-3BFF-4694-99CA-2BBE5B7A65E3}">
      <dgm:prSet/>
      <dgm:spPr/>
      <dgm:t>
        <a:bodyPr/>
        <a:lstStyle/>
        <a:p>
          <a:endParaRPr lang="en-US"/>
        </a:p>
      </dgm:t>
    </dgm:pt>
    <dgm:pt modelId="{AFB019AA-5C38-4A92-A2D6-D929927BA703}">
      <dgm:prSet/>
      <dgm:spPr/>
      <dgm:t>
        <a:bodyPr/>
        <a:lstStyle/>
        <a:p>
          <a:r>
            <a:rPr lang="uk-UA"/>
            <a:t>Картка мовленнєвого розвитку кожної дитини. </a:t>
          </a:r>
          <a:endParaRPr lang="en-US"/>
        </a:p>
      </dgm:t>
    </dgm:pt>
    <dgm:pt modelId="{762D6A37-B451-48E8-8B51-9242129C524F}" type="parTrans" cxnId="{EEDF14B9-6CB8-4A7C-9CCC-EEDAA103F12E}">
      <dgm:prSet/>
      <dgm:spPr/>
      <dgm:t>
        <a:bodyPr/>
        <a:lstStyle/>
        <a:p>
          <a:endParaRPr lang="en-US"/>
        </a:p>
      </dgm:t>
    </dgm:pt>
    <dgm:pt modelId="{FDC347D3-F2F8-40F4-A0B5-E105722BC1CA}" type="sibTrans" cxnId="{EEDF14B9-6CB8-4A7C-9CCC-EEDAA103F12E}">
      <dgm:prSet/>
      <dgm:spPr/>
      <dgm:t>
        <a:bodyPr/>
        <a:lstStyle/>
        <a:p>
          <a:endParaRPr lang="en-US"/>
        </a:p>
      </dgm:t>
    </dgm:pt>
    <dgm:pt modelId="{E70C1505-76A7-4EAB-A536-380492D1D42A}">
      <dgm:prSet/>
      <dgm:spPr/>
      <dgm:t>
        <a:bodyPr/>
        <a:lstStyle/>
        <a:p>
          <a:r>
            <a:rPr lang="uk-UA"/>
            <a:t>Індивідуальна картка розвитку дитини.</a:t>
          </a:r>
          <a:endParaRPr lang="en-US"/>
        </a:p>
      </dgm:t>
    </dgm:pt>
    <dgm:pt modelId="{DD81E11F-C7C2-49A4-9A62-86D083A7B3FA}" type="parTrans" cxnId="{84550AF6-DAA2-4B7F-BBBB-610022B7B692}">
      <dgm:prSet/>
      <dgm:spPr/>
      <dgm:t>
        <a:bodyPr/>
        <a:lstStyle/>
        <a:p>
          <a:endParaRPr lang="en-US"/>
        </a:p>
      </dgm:t>
    </dgm:pt>
    <dgm:pt modelId="{D976CF6E-9BA8-40BC-80EB-37715930ACF1}" type="sibTrans" cxnId="{84550AF6-DAA2-4B7F-BBBB-610022B7B692}">
      <dgm:prSet/>
      <dgm:spPr/>
      <dgm:t>
        <a:bodyPr/>
        <a:lstStyle/>
        <a:p>
          <a:endParaRPr lang="en-US"/>
        </a:p>
      </dgm:t>
    </dgm:pt>
    <dgm:pt modelId="{7ACBE446-32BB-457B-93C9-D3A93973D291}">
      <dgm:prSet/>
      <dgm:spPr/>
      <dgm:t>
        <a:bodyPr/>
        <a:lstStyle/>
        <a:p>
          <a:r>
            <a:rPr lang="uk-UA"/>
            <a:t>Книга аналізу результативності корекційної роботи з дітьми. </a:t>
          </a:r>
          <a:endParaRPr lang="en-US"/>
        </a:p>
      </dgm:t>
    </dgm:pt>
    <dgm:pt modelId="{7FC95E28-578A-4ED4-BB6A-A3C08CBC2960}" type="parTrans" cxnId="{E30D0813-FC86-47C6-9DBF-30B1B5CC0D3E}">
      <dgm:prSet/>
      <dgm:spPr/>
      <dgm:t>
        <a:bodyPr/>
        <a:lstStyle/>
        <a:p>
          <a:endParaRPr lang="en-US"/>
        </a:p>
      </dgm:t>
    </dgm:pt>
    <dgm:pt modelId="{082A5A07-895F-4FEE-86CC-43AB6AFEA9C5}" type="sibTrans" cxnId="{E30D0813-FC86-47C6-9DBF-30B1B5CC0D3E}">
      <dgm:prSet/>
      <dgm:spPr/>
      <dgm:t>
        <a:bodyPr/>
        <a:lstStyle/>
        <a:p>
          <a:endParaRPr lang="en-US"/>
        </a:p>
      </dgm:t>
    </dgm:pt>
    <dgm:pt modelId="{51FEA4BE-E78F-4C1A-A556-BD42D2A8DFDB}">
      <dgm:prSet/>
      <dgm:spPr/>
      <dgm:t>
        <a:bodyPr/>
        <a:lstStyle/>
        <a:p>
          <a:r>
            <a:rPr lang="uk-UA"/>
            <a:t>Витяги з протоколів психолого-медико-педагогічної консультації на кожну дитину. </a:t>
          </a:r>
          <a:endParaRPr lang="en-US"/>
        </a:p>
      </dgm:t>
    </dgm:pt>
    <dgm:pt modelId="{04048B15-FA47-423B-81D6-710258FB6D1D}" type="parTrans" cxnId="{55B65E06-D04E-4D9E-8901-9B7F096E820F}">
      <dgm:prSet/>
      <dgm:spPr/>
      <dgm:t>
        <a:bodyPr/>
        <a:lstStyle/>
        <a:p>
          <a:endParaRPr lang="en-US"/>
        </a:p>
      </dgm:t>
    </dgm:pt>
    <dgm:pt modelId="{3DF972AA-0076-48AB-8B7D-50F6BBC99B94}" type="sibTrans" cxnId="{55B65E06-D04E-4D9E-8901-9B7F096E820F}">
      <dgm:prSet/>
      <dgm:spPr/>
      <dgm:t>
        <a:bodyPr/>
        <a:lstStyle/>
        <a:p>
          <a:endParaRPr lang="en-US"/>
        </a:p>
      </dgm:t>
    </dgm:pt>
    <dgm:pt modelId="{4F500610-750F-401E-9FBE-A34A190B3415}">
      <dgm:prSet/>
      <dgm:spPr/>
      <dgm:t>
        <a:bodyPr/>
        <a:lstStyle/>
        <a:p>
          <a:r>
            <a:rPr lang="uk-UA"/>
            <a:t>Книга взаємодії між вчителем-дефектологом, вчителем-логопедом і вихователями груп. </a:t>
          </a:r>
          <a:endParaRPr lang="en-US"/>
        </a:p>
      </dgm:t>
    </dgm:pt>
    <dgm:pt modelId="{19738777-D742-442B-9B9D-2C9504FC4199}" type="parTrans" cxnId="{24224972-3CB1-498C-80AD-03CA4BD2DB28}">
      <dgm:prSet/>
      <dgm:spPr/>
      <dgm:t>
        <a:bodyPr/>
        <a:lstStyle/>
        <a:p>
          <a:endParaRPr lang="en-US"/>
        </a:p>
      </dgm:t>
    </dgm:pt>
    <dgm:pt modelId="{59F2DA3C-3A4A-48D4-8DED-BDA9181D05C3}" type="sibTrans" cxnId="{24224972-3CB1-498C-80AD-03CA4BD2DB28}">
      <dgm:prSet/>
      <dgm:spPr/>
      <dgm:t>
        <a:bodyPr/>
        <a:lstStyle/>
        <a:p>
          <a:endParaRPr lang="en-US"/>
        </a:p>
      </dgm:t>
    </dgm:pt>
    <dgm:pt modelId="{F6D4CAAB-759C-4250-A5EA-33412F3AC8D0}">
      <dgm:prSet/>
      <dgm:spPr/>
      <dgm:t>
        <a:bodyPr/>
        <a:lstStyle/>
        <a:p>
          <a:r>
            <a:rPr lang="uk-UA"/>
            <a:t>Графік роботи кабінету, затверджений керівником закладу. </a:t>
          </a:r>
          <a:endParaRPr lang="en-US"/>
        </a:p>
      </dgm:t>
    </dgm:pt>
    <dgm:pt modelId="{0D8D80D6-99D1-46D6-BFD2-46A9EFD46A08}" type="parTrans" cxnId="{925F1F57-163D-4B01-BD13-7512B0CB8B41}">
      <dgm:prSet/>
      <dgm:spPr/>
      <dgm:t>
        <a:bodyPr/>
        <a:lstStyle/>
        <a:p>
          <a:endParaRPr lang="en-US"/>
        </a:p>
      </dgm:t>
    </dgm:pt>
    <dgm:pt modelId="{01739723-C994-4408-9196-6C93D1AA74A0}" type="sibTrans" cxnId="{925F1F57-163D-4B01-BD13-7512B0CB8B41}">
      <dgm:prSet/>
      <dgm:spPr/>
      <dgm:t>
        <a:bodyPr/>
        <a:lstStyle/>
        <a:p>
          <a:endParaRPr lang="en-US"/>
        </a:p>
      </dgm:t>
    </dgm:pt>
    <dgm:pt modelId="{A6BC1C8C-D7B6-4311-819F-E14F1A6C77DC}">
      <dgm:prSet/>
      <dgm:spPr/>
      <dgm:t>
        <a:bodyPr/>
        <a:lstStyle/>
        <a:p>
          <a:r>
            <a:rPr lang="uk-UA"/>
            <a:t>Картотека дидактичних ігор, методичних розробок (конспекти різних видів роботи з дітьми тощо).</a:t>
          </a:r>
          <a:endParaRPr lang="en-US"/>
        </a:p>
      </dgm:t>
    </dgm:pt>
    <dgm:pt modelId="{28A3550A-E41F-4A51-A37A-3A78798DFD92}" type="parTrans" cxnId="{8AD15478-C122-41DC-9156-D06DC73FF8CA}">
      <dgm:prSet/>
      <dgm:spPr/>
      <dgm:t>
        <a:bodyPr/>
        <a:lstStyle/>
        <a:p>
          <a:endParaRPr lang="en-US"/>
        </a:p>
      </dgm:t>
    </dgm:pt>
    <dgm:pt modelId="{3414E1FB-AB78-4FE6-8B4A-B545858BA219}" type="sibTrans" cxnId="{8AD15478-C122-41DC-9156-D06DC73FF8CA}">
      <dgm:prSet/>
      <dgm:spPr/>
      <dgm:t>
        <a:bodyPr/>
        <a:lstStyle/>
        <a:p>
          <a:endParaRPr lang="en-US"/>
        </a:p>
      </dgm:t>
    </dgm:pt>
    <dgm:pt modelId="{DA5F85A8-389B-41AF-9BD2-5A4F60E5B361}" type="pres">
      <dgm:prSet presAssocID="{9D35A0B2-712A-4EC9-9096-DEB5BB5BB88C}" presName="linear" presStyleCnt="0">
        <dgm:presLayoutVars>
          <dgm:animLvl val="lvl"/>
          <dgm:resizeHandles val="exact"/>
        </dgm:presLayoutVars>
      </dgm:prSet>
      <dgm:spPr/>
    </dgm:pt>
    <dgm:pt modelId="{4D1423F4-98DC-46D5-9B18-34472B0B4EA4}" type="pres">
      <dgm:prSet presAssocID="{01A2E21D-6A47-429E-9B57-015193D921D0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0313C94F-EFFF-4AC4-8DE9-BA0586DB7E4E}" type="pres">
      <dgm:prSet presAssocID="{AE867EED-D0FF-42DC-B580-3D7C2EEBAC93}" presName="spacer" presStyleCnt="0"/>
      <dgm:spPr/>
    </dgm:pt>
    <dgm:pt modelId="{E32FA99E-4CB9-48AE-BBBB-B8DA43E74E20}" type="pres">
      <dgm:prSet presAssocID="{12A83102-08FC-48DB-B590-55D6CB903592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A135DC4A-31C3-468C-9366-6B3695BAC4B1}" type="pres">
      <dgm:prSet presAssocID="{E958BA25-DC24-4150-98B1-008A368779CF}" presName="spacer" presStyleCnt="0"/>
      <dgm:spPr/>
    </dgm:pt>
    <dgm:pt modelId="{334E4679-81CC-4BA4-A372-D8B7B957445D}" type="pres">
      <dgm:prSet presAssocID="{AFB019AA-5C38-4A92-A2D6-D929927BA703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ED314917-7EC1-4878-BE0A-024B200F74FA}" type="pres">
      <dgm:prSet presAssocID="{FDC347D3-F2F8-40F4-A0B5-E105722BC1CA}" presName="spacer" presStyleCnt="0"/>
      <dgm:spPr/>
    </dgm:pt>
    <dgm:pt modelId="{A89E3512-10A2-4A20-A7A9-0ED490991227}" type="pres">
      <dgm:prSet presAssocID="{E70C1505-76A7-4EAB-A536-380492D1D42A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7903A25A-DA3A-4DF2-BC6B-4479AA05940F}" type="pres">
      <dgm:prSet presAssocID="{D976CF6E-9BA8-40BC-80EB-37715930ACF1}" presName="spacer" presStyleCnt="0"/>
      <dgm:spPr/>
    </dgm:pt>
    <dgm:pt modelId="{A687D660-443D-4737-B0BF-568077BFD414}" type="pres">
      <dgm:prSet presAssocID="{7ACBE446-32BB-457B-93C9-D3A93973D291}" presName="parentText" presStyleLbl="node1" presStyleIdx="4" presStyleCnt="9" custLinFactNeighborX="-58">
        <dgm:presLayoutVars>
          <dgm:chMax val="0"/>
          <dgm:bulletEnabled val="1"/>
        </dgm:presLayoutVars>
      </dgm:prSet>
      <dgm:spPr/>
    </dgm:pt>
    <dgm:pt modelId="{0A58221E-4C79-44B8-92FC-A87D6DA3E43D}" type="pres">
      <dgm:prSet presAssocID="{082A5A07-895F-4FEE-86CC-43AB6AFEA9C5}" presName="spacer" presStyleCnt="0"/>
      <dgm:spPr/>
    </dgm:pt>
    <dgm:pt modelId="{717FFC1A-67DD-4A81-8D77-07F20584995F}" type="pres">
      <dgm:prSet presAssocID="{51FEA4BE-E78F-4C1A-A556-BD42D2A8DFDB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C9116409-9FC9-4EDD-A6D4-84F659E004BE}" type="pres">
      <dgm:prSet presAssocID="{3DF972AA-0076-48AB-8B7D-50F6BBC99B94}" presName="spacer" presStyleCnt="0"/>
      <dgm:spPr/>
    </dgm:pt>
    <dgm:pt modelId="{403C07FF-39C9-4ED8-8E8F-5155EDCD5B35}" type="pres">
      <dgm:prSet presAssocID="{4F500610-750F-401E-9FBE-A34A190B3415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FE7972B7-3339-44FB-93FC-AA498B2EAA92}" type="pres">
      <dgm:prSet presAssocID="{59F2DA3C-3A4A-48D4-8DED-BDA9181D05C3}" presName="spacer" presStyleCnt="0"/>
      <dgm:spPr/>
    </dgm:pt>
    <dgm:pt modelId="{71CFC48E-467B-4E08-AFD7-A5D9565C3AB6}" type="pres">
      <dgm:prSet presAssocID="{F6D4CAAB-759C-4250-A5EA-33412F3AC8D0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146E4780-D2A1-4424-B1C1-CC0B4E873BBE}" type="pres">
      <dgm:prSet presAssocID="{01739723-C994-4408-9196-6C93D1AA74A0}" presName="spacer" presStyleCnt="0"/>
      <dgm:spPr/>
    </dgm:pt>
    <dgm:pt modelId="{EBDAA85B-841F-470B-96AF-349A00797E71}" type="pres">
      <dgm:prSet presAssocID="{A6BC1C8C-D7B6-4311-819F-E14F1A6C77DC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E2CFF003-F420-4F3F-9011-9A17C31F5BD0}" srcId="{9D35A0B2-712A-4EC9-9096-DEB5BB5BB88C}" destId="{01A2E21D-6A47-429E-9B57-015193D921D0}" srcOrd="0" destOrd="0" parTransId="{28511267-041F-4A3F-B8FD-9BA66597BC56}" sibTransId="{AE867EED-D0FF-42DC-B580-3D7C2EEBAC93}"/>
    <dgm:cxn modelId="{55B65E06-D04E-4D9E-8901-9B7F096E820F}" srcId="{9D35A0B2-712A-4EC9-9096-DEB5BB5BB88C}" destId="{51FEA4BE-E78F-4C1A-A556-BD42D2A8DFDB}" srcOrd="5" destOrd="0" parTransId="{04048B15-FA47-423B-81D6-710258FB6D1D}" sibTransId="{3DF972AA-0076-48AB-8B7D-50F6BBC99B94}"/>
    <dgm:cxn modelId="{E30D0813-FC86-47C6-9DBF-30B1B5CC0D3E}" srcId="{9D35A0B2-712A-4EC9-9096-DEB5BB5BB88C}" destId="{7ACBE446-32BB-457B-93C9-D3A93973D291}" srcOrd="4" destOrd="0" parTransId="{7FC95E28-578A-4ED4-BB6A-A3C08CBC2960}" sibTransId="{082A5A07-895F-4FEE-86CC-43AB6AFEA9C5}"/>
    <dgm:cxn modelId="{3019FA1D-51E3-4D20-A24A-28E3E6378921}" type="presOf" srcId="{12A83102-08FC-48DB-B590-55D6CB903592}" destId="{E32FA99E-4CB9-48AE-BBBB-B8DA43E74E20}" srcOrd="0" destOrd="0" presId="urn:microsoft.com/office/officeart/2005/8/layout/vList2"/>
    <dgm:cxn modelId="{AD8C5C20-E9F9-4C44-B8DC-ABDF88F1DF45}" type="presOf" srcId="{7ACBE446-32BB-457B-93C9-D3A93973D291}" destId="{A687D660-443D-4737-B0BF-568077BFD414}" srcOrd="0" destOrd="0" presId="urn:microsoft.com/office/officeart/2005/8/layout/vList2"/>
    <dgm:cxn modelId="{6FD23C36-F5A4-4841-B6F3-337A7503DD2C}" type="presOf" srcId="{E70C1505-76A7-4EAB-A536-380492D1D42A}" destId="{A89E3512-10A2-4A20-A7A9-0ED490991227}" srcOrd="0" destOrd="0" presId="urn:microsoft.com/office/officeart/2005/8/layout/vList2"/>
    <dgm:cxn modelId="{557AA068-698F-4BDA-85C9-E4DEA1EB947C}" type="presOf" srcId="{F6D4CAAB-759C-4250-A5EA-33412F3AC8D0}" destId="{71CFC48E-467B-4E08-AFD7-A5D9565C3AB6}" srcOrd="0" destOrd="0" presId="urn:microsoft.com/office/officeart/2005/8/layout/vList2"/>
    <dgm:cxn modelId="{A498464A-AC89-45E3-B26B-E13133F6D315}" type="presOf" srcId="{9D35A0B2-712A-4EC9-9096-DEB5BB5BB88C}" destId="{DA5F85A8-389B-41AF-9BD2-5A4F60E5B361}" srcOrd="0" destOrd="0" presId="urn:microsoft.com/office/officeart/2005/8/layout/vList2"/>
    <dgm:cxn modelId="{24224972-3CB1-498C-80AD-03CA4BD2DB28}" srcId="{9D35A0B2-712A-4EC9-9096-DEB5BB5BB88C}" destId="{4F500610-750F-401E-9FBE-A34A190B3415}" srcOrd="6" destOrd="0" parTransId="{19738777-D742-442B-9B9D-2C9504FC4199}" sibTransId="{59F2DA3C-3A4A-48D4-8DED-BDA9181D05C3}"/>
    <dgm:cxn modelId="{0CBBC552-0F59-4965-9487-7F9D3786650A}" type="presOf" srcId="{01A2E21D-6A47-429E-9B57-015193D921D0}" destId="{4D1423F4-98DC-46D5-9B18-34472B0B4EA4}" srcOrd="0" destOrd="0" presId="urn:microsoft.com/office/officeart/2005/8/layout/vList2"/>
    <dgm:cxn modelId="{FC517A76-3BFF-4694-99CA-2BBE5B7A65E3}" srcId="{9D35A0B2-712A-4EC9-9096-DEB5BB5BB88C}" destId="{12A83102-08FC-48DB-B590-55D6CB903592}" srcOrd="1" destOrd="0" parTransId="{D72440AB-F119-4E0D-ABBB-F57B70A9862A}" sibTransId="{E958BA25-DC24-4150-98B1-008A368779CF}"/>
    <dgm:cxn modelId="{925F1F57-163D-4B01-BD13-7512B0CB8B41}" srcId="{9D35A0B2-712A-4EC9-9096-DEB5BB5BB88C}" destId="{F6D4CAAB-759C-4250-A5EA-33412F3AC8D0}" srcOrd="7" destOrd="0" parTransId="{0D8D80D6-99D1-46D6-BFD2-46A9EFD46A08}" sibTransId="{01739723-C994-4408-9196-6C93D1AA74A0}"/>
    <dgm:cxn modelId="{8AD15478-C122-41DC-9156-D06DC73FF8CA}" srcId="{9D35A0B2-712A-4EC9-9096-DEB5BB5BB88C}" destId="{A6BC1C8C-D7B6-4311-819F-E14F1A6C77DC}" srcOrd="8" destOrd="0" parTransId="{28A3550A-E41F-4A51-A37A-3A78798DFD92}" sibTransId="{3414E1FB-AB78-4FE6-8B4A-B545858BA219}"/>
    <dgm:cxn modelId="{A6CD5C82-9CE7-49E5-9EFA-BA69E5132E1A}" type="presOf" srcId="{4F500610-750F-401E-9FBE-A34A190B3415}" destId="{403C07FF-39C9-4ED8-8E8F-5155EDCD5B35}" srcOrd="0" destOrd="0" presId="urn:microsoft.com/office/officeart/2005/8/layout/vList2"/>
    <dgm:cxn modelId="{B20B079B-B09B-413F-9142-1ADA2E571004}" type="presOf" srcId="{AFB019AA-5C38-4A92-A2D6-D929927BA703}" destId="{334E4679-81CC-4BA4-A372-D8B7B957445D}" srcOrd="0" destOrd="0" presId="urn:microsoft.com/office/officeart/2005/8/layout/vList2"/>
    <dgm:cxn modelId="{24CF1DA3-FF18-4E9C-BFBD-4F2587195C08}" type="presOf" srcId="{A6BC1C8C-D7B6-4311-819F-E14F1A6C77DC}" destId="{EBDAA85B-841F-470B-96AF-349A00797E71}" srcOrd="0" destOrd="0" presId="urn:microsoft.com/office/officeart/2005/8/layout/vList2"/>
    <dgm:cxn modelId="{EEDF14B9-6CB8-4A7C-9CCC-EEDAA103F12E}" srcId="{9D35A0B2-712A-4EC9-9096-DEB5BB5BB88C}" destId="{AFB019AA-5C38-4A92-A2D6-D929927BA703}" srcOrd="2" destOrd="0" parTransId="{762D6A37-B451-48E8-8B51-9242129C524F}" sibTransId="{FDC347D3-F2F8-40F4-A0B5-E105722BC1CA}"/>
    <dgm:cxn modelId="{5095C4D4-7E1B-4372-A5E8-B5A821629DBB}" type="presOf" srcId="{51FEA4BE-E78F-4C1A-A556-BD42D2A8DFDB}" destId="{717FFC1A-67DD-4A81-8D77-07F20584995F}" srcOrd="0" destOrd="0" presId="urn:microsoft.com/office/officeart/2005/8/layout/vList2"/>
    <dgm:cxn modelId="{84550AF6-DAA2-4B7F-BBBB-610022B7B692}" srcId="{9D35A0B2-712A-4EC9-9096-DEB5BB5BB88C}" destId="{E70C1505-76A7-4EAB-A536-380492D1D42A}" srcOrd="3" destOrd="0" parTransId="{DD81E11F-C7C2-49A4-9A62-86D083A7B3FA}" sibTransId="{D976CF6E-9BA8-40BC-80EB-37715930ACF1}"/>
    <dgm:cxn modelId="{F90FA0FD-CAA2-4734-B87A-F5E359956ECE}" type="presParOf" srcId="{DA5F85A8-389B-41AF-9BD2-5A4F60E5B361}" destId="{4D1423F4-98DC-46D5-9B18-34472B0B4EA4}" srcOrd="0" destOrd="0" presId="urn:microsoft.com/office/officeart/2005/8/layout/vList2"/>
    <dgm:cxn modelId="{D2233610-2711-4A58-B822-E036327EC5AF}" type="presParOf" srcId="{DA5F85A8-389B-41AF-9BD2-5A4F60E5B361}" destId="{0313C94F-EFFF-4AC4-8DE9-BA0586DB7E4E}" srcOrd="1" destOrd="0" presId="urn:microsoft.com/office/officeart/2005/8/layout/vList2"/>
    <dgm:cxn modelId="{EC2D3893-E6C6-49BE-918E-FF49C62898A2}" type="presParOf" srcId="{DA5F85A8-389B-41AF-9BD2-5A4F60E5B361}" destId="{E32FA99E-4CB9-48AE-BBBB-B8DA43E74E20}" srcOrd="2" destOrd="0" presId="urn:microsoft.com/office/officeart/2005/8/layout/vList2"/>
    <dgm:cxn modelId="{B92A5A34-60BD-4DFE-8FA9-CBA4862AADA4}" type="presParOf" srcId="{DA5F85A8-389B-41AF-9BD2-5A4F60E5B361}" destId="{A135DC4A-31C3-468C-9366-6B3695BAC4B1}" srcOrd="3" destOrd="0" presId="urn:microsoft.com/office/officeart/2005/8/layout/vList2"/>
    <dgm:cxn modelId="{FE56853E-0A0C-4848-84B1-2E147E4C97BA}" type="presParOf" srcId="{DA5F85A8-389B-41AF-9BD2-5A4F60E5B361}" destId="{334E4679-81CC-4BA4-A372-D8B7B957445D}" srcOrd="4" destOrd="0" presId="urn:microsoft.com/office/officeart/2005/8/layout/vList2"/>
    <dgm:cxn modelId="{C13687F8-A287-47EE-B69E-A5C66D7D6D04}" type="presParOf" srcId="{DA5F85A8-389B-41AF-9BD2-5A4F60E5B361}" destId="{ED314917-7EC1-4878-BE0A-024B200F74FA}" srcOrd="5" destOrd="0" presId="urn:microsoft.com/office/officeart/2005/8/layout/vList2"/>
    <dgm:cxn modelId="{85DD9C80-0F94-4598-857E-BDDD774AE413}" type="presParOf" srcId="{DA5F85A8-389B-41AF-9BD2-5A4F60E5B361}" destId="{A89E3512-10A2-4A20-A7A9-0ED490991227}" srcOrd="6" destOrd="0" presId="urn:microsoft.com/office/officeart/2005/8/layout/vList2"/>
    <dgm:cxn modelId="{A9ABE3B0-42CA-4171-A481-3272ECFE0DAB}" type="presParOf" srcId="{DA5F85A8-389B-41AF-9BD2-5A4F60E5B361}" destId="{7903A25A-DA3A-4DF2-BC6B-4479AA05940F}" srcOrd="7" destOrd="0" presId="urn:microsoft.com/office/officeart/2005/8/layout/vList2"/>
    <dgm:cxn modelId="{90DCAE67-0268-490F-B8D6-7BD674139BA7}" type="presParOf" srcId="{DA5F85A8-389B-41AF-9BD2-5A4F60E5B361}" destId="{A687D660-443D-4737-B0BF-568077BFD414}" srcOrd="8" destOrd="0" presId="urn:microsoft.com/office/officeart/2005/8/layout/vList2"/>
    <dgm:cxn modelId="{AC41CDBF-7887-46D8-B877-587DF23CD769}" type="presParOf" srcId="{DA5F85A8-389B-41AF-9BD2-5A4F60E5B361}" destId="{0A58221E-4C79-44B8-92FC-A87D6DA3E43D}" srcOrd="9" destOrd="0" presId="urn:microsoft.com/office/officeart/2005/8/layout/vList2"/>
    <dgm:cxn modelId="{E1299891-CB26-4B68-B1F8-80398357B0A9}" type="presParOf" srcId="{DA5F85A8-389B-41AF-9BD2-5A4F60E5B361}" destId="{717FFC1A-67DD-4A81-8D77-07F20584995F}" srcOrd="10" destOrd="0" presId="urn:microsoft.com/office/officeart/2005/8/layout/vList2"/>
    <dgm:cxn modelId="{0F6F637F-3FCE-4B62-AED3-A09F8B1DD8E2}" type="presParOf" srcId="{DA5F85A8-389B-41AF-9BD2-5A4F60E5B361}" destId="{C9116409-9FC9-4EDD-A6D4-84F659E004BE}" srcOrd="11" destOrd="0" presId="urn:microsoft.com/office/officeart/2005/8/layout/vList2"/>
    <dgm:cxn modelId="{8556CC5B-C8ED-4842-B68F-D16A2400A541}" type="presParOf" srcId="{DA5F85A8-389B-41AF-9BD2-5A4F60E5B361}" destId="{403C07FF-39C9-4ED8-8E8F-5155EDCD5B35}" srcOrd="12" destOrd="0" presId="urn:microsoft.com/office/officeart/2005/8/layout/vList2"/>
    <dgm:cxn modelId="{D6DE8382-FE70-4E97-8FEB-95D43F42A3A4}" type="presParOf" srcId="{DA5F85A8-389B-41AF-9BD2-5A4F60E5B361}" destId="{FE7972B7-3339-44FB-93FC-AA498B2EAA92}" srcOrd="13" destOrd="0" presId="urn:microsoft.com/office/officeart/2005/8/layout/vList2"/>
    <dgm:cxn modelId="{BBFE3A88-68D0-4216-865E-E06E2A04294B}" type="presParOf" srcId="{DA5F85A8-389B-41AF-9BD2-5A4F60E5B361}" destId="{71CFC48E-467B-4E08-AFD7-A5D9565C3AB6}" srcOrd="14" destOrd="0" presId="urn:microsoft.com/office/officeart/2005/8/layout/vList2"/>
    <dgm:cxn modelId="{871C1FA7-8425-4999-8E2B-369878BC86A6}" type="presParOf" srcId="{DA5F85A8-389B-41AF-9BD2-5A4F60E5B361}" destId="{146E4780-D2A1-4424-B1C1-CC0B4E873BBE}" srcOrd="15" destOrd="0" presId="urn:microsoft.com/office/officeart/2005/8/layout/vList2"/>
    <dgm:cxn modelId="{1DDF1831-68EC-4CE0-B524-E1AE139A1EC5}" type="presParOf" srcId="{DA5F85A8-389B-41AF-9BD2-5A4F60E5B361}" destId="{EBDAA85B-841F-470B-96AF-349A00797E71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DCA438E-ADCA-41F2-BA97-BE673F87093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206AB87-6F8E-4DEA-8C01-2579F0347471}">
      <dgm:prSet/>
      <dgm:spPr/>
      <dgm:t>
        <a:bodyPr/>
        <a:lstStyle/>
        <a:p>
          <a:r>
            <a:rPr lang="uk-UA"/>
            <a:t>Плани роботи на рік (місяць). </a:t>
          </a:r>
          <a:endParaRPr lang="en-US"/>
        </a:p>
      </dgm:t>
    </dgm:pt>
    <dgm:pt modelId="{915611C6-98E3-48A6-97E9-30ADF6B807A8}" type="parTrans" cxnId="{D9E08CA1-9F40-443C-8837-215E7664B802}">
      <dgm:prSet/>
      <dgm:spPr/>
      <dgm:t>
        <a:bodyPr/>
        <a:lstStyle/>
        <a:p>
          <a:endParaRPr lang="en-US"/>
        </a:p>
      </dgm:t>
    </dgm:pt>
    <dgm:pt modelId="{1CAA5120-0FF2-44DA-8A5F-59D99F16A297}" type="sibTrans" cxnId="{D9E08CA1-9F40-443C-8837-215E7664B802}">
      <dgm:prSet/>
      <dgm:spPr/>
      <dgm:t>
        <a:bodyPr/>
        <a:lstStyle/>
        <a:p>
          <a:endParaRPr lang="en-US"/>
        </a:p>
      </dgm:t>
    </dgm:pt>
    <dgm:pt modelId="{C2538102-D93B-48CF-B887-9DB3F1C31D27}">
      <dgm:prSet/>
      <dgm:spPr/>
      <dgm:t>
        <a:bodyPr/>
        <a:lstStyle/>
        <a:p>
          <a:r>
            <a:rPr lang="uk-UA"/>
            <a:t>Форми статистичної звітності встановленого зразка. </a:t>
          </a:r>
          <a:endParaRPr lang="en-US"/>
        </a:p>
      </dgm:t>
    </dgm:pt>
    <dgm:pt modelId="{B2B566D0-6E7D-4A2C-A3E3-62C68759D1C0}" type="parTrans" cxnId="{46DB1EA0-6B9A-4806-AB3E-E80EAB9926E5}">
      <dgm:prSet/>
      <dgm:spPr/>
      <dgm:t>
        <a:bodyPr/>
        <a:lstStyle/>
        <a:p>
          <a:endParaRPr lang="en-US"/>
        </a:p>
      </dgm:t>
    </dgm:pt>
    <dgm:pt modelId="{4767A44B-4989-49A4-A806-23EADC86E79F}" type="sibTrans" cxnId="{46DB1EA0-6B9A-4806-AB3E-E80EAB9926E5}">
      <dgm:prSet/>
      <dgm:spPr/>
      <dgm:t>
        <a:bodyPr/>
        <a:lstStyle/>
        <a:p>
          <a:endParaRPr lang="en-US"/>
        </a:p>
      </dgm:t>
    </dgm:pt>
    <dgm:pt modelId="{65138B7C-6BEB-4850-B96A-912AFC61AD51}">
      <dgm:prSet/>
      <dgm:spPr/>
      <dgm:t>
        <a:bodyPr/>
        <a:lstStyle/>
        <a:p>
          <a:r>
            <a:rPr lang="uk-UA"/>
            <a:t>Індивідуальні картки психолого-педагогічного діагностування дітей закладу. </a:t>
          </a:r>
          <a:endParaRPr lang="en-US"/>
        </a:p>
      </dgm:t>
    </dgm:pt>
    <dgm:pt modelId="{249461C9-7A0A-4A02-9A12-1D8D2AFAF05C}" type="parTrans" cxnId="{A4ED694B-506C-4A6E-BEB8-5FDF66BDB54C}">
      <dgm:prSet/>
      <dgm:spPr/>
      <dgm:t>
        <a:bodyPr/>
        <a:lstStyle/>
        <a:p>
          <a:endParaRPr lang="en-US"/>
        </a:p>
      </dgm:t>
    </dgm:pt>
    <dgm:pt modelId="{1024BC5B-8993-4495-BA12-B06376C8E1F2}" type="sibTrans" cxnId="{A4ED694B-506C-4A6E-BEB8-5FDF66BDB54C}">
      <dgm:prSet/>
      <dgm:spPr/>
      <dgm:t>
        <a:bodyPr/>
        <a:lstStyle/>
        <a:p>
          <a:endParaRPr lang="en-US"/>
        </a:p>
      </dgm:t>
    </dgm:pt>
    <dgm:pt modelId="{966F55B0-69E1-4BCC-B482-B1FE716A7592}">
      <dgm:prSet/>
      <dgm:spPr/>
      <dgm:t>
        <a:bodyPr/>
        <a:lstStyle/>
        <a:p>
          <a:r>
            <a:rPr lang="uk-UA"/>
            <a:t>Журнал індивідуальних консультацій. </a:t>
          </a:r>
          <a:endParaRPr lang="en-US"/>
        </a:p>
      </dgm:t>
    </dgm:pt>
    <dgm:pt modelId="{01B4ABEE-11BC-4DD8-9F3F-599DFF6F0CA1}" type="parTrans" cxnId="{52EF8E53-ACEB-44BB-B340-5AC2F7254890}">
      <dgm:prSet/>
      <dgm:spPr/>
      <dgm:t>
        <a:bodyPr/>
        <a:lstStyle/>
        <a:p>
          <a:endParaRPr lang="en-US"/>
        </a:p>
      </dgm:t>
    </dgm:pt>
    <dgm:pt modelId="{929081D0-4CAB-4B90-B631-654DA416FC8E}" type="sibTrans" cxnId="{52EF8E53-ACEB-44BB-B340-5AC2F7254890}">
      <dgm:prSet/>
      <dgm:spPr/>
      <dgm:t>
        <a:bodyPr/>
        <a:lstStyle/>
        <a:p>
          <a:endParaRPr lang="en-US"/>
        </a:p>
      </dgm:t>
    </dgm:pt>
    <dgm:pt modelId="{22DE03E4-7CEF-4698-8A16-82B6DE6432C2}">
      <dgm:prSet/>
      <dgm:spPr/>
      <dgm:t>
        <a:bodyPr/>
        <a:lstStyle/>
        <a:p>
          <a:r>
            <a:rPr lang="uk-UA"/>
            <a:t>Протоколи корекційно-відновлювальної та розвивальної роботи з дітьми. </a:t>
          </a:r>
          <a:endParaRPr lang="en-US"/>
        </a:p>
      </dgm:t>
    </dgm:pt>
    <dgm:pt modelId="{34235D07-7F16-49E9-9D4E-AD94F1DEAC8A}" type="parTrans" cxnId="{7D4F9710-91CB-4348-B972-4CB64BDA6515}">
      <dgm:prSet/>
      <dgm:spPr/>
      <dgm:t>
        <a:bodyPr/>
        <a:lstStyle/>
        <a:p>
          <a:endParaRPr lang="en-US"/>
        </a:p>
      </dgm:t>
    </dgm:pt>
    <dgm:pt modelId="{B46BF804-8849-449C-A4BB-143DB41D4CBC}" type="sibTrans" cxnId="{7D4F9710-91CB-4348-B972-4CB64BDA6515}">
      <dgm:prSet/>
      <dgm:spPr/>
      <dgm:t>
        <a:bodyPr/>
        <a:lstStyle/>
        <a:p>
          <a:endParaRPr lang="en-US"/>
        </a:p>
      </dgm:t>
    </dgm:pt>
    <dgm:pt modelId="{6D0556BF-570F-4BBE-8E5B-0CDB02725CDF}">
      <dgm:prSet/>
      <dgm:spPr/>
      <dgm:t>
        <a:bodyPr/>
        <a:lstStyle/>
        <a:p>
          <a:r>
            <a:rPr lang="uk-UA"/>
            <a:t>Матеріали психолого-педагогічних консиліумів, семінарів, тренінгів, тексти (ключі) тестових методик, опитувальники, анкети, бланки відповідей тощо. </a:t>
          </a:r>
          <a:endParaRPr lang="en-US"/>
        </a:p>
      </dgm:t>
    </dgm:pt>
    <dgm:pt modelId="{DD476DEB-622C-45E7-9D3B-82A5EA2E8A93}" type="parTrans" cxnId="{DA97E3E1-7C53-4875-802C-28F620A95EE4}">
      <dgm:prSet/>
      <dgm:spPr/>
      <dgm:t>
        <a:bodyPr/>
        <a:lstStyle/>
        <a:p>
          <a:endParaRPr lang="en-US"/>
        </a:p>
      </dgm:t>
    </dgm:pt>
    <dgm:pt modelId="{5FC526AD-F455-4C83-A135-F6ECD367AF68}" type="sibTrans" cxnId="{DA97E3E1-7C53-4875-802C-28F620A95EE4}">
      <dgm:prSet/>
      <dgm:spPr/>
      <dgm:t>
        <a:bodyPr/>
        <a:lstStyle/>
        <a:p>
          <a:endParaRPr lang="en-US"/>
        </a:p>
      </dgm:t>
    </dgm:pt>
    <dgm:pt modelId="{9E8E2180-452F-432F-A15F-7008B7D7F31B}">
      <dgm:prSet/>
      <dgm:spPr/>
      <dgm:t>
        <a:bodyPr/>
        <a:lstStyle/>
        <a:p>
          <a:r>
            <a:rPr lang="uk-UA"/>
            <a:t>Графік роботи, затверджений керівником закладу</a:t>
          </a:r>
          <a:endParaRPr lang="en-US"/>
        </a:p>
      </dgm:t>
    </dgm:pt>
    <dgm:pt modelId="{589BBAD1-7C61-4BEC-836E-A99F29A563E7}" type="parTrans" cxnId="{0F589D67-790E-4825-8E3E-E5235A332850}">
      <dgm:prSet/>
      <dgm:spPr/>
      <dgm:t>
        <a:bodyPr/>
        <a:lstStyle/>
        <a:p>
          <a:endParaRPr lang="en-US"/>
        </a:p>
      </dgm:t>
    </dgm:pt>
    <dgm:pt modelId="{B3B0562A-0839-452D-BF02-80B63C9B9CD9}" type="sibTrans" cxnId="{0F589D67-790E-4825-8E3E-E5235A332850}">
      <dgm:prSet/>
      <dgm:spPr/>
      <dgm:t>
        <a:bodyPr/>
        <a:lstStyle/>
        <a:p>
          <a:endParaRPr lang="en-US"/>
        </a:p>
      </dgm:t>
    </dgm:pt>
    <dgm:pt modelId="{1144DCC4-6AD7-449A-8360-05EA1AEB3B63}" type="pres">
      <dgm:prSet presAssocID="{BDCA438E-ADCA-41F2-BA97-BE673F870938}" presName="linear" presStyleCnt="0">
        <dgm:presLayoutVars>
          <dgm:animLvl val="lvl"/>
          <dgm:resizeHandles val="exact"/>
        </dgm:presLayoutVars>
      </dgm:prSet>
      <dgm:spPr/>
    </dgm:pt>
    <dgm:pt modelId="{57E4C34A-3329-44F9-9500-8B59D204E719}" type="pres">
      <dgm:prSet presAssocID="{0206AB87-6F8E-4DEA-8C01-2579F0347471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FD046BC8-E1B4-489B-B2CD-08629137979D}" type="pres">
      <dgm:prSet presAssocID="{1CAA5120-0FF2-44DA-8A5F-59D99F16A297}" presName="spacer" presStyleCnt="0"/>
      <dgm:spPr/>
    </dgm:pt>
    <dgm:pt modelId="{9581B14E-C577-4177-A6A2-2788D9285BD8}" type="pres">
      <dgm:prSet presAssocID="{C2538102-D93B-48CF-B887-9DB3F1C31D27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CD5A944E-D42C-4A4A-91DF-4873F13AA57A}" type="pres">
      <dgm:prSet presAssocID="{4767A44B-4989-49A4-A806-23EADC86E79F}" presName="spacer" presStyleCnt="0"/>
      <dgm:spPr/>
    </dgm:pt>
    <dgm:pt modelId="{37657828-18E5-4457-894F-A3D9729D6EA8}" type="pres">
      <dgm:prSet presAssocID="{65138B7C-6BEB-4850-B96A-912AFC61AD51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3F91D3E0-EA5C-49DF-A34F-D02E0374600D}" type="pres">
      <dgm:prSet presAssocID="{1024BC5B-8993-4495-BA12-B06376C8E1F2}" presName="spacer" presStyleCnt="0"/>
      <dgm:spPr/>
    </dgm:pt>
    <dgm:pt modelId="{2BF5449E-2F3A-4152-82D1-8C6A037D8AEF}" type="pres">
      <dgm:prSet presAssocID="{966F55B0-69E1-4BCC-B482-B1FE716A7592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679E1561-2AF5-486F-873D-01FEC435DAC1}" type="pres">
      <dgm:prSet presAssocID="{929081D0-4CAB-4B90-B631-654DA416FC8E}" presName="spacer" presStyleCnt="0"/>
      <dgm:spPr/>
    </dgm:pt>
    <dgm:pt modelId="{D136E01D-6147-4E4C-B304-492D750FDC62}" type="pres">
      <dgm:prSet presAssocID="{22DE03E4-7CEF-4698-8A16-82B6DE6432C2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09299D34-F244-4001-A30D-665244E53003}" type="pres">
      <dgm:prSet presAssocID="{B46BF804-8849-449C-A4BB-143DB41D4CBC}" presName="spacer" presStyleCnt="0"/>
      <dgm:spPr/>
    </dgm:pt>
    <dgm:pt modelId="{A67A62BF-D314-4342-A563-44E3CA8889A1}" type="pres">
      <dgm:prSet presAssocID="{6D0556BF-570F-4BBE-8E5B-0CDB02725CDF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A3C10C1A-CE63-43DC-BA1E-5C07966D6B77}" type="pres">
      <dgm:prSet presAssocID="{5FC526AD-F455-4C83-A135-F6ECD367AF68}" presName="spacer" presStyleCnt="0"/>
      <dgm:spPr/>
    </dgm:pt>
    <dgm:pt modelId="{D59DF6BC-090E-4F02-8137-787FC8869414}" type="pres">
      <dgm:prSet presAssocID="{9E8E2180-452F-432F-A15F-7008B7D7F31B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7D4F9710-91CB-4348-B972-4CB64BDA6515}" srcId="{BDCA438E-ADCA-41F2-BA97-BE673F870938}" destId="{22DE03E4-7CEF-4698-8A16-82B6DE6432C2}" srcOrd="4" destOrd="0" parTransId="{34235D07-7F16-49E9-9D4E-AD94F1DEAC8A}" sibTransId="{B46BF804-8849-449C-A4BB-143DB41D4CBC}"/>
    <dgm:cxn modelId="{84825D12-FDDF-45AA-AA1E-058A1B95F190}" type="presOf" srcId="{22DE03E4-7CEF-4698-8A16-82B6DE6432C2}" destId="{D136E01D-6147-4E4C-B304-492D750FDC62}" srcOrd="0" destOrd="0" presId="urn:microsoft.com/office/officeart/2005/8/layout/vList2"/>
    <dgm:cxn modelId="{BEB5AA15-C47D-474E-8643-A76173298D2A}" type="presOf" srcId="{BDCA438E-ADCA-41F2-BA97-BE673F870938}" destId="{1144DCC4-6AD7-449A-8360-05EA1AEB3B63}" srcOrd="0" destOrd="0" presId="urn:microsoft.com/office/officeart/2005/8/layout/vList2"/>
    <dgm:cxn modelId="{0F589D67-790E-4825-8E3E-E5235A332850}" srcId="{BDCA438E-ADCA-41F2-BA97-BE673F870938}" destId="{9E8E2180-452F-432F-A15F-7008B7D7F31B}" srcOrd="6" destOrd="0" parTransId="{589BBAD1-7C61-4BEC-836E-A99F29A563E7}" sibTransId="{B3B0562A-0839-452D-BF02-80B63C9B9CD9}"/>
    <dgm:cxn modelId="{A4ED694B-506C-4A6E-BEB8-5FDF66BDB54C}" srcId="{BDCA438E-ADCA-41F2-BA97-BE673F870938}" destId="{65138B7C-6BEB-4850-B96A-912AFC61AD51}" srcOrd="2" destOrd="0" parTransId="{249461C9-7A0A-4A02-9A12-1D8D2AFAF05C}" sibTransId="{1024BC5B-8993-4495-BA12-B06376C8E1F2}"/>
    <dgm:cxn modelId="{52EF8E53-ACEB-44BB-B340-5AC2F7254890}" srcId="{BDCA438E-ADCA-41F2-BA97-BE673F870938}" destId="{966F55B0-69E1-4BCC-B482-B1FE716A7592}" srcOrd="3" destOrd="0" parTransId="{01B4ABEE-11BC-4DD8-9F3F-599DFF6F0CA1}" sibTransId="{929081D0-4CAB-4B90-B631-654DA416FC8E}"/>
    <dgm:cxn modelId="{1767F88F-2241-48EB-9415-DBBF4253E19E}" type="presOf" srcId="{C2538102-D93B-48CF-B887-9DB3F1C31D27}" destId="{9581B14E-C577-4177-A6A2-2788D9285BD8}" srcOrd="0" destOrd="0" presId="urn:microsoft.com/office/officeart/2005/8/layout/vList2"/>
    <dgm:cxn modelId="{3D136B97-8BAE-4F2D-AE97-54CFE53132C1}" type="presOf" srcId="{966F55B0-69E1-4BCC-B482-B1FE716A7592}" destId="{2BF5449E-2F3A-4152-82D1-8C6A037D8AEF}" srcOrd="0" destOrd="0" presId="urn:microsoft.com/office/officeart/2005/8/layout/vList2"/>
    <dgm:cxn modelId="{46DB1EA0-6B9A-4806-AB3E-E80EAB9926E5}" srcId="{BDCA438E-ADCA-41F2-BA97-BE673F870938}" destId="{C2538102-D93B-48CF-B887-9DB3F1C31D27}" srcOrd="1" destOrd="0" parTransId="{B2B566D0-6E7D-4A2C-A3E3-62C68759D1C0}" sibTransId="{4767A44B-4989-49A4-A806-23EADC86E79F}"/>
    <dgm:cxn modelId="{D9E08CA1-9F40-443C-8837-215E7664B802}" srcId="{BDCA438E-ADCA-41F2-BA97-BE673F870938}" destId="{0206AB87-6F8E-4DEA-8C01-2579F0347471}" srcOrd="0" destOrd="0" parTransId="{915611C6-98E3-48A6-97E9-30ADF6B807A8}" sibTransId="{1CAA5120-0FF2-44DA-8A5F-59D99F16A297}"/>
    <dgm:cxn modelId="{D02525AA-ED78-472C-AF68-5C6B557BD561}" type="presOf" srcId="{0206AB87-6F8E-4DEA-8C01-2579F0347471}" destId="{57E4C34A-3329-44F9-9500-8B59D204E719}" srcOrd="0" destOrd="0" presId="urn:microsoft.com/office/officeart/2005/8/layout/vList2"/>
    <dgm:cxn modelId="{1CD392AA-0394-4AC6-B7D5-B483257161AE}" type="presOf" srcId="{6D0556BF-570F-4BBE-8E5B-0CDB02725CDF}" destId="{A67A62BF-D314-4342-A563-44E3CA8889A1}" srcOrd="0" destOrd="0" presId="urn:microsoft.com/office/officeart/2005/8/layout/vList2"/>
    <dgm:cxn modelId="{DA97E3E1-7C53-4875-802C-28F620A95EE4}" srcId="{BDCA438E-ADCA-41F2-BA97-BE673F870938}" destId="{6D0556BF-570F-4BBE-8E5B-0CDB02725CDF}" srcOrd="5" destOrd="0" parTransId="{DD476DEB-622C-45E7-9D3B-82A5EA2E8A93}" sibTransId="{5FC526AD-F455-4C83-A135-F6ECD367AF68}"/>
    <dgm:cxn modelId="{F9D3D3F2-DEBD-4B22-B13C-FB7DAAB49A4C}" type="presOf" srcId="{9E8E2180-452F-432F-A15F-7008B7D7F31B}" destId="{D59DF6BC-090E-4F02-8137-787FC8869414}" srcOrd="0" destOrd="0" presId="urn:microsoft.com/office/officeart/2005/8/layout/vList2"/>
    <dgm:cxn modelId="{317664F7-B986-4280-9254-8BB4BEFC2E9D}" type="presOf" srcId="{65138B7C-6BEB-4850-B96A-912AFC61AD51}" destId="{37657828-18E5-4457-894F-A3D9729D6EA8}" srcOrd="0" destOrd="0" presId="urn:microsoft.com/office/officeart/2005/8/layout/vList2"/>
    <dgm:cxn modelId="{8230D539-AED5-4C84-A0B6-13F00CBADDF6}" type="presParOf" srcId="{1144DCC4-6AD7-449A-8360-05EA1AEB3B63}" destId="{57E4C34A-3329-44F9-9500-8B59D204E719}" srcOrd="0" destOrd="0" presId="urn:microsoft.com/office/officeart/2005/8/layout/vList2"/>
    <dgm:cxn modelId="{52E698FB-CAB6-4797-934D-2495E4725BCA}" type="presParOf" srcId="{1144DCC4-6AD7-449A-8360-05EA1AEB3B63}" destId="{FD046BC8-E1B4-489B-B2CD-08629137979D}" srcOrd="1" destOrd="0" presId="urn:microsoft.com/office/officeart/2005/8/layout/vList2"/>
    <dgm:cxn modelId="{216DC7EE-9677-49C3-86AB-6CA3C7CFBA78}" type="presParOf" srcId="{1144DCC4-6AD7-449A-8360-05EA1AEB3B63}" destId="{9581B14E-C577-4177-A6A2-2788D9285BD8}" srcOrd="2" destOrd="0" presId="urn:microsoft.com/office/officeart/2005/8/layout/vList2"/>
    <dgm:cxn modelId="{0FB36E21-9810-4D45-8738-7E46746853C0}" type="presParOf" srcId="{1144DCC4-6AD7-449A-8360-05EA1AEB3B63}" destId="{CD5A944E-D42C-4A4A-91DF-4873F13AA57A}" srcOrd="3" destOrd="0" presId="urn:microsoft.com/office/officeart/2005/8/layout/vList2"/>
    <dgm:cxn modelId="{84F77C70-841F-4178-8B8E-1F9461488D3C}" type="presParOf" srcId="{1144DCC4-6AD7-449A-8360-05EA1AEB3B63}" destId="{37657828-18E5-4457-894F-A3D9729D6EA8}" srcOrd="4" destOrd="0" presId="urn:microsoft.com/office/officeart/2005/8/layout/vList2"/>
    <dgm:cxn modelId="{9D3CDAF8-2A07-40B2-AC66-8D48FF8604EC}" type="presParOf" srcId="{1144DCC4-6AD7-449A-8360-05EA1AEB3B63}" destId="{3F91D3E0-EA5C-49DF-A34F-D02E0374600D}" srcOrd="5" destOrd="0" presId="urn:microsoft.com/office/officeart/2005/8/layout/vList2"/>
    <dgm:cxn modelId="{D491452D-FB5A-433B-ACE1-51D10DC0FB1F}" type="presParOf" srcId="{1144DCC4-6AD7-449A-8360-05EA1AEB3B63}" destId="{2BF5449E-2F3A-4152-82D1-8C6A037D8AEF}" srcOrd="6" destOrd="0" presId="urn:microsoft.com/office/officeart/2005/8/layout/vList2"/>
    <dgm:cxn modelId="{7004EA04-002F-45E5-BCFA-9F3B4B22D668}" type="presParOf" srcId="{1144DCC4-6AD7-449A-8360-05EA1AEB3B63}" destId="{679E1561-2AF5-486F-873D-01FEC435DAC1}" srcOrd="7" destOrd="0" presId="urn:microsoft.com/office/officeart/2005/8/layout/vList2"/>
    <dgm:cxn modelId="{2D03E0D1-8175-46B7-9AAB-BCC6B6168771}" type="presParOf" srcId="{1144DCC4-6AD7-449A-8360-05EA1AEB3B63}" destId="{D136E01D-6147-4E4C-B304-492D750FDC62}" srcOrd="8" destOrd="0" presId="urn:microsoft.com/office/officeart/2005/8/layout/vList2"/>
    <dgm:cxn modelId="{F37B71F1-F59B-429A-8B63-1516ED8BFAFE}" type="presParOf" srcId="{1144DCC4-6AD7-449A-8360-05EA1AEB3B63}" destId="{09299D34-F244-4001-A30D-665244E53003}" srcOrd="9" destOrd="0" presId="urn:microsoft.com/office/officeart/2005/8/layout/vList2"/>
    <dgm:cxn modelId="{9CD86E58-65E5-4328-87EA-10C983302EF4}" type="presParOf" srcId="{1144DCC4-6AD7-449A-8360-05EA1AEB3B63}" destId="{A67A62BF-D314-4342-A563-44E3CA8889A1}" srcOrd="10" destOrd="0" presId="urn:microsoft.com/office/officeart/2005/8/layout/vList2"/>
    <dgm:cxn modelId="{FA36554A-376B-4847-B412-C8542CC69502}" type="presParOf" srcId="{1144DCC4-6AD7-449A-8360-05EA1AEB3B63}" destId="{A3C10C1A-CE63-43DC-BA1E-5C07966D6B77}" srcOrd="11" destOrd="0" presId="urn:microsoft.com/office/officeart/2005/8/layout/vList2"/>
    <dgm:cxn modelId="{B3CD8B11-7106-4F4D-A3B3-94661525E21C}" type="presParOf" srcId="{1144DCC4-6AD7-449A-8360-05EA1AEB3B63}" destId="{D59DF6BC-090E-4F02-8137-787FC8869414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1F5499E-51AC-4B28-B03D-90957FB2A776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F823C35-BEFB-4877-B977-A6096B9CD0F4}">
      <dgm:prSet/>
      <dgm:spPr/>
      <dgm:t>
        <a:bodyPr/>
        <a:lstStyle/>
        <a:p>
          <a:r>
            <a:rPr lang="uk-UA"/>
            <a:t>План роботи. </a:t>
          </a:r>
          <a:endParaRPr lang="en-US"/>
        </a:p>
      </dgm:t>
    </dgm:pt>
    <dgm:pt modelId="{88C62B57-8EF8-486B-8711-4BB4FA5B79BD}" type="parTrans" cxnId="{C137D698-D9B2-47A0-9CD8-B542351E7D0E}">
      <dgm:prSet/>
      <dgm:spPr/>
      <dgm:t>
        <a:bodyPr/>
        <a:lstStyle/>
        <a:p>
          <a:endParaRPr lang="en-US"/>
        </a:p>
      </dgm:t>
    </dgm:pt>
    <dgm:pt modelId="{A37ED55C-8C1E-467D-8E87-B09BB34FDBB4}" type="sibTrans" cxnId="{C137D698-D9B2-47A0-9CD8-B542351E7D0E}">
      <dgm:prSet/>
      <dgm:spPr/>
      <dgm:t>
        <a:bodyPr/>
        <a:lstStyle/>
        <a:p>
          <a:endParaRPr lang="en-US"/>
        </a:p>
      </dgm:t>
    </dgm:pt>
    <dgm:pt modelId="{6039C5C8-2E17-4C37-98D3-995C0CC5247C}">
      <dgm:prSet/>
      <dgm:spPr/>
      <dgm:t>
        <a:bodyPr/>
        <a:lstStyle/>
        <a:p>
          <a:r>
            <a:rPr lang="uk-UA" dirty="0"/>
            <a:t>Журнал обліку щоденного відвідування групи дітьми.</a:t>
          </a:r>
          <a:endParaRPr lang="en-US" dirty="0"/>
        </a:p>
      </dgm:t>
    </dgm:pt>
    <dgm:pt modelId="{786A1C53-11B6-4790-989C-AD183724FEB0}" type="parTrans" cxnId="{45334247-866F-4542-B6B3-E586B89FCAB2}">
      <dgm:prSet/>
      <dgm:spPr/>
      <dgm:t>
        <a:bodyPr/>
        <a:lstStyle/>
        <a:p>
          <a:endParaRPr lang="en-US"/>
        </a:p>
      </dgm:t>
    </dgm:pt>
    <dgm:pt modelId="{A116BECA-4603-45FA-B40F-00E96BAEDBC4}" type="sibTrans" cxnId="{45334247-866F-4542-B6B3-E586B89FCAB2}">
      <dgm:prSet/>
      <dgm:spPr/>
      <dgm:t>
        <a:bodyPr/>
        <a:lstStyle/>
        <a:p>
          <a:endParaRPr lang="en-US"/>
        </a:p>
      </dgm:t>
    </dgm:pt>
    <dgm:pt modelId="{529DD734-9C0B-4BAB-9654-E33942B8777F}">
      <dgm:prSet/>
      <dgm:spPr/>
      <dgm:t>
        <a:bodyPr/>
        <a:lstStyle/>
        <a:p>
          <a:r>
            <a:rPr lang="uk-UA" dirty="0"/>
            <a:t>Книга відомостей про дітей та їхніх батьків. </a:t>
          </a:r>
          <a:endParaRPr lang="en-US" dirty="0"/>
        </a:p>
      </dgm:t>
    </dgm:pt>
    <dgm:pt modelId="{5D1F4AC8-42FD-4B79-82A1-8B3525992B33}" type="parTrans" cxnId="{F8BBB61A-32AA-47B2-9A49-62B315E7F8D0}">
      <dgm:prSet/>
      <dgm:spPr/>
      <dgm:t>
        <a:bodyPr/>
        <a:lstStyle/>
        <a:p>
          <a:endParaRPr lang="en-US"/>
        </a:p>
      </dgm:t>
    </dgm:pt>
    <dgm:pt modelId="{A23646CE-E208-40A1-AB29-0F56861D4543}" type="sibTrans" cxnId="{F8BBB61A-32AA-47B2-9A49-62B315E7F8D0}">
      <dgm:prSet/>
      <dgm:spPr/>
      <dgm:t>
        <a:bodyPr/>
        <a:lstStyle/>
        <a:p>
          <a:endParaRPr lang="en-US"/>
        </a:p>
      </dgm:t>
    </dgm:pt>
    <dgm:pt modelId="{B1DDAD42-BFD5-4110-8613-59C27B5F9BE0}">
      <dgm:prSet/>
      <dgm:spPr/>
      <dgm:t>
        <a:bodyPr/>
        <a:lstStyle/>
        <a:p>
          <a:r>
            <a:rPr lang="uk-UA" dirty="0"/>
            <a:t>Листок здоров’я дітей. </a:t>
          </a:r>
          <a:endParaRPr lang="en-US" dirty="0"/>
        </a:p>
      </dgm:t>
    </dgm:pt>
    <dgm:pt modelId="{1E8F8D17-3617-450F-9142-7951A2BA843A}" type="parTrans" cxnId="{CA54C3F9-0594-4161-91A3-8F898C1D559B}">
      <dgm:prSet/>
      <dgm:spPr/>
      <dgm:t>
        <a:bodyPr/>
        <a:lstStyle/>
        <a:p>
          <a:endParaRPr lang="en-US"/>
        </a:p>
      </dgm:t>
    </dgm:pt>
    <dgm:pt modelId="{3B6A9BC7-52AE-4B56-9947-F39F124F63B3}" type="sibTrans" cxnId="{CA54C3F9-0594-4161-91A3-8F898C1D559B}">
      <dgm:prSet/>
      <dgm:spPr/>
      <dgm:t>
        <a:bodyPr/>
        <a:lstStyle/>
        <a:p>
          <a:endParaRPr lang="en-US"/>
        </a:p>
      </dgm:t>
    </dgm:pt>
    <dgm:pt modelId="{46683CF6-E5AB-4627-9D27-3BCAE71AFDF2}">
      <dgm:prSet/>
      <dgm:spPr/>
      <dgm:t>
        <a:bodyPr/>
        <a:lstStyle/>
        <a:p>
          <a:r>
            <a:rPr lang="uk-UA"/>
            <a:t>Картотека дидактичних ігор, методичних розробок (конспекти різних видів роботи тощо).</a:t>
          </a:r>
          <a:endParaRPr lang="en-US"/>
        </a:p>
      </dgm:t>
    </dgm:pt>
    <dgm:pt modelId="{F6E9920D-E3A1-4320-A651-0255F1EFDCA4}" type="parTrans" cxnId="{36DE1EA4-56A0-4E7F-AFDA-773B2CAB5558}">
      <dgm:prSet/>
      <dgm:spPr/>
      <dgm:t>
        <a:bodyPr/>
        <a:lstStyle/>
        <a:p>
          <a:endParaRPr lang="en-US"/>
        </a:p>
      </dgm:t>
    </dgm:pt>
    <dgm:pt modelId="{D2629827-5341-427A-AA72-669372D62E74}" type="sibTrans" cxnId="{36DE1EA4-56A0-4E7F-AFDA-773B2CAB5558}">
      <dgm:prSet/>
      <dgm:spPr/>
      <dgm:t>
        <a:bodyPr/>
        <a:lstStyle/>
        <a:p>
          <a:endParaRPr lang="en-US"/>
        </a:p>
      </dgm:t>
    </dgm:pt>
    <dgm:pt modelId="{32CE97E8-7A69-4822-A03B-0818152AFD31}" type="pres">
      <dgm:prSet presAssocID="{F1F5499E-51AC-4B28-B03D-90957FB2A776}" presName="diagram" presStyleCnt="0">
        <dgm:presLayoutVars>
          <dgm:dir/>
          <dgm:resizeHandles val="exact"/>
        </dgm:presLayoutVars>
      </dgm:prSet>
      <dgm:spPr/>
    </dgm:pt>
    <dgm:pt modelId="{C9CF662F-3E4F-4BD8-8284-6939D9E79673}" type="pres">
      <dgm:prSet presAssocID="{0F823C35-BEFB-4877-B977-A6096B9CD0F4}" presName="node" presStyleLbl="node1" presStyleIdx="0" presStyleCnt="5">
        <dgm:presLayoutVars>
          <dgm:bulletEnabled val="1"/>
        </dgm:presLayoutVars>
      </dgm:prSet>
      <dgm:spPr/>
    </dgm:pt>
    <dgm:pt modelId="{8DE6A4B5-02B2-4FCC-A16E-AC2C2F0FD952}" type="pres">
      <dgm:prSet presAssocID="{A37ED55C-8C1E-467D-8E87-B09BB34FDBB4}" presName="sibTrans" presStyleCnt="0"/>
      <dgm:spPr/>
    </dgm:pt>
    <dgm:pt modelId="{3CB04335-7494-4540-9CAE-7B0D61B3C4F3}" type="pres">
      <dgm:prSet presAssocID="{6039C5C8-2E17-4C37-98D3-995C0CC5247C}" presName="node" presStyleLbl="node1" presStyleIdx="1" presStyleCnt="5">
        <dgm:presLayoutVars>
          <dgm:bulletEnabled val="1"/>
        </dgm:presLayoutVars>
      </dgm:prSet>
      <dgm:spPr/>
    </dgm:pt>
    <dgm:pt modelId="{0059D2D4-EBBC-403E-81C7-1DBEEBED791A}" type="pres">
      <dgm:prSet presAssocID="{A116BECA-4603-45FA-B40F-00E96BAEDBC4}" presName="sibTrans" presStyleCnt="0"/>
      <dgm:spPr/>
    </dgm:pt>
    <dgm:pt modelId="{82B32B81-D22E-4973-9BD7-CA3D83CF417E}" type="pres">
      <dgm:prSet presAssocID="{529DD734-9C0B-4BAB-9654-E33942B8777F}" presName="node" presStyleLbl="node1" presStyleIdx="2" presStyleCnt="5">
        <dgm:presLayoutVars>
          <dgm:bulletEnabled val="1"/>
        </dgm:presLayoutVars>
      </dgm:prSet>
      <dgm:spPr/>
    </dgm:pt>
    <dgm:pt modelId="{5652DB0D-4769-49C8-B308-A0EB6929BA87}" type="pres">
      <dgm:prSet presAssocID="{A23646CE-E208-40A1-AB29-0F56861D4543}" presName="sibTrans" presStyleCnt="0"/>
      <dgm:spPr/>
    </dgm:pt>
    <dgm:pt modelId="{960BD5BB-2E31-42A0-8403-D1141E560462}" type="pres">
      <dgm:prSet presAssocID="{B1DDAD42-BFD5-4110-8613-59C27B5F9BE0}" presName="node" presStyleLbl="node1" presStyleIdx="3" presStyleCnt="5">
        <dgm:presLayoutVars>
          <dgm:bulletEnabled val="1"/>
        </dgm:presLayoutVars>
      </dgm:prSet>
      <dgm:spPr/>
    </dgm:pt>
    <dgm:pt modelId="{814233F3-0539-4162-B6FC-6A5D4667E9B7}" type="pres">
      <dgm:prSet presAssocID="{3B6A9BC7-52AE-4B56-9947-F39F124F63B3}" presName="sibTrans" presStyleCnt="0"/>
      <dgm:spPr/>
    </dgm:pt>
    <dgm:pt modelId="{BF0B8F43-D04A-424A-AB54-C06A9A822D1E}" type="pres">
      <dgm:prSet presAssocID="{46683CF6-E5AB-4627-9D27-3BCAE71AFDF2}" presName="node" presStyleLbl="node1" presStyleIdx="4" presStyleCnt="5">
        <dgm:presLayoutVars>
          <dgm:bulletEnabled val="1"/>
        </dgm:presLayoutVars>
      </dgm:prSet>
      <dgm:spPr/>
    </dgm:pt>
  </dgm:ptLst>
  <dgm:cxnLst>
    <dgm:cxn modelId="{F8BBB61A-32AA-47B2-9A49-62B315E7F8D0}" srcId="{F1F5499E-51AC-4B28-B03D-90957FB2A776}" destId="{529DD734-9C0B-4BAB-9654-E33942B8777F}" srcOrd="2" destOrd="0" parTransId="{5D1F4AC8-42FD-4B79-82A1-8B3525992B33}" sibTransId="{A23646CE-E208-40A1-AB29-0F56861D4543}"/>
    <dgm:cxn modelId="{070F9620-441F-4D9A-9F2B-3EFF52979066}" type="presOf" srcId="{0F823C35-BEFB-4877-B977-A6096B9CD0F4}" destId="{C9CF662F-3E4F-4BD8-8284-6939D9E79673}" srcOrd="0" destOrd="0" presId="urn:microsoft.com/office/officeart/2005/8/layout/default"/>
    <dgm:cxn modelId="{45334247-866F-4542-B6B3-E586B89FCAB2}" srcId="{F1F5499E-51AC-4B28-B03D-90957FB2A776}" destId="{6039C5C8-2E17-4C37-98D3-995C0CC5247C}" srcOrd="1" destOrd="0" parTransId="{786A1C53-11B6-4790-989C-AD183724FEB0}" sibTransId="{A116BECA-4603-45FA-B40F-00E96BAEDBC4}"/>
    <dgm:cxn modelId="{BBFF9F69-5D0C-4F18-A467-FA4EADF517B8}" type="presOf" srcId="{46683CF6-E5AB-4627-9D27-3BCAE71AFDF2}" destId="{BF0B8F43-D04A-424A-AB54-C06A9A822D1E}" srcOrd="0" destOrd="0" presId="urn:microsoft.com/office/officeart/2005/8/layout/default"/>
    <dgm:cxn modelId="{7AB3A84F-71FE-439A-8B21-10E4758C6F19}" type="presOf" srcId="{F1F5499E-51AC-4B28-B03D-90957FB2A776}" destId="{32CE97E8-7A69-4822-A03B-0818152AFD31}" srcOrd="0" destOrd="0" presId="urn:microsoft.com/office/officeart/2005/8/layout/default"/>
    <dgm:cxn modelId="{3B3D2271-A39F-4605-95F3-12140849CF69}" type="presOf" srcId="{529DD734-9C0B-4BAB-9654-E33942B8777F}" destId="{82B32B81-D22E-4973-9BD7-CA3D83CF417E}" srcOrd="0" destOrd="0" presId="urn:microsoft.com/office/officeart/2005/8/layout/default"/>
    <dgm:cxn modelId="{C137D698-D9B2-47A0-9CD8-B542351E7D0E}" srcId="{F1F5499E-51AC-4B28-B03D-90957FB2A776}" destId="{0F823C35-BEFB-4877-B977-A6096B9CD0F4}" srcOrd="0" destOrd="0" parTransId="{88C62B57-8EF8-486B-8711-4BB4FA5B79BD}" sibTransId="{A37ED55C-8C1E-467D-8E87-B09BB34FDBB4}"/>
    <dgm:cxn modelId="{36DE1EA4-56A0-4E7F-AFDA-773B2CAB5558}" srcId="{F1F5499E-51AC-4B28-B03D-90957FB2A776}" destId="{46683CF6-E5AB-4627-9D27-3BCAE71AFDF2}" srcOrd="4" destOrd="0" parTransId="{F6E9920D-E3A1-4320-A651-0255F1EFDCA4}" sibTransId="{D2629827-5341-427A-AA72-669372D62E74}"/>
    <dgm:cxn modelId="{80E882E6-3BA0-4DF2-B4BE-BD03117C83E3}" type="presOf" srcId="{B1DDAD42-BFD5-4110-8613-59C27B5F9BE0}" destId="{960BD5BB-2E31-42A0-8403-D1141E560462}" srcOrd="0" destOrd="0" presId="urn:microsoft.com/office/officeart/2005/8/layout/default"/>
    <dgm:cxn modelId="{91D918F4-99AB-4979-9D13-051BCA764CF4}" type="presOf" srcId="{6039C5C8-2E17-4C37-98D3-995C0CC5247C}" destId="{3CB04335-7494-4540-9CAE-7B0D61B3C4F3}" srcOrd="0" destOrd="0" presId="urn:microsoft.com/office/officeart/2005/8/layout/default"/>
    <dgm:cxn modelId="{CA54C3F9-0594-4161-91A3-8F898C1D559B}" srcId="{F1F5499E-51AC-4B28-B03D-90957FB2A776}" destId="{B1DDAD42-BFD5-4110-8613-59C27B5F9BE0}" srcOrd="3" destOrd="0" parTransId="{1E8F8D17-3617-450F-9142-7951A2BA843A}" sibTransId="{3B6A9BC7-52AE-4B56-9947-F39F124F63B3}"/>
    <dgm:cxn modelId="{D9B538E4-4AB6-47E2-8A04-B8C432F5E61A}" type="presParOf" srcId="{32CE97E8-7A69-4822-A03B-0818152AFD31}" destId="{C9CF662F-3E4F-4BD8-8284-6939D9E79673}" srcOrd="0" destOrd="0" presId="urn:microsoft.com/office/officeart/2005/8/layout/default"/>
    <dgm:cxn modelId="{F61C0D28-CFC4-4AD0-934D-864201CF6C1B}" type="presParOf" srcId="{32CE97E8-7A69-4822-A03B-0818152AFD31}" destId="{8DE6A4B5-02B2-4FCC-A16E-AC2C2F0FD952}" srcOrd="1" destOrd="0" presId="urn:microsoft.com/office/officeart/2005/8/layout/default"/>
    <dgm:cxn modelId="{4ABBC233-3905-4E07-AA6B-1F44543CDBC9}" type="presParOf" srcId="{32CE97E8-7A69-4822-A03B-0818152AFD31}" destId="{3CB04335-7494-4540-9CAE-7B0D61B3C4F3}" srcOrd="2" destOrd="0" presId="urn:microsoft.com/office/officeart/2005/8/layout/default"/>
    <dgm:cxn modelId="{1329B076-9BD6-49E7-89A2-507BFF0118A8}" type="presParOf" srcId="{32CE97E8-7A69-4822-A03B-0818152AFD31}" destId="{0059D2D4-EBBC-403E-81C7-1DBEEBED791A}" srcOrd="3" destOrd="0" presId="urn:microsoft.com/office/officeart/2005/8/layout/default"/>
    <dgm:cxn modelId="{AD1AC564-866D-4160-BB1F-F7BC1C70EC87}" type="presParOf" srcId="{32CE97E8-7A69-4822-A03B-0818152AFD31}" destId="{82B32B81-D22E-4973-9BD7-CA3D83CF417E}" srcOrd="4" destOrd="0" presId="urn:microsoft.com/office/officeart/2005/8/layout/default"/>
    <dgm:cxn modelId="{F683AA29-DC13-48D4-9FE8-05A6B2E675E3}" type="presParOf" srcId="{32CE97E8-7A69-4822-A03B-0818152AFD31}" destId="{5652DB0D-4769-49C8-B308-A0EB6929BA87}" srcOrd="5" destOrd="0" presId="urn:microsoft.com/office/officeart/2005/8/layout/default"/>
    <dgm:cxn modelId="{26356CFB-6B5F-4572-9903-9E8512EE537B}" type="presParOf" srcId="{32CE97E8-7A69-4822-A03B-0818152AFD31}" destId="{960BD5BB-2E31-42A0-8403-D1141E560462}" srcOrd="6" destOrd="0" presId="urn:microsoft.com/office/officeart/2005/8/layout/default"/>
    <dgm:cxn modelId="{BE6C8488-46CE-4669-9068-985250A7F3D1}" type="presParOf" srcId="{32CE97E8-7A69-4822-A03B-0818152AFD31}" destId="{814233F3-0539-4162-B6FC-6A5D4667E9B7}" srcOrd="7" destOrd="0" presId="urn:microsoft.com/office/officeart/2005/8/layout/default"/>
    <dgm:cxn modelId="{A54E9597-5AF6-48F0-96B6-112B207100CE}" type="presParOf" srcId="{32CE97E8-7A69-4822-A03B-0818152AFD31}" destId="{BF0B8F43-D04A-424A-AB54-C06A9A822D1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FAD91F7-1F7E-4D37-BD5C-BEC58A358638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B21FDAC-154F-43CB-8706-278F00DB5ED6}">
      <dgm:prSet/>
      <dgm:spPr/>
      <dgm:t>
        <a:bodyPr/>
        <a:lstStyle/>
        <a:p>
          <a:r>
            <a:rPr lang="uk-UA"/>
            <a:t>Календарно-тематичний</a:t>
          </a:r>
          <a:endParaRPr lang="en-US"/>
        </a:p>
      </dgm:t>
    </dgm:pt>
    <dgm:pt modelId="{621BCFFE-6FFE-42D9-B871-FF18116A7B1F}" type="parTrans" cxnId="{0E781265-E37B-4354-909A-D8E608C90A2B}">
      <dgm:prSet/>
      <dgm:spPr/>
      <dgm:t>
        <a:bodyPr/>
        <a:lstStyle/>
        <a:p>
          <a:endParaRPr lang="en-US"/>
        </a:p>
      </dgm:t>
    </dgm:pt>
    <dgm:pt modelId="{0FC5FB0F-7E55-4564-AC7A-2E2366E707CF}" type="sibTrans" cxnId="{0E781265-E37B-4354-909A-D8E608C90A2B}">
      <dgm:prSet/>
      <dgm:spPr/>
      <dgm:t>
        <a:bodyPr/>
        <a:lstStyle/>
        <a:p>
          <a:endParaRPr lang="en-US"/>
        </a:p>
      </dgm:t>
    </dgm:pt>
    <dgm:pt modelId="{1AED5ECF-4B31-400A-8588-E6125E01C119}">
      <dgm:prSet/>
      <dgm:spPr/>
      <dgm:t>
        <a:bodyPr/>
        <a:lstStyle/>
        <a:p>
          <a:r>
            <a:rPr lang="uk-UA" dirty="0"/>
            <a:t>Перспективний</a:t>
          </a:r>
          <a:endParaRPr lang="en-US" dirty="0"/>
        </a:p>
      </dgm:t>
    </dgm:pt>
    <dgm:pt modelId="{EBAAFF51-C10B-4208-865E-EE2123FB9A01}" type="parTrans" cxnId="{07BFBF27-357F-4B35-8F89-53280B7887C6}">
      <dgm:prSet/>
      <dgm:spPr/>
      <dgm:t>
        <a:bodyPr/>
        <a:lstStyle/>
        <a:p>
          <a:endParaRPr lang="en-US"/>
        </a:p>
      </dgm:t>
    </dgm:pt>
    <dgm:pt modelId="{65589722-F45F-4389-A984-AA741FB9BF40}" type="sibTrans" cxnId="{07BFBF27-357F-4B35-8F89-53280B7887C6}">
      <dgm:prSet/>
      <dgm:spPr/>
      <dgm:t>
        <a:bodyPr/>
        <a:lstStyle/>
        <a:p>
          <a:endParaRPr lang="en-US"/>
        </a:p>
      </dgm:t>
    </dgm:pt>
    <dgm:pt modelId="{6E11BDE5-7BB2-4BDE-9429-94067995D43E}" type="pres">
      <dgm:prSet presAssocID="{5FAD91F7-1F7E-4D37-BD5C-BEC58A358638}" presName="cycle" presStyleCnt="0">
        <dgm:presLayoutVars>
          <dgm:dir/>
          <dgm:resizeHandles val="exact"/>
        </dgm:presLayoutVars>
      </dgm:prSet>
      <dgm:spPr/>
    </dgm:pt>
    <dgm:pt modelId="{739A8B08-2A5A-4801-A478-A7909DB0B52F}" type="pres">
      <dgm:prSet presAssocID="{8B21FDAC-154F-43CB-8706-278F00DB5ED6}" presName="node" presStyleLbl="node1" presStyleIdx="0" presStyleCnt="2">
        <dgm:presLayoutVars>
          <dgm:bulletEnabled val="1"/>
        </dgm:presLayoutVars>
      </dgm:prSet>
      <dgm:spPr/>
    </dgm:pt>
    <dgm:pt modelId="{17677026-4300-4A34-8D91-0989F1503382}" type="pres">
      <dgm:prSet presAssocID="{8B21FDAC-154F-43CB-8706-278F00DB5ED6}" presName="spNode" presStyleCnt="0"/>
      <dgm:spPr/>
    </dgm:pt>
    <dgm:pt modelId="{D5F595F3-5C63-4A79-970D-2F6D2B4D1A7A}" type="pres">
      <dgm:prSet presAssocID="{0FC5FB0F-7E55-4564-AC7A-2E2366E707CF}" presName="sibTrans" presStyleLbl="sibTrans1D1" presStyleIdx="0" presStyleCnt="2"/>
      <dgm:spPr/>
    </dgm:pt>
    <dgm:pt modelId="{C43ECCA2-7626-41F9-807F-D086C5E13F4A}" type="pres">
      <dgm:prSet presAssocID="{1AED5ECF-4B31-400A-8588-E6125E01C119}" presName="node" presStyleLbl="node1" presStyleIdx="1" presStyleCnt="2">
        <dgm:presLayoutVars>
          <dgm:bulletEnabled val="1"/>
        </dgm:presLayoutVars>
      </dgm:prSet>
      <dgm:spPr/>
    </dgm:pt>
    <dgm:pt modelId="{8A71F9BB-9930-42F0-9922-51FC55F97AFA}" type="pres">
      <dgm:prSet presAssocID="{1AED5ECF-4B31-400A-8588-E6125E01C119}" presName="spNode" presStyleCnt="0"/>
      <dgm:spPr/>
    </dgm:pt>
    <dgm:pt modelId="{F60D5E3F-3DA1-4A74-B4A5-78AC5185F5F2}" type="pres">
      <dgm:prSet presAssocID="{65589722-F45F-4389-A984-AA741FB9BF40}" presName="sibTrans" presStyleLbl="sibTrans1D1" presStyleIdx="1" presStyleCnt="2"/>
      <dgm:spPr/>
    </dgm:pt>
  </dgm:ptLst>
  <dgm:cxnLst>
    <dgm:cxn modelId="{07BFBF27-357F-4B35-8F89-53280B7887C6}" srcId="{5FAD91F7-1F7E-4D37-BD5C-BEC58A358638}" destId="{1AED5ECF-4B31-400A-8588-E6125E01C119}" srcOrd="1" destOrd="0" parTransId="{EBAAFF51-C10B-4208-865E-EE2123FB9A01}" sibTransId="{65589722-F45F-4389-A984-AA741FB9BF40}"/>
    <dgm:cxn modelId="{E032803C-2527-4F5B-A738-6E5EB0EC080C}" type="presOf" srcId="{0FC5FB0F-7E55-4564-AC7A-2E2366E707CF}" destId="{D5F595F3-5C63-4A79-970D-2F6D2B4D1A7A}" srcOrd="0" destOrd="0" presId="urn:microsoft.com/office/officeart/2005/8/layout/cycle6"/>
    <dgm:cxn modelId="{F4C9555C-9205-49D2-A9FB-3DDEE5A57789}" type="presOf" srcId="{5FAD91F7-1F7E-4D37-BD5C-BEC58A358638}" destId="{6E11BDE5-7BB2-4BDE-9429-94067995D43E}" srcOrd="0" destOrd="0" presId="urn:microsoft.com/office/officeart/2005/8/layout/cycle6"/>
    <dgm:cxn modelId="{0E781265-E37B-4354-909A-D8E608C90A2B}" srcId="{5FAD91F7-1F7E-4D37-BD5C-BEC58A358638}" destId="{8B21FDAC-154F-43CB-8706-278F00DB5ED6}" srcOrd="0" destOrd="0" parTransId="{621BCFFE-6FFE-42D9-B871-FF18116A7B1F}" sibTransId="{0FC5FB0F-7E55-4564-AC7A-2E2366E707CF}"/>
    <dgm:cxn modelId="{C62BCA7A-117A-4177-B612-74E46E970A0A}" type="presOf" srcId="{65589722-F45F-4389-A984-AA741FB9BF40}" destId="{F60D5E3F-3DA1-4A74-B4A5-78AC5185F5F2}" srcOrd="0" destOrd="0" presId="urn:microsoft.com/office/officeart/2005/8/layout/cycle6"/>
    <dgm:cxn modelId="{2B9136C3-33E5-4EEA-9436-47B552A4176E}" type="presOf" srcId="{8B21FDAC-154F-43CB-8706-278F00DB5ED6}" destId="{739A8B08-2A5A-4801-A478-A7909DB0B52F}" srcOrd="0" destOrd="0" presId="urn:microsoft.com/office/officeart/2005/8/layout/cycle6"/>
    <dgm:cxn modelId="{C8ED6FEB-E3EF-4B33-A4FA-B84C50A28EC3}" type="presOf" srcId="{1AED5ECF-4B31-400A-8588-E6125E01C119}" destId="{C43ECCA2-7626-41F9-807F-D086C5E13F4A}" srcOrd="0" destOrd="0" presId="urn:microsoft.com/office/officeart/2005/8/layout/cycle6"/>
    <dgm:cxn modelId="{A012E6B7-BA27-445B-8BF4-38913D42A3D3}" type="presParOf" srcId="{6E11BDE5-7BB2-4BDE-9429-94067995D43E}" destId="{739A8B08-2A5A-4801-A478-A7909DB0B52F}" srcOrd="0" destOrd="0" presId="urn:microsoft.com/office/officeart/2005/8/layout/cycle6"/>
    <dgm:cxn modelId="{674C25F2-758D-47C6-9D24-EFB89090C74C}" type="presParOf" srcId="{6E11BDE5-7BB2-4BDE-9429-94067995D43E}" destId="{17677026-4300-4A34-8D91-0989F1503382}" srcOrd="1" destOrd="0" presId="urn:microsoft.com/office/officeart/2005/8/layout/cycle6"/>
    <dgm:cxn modelId="{1BE0349D-E6A5-448E-814B-E406CF1F13FE}" type="presParOf" srcId="{6E11BDE5-7BB2-4BDE-9429-94067995D43E}" destId="{D5F595F3-5C63-4A79-970D-2F6D2B4D1A7A}" srcOrd="2" destOrd="0" presId="urn:microsoft.com/office/officeart/2005/8/layout/cycle6"/>
    <dgm:cxn modelId="{97C712A1-BF49-4C34-8208-A8BD60800665}" type="presParOf" srcId="{6E11BDE5-7BB2-4BDE-9429-94067995D43E}" destId="{C43ECCA2-7626-41F9-807F-D086C5E13F4A}" srcOrd="3" destOrd="0" presId="urn:microsoft.com/office/officeart/2005/8/layout/cycle6"/>
    <dgm:cxn modelId="{B5E2C74A-6BDE-47CF-932B-EFEA77FFE2E7}" type="presParOf" srcId="{6E11BDE5-7BB2-4BDE-9429-94067995D43E}" destId="{8A71F9BB-9930-42F0-9922-51FC55F97AFA}" srcOrd="4" destOrd="0" presId="urn:microsoft.com/office/officeart/2005/8/layout/cycle6"/>
    <dgm:cxn modelId="{7B4AF104-BEB9-4367-A688-CD42CFC461F8}" type="presParOf" srcId="{6E11BDE5-7BB2-4BDE-9429-94067995D43E}" destId="{F60D5E3F-3DA1-4A74-B4A5-78AC5185F5F2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2F33DA3-4989-499C-B83B-482D60F43017}" type="doc">
      <dgm:prSet loTypeId="urn:microsoft.com/office/officeart/2005/8/layout/hierarchy1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BE9E1122-494E-4AB8-80E8-984D456D79E0}">
      <dgm:prSet/>
      <dgm:spPr/>
      <dgm:t>
        <a:bodyPr/>
        <a:lstStyle/>
        <a:p>
          <a:r>
            <a:rPr lang="uk-UA" dirty="0"/>
            <a:t>Складається на місяць, 1-2 тижні, декілька днів</a:t>
          </a:r>
          <a:endParaRPr lang="en-US" dirty="0"/>
        </a:p>
      </dgm:t>
    </dgm:pt>
    <dgm:pt modelId="{92918D32-97A7-462B-A3DF-1564F53494EB}" type="parTrans" cxnId="{ACFCA6FC-6150-4882-9F09-5B4B820491F0}">
      <dgm:prSet/>
      <dgm:spPr/>
      <dgm:t>
        <a:bodyPr/>
        <a:lstStyle/>
        <a:p>
          <a:endParaRPr lang="en-US"/>
        </a:p>
      </dgm:t>
    </dgm:pt>
    <dgm:pt modelId="{9E70FD72-CC40-4BC3-9F3D-1E53499C44D9}" type="sibTrans" cxnId="{ACFCA6FC-6150-4882-9F09-5B4B820491F0}">
      <dgm:prSet/>
      <dgm:spPr/>
      <dgm:t>
        <a:bodyPr/>
        <a:lstStyle/>
        <a:p>
          <a:endParaRPr lang="en-US"/>
        </a:p>
      </dgm:t>
    </dgm:pt>
    <dgm:pt modelId="{15BB7D17-4D66-492B-877F-9A34A945D591}">
      <dgm:prSet/>
      <dgm:spPr/>
      <dgm:t>
        <a:bodyPr/>
        <a:lstStyle/>
        <a:p>
          <a:r>
            <a:rPr lang="uk-UA" dirty="0"/>
            <a:t>Початок місяця - вписується комплекс ранкової гімнастики на 2 тижні (з ускладненням на другий тиждень), гігієнічна гімнастика, робота з батьками, інші форми роботи (</a:t>
          </a:r>
          <a:r>
            <a:rPr lang="uk-UA" dirty="0" err="1"/>
            <a:t>загартовувальні</a:t>
          </a:r>
          <a:r>
            <a:rPr lang="uk-UA" dirty="0"/>
            <a:t> процедури)</a:t>
          </a:r>
          <a:endParaRPr lang="en-US" dirty="0"/>
        </a:p>
      </dgm:t>
    </dgm:pt>
    <dgm:pt modelId="{A3E92DE2-07F7-44DD-82BD-77C671D01689}" type="parTrans" cxnId="{1A982216-38AB-452C-974A-3114B6282CC9}">
      <dgm:prSet/>
      <dgm:spPr/>
      <dgm:t>
        <a:bodyPr/>
        <a:lstStyle/>
        <a:p>
          <a:endParaRPr lang="en-US"/>
        </a:p>
      </dgm:t>
    </dgm:pt>
    <dgm:pt modelId="{9A3D9D1A-1DB5-4969-8D3A-EA986EDB4032}" type="sibTrans" cxnId="{1A982216-38AB-452C-974A-3114B6282CC9}">
      <dgm:prSet/>
      <dgm:spPr/>
      <dgm:t>
        <a:bodyPr/>
        <a:lstStyle/>
        <a:p>
          <a:endParaRPr lang="en-US"/>
        </a:p>
      </dgm:t>
    </dgm:pt>
    <dgm:pt modelId="{1C4A74CB-1E42-4F16-895F-82D1A1A11BF9}" type="pres">
      <dgm:prSet presAssocID="{E2F33DA3-4989-499C-B83B-482D60F4301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CA7BDD1-EDAA-44EB-9A1C-0504C469B80F}" type="pres">
      <dgm:prSet presAssocID="{BE9E1122-494E-4AB8-80E8-984D456D79E0}" presName="hierRoot1" presStyleCnt="0"/>
      <dgm:spPr/>
    </dgm:pt>
    <dgm:pt modelId="{C8C8061B-D4FD-463E-9093-79CA0FE8AA31}" type="pres">
      <dgm:prSet presAssocID="{BE9E1122-494E-4AB8-80E8-984D456D79E0}" presName="composite" presStyleCnt="0"/>
      <dgm:spPr/>
    </dgm:pt>
    <dgm:pt modelId="{CD7F7B4A-270D-4589-A728-541CB6A86382}" type="pres">
      <dgm:prSet presAssocID="{BE9E1122-494E-4AB8-80E8-984D456D79E0}" presName="background" presStyleLbl="node0" presStyleIdx="0" presStyleCnt="2"/>
      <dgm:spPr/>
    </dgm:pt>
    <dgm:pt modelId="{A5FB8C40-3A81-47D1-A66A-E3EEF4C6E743}" type="pres">
      <dgm:prSet presAssocID="{BE9E1122-494E-4AB8-80E8-984D456D79E0}" presName="text" presStyleLbl="fgAcc0" presStyleIdx="0" presStyleCnt="2">
        <dgm:presLayoutVars>
          <dgm:chPref val="3"/>
        </dgm:presLayoutVars>
      </dgm:prSet>
      <dgm:spPr/>
    </dgm:pt>
    <dgm:pt modelId="{6972FD2A-3D5B-4BDE-9D23-9383002CF87D}" type="pres">
      <dgm:prSet presAssocID="{BE9E1122-494E-4AB8-80E8-984D456D79E0}" presName="hierChild2" presStyleCnt="0"/>
      <dgm:spPr/>
    </dgm:pt>
    <dgm:pt modelId="{4CCD96DC-AC85-488F-9222-46A7CBC24DD3}" type="pres">
      <dgm:prSet presAssocID="{15BB7D17-4D66-492B-877F-9A34A945D591}" presName="hierRoot1" presStyleCnt="0"/>
      <dgm:spPr/>
    </dgm:pt>
    <dgm:pt modelId="{38A65D32-8787-4110-BD71-E622C3A7982B}" type="pres">
      <dgm:prSet presAssocID="{15BB7D17-4D66-492B-877F-9A34A945D591}" presName="composite" presStyleCnt="0"/>
      <dgm:spPr/>
    </dgm:pt>
    <dgm:pt modelId="{538367B1-7014-446A-9D32-BF1F8EA09843}" type="pres">
      <dgm:prSet presAssocID="{15BB7D17-4D66-492B-877F-9A34A945D591}" presName="background" presStyleLbl="node0" presStyleIdx="1" presStyleCnt="2"/>
      <dgm:spPr/>
    </dgm:pt>
    <dgm:pt modelId="{8233ADE0-07A0-4356-A2EA-441A5234E39A}" type="pres">
      <dgm:prSet presAssocID="{15BB7D17-4D66-492B-877F-9A34A945D591}" presName="text" presStyleLbl="fgAcc0" presStyleIdx="1" presStyleCnt="2">
        <dgm:presLayoutVars>
          <dgm:chPref val="3"/>
        </dgm:presLayoutVars>
      </dgm:prSet>
      <dgm:spPr/>
    </dgm:pt>
    <dgm:pt modelId="{5937CDDA-C38A-4ED6-BECF-8F0DC42BA30F}" type="pres">
      <dgm:prSet presAssocID="{15BB7D17-4D66-492B-877F-9A34A945D591}" presName="hierChild2" presStyleCnt="0"/>
      <dgm:spPr/>
    </dgm:pt>
  </dgm:ptLst>
  <dgm:cxnLst>
    <dgm:cxn modelId="{1A982216-38AB-452C-974A-3114B6282CC9}" srcId="{E2F33DA3-4989-499C-B83B-482D60F43017}" destId="{15BB7D17-4D66-492B-877F-9A34A945D591}" srcOrd="1" destOrd="0" parTransId="{A3E92DE2-07F7-44DD-82BD-77C671D01689}" sibTransId="{9A3D9D1A-1DB5-4969-8D3A-EA986EDB4032}"/>
    <dgm:cxn modelId="{F3306F2F-3573-4807-BD27-3FC1E5632B61}" type="presOf" srcId="{E2F33DA3-4989-499C-B83B-482D60F43017}" destId="{1C4A74CB-1E42-4F16-895F-82D1A1A11BF9}" srcOrd="0" destOrd="0" presId="urn:microsoft.com/office/officeart/2005/8/layout/hierarchy1"/>
    <dgm:cxn modelId="{2C1BBCA3-1942-4942-ACB0-7784D19FFB48}" type="presOf" srcId="{15BB7D17-4D66-492B-877F-9A34A945D591}" destId="{8233ADE0-07A0-4356-A2EA-441A5234E39A}" srcOrd="0" destOrd="0" presId="urn:microsoft.com/office/officeart/2005/8/layout/hierarchy1"/>
    <dgm:cxn modelId="{A51483DD-7EA5-43B2-943F-9FB52C2E5C97}" type="presOf" srcId="{BE9E1122-494E-4AB8-80E8-984D456D79E0}" destId="{A5FB8C40-3A81-47D1-A66A-E3EEF4C6E743}" srcOrd="0" destOrd="0" presId="urn:microsoft.com/office/officeart/2005/8/layout/hierarchy1"/>
    <dgm:cxn modelId="{ACFCA6FC-6150-4882-9F09-5B4B820491F0}" srcId="{E2F33DA3-4989-499C-B83B-482D60F43017}" destId="{BE9E1122-494E-4AB8-80E8-984D456D79E0}" srcOrd="0" destOrd="0" parTransId="{92918D32-97A7-462B-A3DF-1564F53494EB}" sibTransId="{9E70FD72-CC40-4BC3-9F3D-1E53499C44D9}"/>
    <dgm:cxn modelId="{8EE98F05-C339-42F5-A042-5EA264D9A034}" type="presParOf" srcId="{1C4A74CB-1E42-4F16-895F-82D1A1A11BF9}" destId="{3CA7BDD1-EDAA-44EB-9A1C-0504C469B80F}" srcOrd="0" destOrd="0" presId="urn:microsoft.com/office/officeart/2005/8/layout/hierarchy1"/>
    <dgm:cxn modelId="{6F5FBBEE-5071-4A8E-BDC3-8A831197DD35}" type="presParOf" srcId="{3CA7BDD1-EDAA-44EB-9A1C-0504C469B80F}" destId="{C8C8061B-D4FD-463E-9093-79CA0FE8AA31}" srcOrd="0" destOrd="0" presId="urn:microsoft.com/office/officeart/2005/8/layout/hierarchy1"/>
    <dgm:cxn modelId="{30B75A24-A77D-4705-BA00-A926A2FF4E3D}" type="presParOf" srcId="{C8C8061B-D4FD-463E-9093-79CA0FE8AA31}" destId="{CD7F7B4A-270D-4589-A728-541CB6A86382}" srcOrd="0" destOrd="0" presId="urn:microsoft.com/office/officeart/2005/8/layout/hierarchy1"/>
    <dgm:cxn modelId="{DEAC64C6-1DDD-446B-9FE7-791E4C0A5DC4}" type="presParOf" srcId="{C8C8061B-D4FD-463E-9093-79CA0FE8AA31}" destId="{A5FB8C40-3A81-47D1-A66A-E3EEF4C6E743}" srcOrd="1" destOrd="0" presId="urn:microsoft.com/office/officeart/2005/8/layout/hierarchy1"/>
    <dgm:cxn modelId="{4E852B07-2437-4C6D-8909-953354BD1B72}" type="presParOf" srcId="{3CA7BDD1-EDAA-44EB-9A1C-0504C469B80F}" destId="{6972FD2A-3D5B-4BDE-9D23-9383002CF87D}" srcOrd="1" destOrd="0" presId="urn:microsoft.com/office/officeart/2005/8/layout/hierarchy1"/>
    <dgm:cxn modelId="{03779697-C469-44F8-B710-0EA0989F0D68}" type="presParOf" srcId="{1C4A74CB-1E42-4F16-895F-82D1A1A11BF9}" destId="{4CCD96DC-AC85-488F-9222-46A7CBC24DD3}" srcOrd="1" destOrd="0" presId="urn:microsoft.com/office/officeart/2005/8/layout/hierarchy1"/>
    <dgm:cxn modelId="{664F19BB-79B1-45BB-BF6E-C5912133B1B4}" type="presParOf" srcId="{4CCD96DC-AC85-488F-9222-46A7CBC24DD3}" destId="{38A65D32-8787-4110-BD71-E622C3A7982B}" srcOrd="0" destOrd="0" presId="urn:microsoft.com/office/officeart/2005/8/layout/hierarchy1"/>
    <dgm:cxn modelId="{9A88F205-ADD5-4028-83BF-B6F2DBC56EDC}" type="presParOf" srcId="{38A65D32-8787-4110-BD71-E622C3A7982B}" destId="{538367B1-7014-446A-9D32-BF1F8EA09843}" srcOrd="0" destOrd="0" presId="urn:microsoft.com/office/officeart/2005/8/layout/hierarchy1"/>
    <dgm:cxn modelId="{9D5FC8B0-E298-4B06-A36A-903486BB1E81}" type="presParOf" srcId="{38A65D32-8787-4110-BD71-E622C3A7982B}" destId="{8233ADE0-07A0-4356-A2EA-441A5234E39A}" srcOrd="1" destOrd="0" presId="urn:microsoft.com/office/officeart/2005/8/layout/hierarchy1"/>
    <dgm:cxn modelId="{F197F604-F8E9-4571-87DB-E7446611C66C}" type="presParOf" srcId="{4CCD96DC-AC85-488F-9222-46A7CBC24DD3}" destId="{5937CDDA-C38A-4ED6-BECF-8F0DC42BA30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6F9D74-1E3F-48DB-8657-7F668CEA34B2}">
      <dsp:nvSpPr>
        <dsp:cNvPr id="0" name=""/>
        <dsp:cNvSpPr/>
      </dsp:nvSpPr>
      <dsp:spPr>
        <a:xfrm>
          <a:off x="0" y="98234"/>
          <a:ext cx="5257800" cy="7262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План роботи. </a:t>
          </a:r>
          <a:endParaRPr lang="en-US" sz="1300" kern="1200"/>
        </a:p>
      </dsp:txBody>
      <dsp:txXfrm>
        <a:off x="35451" y="133685"/>
        <a:ext cx="5186898" cy="655323"/>
      </dsp:txXfrm>
    </dsp:sp>
    <dsp:sp modelId="{DF8BCC0C-0A08-4869-A7C8-CE68BC7AC224}">
      <dsp:nvSpPr>
        <dsp:cNvPr id="0" name=""/>
        <dsp:cNvSpPr/>
      </dsp:nvSpPr>
      <dsp:spPr>
        <a:xfrm>
          <a:off x="0" y="861900"/>
          <a:ext cx="5257800" cy="726225"/>
        </a:xfrm>
        <a:prstGeom prst="roundRect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Перспективний план підвищення кваліфікації та проведення атестації педагогічних працівників.</a:t>
          </a:r>
          <a:endParaRPr lang="en-US" sz="1300" kern="1200"/>
        </a:p>
      </dsp:txBody>
      <dsp:txXfrm>
        <a:off x="35451" y="897351"/>
        <a:ext cx="5186898" cy="655323"/>
      </dsp:txXfrm>
    </dsp:sp>
    <dsp:sp modelId="{B26DF0E4-057D-4E30-AF29-81DA9DA961B9}">
      <dsp:nvSpPr>
        <dsp:cNvPr id="0" name=""/>
        <dsp:cNvSpPr/>
      </dsp:nvSpPr>
      <dsp:spPr>
        <a:xfrm>
          <a:off x="0" y="1625565"/>
          <a:ext cx="5257800" cy="726225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/>
            <a:t>Картотека матеріалів, обладнання, публікацій періодичних фахових видань, психолого-педагогічної, методичної літератури, передового педагогічного досвіду методичного кабінету закладу. </a:t>
          </a:r>
          <a:endParaRPr lang="en-US" sz="1300" kern="1200"/>
        </a:p>
      </dsp:txBody>
      <dsp:txXfrm>
        <a:off x="35451" y="1661016"/>
        <a:ext cx="5186898" cy="655323"/>
      </dsp:txXfrm>
    </dsp:sp>
    <dsp:sp modelId="{68CAA008-380C-4571-961D-7DB6F8A7F1F5}">
      <dsp:nvSpPr>
        <dsp:cNvPr id="0" name=""/>
        <dsp:cNvSpPr/>
      </dsp:nvSpPr>
      <dsp:spPr>
        <a:xfrm>
          <a:off x="0" y="2389231"/>
          <a:ext cx="5257800" cy="726225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/>
            <a:t>Довідки, доповідні записки про стан навчально-виховної роботи та заходи щодо її вдосконалення. </a:t>
          </a:r>
          <a:endParaRPr lang="en-US" sz="1300" kern="1200"/>
        </a:p>
      </dsp:txBody>
      <dsp:txXfrm>
        <a:off x="35451" y="2424682"/>
        <a:ext cx="5186898" cy="655323"/>
      </dsp:txXfrm>
    </dsp:sp>
    <dsp:sp modelId="{E3F34228-2E68-4A0E-84F1-045691339B54}">
      <dsp:nvSpPr>
        <dsp:cNvPr id="0" name=""/>
        <dsp:cNvSpPr/>
      </dsp:nvSpPr>
      <dsp:spPr>
        <a:xfrm>
          <a:off x="0" y="3152896"/>
          <a:ext cx="5257800" cy="726225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/>
            <a:t>Матеріали різних форм методичної роботи з педагогічними кадрами. </a:t>
          </a:r>
          <a:endParaRPr lang="en-US" sz="1300" kern="1200"/>
        </a:p>
      </dsp:txBody>
      <dsp:txXfrm>
        <a:off x="35451" y="3188347"/>
        <a:ext cx="5186898" cy="655323"/>
      </dsp:txXfrm>
    </dsp:sp>
    <dsp:sp modelId="{63F56607-C6D8-454E-B781-E386F21874B6}">
      <dsp:nvSpPr>
        <dsp:cNvPr id="0" name=""/>
        <dsp:cNvSpPr/>
      </dsp:nvSpPr>
      <dsp:spPr>
        <a:xfrm>
          <a:off x="0" y="3916562"/>
          <a:ext cx="5257800" cy="726225"/>
        </a:xfrm>
        <a:prstGeom prst="roundRect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/>
            <a:t>Книги обліку (посібників, ігрового, дидактичного обладнання тощо). </a:t>
          </a:r>
          <a:endParaRPr lang="en-US" sz="1300" kern="1200"/>
        </a:p>
      </dsp:txBody>
      <dsp:txXfrm>
        <a:off x="35451" y="3952013"/>
        <a:ext cx="5186898" cy="655323"/>
      </dsp:txXfrm>
    </dsp:sp>
    <dsp:sp modelId="{CDD09B0A-9E1F-4BD6-8595-52C3D9243309}">
      <dsp:nvSpPr>
        <dsp:cNvPr id="0" name=""/>
        <dsp:cNvSpPr/>
      </dsp:nvSpPr>
      <dsp:spPr>
        <a:xfrm>
          <a:off x="0" y="4680227"/>
          <a:ext cx="5257800" cy="726225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/>
            <a:t>Матеріали засідань педагогічної ради закладу.</a:t>
          </a:r>
          <a:endParaRPr lang="en-US" sz="1300" kern="1200"/>
        </a:p>
      </dsp:txBody>
      <dsp:txXfrm>
        <a:off x="35451" y="4715678"/>
        <a:ext cx="5186898" cy="65532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CB80F-67A9-48C4-89A8-3943B3263A6E}">
      <dsp:nvSpPr>
        <dsp:cNvPr id="0" name=""/>
        <dsp:cNvSpPr/>
      </dsp:nvSpPr>
      <dsp:spPr>
        <a:xfrm>
          <a:off x="0" y="423596"/>
          <a:ext cx="6692629" cy="117475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/>
            <a:t>Режимними моментами (з урахуванням видів діяльності та освітніх ліній)</a:t>
          </a:r>
          <a:endParaRPr lang="en-US" sz="2100" kern="1200"/>
        </a:p>
      </dsp:txBody>
      <dsp:txXfrm>
        <a:off x="57347" y="480943"/>
        <a:ext cx="6577935" cy="1060059"/>
      </dsp:txXfrm>
    </dsp:sp>
    <dsp:sp modelId="{7BEC1036-E5E3-4E47-9251-ED43BD30645E}">
      <dsp:nvSpPr>
        <dsp:cNvPr id="0" name=""/>
        <dsp:cNvSpPr/>
      </dsp:nvSpPr>
      <dsp:spPr>
        <a:xfrm>
          <a:off x="0" y="1658829"/>
          <a:ext cx="6692629" cy="1174753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/>
            <a:t>Видами діяльності (ігрова, трудова, комунікативна, пізнавальна, рухова, навчальна) з урахуванням усіх освітніх ліній</a:t>
          </a:r>
          <a:endParaRPr lang="en-US" sz="2100" kern="1200"/>
        </a:p>
      </dsp:txBody>
      <dsp:txXfrm>
        <a:off x="57347" y="1716176"/>
        <a:ext cx="6577935" cy="1060059"/>
      </dsp:txXfrm>
    </dsp:sp>
    <dsp:sp modelId="{651C1A01-6047-4585-ACA7-5D7D19F5A8C6}">
      <dsp:nvSpPr>
        <dsp:cNvPr id="0" name=""/>
        <dsp:cNvSpPr/>
      </dsp:nvSpPr>
      <dsp:spPr>
        <a:xfrm>
          <a:off x="0" y="2894062"/>
          <a:ext cx="6692629" cy="1174753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Інтегрованими блоками (розв’язувати завдання художньо-естетичного, соціально-морального, мовленнєвого розвитку під час різних видів діяльності)</a:t>
          </a:r>
          <a:endParaRPr lang="en-US" sz="2100" kern="1200" dirty="0"/>
        </a:p>
      </dsp:txBody>
      <dsp:txXfrm>
        <a:off x="57347" y="2951409"/>
        <a:ext cx="6577935" cy="1060059"/>
      </dsp:txXfrm>
    </dsp:sp>
    <dsp:sp modelId="{8B0273DC-E87C-4A41-AA78-FE6D5D465716}">
      <dsp:nvSpPr>
        <dsp:cNvPr id="0" name=""/>
        <dsp:cNvSpPr/>
      </dsp:nvSpPr>
      <dsp:spPr>
        <a:xfrm>
          <a:off x="0" y="4129296"/>
          <a:ext cx="6692629" cy="117475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Освітніми лініями (кожного дня домінує 1 лінія під час взаємодії з іншими з урахуванням змісту усіх видів діяльності)</a:t>
          </a:r>
          <a:endParaRPr lang="en-US" sz="2100" kern="1200" dirty="0"/>
        </a:p>
      </dsp:txBody>
      <dsp:txXfrm>
        <a:off x="57347" y="4186643"/>
        <a:ext cx="6577935" cy="106005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8E124-546D-45F1-A67A-2AFFBD3C7F18}">
      <dsp:nvSpPr>
        <dsp:cNvPr id="0" name=""/>
        <dsp:cNvSpPr/>
      </dsp:nvSpPr>
      <dsp:spPr>
        <a:xfrm>
          <a:off x="130938" y="1393"/>
          <a:ext cx="4224635" cy="26826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AC98DB-CD38-46CD-83FB-D7722A146FD9}">
      <dsp:nvSpPr>
        <dsp:cNvPr id="0" name=""/>
        <dsp:cNvSpPr/>
      </dsp:nvSpPr>
      <dsp:spPr>
        <a:xfrm>
          <a:off x="600342" y="447327"/>
          <a:ext cx="4224635" cy="26826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/>
            <a:t>Це прогнозування освітньої роботи педагога на значну часову перспективу </a:t>
          </a:r>
          <a:endParaRPr lang="en-US" sz="3200" kern="1200"/>
        </a:p>
      </dsp:txBody>
      <dsp:txXfrm>
        <a:off x="678914" y="525899"/>
        <a:ext cx="4067491" cy="2525499"/>
      </dsp:txXfrm>
    </dsp:sp>
    <dsp:sp modelId="{6CC9334B-2683-4CB2-8A16-848A88CD0ED5}">
      <dsp:nvSpPr>
        <dsp:cNvPr id="0" name=""/>
        <dsp:cNvSpPr/>
      </dsp:nvSpPr>
      <dsp:spPr>
        <a:xfrm>
          <a:off x="5294381" y="1393"/>
          <a:ext cx="4224635" cy="26826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77DB18-7851-4EBA-8A4E-4202DD68C0BB}">
      <dsp:nvSpPr>
        <dsp:cNvPr id="0" name=""/>
        <dsp:cNvSpPr/>
      </dsp:nvSpPr>
      <dsp:spPr>
        <a:xfrm>
          <a:off x="5763785" y="447327"/>
          <a:ext cx="4224635" cy="26826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/>
            <a:t>Пишуться здебільшого у вигляді сітки (розділ програми, тема, основна мета занять)</a:t>
          </a:r>
          <a:endParaRPr lang="en-US" sz="3200" kern="1200"/>
        </a:p>
      </dsp:txBody>
      <dsp:txXfrm>
        <a:off x="5842357" y="525899"/>
        <a:ext cx="4067491" cy="252549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C7E67-B49A-4127-887D-6C9A28700326}">
      <dsp:nvSpPr>
        <dsp:cNvPr id="0" name=""/>
        <dsp:cNvSpPr/>
      </dsp:nvSpPr>
      <dsp:spPr>
        <a:xfrm>
          <a:off x="0" y="179284"/>
          <a:ext cx="1051560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Ведуть у кожній віковій групі окремо</a:t>
          </a:r>
          <a:endParaRPr lang="en-US" sz="1900" kern="1200"/>
        </a:p>
      </dsp:txBody>
      <dsp:txXfrm>
        <a:off x="36845" y="216129"/>
        <a:ext cx="10441910" cy="681087"/>
      </dsp:txXfrm>
    </dsp:sp>
    <dsp:sp modelId="{034E3D3B-25B2-4F6E-9DA7-B65BEBD0361F}">
      <dsp:nvSpPr>
        <dsp:cNvPr id="0" name=""/>
        <dsp:cNvSpPr/>
      </dsp:nvSpPr>
      <dsp:spPr>
        <a:xfrm>
          <a:off x="0" y="988782"/>
          <a:ext cx="1051560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На початку навчального року журнал пронумеровується, прошнуровується, завіряється підписом керівника та печаткою закладу на останній сторінці із зазначенням загальної кількості сторінок</a:t>
          </a:r>
          <a:endParaRPr lang="en-US" sz="1900" kern="1200"/>
        </a:p>
      </dsp:txBody>
      <dsp:txXfrm>
        <a:off x="36845" y="1025627"/>
        <a:ext cx="10441910" cy="681087"/>
      </dsp:txXfrm>
    </dsp:sp>
    <dsp:sp modelId="{2DC48F43-8CA0-4177-928E-550EE38B1B5A}">
      <dsp:nvSpPr>
        <dsp:cNvPr id="0" name=""/>
        <dsp:cNvSpPr/>
      </dsp:nvSpPr>
      <dsp:spPr>
        <a:xfrm>
          <a:off x="0" y="1798280"/>
          <a:ext cx="1051560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Прізвища дітей записуються в алфавітному порядку з обов’язковим зазначенням імені дитини</a:t>
          </a:r>
          <a:endParaRPr lang="en-US" sz="1900" kern="1200"/>
        </a:p>
      </dsp:txBody>
      <dsp:txXfrm>
        <a:off x="36845" y="1835125"/>
        <a:ext cx="10441910" cy="681087"/>
      </dsp:txXfrm>
    </dsp:sp>
    <dsp:sp modelId="{E85FD641-EB6F-49CA-A87C-7B141F81D799}">
      <dsp:nvSpPr>
        <dsp:cNvPr id="0" name=""/>
        <dsp:cNvSpPr/>
      </dsp:nvSpPr>
      <dsp:spPr>
        <a:xfrm>
          <a:off x="0" y="2607777"/>
          <a:ext cx="1051560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Облік відвідування дітьми групи ведеться щоденно</a:t>
          </a:r>
          <a:endParaRPr lang="en-US" sz="1900" kern="1200"/>
        </a:p>
      </dsp:txBody>
      <dsp:txXfrm>
        <a:off x="36845" y="2644622"/>
        <a:ext cx="10441910" cy="681087"/>
      </dsp:txXfrm>
    </dsp:sp>
    <dsp:sp modelId="{E19C9D55-56E9-45E0-9F82-7693F0489182}">
      <dsp:nvSpPr>
        <dsp:cNvPr id="0" name=""/>
        <dsp:cNvSpPr/>
      </dsp:nvSpPr>
      <dsp:spPr>
        <a:xfrm>
          <a:off x="0" y="3417275"/>
          <a:ext cx="1051560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Занотовуються відомості про звуковимову дітей (2 рази на рік)</a:t>
          </a:r>
          <a:endParaRPr lang="en-US" sz="1900" kern="1200"/>
        </a:p>
      </dsp:txBody>
      <dsp:txXfrm>
        <a:off x="36845" y="3454120"/>
        <a:ext cx="10441910" cy="68108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01553D-98FB-4905-9D9D-6654C6144CA6}">
      <dsp:nvSpPr>
        <dsp:cNvPr id="0" name=""/>
        <dsp:cNvSpPr/>
      </dsp:nvSpPr>
      <dsp:spPr>
        <a:xfrm>
          <a:off x="0" y="1022060"/>
          <a:ext cx="655163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22515E-97D1-40B5-83C0-F963DA657D7C}">
      <dsp:nvSpPr>
        <dsp:cNvPr id="0" name=""/>
        <dsp:cNvSpPr/>
      </dsp:nvSpPr>
      <dsp:spPr>
        <a:xfrm>
          <a:off x="327581" y="682580"/>
          <a:ext cx="4586141" cy="678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45" tIns="0" rIns="17334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За алфавітом</a:t>
          </a:r>
          <a:endParaRPr lang="en-US" sz="2300" kern="1200"/>
        </a:p>
      </dsp:txBody>
      <dsp:txXfrm>
        <a:off x="360725" y="715724"/>
        <a:ext cx="4519853" cy="612672"/>
      </dsp:txXfrm>
    </dsp:sp>
    <dsp:sp modelId="{C7AA5E9D-5CD5-4E8E-81EB-C35A40680335}">
      <dsp:nvSpPr>
        <dsp:cNvPr id="0" name=""/>
        <dsp:cNvSpPr/>
      </dsp:nvSpPr>
      <dsp:spPr>
        <a:xfrm>
          <a:off x="0" y="2065340"/>
          <a:ext cx="655163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6B2068-347B-4B85-A472-9996EF6AFF04}">
      <dsp:nvSpPr>
        <dsp:cNvPr id="0" name=""/>
        <dsp:cNvSpPr/>
      </dsp:nvSpPr>
      <dsp:spPr>
        <a:xfrm>
          <a:off x="327581" y="1725860"/>
          <a:ext cx="4586141" cy="67896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45" tIns="0" rIns="17334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За розділами освітньої програми</a:t>
          </a:r>
          <a:endParaRPr lang="en-US" sz="2300" kern="1200"/>
        </a:p>
      </dsp:txBody>
      <dsp:txXfrm>
        <a:off x="360725" y="1759004"/>
        <a:ext cx="4519853" cy="612672"/>
      </dsp:txXfrm>
    </dsp:sp>
    <dsp:sp modelId="{7E22C5D3-92F9-400B-9150-2142EFD1C7C7}">
      <dsp:nvSpPr>
        <dsp:cNvPr id="0" name=""/>
        <dsp:cNvSpPr/>
      </dsp:nvSpPr>
      <dsp:spPr>
        <a:xfrm>
          <a:off x="0" y="3108620"/>
          <a:ext cx="655163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4D9A54-9014-46E5-B2EE-C68CDF649445}">
      <dsp:nvSpPr>
        <dsp:cNvPr id="0" name=""/>
        <dsp:cNvSpPr/>
      </dsp:nvSpPr>
      <dsp:spPr>
        <a:xfrm>
          <a:off x="327581" y="2769140"/>
          <a:ext cx="4586141" cy="67896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45" tIns="0" rIns="17334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За галузями знань</a:t>
          </a:r>
          <a:endParaRPr lang="en-US" sz="2300" kern="1200"/>
        </a:p>
      </dsp:txBody>
      <dsp:txXfrm>
        <a:off x="360725" y="2802284"/>
        <a:ext cx="4519853" cy="612672"/>
      </dsp:txXfrm>
    </dsp:sp>
    <dsp:sp modelId="{75C6F88C-D3D7-4F1C-BADC-B63150B35951}">
      <dsp:nvSpPr>
        <dsp:cNvPr id="0" name=""/>
        <dsp:cNvSpPr/>
      </dsp:nvSpPr>
      <dsp:spPr>
        <a:xfrm>
          <a:off x="0" y="4151900"/>
          <a:ext cx="655163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CB8EA-AA52-4442-BC87-D252F4248F60}">
      <dsp:nvSpPr>
        <dsp:cNvPr id="0" name=""/>
        <dsp:cNvSpPr/>
      </dsp:nvSpPr>
      <dsp:spPr>
        <a:xfrm>
          <a:off x="327581" y="3812420"/>
          <a:ext cx="4586141" cy="67896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45" tIns="0" rIns="17334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За освітніми лініями</a:t>
          </a:r>
          <a:endParaRPr lang="en-US" sz="2300" kern="1200"/>
        </a:p>
      </dsp:txBody>
      <dsp:txXfrm>
        <a:off x="360725" y="3845564"/>
        <a:ext cx="4519853" cy="612672"/>
      </dsp:txXfrm>
    </dsp:sp>
    <dsp:sp modelId="{28A2BAFE-4BA6-412B-A3EE-9DAC9A8DA804}">
      <dsp:nvSpPr>
        <dsp:cNvPr id="0" name=""/>
        <dsp:cNvSpPr/>
      </dsp:nvSpPr>
      <dsp:spPr>
        <a:xfrm>
          <a:off x="0" y="5195180"/>
          <a:ext cx="655163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5D72F9-553F-4CAE-8BB2-BF271DCCB5A4}">
      <dsp:nvSpPr>
        <dsp:cNvPr id="0" name=""/>
        <dsp:cNvSpPr/>
      </dsp:nvSpPr>
      <dsp:spPr>
        <a:xfrm>
          <a:off x="327581" y="4855700"/>
          <a:ext cx="4586141" cy="6789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45" tIns="0" rIns="17334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За темами</a:t>
          </a:r>
          <a:endParaRPr lang="en-US" sz="2300" kern="1200"/>
        </a:p>
      </dsp:txBody>
      <dsp:txXfrm>
        <a:off x="360725" y="4888844"/>
        <a:ext cx="4519853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02C6B5-0FCF-49DB-A355-771F566F15A5}">
      <dsp:nvSpPr>
        <dsp:cNvPr id="0" name=""/>
        <dsp:cNvSpPr/>
      </dsp:nvSpPr>
      <dsp:spPr>
        <a:xfrm>
          <a:off x="0" y="8301"/>
          <a:ext cx="5257800" cy="1053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План роботи. </a:t>
          </a:r>
          <a:endParaRPr lang="en-US" sz="1900" kern="1200"/>
        </a:p>
      </dsp:txBody>
      <dsp:txXfrm>
        <a:off x="51444" y="59745"/>
        <a:ext cx="5154912" cy="950952"/>
      </dsp:txXfrm>
    </dsp:sp>
    <dsp:sp modelId="{EBA3CB73-EF78-4A3E-9A61-0F757F781D26}">
      <dsp:nvSpPr>
        <dsp:cNvPr id="0" name=""/>
        <dsp:cNvSpPr/>
      </dsp:nvSpPr>
      <dsp:spPr>
        <a:xfrm>
          <a:off x="0" y="1116862"/>
          <a:ext cx="5257800" cy="105384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Листок здоров’я дітей. </a:t>
          </a:r>
          <a:endParaRPr lang="en-US" sz="1900" kern="1200"/>
        </a:p>
      </dsp:txBody>
      <dsp:txXfrm>
        <a:off x="51444" y="1168306"/>
        <a:ext cx="5154912" cy="950952"/>
      </dsp:txXfrm>
    </dsp:sp>
    <dsp:sp modelId="{BA08474B-4C63-45D9-A421-AAD2CEE688FD}">
      <dsp:nvSpPr>
        <dsp:cNvPr id="0" name=""/>
        <dsp:cNvSpPr/>
      </dsp:nvSpPr>
      <dsp:spPr>
        <a:xfrm>
          <a:off x="0" y="2225423"/>
          <a:ext cx="5257800" cy="105384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Картотека методичних розробок (конспекти різних видів роботи з дітьми, сценарії спортивних заходів тощо), рухливих ігор. </a:t>
          </a:r>
          <a:endParaRPr lang="en-US" sz="1900" kern="1200"/>
        </a:p>
      </dsp:txBody>
      <dsp:txXfrm>
        <a:off x="51444" y="2276867"/>
        <a:ext cx="5154912" cy="950952"/>
      </dsp:txXfrm>
    </dsp:sp>
    <dsp:sp modelId="{9FA7CB16-DFF5-42F7-BFCC-843D791F0CEB}">
      <dsp:nvSpPr>
        <dsp:cNvPr id="0" name=""/>
        <dsp:cNvSpPr/>
      </dsp:nvSpPr>
      <dsp:spPr>
        <a:xfrm>
          <a:off x="0" y="3333984"/>
          <a:ext cx="5257800" cy="105384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Графік роботи фізкультурного залу, затверджений керівником закладу. </a:t>
          </a:r>
          <a:endParaRPr lang="en-US" sz="1900" kern="1200"/>
        </a:p>
      </dsp:txBody>
      <dsp:txXfrm>
        <a:off x="51444" y="3385428"/>
        <a:ext cx="5154912" cy="950952"/>
      </dsp:txXfrm>
    </dsp:sp>
    <dsp:sp modelId="{D0224269-1426-48EC-AEBE-B95A65D8716C}">
      <dsp:nvSpPr>
        <dsp:cNvPr id="0" name=""/>
        <dsp:cNvSpPr/>
      </dsp:nvSpPr>
      <dsp:spPr>
        <a:xfrm>
          <a:off x="0" y="4442545"/>
          <a:ext cx="5257800" cy="10538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План проведення масових заходів, дійств фізкультурно-оздоровчого циклу.</a:t>
          </a:r>
          <a:endParaRPr lang="en-US" sz="1900" kern="1200"/>
        </a:p>
      </dsp:txBody>
      <dsp:txXfrm>
        <a:off x="51444" y="4493989"/>
        <a:ext cx="5154912" cy="9509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A53FB1-E877-4B50-A618-72DF97B578D7}">
      <dsp:nvSpPr>
        <dsp:cNvPr id="0" name=""/>
        <dsp:cNvSpPr/>
      </dsp:nvSpPr>
      <dsp:spPr>
        <a:xfrm>
          <a:off x="821" y="1210130"/>
          <a:ext cx="3204713" cy="19228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/>
            <a:t>План роботи. </a:t>
          </a:r>
          <a:endParaRPr lang="en-US" sz="2100" kern="1200"/>
        </a:p>
      </dsp:txBody>
      <dsp:txXfrm>
        <a:off x="821" y="1210130"/>
        <a:ext cx="3204713" cy="1922827"/>
      </dsp:txXfrm>
    </dsp:sp>
    <dsp:sp modelId="{503767AE-ADE7-47FF-B664-52391FA9CBA9}">
      <dsp:nvSpPr>
        <dsp:cNvPr id="0" name=""/>
        <dsp:cNvSpPr/>
      </dsp:nvSpPr>
      <dsp:spPr>
        <a:xfrm>
          <a:off x="3526006" y="1210130"/>
          <a:ext cx="3204713" cy="1922827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/>
            <a:t>План проведення масових заходів, дійств музично-естетичного циклу. </a:t>
          </a:r>
          <a:endParaRPr lang="en-US" sz="2100" kern="1200"/>
        </a:p>
      </dsp:txBody>
      <dsp:txXfrm>
        <a:off x="3526006" y="1210130"/>
        <a:ext cx="3204713" cy="1922827"/>
      </dsp:txXfrm>
    </dsp:sp>
    <dsp:sp modelId="{2E74CC9F-6C58-4C2E-9298-6A2BB381070D}">
      <dsp:nvSpPr>
        <dsp:cNvPr id="0" name=""/>
        <dsp:cNvSpPr/>
      </dsp:nvSpPr>
      <dsp:spPr>
        <a:xfrm>
          <a:off x="821" y="3453430"/>
          <a:ext cx="3204713" cy="1922827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Картотека методичних розробок (конспекти різних видів роботи з дітьми, сценарії музичних свят тощо), музично-дидактичних ігор. </a:t>
          </a:r>
          <a:endParaRPr lang="en-US" sz="2100" kern="1200" dirty="0"/>
        </a:p>
      </dsp:txBody>
      <dsp:txXfrm>
        <a:off x="821" y="3453430"/>
        <a:ext cx="3204713" cy="1922827"/>
      </dsp:txXfrm>
    </dsp:sp>
    <dsp:sp modelId="{DFAEE8A5-0E77-4F79-A955-8E4088E81F85}">
      <dsp:nvSpPr>
        <dsp:cNvPr id="0" name=""/>
        <dsp:cNvSpPr/>
      </dsp:nvSpPr>
      <dsp:spPr>
        <a:xfrm>
          <a:off x="3526006" y="3453430"/>
          <a:ext cx="3204713" cy="1922827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/>
            <a:t>Графік роботи музичної зали, затверджений керівником закладу</a:t>
          </a:r>
          <a:endParaRPr lang="en-US" sz="2100" kern="1200"/>
        </a:p>
      </dsp:txBody>
      <dsp:txXfrm>
        <a:off x="3526006" y="3453430"/>
        <a:ext cx="3204713" cy="19228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BEE23-6F55-436D-B582-926FCCC00B2C}">
      <dsp:nvSpPr>
        <dsp:cNvPr id="0" name=""/>
        <dsp:cNvSpPr/>
      </dsp:nvSpPr>
      <dsp:spPr>
        <a:xfrm>
          <a:off x="815" y="1247004"/>
          <a:ext cx="3178515" cy="190710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План роботи. </a:t>
          </a:r>
          <a:endParaRPr lang="en-US" sz="2300" kern="1200"/>
        </a:p>
      </dsp:txBody>
      <dsp:txXfrm>
        <a:off x="815" y="1247004"/>
        <a:ext cx="3178515" cy="1907109"/>
      </dsp:txXfrm>
    </dsp:sp>
    <dsp:sp modelId="{A436DEBC-F200-4415-A706-861463265270}">
      <dsp:nvSpPr>
        <dsp:cNvPr id="0" name=""/>
        <dsp:cNvSpPr/>
      </dsp:nvSpPr>
      <dsp:spPr>
        <a:xfrm>
          <a:off x="3497182" y="1247004"/>
          <a:ext cx="3178515" cy="1907109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Програма, за якою працює гурток. </a:t>
          </a:r>
          <a:endParaRPr lang="en-US" sz="2300" kern="1200"/>
        </a:p>
      </dsp:txBody>
      <dsp:txXfrm>
        <a:off x="3497182" y="1247004"/>
        <a:ext cx="3178515" cy="1907109"/>
      </dsp:txXfrm>
    </dsp:sp>
    <dsp:sp modelId="{4CB8693B-E30D-48EA-94FD-1448B00D6EC2}">
      <dsp:nvSpPr>
        <dsp:cNvPr id="0" name=""/>
        <dsp:cNvSpPr/>
      </dsp:nvSpPr>
      <dsp:spPr>
        <a:xfrm>
          <a:off x="815" y="3471965"/>
          <a:ext cx="3178515" cy="1907109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Графік роботи, розклад занять, список дітей, затверджені керівником закладу. </a:t>
          </a:r>
          <a:endParaRPr lang="en-US" sz="2300" kern="1200"/>
        </a:p>
      </dsp:txBody>
      <dsp:txXfrm>
        <a:off x="815" y="3471965"/>
        <a:ext cx="3178515" cy="1907109"/>
      </dsp:txXfrm>
    </dsp:sp>
    <dsp:sp modelId="{699FA5CF-D525-4746-87DC-B7CAC75E808E}">
      <dsp:nvSpPr>
        <dsp:cNvPr id="0" name=""/>
        <dsp:cNvSpPr/>
      </dsp:nvSpPr>
      <dsp:spPr>
        <a:xfrm>
          <a:off x="3497182" y="3471965"/>
          <a:ext cx="3178515" cy="1907109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Картотека дидактичних ігор, методичних розробок (конспекти різних видів роботи з дітьми тощо).</a:t>
          </a:r>
          <a:endParaRPr lang="en-US" sz="2300" kern="1200"/>
        </a:p>
      </dsp:txBody>
      <dsp:txXfrm>
        <a:off x="3497182" y="3471965"/>
        <a:ext cx="3178515" cy="19071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1423F4-98DC-46D5-9B18-34472B0B4EA4}">
      <dsp:nvSpPr>
        <dsp:cNvPr id="0" name=""/>
        <dsp:cNvSpPr/>
      </dsp:nvSpPr>
      <dsp:spPr>
        <a:xfrm>
          <a:off x="0" y="19368"/>
          <a:ext cx="5964715" cy="63560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План роботи. </a:t>
          </a:r>
          <a:endParaRPr lang="en-US" sz="1600" kern="1200"/>
        </a:p>
      </dsp:txBody>
      <dsp:txXfrm>
        <a:off x="31028" y="50396"/>
        <a:ext cx="5902659" cy="573546"/>
      </dsp:txXfrm>
    </dsp:sp>
    <dsp:sp modelId="{E32FA99E-4CB9-48AE-BBBB-B8DA43E74E20}">
      <dsp:nvSpPr>
        <dsp:cNvPr id="0" name=""/>
        <dsp:cNvSpPr/>
      </dsp:nvSpPr>
      <dsp:spPr>
        <a:xfrm>
          <a:off x="0" y="701051"/>
          <a:ext cx="5964715" cy="635602"/>
        </a:xfrm>
        <a:prstGeom prst="roundRect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Книга обліку дітей із зазначенням діагнозу. </a:t>
          </a:r>
          <a:endParaRPr lang="en-US" sz="1600" kern="1200"/>
        </a:p>
      </dsp:txBody>
      <dsp:txXfrm>
        <a:off x="31028" y="732079"/>
        <a:ext cx="5902659" cy="573546"/>
      </dsp:txXfrm>
    </dsp:sp>
    <dsp:sp modelId="{334E4679-81CC-4BA4-A372-D8B7B957445D}">
      <dsp:nvSpPr>
        <dsp:cNvPr id="0" name=""/>
        <dsp:cNvSpPr/>
      </dsp:nvSpPr>
      <dsp:spPr>
        <a:xfrm>
          <a:off x="0" y="1382733"/>
          <a:ext cx="5964715" cy="635602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Картка мовленнєвого розвитку кожної дитини. </a:t>
          </a:r>
          <a:endParaRPr lang="en-US" sz="1600" kern="1200"/>
        </a:p>
      </dsp:txBody>
      <dsp:txXfrm>
        <a:off x="31028" y="1413761"/>
        <a:ext cx="5902659" cy="573546"/>
      </dsp:txXfrm>
    </dsp:sp>
    <dsp:sp modelId="{A89E3512-10A2-4A20-A7A9-0ED490991227}">
      <dsp:nvSpPr>
        <dsp:cNvPr id="0" name=""/>
        <dsp:cNvSpPr/>
      </dsp:nvSpPr>
      <dsp:spPr>
        <a:xfrm>
          <a:off x="0" y="2064416"/>
          <a:ext cx="5964715" cy="635602"/>
        </a:xfrm>
        <a:prstGeom prst="roundRect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Індивідуальна картка розвитку дитини.</a:t>
          </a:r>
          <a:endParaRPr lang="en-US" sz="1600" kern="1200"/>
        </a:p>
      </dsp:txBody>
      <dsp:txXfrm>
        <a:off x="31028" y="2095444"/>
        <a:ext cx="5902659" cy="573546"/>
      </dsp:txXfrm>
    </dsp:sp>
    <dsp:sp modelId="{A687D660-443D-4737-B0BF-568077BFD414}">
      <dsp:nvSpPr>
        <dsp:cNvPr id="0" name=""/>
        <dsp:cNvSpPr/>
      </dsp:nvSpPr>
      <dsp:spPr>
        <a:xfrm>
          <a:off x="0" y="2746098"/>
          <a:ext cx="5964715" cy="635602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Книга аналізу результативності корекційної роботи з дітьми. </a:t>
          </a:r>
          <a:endParaRPr lang="en-US" sz="1600" kern="1200"/>
        </a:p>
      </dsp:txBody>
      <dsp:txXfrm>
        <a:off x="31028" y="2777126"/>
        <a:ext cx="5902659" cy="573546"/>
      </dsp:txXfrm>
    </dsp:sp>
    <dsp:sp modelId="{717FFC1A-67DD-4A81-8D77-07F20584995F}">
      <dsp:nvSpPr>
        <dsp:cNvPr id="0" name=""/>
        <dsp:cNvSpPr/>
      </dsp:nvSpPr>
      <dsp:spPr>
        <a:xfrm>
          <a:off x="0" y="3427781"/>
          <a:ext cx="5964715" cy="635602"/>
        </a:xfrm>
        <a:prstGeom prst="roundRect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Витяги з протоколів психолого-медико-педагогічної консультації на кожну дитину. </a:t>
          </a:r>
          <a:endParaRPr lang="en-US" sz="1600" kern="1200"/>
        </a:p>
      </dsp:txBody>
      <dsp:txXfrm>
        <a:off x="31028" y="3458809"/>
        <a:ext cx="5902659" cy="573546"/>
      </dsp:txXfrm>
    </dsp:sp>
    <dsp:sp modelId="{403C07FF-39C9-4ED8-8E8F-5155EDCD5B35}">
      <dsp:nvSpPr>
        <dsp:cNvPr id="0" name=""/>
        <dsp:cNvSpPr/>
      </dsp:nvSpPr>
      <dsp:spPr>
        <a:xfrm>
          <a:off x="0" y="4109463"/>
          <a:ext cx="5964715" cy="635602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Книга взаємодії між вчителем-дефектологом, вчителем-логопедом і вихователями груп. </a:t>
          </a:r>
          <a:endParaRPr lang="en-US" sz="1600" kern="1200"/>
        </a:p>
      </dsp:txBody>
      <dsp:txXfrm>
        <a:off x="31028" y="4140491"/>
        <a:ext cx="5902659" cy="573546"/>
      </dsp:txXfrm>
    </dsp:sp>
    <dsp:sp modelId="{71CFC48E-467B-4E08-AFD7-A5D9565C3AB6}">
      <dsp:nvSpPr>
        <dsp:cNvPr id="0" name=""/>
        <dsp:cNvSpPr/>
      </dsp:nvSpPr>
      <dsp:spPr>
        <a:xfrm>
          <a:off x="0" y="4791146"/>
          <a:ext cx="5964715" cy="635602"/>
        </a:xfrm>
        <a:prstGeom prst="roundRect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Графік роботи кабінету, затверджений керівником закладу. </a:t>
          </a:r>
          <a:endParaRPr lang="en-US" sz="1600" kern="1200"/>
        </a:p>
      </dsp:txBody>
      <dsp:txXfrm>
        <a:off x="31028" y="4822174"/>
        <a:ext cx="5902659" cy="573546"/>
      </dsp:txXfrm>
    </dsp:sp>
    <dsp:sp modelId="{EBDAA85B-841F-470B-96AF-349A00797E71}">
      <dsp:nvSpPr>
        <dsp:cNvPr id="0" name=""/>
        <dsp:cNvSpPr/>
      </dsp:nvSpPr>
      <dsp:spPr>
        <a:xfrm>
          <a:off x="0" y="5472828"/>
          <a:ext cx="5964715" cy="635602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Картотека дидактичних ігор, методичних розробок (конспекти різних видів роботи з дітьми тощо).</a:t>
          </a:r>
          <a:endParaRPr lang="en-US" sz="1600" kern="1200"/>
        </a:p>
      </dsp:txBody>
      <dsp:txXfrm>
        <a:off x="31028" y="5503856"/>
        <a:ext cx="5902659" cy="5735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4C34A-3329-44F9-9500-8B59D204E719}">
      <dsp:nvSpPr>
        <dsp:cNvPr id="0" name=""/>
        <dsp:cNvSpPr/>
      </dsp:nvSpPr>
      <dsp:spPr>
        <a:xfrm>
          <a:off x="0" y="743375"/>
          <a:ext cx="7144512" cy="67532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Плани роботи на рік (місяць). </a:t>
          </a:r>
          <a:endParaRPr lang="en-US" sz="1700" kern="1200"/>
        </a:p>
      </dsp:txBody>
      <dsp:txXfrm>
        <a:off x="32967" y="776342"/>
        <a:ext cx="7078578" cy="609393"/>
      </dsp:txXfrm>
    </dsp:sp>
    <dsp:sp modelId="{9581B14E-C577-4177-A6A2-2788D9285BD8}">
      <dsp:nvSpPr>
        <dsp:cNvPr id="0" name=""/>
        <dsp:cNvSpPr/>
      </dsp:nvSpPr>
      <dsp:spPr>
        <a:xfrm>
          <a:off x="0" y="1467662"/>
          <a:ext cx="7144512" cy="675327"/>
        </a:xfrm>
        <a:prstGeom prst="roundRect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Форми статистичної звітності встановленого зразка. </a:t>
          </a:r>
          <a:endParaRPr lang="en-US" sz="1700" kern="1200"/>
        </a:p>
      </dsp:txBody>
      <dsp:txXfrm>
        <a:off x="32967" y="1500629"/>
        <a:ext cx="7078578" cy="609393"/>
      </dsp:txXfrm>
    </dsp:sp>
    <dsp:sp modelId="{37657828-18E5-4457-894F-A3D9729D6EA8}">
      <dsp:nvSpPr>
        <dsp:cNvPr id="0" name=""/>
        <dsp:cNvSpPr/>
      </dsp:nvSpPr>
      <dsp:spPr>
        <a:xfrm>
          <a:off x="0" y="2191950"/>
          <a:ext cx="7144512" cy="675327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Індивідуальні картки психолого-педагогічного діагностування дітей закладу. </a:t>
          </a:r>
          <a:endParaRPr lang="en-US" sz="1700" kern="1200"/>
        </a:p>
      </dsp:txBody>
      <dsp:txXfrm>
        <a:off x="32967" y="2224917"/>
        <a:ext cx="7078578" cy="609393"/>
      </dsp:txXfrm>
    </dsp:sp>
    <dsp:sp modelId="{2BF5449E-2F3A-4152-82D1-8C6A037D8AEF}">
      <dsp:nvSpPr>
        <dsp:cNvPr id="0" name=""/>
        <dsp:cNvSpPr/>
      </dsp:nvSpPr>
      <dsp:spPr>
        <a:xfrm>
          <a:off x="0" y="2916238"/>
          <a:ext cx="7144512" cy="675327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Журнал індивідуальних консультацій. </a:t>
          </a:r>
          <a:endParaRPr lang="en-US" sz="1700" kern="1200"/>
        </a:p>
      </dsp:txBody>
      <dsp:txXfrm>
        <a:off x="32967" y="2949205"/>
        <a:ext cx="7078578" cy="609393"/>
      </dsp:txXfrm>
    </dsp:sp>
    <dsp:sp modelId="{D136E01D-6147-4E4C-B304-492D750FDC62}">
      <dsp:nvSpPr>
        <dsp:cNvPr id="0" name=""/>
        <dsp:cNvSpPr/>
      </dsp:nvSpPr>
      <dsp:spPr>
        <a:xfrm>
          <a:off x="0" y="3640525"/>
          <a:ext cx="7144512" cy="675327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Протоколи корекційно-відновлювальної та розвивальної роботи з дітьми. </a:t>
          </a:r>
          <a:endParaRPr lang="en-US" sz="1700" kern="1200"/>
        </a:p>
      </dsp:txBody>
      <dsp:txXfrm>
        <a:off x="32967" y="3673492"/>
        <a:ext cx="7078578" cy="609393"/>
      </dsp:txXfrm>
    </dsp:sp>
    <dsp:sp modelId="{A67A62BF-D314-4342-A563-44E3CA8889A1}">
      <dsp:nvSpPr>
        <dsp:cNvPr id="0" name=""/>
        <dsp:cNvSpPr/>
      </dsp:nvSpPr>
      <dsp:spPr>
        <a:xfrm>
          <a:off x="0" y="4364813"/>
          <a:ext cx="7144512" cy="675327"/>
        </a:xfrm>
        <a:prstGeom prst="roundRect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Матеріали психолого-педагогічних консиліумів, семінарів, тренінгів, тексти (ключі) тестових методик, опитувальники, анкети, бланки відповідей тощо. </a:t>
          </a:r>
          <a:endParaRPr lang="en-US" sz="1700" kern="1200"/>
        </a:p>
      </dsp:txBody>
      <dsp:txXfrm>
        <a:off x="32967" y="4397780"/>
        <a:ext cx="7078578" cy="609393"/>
      </dsp:txXfrm>
    </dsp:sp>
    <dsp:sp modelId="{D59DF6BC-090E-4F02-8137-787FC8869414}">
      <dsp:nvSpPr>
        <dsp:cNvPr id="0" name=""/>
        <dsp:cNvSpPr/>
      </dsp:nvSpPr>
      <dsp:spPr>
        <a:xfrm>
          <a:off x="0" y="5089101"/>
          <a:ext cx="7144512" cy="675327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Графік роботи, затверджений керівником закладу</a:t>
          </a:r>
          <a:endParaRPr lang="en-US" sz="1700" kern="1200"/>
        </a:p>
      </dsp:txBody>
      <dsp:txXfrm>
        <a:off x="32967" y="5122068"/>
        <a:ext cx="7078578" cy="60939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F662F-3E4F-4BD8-8284-6939D9E79673}">
      <dsp:nvSpPr>
        <dsp:cNvPr id="0" name=""/>
        <dsp:cNvSpPr/>
      </dsp:nvSpPr>
      <dsp:spPr>
        <a:xfrm>
          <a:off x="770" y="226796"/>
          <a:ext cx="3003168" cy="18019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План роботи. </a:t>
          </a:r>
          <a:endParaRPr lang="en-US" sz="2300" kern="1200"/>
        </a:p>
      </dsp:txBody>
      <dsp:txXfrm>
        <a:off x="770" y="226796"/>
        <a:ext cx="3003168" cy="1801900"/>
      </dsp:txXfrm>
    </dsp:sp>
    <dsp:sp modelId="{3CB04335-7494-4540-9CAE-7B0D61B3C4F3}">
      <dsp:nvSpPr>
        <dsp:cNvPr id="0" name=""/>
        <dsp:cNvSpPr/>
      </dsp:nvSpPr>
      <dsp:spPr>
        <a:xfrm>
          <a:off x="3304254" y="226796"/>
          <a:ext cx="3003168" cy="1801900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Журнал обліку щоденного відвідування групи дітьми.</a:t>
          </a:r>
          <a:endParaRPr lang="en-US" sz="2300" kern="1200" dirty="0"/>
        </a:p>
      </dsp:txBody>
      <dsp:txXfrm>
        <a:off x="3304254" y="226796"/>
        <a:ext cx="3003168" cy="1801900"/>
      </dsp:txXfrm>
    </dsp:sp>
    <dsp:sp modelId="{82B32B81-D22E-4973-9BD7-CA3D83CF417E}">
      <dsp:nvSpPr>
        <dsp:cNvPr id="0" name=""/>
        <dsp:cNvSpPr/>
      </dsp:nvSpPr>
      <dsp:spPr>
        <a:xfrm>
          <a:off x="770" y="2329014"/>
          <a:ext cx="3003168" cy="1801900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Книга відомостей про дітей та їхніх батьків. </a:t>
          </a:r>
          <a:endParaRPr lang="en-US" sz="2300" kern="1200" dirty="0"/>
        </a:p>
      </dsp:txBody>
      <dsp:txXfrm>
        <a:off x="770" y="2329014"/>
        <a:ext cx="3003168" cy="1801900"/>
      </dsp:txXfrm>
    </dsp:sp>
    <dsp:sp modelId="{960BD5BB-2E31-42A0-8403-D1141E560462}">
      <dsp:nvSpPr>
        <dsp:cNvPr id="0" name=""/>
        <dsp:cNvSpPr/>
      </dsp:nvSpPr>
      <dsp:spPr>
        <a:xfrm>
          <a:off x="3304254" y="2329014"/>
          <a:ext cx="3003168" cy="1801900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Листок здоров’я дітей. </a:t>
          </a:r>
          <a:endParaRPr lang="en-US" sz="2300" kern="1200" dirty="0"/>
        </a:p>
      </dsp:txBody>
      <dsp:txXfrm>
        <a:off x="3304254" y="2329014"/>
        <a:ext cx="3003168" cy="1801900"/>
      </dsp:txXfrm>
    </dsp:sp>
    <dsp:sp modelId="{BF0B8F43-D04A-424A-AB54-C06A9A822D1E}">
      <dsp:nvSpPr>
        <dsp:cNvPr id="0" name=""/>
        <dsp:cNvSpPr/>
      </dsp:nvSpPr>
      <dsp:spPr>
        <a:xfrm>
          <a:off x="1652512" y="4431232"/>
          <a:ext cx="3003168" cy="180190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Картотека дидактичних ігор, методичних розробок (конспекти різних видів роботи тощо).</a:t>
          </a:r>
          <a:endParaRPr lang="en-US" sz="2300" kern="1200"/>
        </a:p>
      </dsp:txBody>
      <dsp:txXfrm>
        <a:off x="1652512" y="4431232"/>
        <a:ext cx="3003168" cy="18019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9A8B08-2A5A-4801-A478-A7909DB0B52F}">
      <dsp:nvSpPr>
        <dsp:cNvPr id="0" name=""/>
        <dsp:cNvSpPr/>
      </dsp:nvSpPr>
      <dsp:spPr>
        <a:xfrm>
          <a:off x="788" y="2214693"/>
          <a:ext cx="3138877" cy="20402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/>
            <a:t>Календарно-тематичний</a:t>
          </a:r>
          <a:endParaRPr lang="en-US" sz="3200" kern="1200"/>
        </a:p>
      </dsp:txBody>
      <dsp:txXfrm>
        <a:off x="100386" y="2314291"/>
        <a:ext cx="2939681" cy="1841074"/>
      </dsp:txXfrm>
    </dsp:sp>
    <dsp:sp modelId="{D5F595F3-5C63-4A79-970D-2F6D2B4D1A7A}">
      <dsp:nvSpPr>
        <dsp:cNvPr id="0" name=""/>
        <dsp:cNvSpPr/>
      </dsp:nvSpPr>
      <dsp:spPr>
        <a:xfrm>
          <a:off x="1570227" y="1505044"/>
          <a:ext cx="3459567" cy="3459567"/>
        </a:xfrm>
        <a:custGeom>
          <a:avLst/>
          <a:gdLst/>
          <a:ahLst/>
          <a:cxnLst/>
          <a:rect l="0" t="0" r="0" b="0"/>
          <a:pathLst>
            <a:path>
              <a:moveTo>
                <a:pt x="349489" y="687219"/>
              </a:moveTo>
              <a:arcTo wR="1729783" hR="1729783" stAng="13023870" swAng="6352259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ECCA2-7626-41F9-807F-D086C5E13F4A}">
      <dsp:nvSpPr>
        <dsp:cNvPr id="0" name=""/>
        <dsp:cNvSpPr/>
      </dsp:nvSpPr>
      <dsp:spPr>
        <a:xfrm>
          <a:off x="3460355" y="2214693"/>
          <a:ext cx="3138877" cy="20402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Перспективний</a:t>
          </a:r>
          <a:endParaRPr lang="en-US" sz="3200" kern="1200" dirty="0"/>
        </a:p>
      </dsp:txBody>
      <dsp:txXfrm>
        <a:off x="3559953" y="2314291"/>
        <a:ext cx="2939681" cy="1841074"/>
      </dsp:txXfrm>
    </dsp:sp>
    <dsp:sp modelId="{F60D5E3F-3DA1-4A74-B4A5-78AC5185F5F2}">
      <dsp:nvSpPr>
        <dsp:cNvPr id="0" name=""/>
        <dsp:cNvSpPr/>
      </dsp:nvSpPr>
      <dsp:spPr>
        <a:xfrm>
          <a:off x="1570227" y="1505044"/>
          <a:ext cx="3459567" cy="3459567"/>
        </a:xfrm>
        <a:custGeom>
          <a:avLst/>
          <a:gdLst/>
          <a:ahLst/>
          <a:cxnLst/>
          <a:rect l="0" t="0" r="0" b="0"/>
          <a:pathLst>
            <a:path>
              <a:moveTo>
                <a:pt x="3110077" y="2772348"/>
              </a:moveTo>
              <a:arcTo wR="1729783" hR="1729783" stAng="2223870" swAng="6352259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F7B4A-270D-4589-A728-541CB6A86382}">
      <dsp:nvSpPr>
        <dsp:cNvPr id="0" name=""/>
        <dsp:cNvSpPr/>
      </dsp:nvSpPr>
      <dsp:spPr>
        <a:xfrm>
          <a:off x="1283" y="507953"/>
          <a:ext cx="4505585" cy="286104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FB8C40-3A81-47D1-A66A-E3EEF4C6E743}">
      <dsp:nvSpPr>
        <dsp:cNvPr id="0" name=""/>
        <dsp:cNvSpPr/>
      </dsp:nvSpPr>
      <dsp:spPr>
        <a:xfrm>
          <a:off x="501904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Складається на місяць, 1-2 тижні, декілька днів</a:t>
          </a:r>
          <a:endParaRPr lang="en-US" sz="2500" kern="1200" dirty="0"/>
        </a:p>
      </dsp:txBody>
      <dsp:txXfrm>
        <a:off x="585701" y="1067340"/>
        <a:ext cx="4337991" cy="2693452"/>
      </dsp:txXfrm>
    </dsp:sp>
    <dsp:sp modelId="{538367B1-7014-446A-9D32-BF1F8EA09843}">
      <dsp:nvSpPr>
        <dsp:cNvPr id="0" name=""/>
        <dsp:cNvSpPr/>
      </dsp:nvSpPr>
      <dsp:spPr>
        <a:xfrm>
          <a:off x="5508110" y="507953"/>
          <a:ext cx="4505585" cy="286104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33ADE0-07A0-4356-A2EA-441A5234E39A}">
      <dsp:nvSpPr>
        <dsp:cNvPr id="0" name=""/>
        <dsp:cNvSpPr/>
      </dsp:nvSpPr>
      <dsp:spPr>
        <a:xfrm>
          <a:off x="6008730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Початок місяця - вписується комплекс ранкової гімнастики на 2 тижні (з ускладненням на другий тиждень), гігієнічна гімнастика, робота з батьками, інші форми роботи (</a:t>
          </a:r>
          <a:r>
            <a:rPr lang="uk-UA" sz="2500" kern="1200" dirty="0" err="1"/>
            <a:t>загартовувальні</a:t>
          </a:r>
          <a:r>
            <a:rPr lang="uk-UA" sz="2500" kern="1200" dirty="0"/>
            <a:t> процедури)</a:t>
          </a:r>
          <a:endParaRPr lang="en-US" sz="2500" kern="1200" dirty="0"/>
        </a:p>
      </dsp:txBody>
      <dsp:txXfrm>
        <a:off x="6092527" y="1067340"/>
        <a:ext cx="4337991" cy="2693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5F05C-7152-4B1E-B080-2DE6017AA548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583D3-635D-4CAA-8219-797D20C73F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6274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583D3-635D-4CAA-8219-797D20C73F9C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9433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583D3-635D-4CAA-8219-797D20C73F9C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6314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CDE01A-C02F-4434-9ACE-1920063E1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CD1C15F-8B3A-4E93-B8DA-87C4B1FFC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A90BE5-293E-4833-8DFB-20FD84B14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85F25B4-7FDA-4BBF-A4D0-EB3956F34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07194F2-C96E-4B96-8650-DEC645F42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469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537BD2-F5BB-4DED-A5D1-C104BBB29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641A8DA-AFAF-46BD-97F4-67E49D23F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F643347-00A5-4841-9902-7ECD44776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5BA23B0-2610-4DBC-A121-790E24DD9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AAA531E-D6A7-432A-8019-4EF39C1E5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041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FCBC72-4F76-4DC3-84F0-297DEB7229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8DF6ACA-90C9-4CE9-9517-FD4F11872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6AC7EE8-CECC-48B0-B439-E83D2328A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D17CF02-158D-4D24-9E38-4BCBF79AD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FACA90F-B204-4474-8D9F-334AF88FC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502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694DCB-438D-463C-ADFD-E17A842C5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31F96C8-7341-46F6-8E92-98856AA51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8158856-0719-4200-927A-47060E8CC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13DE772-5B18-48E3-B62B-77BD2A93E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55F9B38-3FBF-4128-8D40-CB3C8BF3F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621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C7D8C2-0F90-42FD-B2D7-DD7B7C39A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AAD5494-F99D-4E9B-A5F2-AF1E7F3E6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5CC5A29-6069-408C-A547-CC2BB5CE4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68BEA30-D62A-45E5-A616-0EFA5BE34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4054431-9192-48E6-9CD8-925238C2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6918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AD8FB3-67F8-484E-AD85-B80D3A2D6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B7890E1-5D84-49D0-9CAF-D570182D7A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43758F8-EE21-4037-841F-61C894268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123C5D1-ADE7-4FA5-9B8C-20CFB5075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181875E-CEAC-4E08-BE3A-D0CB783C1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C8CFB3F-EA25-4710-99E5-A74F4EA14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773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DE168E-0A90-4B0C-92A0-1B7A44B2F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8667C95-91AC-44D7-A063-316519991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21EE10A-635C-4351-9748-FBDF0BBA3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84C4A24C-5CF3-4FA6-A954-9759E27198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B6B9DE5B-91A8-484D-AC72-38E887A1A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4C87D7D-62CA-4596-9816-FF088CA66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F7DE71E-C8C8-4210-9727-0654A25D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5AA3BA-BDCA-4479-90E9-A2432EE20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2600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71349-D7E8-452A-B56C-B9E346ECB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591332EE-8E66-4F74-A43F-703D569F9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0627AD04-32DC-4335-A092-A98B6BE7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5C4080FB-49C8-4488-8858-6A9ED767D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157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7F09FA09-FD1F-44D8-A093-F14AE183F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F2978A91-0A1F-4162-92A6-E1AFDF0F0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5F2F9B5-0CF7-44A3-B8A8-9E1E5A05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425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689220-6268-495A-9EC7-EBF4CF899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148B7E-3F3F-49E3-B2D7-BE11097AE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DF24EF0-4D6D-4839-BB06-8B328C95C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2629BE9-9ECC-480D-ADAF-825A29C36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68A8541-E2F5-44F5-A318-515E6DC9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C05C075-46FD-417B-BB12-5C1A70591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1121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3CA36C-E990-4EC2-A58E-80B5F8170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490AB7B-53C5-422C-9816-A5D53C7C15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3CC8E3A-9977-4A20-8F73-38550BC99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7D015A6-7C3F-4701-88F8-CDD1721AB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47DD309-4233-491E-9769-163D57065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FB2E9ED-DFBF-4083-8502-A4F1EC3C4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620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4670057-C2F1-49EB-8FCA-CD95EE2E3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8B0C741-D9EA-470A-AF2C-4BB1C8B36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41478-3DCD-4215-905A-265A55C398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66A45-F76A-4658-A54B-4C195E55B8D6}" type="datetimeFigureOut">
              <a:rPr lang="uk-UA" smtClean="0"/>
              <a:t>31.10.2020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D5B4BB5-25BE-457D-A94B-B2A4A28530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FA6356D-6664-4645-852D-62FF5D4C8E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B0AD5-7C28-45F2-BF3A-AD62DCB508E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393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9CF32F-7501-4759-BC25-1FFE10E9F8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uk-UA" sz="3300">
                <a:solidFill>
                  <a:srgbClr val="080808"/>
                </a:solidFill>
              </a:rPr>
              <a:t>Перелік обов’язкових документів за формування та зберігання яких відповідають педагогічні працівники ЗДО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89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7E3054-2D78-4FB5-B584-6160C4D83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uk-UA" sz="5200"/>
              <a:t>Календарно-тематичний план</a:t>
            </a: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7A04BA2C-F9B5-4399-9470-104AEBEF8F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123502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254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28E5CB-913B-4378-97CE-18C9F6410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6034D6-C0E5-4580-8BC2-9B901C68A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4862848" cy="5569291"/>
          </a:xfrm>
        </p:spPr>
        <p:txBody>
          <a:bodyPr>
            <a:normAutofit/>
          </a:bodyPr>
          <a:lstStyle/>
          <a:p>
            <a:r>
              <a:rPr lang="uk-UA" sz="5200" dirty="0"/>
              <a:t>Складання календарно-тематичного плану може бути за:</a:t>
            </a: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1439DC82-A3BD-4483-AE1C-1B893A086C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766323"/>
              </p:ext>
            </p:extLst>
          </p:nvPr>
        </p:nvGraphicFramePr>
        <p:xfrm>
          <a:off x="4873558" y="565177"/>
          <a:ext cx="6692629" cy="5727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504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solidFill>
            <a:schemeClr val="bg1"/>
          </a:solidFill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AAB42-F48E-4533-B4E6-BE2C6AC8D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988" y="1442172"/>
            <a:ext cx="8582025" cy="21773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тривалий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період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тиждень-місяць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планувати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освітню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роботу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з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дітьми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так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аби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переважала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одна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освітня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лінія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uk-UA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               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не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раціонально</a:t>
            </a:r>
            <a:endParaRPr lang="en-US" sz="3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74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D2F5602-6586-46E4-8645-2CDA442AB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434B85-DB0D-4010-A6A1-147F28D47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9FE352-F6F3-4A94-BC95-353344235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320231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solidFill>
                  <a:schemeClr val="tx2"/>
                </a:solidFill>
              </a:rPr>
              <a:t>Перспективний план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2E5F4F0-80C0-49F3-84A2-453DE42F2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915607" cy="2187829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42FEDB6-5432-4162-8648-3827572AF0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9FE345E-092D-4A20-A43A-0F9258D96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313FCF-0EE7-4C6B-BAB3-EFC9451D3D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B9ECD02-BE1B-4347-8C2E-EEA690082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46CCF5C5-0436-4BA0-9152-7C160A4F41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937188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1898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6B6782-DCFD-4C31-BE74-8485E9060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/>
              <a:t>Журнал обліку щоденного відвідування групи дітьми</a:t>
            </a:r>
            <a:endParaRPr lang="uk-UA" dirty="0"/>
          </a:p>
        </p:txBody>
      </p:sp>
      <p:graphicFrame>
        <p:nvGraphicFramePr>
          <p:cNvPr id="11" name="Місце для вмісту 2">
            <a:extLst>
              <a:ext uri="{FF2B5EF4-FFF2-40B4-BE49-F238E27FC236}">
                <a16:creationId xmlns:a16="http://schemas.microsoft.com/office/drawing/2014/main" id="{C54FC115-0AA5-4E83-9920-224A030DB20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8416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3C994B4-9721-4148-9EEC-6793CECDE8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3" y="-1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9D95E49-763A-4886-B038-82F734740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AD3998-CF72-48F6-90B8-F03F9C98A8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727069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136DA-F0DB-41B5-8C77-1ED821E85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8324" y="299432"/>
            <a:ext cx="5294293" cy="2956085"/>
          </a:xfrm>
        </p:spPr>
        <p:txBody>
          <a:bodyPr anchor="ctr">
            <a:normAutofit/>
          </a:bodyPr>
          <a:lstStyle/>
          <a:p>
            <a:r>
              <a:rPr lang="uk-UA" sz="4800" dirty="0"/>
              <a:t>Книга відомостей про дітей та їхніх батьків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0CC4CAA-CA2B-4CC0-B824-4E3DB6DC5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9568" y="339399"/>
            <a:ext cx="4956417" cy="2984320"/>
          </a:xfrm>
        </p:spPr>
        <p:txBody>
          <a:bodyPr anchor="ctr">
            <a:normAutofit/>
          </a:bodyPr>
          <a:lstStyle/>
          <a:p>
            <a:r>
              <a:rPr lang="uk-UA" sz="1800" dirty="0"/>
              <a:t>Оформляють у табличній формі</a:t>
            </a:r>
          </a:p>
          <a:p>
            <a:r>
              <a:rPr lang="uk-UA" sz="1800" dirty="0"/>
              <a:t>Батьки мають право не надавати інформацію про місце роботи та займані посади</a:t>
            </a:r>
          </a:p>
          <a:p>
            <a:r>
              <a:rPr lang="uk-UA" sz="1800" dirty="0"/>
              <a:t>Обов’язковими є: ПІБ батьків, номер телефонів, місце проживання</a:t>
            </a:r>
          </a:p>
          <a:p>
            <a:endParaRPr lang="uk-UA" sz="1800" dirty="0"/>
          </a:p>
        </p:txBody>
      </p:sp>
      <p:pic>
        <p:nvPicPr>
          <p:cNvPr id="5" name="Рисунок 4" descr="Зображення, що містить стіл&#10;&#10;Автоматично згенерований опис">
            <a:extLst>
              <a:ext uri="{FF2B5EF4-FFF2-40B4-BE49-F238E27FC236}">
                <a16:creationId xmlns:a16="http://schemas.microsoft.com/office/drawing/2014/main" id="{856A7517-FF54-45D9-83CE-4D09A11577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128"/>
          <a:stretch/>
        </p:blipFill>
        <p:spPr>
          <a:xfrm>
            <a:off x="471569" y="3363686"/>
            <a:ext cx="10894411" cy="27967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85D7B9-E066-4923-8CB7-294BF3062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5443840-A796-4C43-8DC1-1B738EFEC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5193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12B7D5BF-766A-4865-A35F-7AF8244836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370161"/>
            <a:ext cx="475488" cy="2790226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19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082622D-AAF3-4897-8629-FC918530D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B6FF9-2657-4FF2-BA6C-25AD123F6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641850"/>
            <a:ext cx="3611880" cy="1535865"/>
          </a:xfrm>
        </p:spPr>
        <p:txBody>
          <a:bodyPr>
            <a:normAutofit/>
          </a:bodyPr>
          <a:lstStyle/>
          <a:p>
            <a:r>
              <a:rPr lang="uk-UA" sz="3200"/>
              <a:t>Листок здоров’я дітей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368C871-0730-47C3-B63B-C627245DF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640" y="641850"/>
            <a:ext cx="6053160" cy="1535865"/>
          </a:xfrm>
        </p:spPr>
        <p:txBody>
          <a:bodyPr anchor="ctr">
            <a:normAutofit/>
          </a:bodyPr>
          <a:lstStyle/>
          <a:p>
            <a:r>
              <a:rPr lang="uk-UA" sz="1500"/>
              <a:t>Оформляється медичною сестрою спільно з вихователем</a:t>
            </a:r>
          </a:p>
          <a:p>
            <a:r>
              <a:rPr lang="uk-UA" sz="1500"/>
              <a:t>Може бути як вписаний або вклеєний в журнал обліку щоденного відвідування дітьми групи, так і вестись як окремий документ</a:t>
            </a:r>
          </a:p>
          <a:p>
            <a:r>
              <a:rPr lang="uk-UA" sz="1500"/>
              <a:t>Кожного навчального року уточнюється та поновлюється інформація щодо кожної дитини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0FAE173-7A02-4831-8505-D8F86A522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336" y="3512181"/>
            <a:ext cx="10824943" cy="2778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032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solidFill>
            <a:schemeClr val="bg1"/>
          </a:solidFill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76B4A9-49AB-4350-AB20-0DC1F0AF0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762" y="1309544"/>
            <a:ext cx="9134476" cy="252315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Листок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здоров’я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який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розміщенно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в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батьківському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куточку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не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повинен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містити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дані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групи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здоров’я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й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діагнози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вихованців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  <a:b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У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цих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листах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записуємо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антропометничні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дані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дітей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які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поновлюються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щоквартально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а в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групах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дітей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раннього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віку</a:t>
            </a:r>
            <a:r>
              <a:rPr lang="en-US" sz="2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- </a:t>
            </a:r>
            <a:r>
              <a:rPr lang="en-US" sz="2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щомісяця</a:t>
            </a:r>
            <a:endParaRPr lang="en-US" sz="2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51F2274-0B1E-4778-A27F-26D08996F2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4857" y="4821486"/>
            <a:ext cx="6302286" cy="157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313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2C0FF7-DC97-4B9C-898E-5E9EFF280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uk-UA">
                <a:solidFill>
                  <a:srgbClr val="FFFFFF"/>
                </a:solidFill>
              </a:rPr>
              <a:t>Картотека дидактичних ігор та методичних розробок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415C0F1-EF91-4E7B-8FEB-0EC2AABC8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1599" y="591344"/>
            <a:ext cx="6712200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uk-UA" i="1" dirty="0"/>
              <a:t>Згідно Примірної інструкції з діловодства у закладах дошкільної освіти, затвердженої наказом МОН від 01.10.2012 р., до складу обов’язкової документації педагогів ЗДО ввійшла картотека дидактичних ігор та методичних розробок (конспектів різних видів роботи з дітьми)</a:t>
            </a:r>
          </a:p>
        </p:txBody>
      </p:sp>
    </p:spTree>
    <p:extLst>
      <p:ext uri="{BB962C8B-B14F-4D97-AF65-F5344CB8AC3E}">
        <p14:creationId xmlns:p14="http://schemas.microsoft.com/office/powerpoint/2010/main" val="1933151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28E5CB-913B-4378-97CE-18C9F6410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10E21F-BC45-4ACD-83AA-62BB83055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4862848" cy="5569291"/>
          </a:xfrm>
        </p:spPr>
        <p:txBody>
          <a:bodyPr>
            <a:normAutofit/>
          </a:bodyPr>
          <a:lstStyle/>
          <a:p>
            <a:r>
              <a:rPr lang="uk-UA" sz="5200"/>
              <a:t>Критерії систематизації картотеки</a:t>
            </a: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37E0E09A-1790-4B56-B3F5-1C2D32D6BB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496138"/>
              </p:ext>
            </p:extLst>
          </p:nvPr>
        </p:nvGraphicFramePr>
        <p:xfrm>
          <a:off x="5326143" y="179109"/>
          <a:ext cx="6551630" cy="6457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1802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1525B3-D9B9-4F51-9CE9-C112514D8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45" y="621792"/>
            <a:ext cx="5181503" cy="5504688"/>
          </a:xfrm>
        </p:spPr>
        <p:txBody>
          <a:bodyPr>
            <a:normAutofit/>
          </a:bodyPr>
          <a:lstStyle/>
          <a:p>
            <a:r>
              <a:rPr lang="uk-UA" sz="4800"/>
              <a:t>Документація вихователя-методиста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56F8EA-3356-4455-9899-320874F6E4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4" name="Місце для вмісту 2">
            <a:extLst>
              <a:ext uri="{FF2B5EF4-FFF2-40B4-BE49-F238E27FC236}">
                <a16:creationId xmlns:a16="http://schemas.microsoft.com/office/drawing/2014/main" id="{9AC0B6DD-785E-4908-A772-FDFBB90ABB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4478005"/>
              </p:ext>
            </p:extLst>
          </p:nvPr>
        </p:nvGraphicFramePr>
        <p:xfrm>
          <a:off x="6099048" y="621792"/>
          <a:ext cx="525780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21235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15865E-8358-4A1A-AFA8-DF7CF7057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uk-UA" dirty="0"/>
              <a:t>Доцільність створення картотеки ігор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F571235-9397-47FE-97AD-C7F5635BB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uk-UA" sz="2400" dirty="0"/>
              <a:t>Створення системи дидактичних ігор, що використовують в певній групі</a:t>
            </a:r>
          </a:p>
          <a:p>
            <a:r>
              <a:rPr lang="uk-UA" sz="2400" dirty="0"/>
              <a:t>Визначення «прогалин» у використання дидактичних ігор із певних розділів</a:t>
            </a:r>
          </a:p>
          <a:p>
            <a:r>
              <a:rPr lang="uk-UA" sz="2400" dirty="0"/>
              <a:t>Забезпечення системності у плануванні ігрової діяльності </a:t>
            </a:r>
          </a:p>
          <a:p>
            <a:r>
              <a:rPr lang="uk-UA" sz="2400" dirty="0"/>
              <a:t>Використання матеріалів картотеки під час планування, індивідуальної роботи з дітьми, проведення </a:t>
            </a:r>
            <a:r>
              <a:rPr lang="uk-UA" sz="2400" dirty="0" err="1"/>
              <a:t>діагностувального</a:t>
            </a:r>
            <a:r>
              <a:rPr lang="uk-UA" sz="2400" dirty="0"/>
              <a:t> обстеження дітей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35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FB33DC6A-1F1C-4A06-834E-CFF88F1C0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Freeform: Shape 45">
            <a:extLst>
              <a:ext uri="{FF2B5EF4-FFF2-40B4-BE49-F238E27FC236}">
                <a16:creationId xmlns:a16="http://schemas.microsoft.com/office/drawing/2014/main" id="{0FE1D5CF-87B8-4A8A-AD3C-01D06A607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208641" cy="6858000"/>
          </a:xfrm>
          <a:custGeom>
            <a:avLst/>
            <a:gdLst>
              <a:gd name="connsiteX0" fmla="*/ 0 w 6208641"/>
              <a:gd name="connsiteY0" fmla="*/ 0 h 6858000"/>
              <a:gd name="connsiteX1" fmla="*/ 5464181 w 6208641"/>
              <a:gd name="connsiteY1" fmla="*/ 0 h 6858000"/>
              <a:gd name="connsiteX2" fmla="*/ 5538086 w 6208641"/>
              <a:gd name="connsiteY2" fmla="*/ 159684 h 6858000"/>
              <a:gd name="connsiteX3" fmla="*/ 6208641 w 6208641"/>
              <a:gd name="connsiteY3" fmla="*/ 3706589 h 6858000"/>
              <a:gd name="connsiteX4" fmla="*/ 5734754 w 6208641"/>
              <a:gd name="connsiteY4" fmla="*/ 6730443 h 6858000"/>
              <a:gd name="connsiteX5" fmla="*/ 5689361 w 6208641"/>
              <a:gd name="connsiteY5" fmla="*/ 6858000 h 6858000"/>
              <a:gd name="connsiteX6" fmla="*/ 0 w 620864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8641" h="6858000">
                <a:moveTo>
                  <a:pt x="0" y="0"/>
                </a:moveTo>
                <a:lnTo>
                  <a:pt x="5464181" y="0"/>
                </a:lnTo>
                <a:lnTo>
                  <a:pt x="5538086" y="159684"/>
                </a:lnTo>
                <a:cubicBezTo>
                  <a:pt x="5961440" y="1172168"/>
                  <a:pt x="6208641" y="2392735"/>
                  <a:pt x="6208641" y="3706589"/>
                </a:cubicBezTo>
                <a:cubicBezTo>
                  <a:pt x="6208641" y="4801467"/>
                  <a:pt x="6036974" y="5831563"/>
                  <a:pt x="5734754" y="6730443"/>
                </a:cubicBezTo>
                <a:lnTo>
                  <a:pt x="568936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8" name="Freeform: Shape 47">
            <a:extLst>
              <a:ext uri="{FF2B5EF4-FFF2-40B4-BE49-F238E27FC236}">
                <a16:creationId xmlns:a16="http://schemas.microsoft.com/office/drawing/2014/main" id="{60926200-45C2-41E9-839F-31CD5FE4C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03325" cy="6858000"/>
          </a:xfrm>
          <a:custGeom>
            <a:avLst/>
            <a:gdLst>
              <a:gd name="connsiteX0" fmla="*/ 0 w 6203325"/>
              <a:gd name="connsiteY0" fmla="*/ 0 h 6858000"/>
              <a:gd name="connsiteX1" fmla="*/ 5458865 w 6203325"/>
              <a:gd name="connsiteY1" fmla="*/ 0 h 6858000"/>
              <a:gd name="connsiteX2" fmla="*/ 5532770 w 6203325"/>
              <a:gd name="connsiteY2" fmla="*/ 159684 h 6858000"/>
              <a:gd name="connsiteX3" fmla="*/ 6203325 w 6203325"/>
              <a:gd name="connsiteY3" fmla="*/ 3706589 h 6858000"/>
              <a:gd name="connsiteX4" fmla="*/ 5729438 w 6203325"/>
              <a:gd name="connsiteY4" fmla="*/ 6730443 h 6858000"/>
              <a:gd name="connsiteX5" fmla="*/ 5684045 w 6203325"/>
              <a:gd name="connsiteY5" fmla="*/ 6858000 h 6858000"/>
              <a:gd name="connsiteX6" fmla="*/ 0 w 620332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3325" h="6858000">
                <a:moveTo>
                  <a:pt x="0" y="0"/>
                </a:moveTo>
                <a:lnTo>
                  <a:pt x="5458865" y="0"/>
                </a:lnTo>
                <a:lnTo>
                  <a:pt x="5532770" y="159684"/>
                </a:lnTo>
                <a:cubicBezTo>
                  <a:pt x="5956124" y="1172168"/>
                  <a:pt x="6203325" y="2392735"/>
                  <a:pt x="6203325" y="3706589"/>
                </a:cubicBezTo>
                <a:cubicBezTo>
                  <a:pt x="6203325" y="4801467"/>
                  <a:pt x="6031658" y="5831563"/>
                  <a:pt x="5729438" y="6730443"/>
                </a:cubicBezTo>
                <a:lnTo>
                  <a:pt x="568404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C33E30-22F0-4CA5-A237-99E525D2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8" y="1106034"/>
            <a:ext cx="5019074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Шаблони оформлення картотеки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ED557F7-E1EC-40A3-9A81-ED36B577C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7" y="1255641"/>
            <a:ext cx="6266484" cy="1973941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546920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EE81047-87EF-416B-B5BD-3B08F0036B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5687" y="3822970"/>
            <a:ext cx="6387218" cy="174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642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789619-AD10-4A45-ACB2-69DA0F213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Завдання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вихователя-методиста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директора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закладу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–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донести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інформацію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обов’язкову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документацію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відома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вихователів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та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допомогти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їм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з’ясувати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всі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нюанси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її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заповнення</a:t>
            </a:r>
            <a:r>
              <a:rPr lang="uk-UA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  <a:endParaRPr lang="en-US" sz="3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4033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93BCDC-69E6-4231-867D-432B39279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45" y="621792"/>
            <a:ext cx="5181503" cy="5504688"/>
          </a:xfrm>
        </p:spPr>
        <p:txBody>
          <a:bodyPr>
            <a:normAutofit/>
          </a:bodyPr>
          <a:lstStyle/>
          <a:p>
            <a:r>
              <a:rPr lang="ru-RU" sz="4800"/>
              <a:t>Документац</a:t>
            </a:r>
            <a:r>
              <a:rPr lang="uk-UA" sz="4800"/>
              <a:t>ія інструктора з фізкультури</a:t>
            </a:r>
          </a:p>
        </p:txBody>
      </p:sp>
      <p:graphicFrame>
        <p:nvGraphicFramePr>
          <p:cNvPr id="14" name="Місце для вмісту 2">
            <a:extLst>
              <a:ext uri="{FF2B5EF4-FFF2-40B4-BE49-F238E27FC236}">
                <a16:creationId xmlns:a16="http://schemas.microsoft.com/office/drawing/2014/main" id="{C62588D9-DB46-4D9E-BD16-F26ABA716D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78177"/>
              </p:ext>
            </p:extLst>
          </p:nvPr>
        </p:nvGraphicFramePr>
        <p:xfrm>
          <a:off x="6099048" y="621792"/>
          <a:ext cx="525780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015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42038E-F20C-4328-AA56-A5032601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648" y="557188"/>
            <a:ext cx="4862848" cy="5569291"/>
          </a:xfrm>
        </p:spPr>
        <p:txBody>
          <a:bodyPr>
            <a:normAutofit/>
          </a:bodyPr>
          <a:lstStyle/>
          <a:p>
            <a:r>
              <a:rPr lang="uk-UA" sz="5200" dirty="0"/>
              <a:t>Документація музичного керівника</a:t>
            </a:r>
          </a:p>
        </p:txBody>
      </p:sp>
      <p:graphicFrame>
        <p:nvGraphicFramePr>
          <p:cNvPr id="27" name="Місце для вмісту 2">
            <a:extLst>
              <a:ext uri="{FF2B5EF4-FFF2-40B4-BE49-F238E27FC236}">
                <a16:creationId xmlns:a16="http://schemas.microsoft.com/office/drawing/2014/main" id="{B5C6D20A-8D30-4798-8C83-0E9E49847A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717028"/>
              </p:ext>
            </p:extLst>
          </p:nvPr>
        </p:nvGraphicFramePr>
        <p:xfrm>
          <a:off x="5165387" y="97277"/>
          <a:ext cx="6731541" cy="6586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3137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746783-F081-4F46-BE17-78C207FC9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4054813" cy="5569291"/>
          </a:xfrm>
        </p:spPr>
        <p:txBody>
          <a:bodyPr>
            <a:normAutofit/>
          </a:bodyPr>
          <a:lstStyle/>
          <a:p>
            <a:r>
              <a:rPr lang="uk-UA" sz="5200" dirty="0"/>
              <a:t>Документація керівника гуртка</a:t>
            </a: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991B92AE-BE9C-4A7B-859B-B3F5B1FF3D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349619"/>
              </p:ext>
            </p:extLst>
          </p:nvPr>
        </p:nvGraphicFramePr>
        <p:xfrm>
          <a:off x="5088913" y="76278"/>
          <a:ext cx="6676513" cy="6626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7729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628E5CB-913B-4378-97CE-18C9F6410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F974CE-A0A0-42FE-99B5-4A7C17BE5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276" y="589490"/>
            <a:ext cx="4599562" cy="5569291"/>
          </a:xfrm>
        </p:spPr>
        <p:txBody>
          <a:bodyPr>
            <a:normAutofit/>
          </a:bodyPr>
          <a:lstStyle/>
          <a:p>
            <a:r>
              <a:rPr lang="uk-UA" sz="3600" dirty="0"/>
              <a:t>Документація вчителя-дефектолога/логопеда</a:t>
            </a: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FA747EB2-5CF9-43C6-938E-B597FD441B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5562073"/>
              </p:ext>
            </p:extLst>
          </p:nvPr>
        </p:nvGraphicFramePr>
        <p:xfrm>
          <a:off x="5392133" y="376693"/>
          <a:ext cx="5964716" cy="612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4090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4D260B-1FDB-4338-AA2F-828C962B9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uk-UA" sz="4000"/>
              <a:t>Документація практичного психолога (соціального педагога)</a:t>
            </a:r>
          </a:p>
        </p:txBody>
      </p:sp>
      <p:graphicFrame>
        <p:nvGraphicFramePr>
          <p:cNvPr id="12" name="Місце для вмісту 2">
            <a:extLst>
              <a:ext uri="{FF2B5EF4-FFF2-40B4-BE49-F238E27FC236}">
                <a16:creationId xmlns:a16="http://schemas.microsoft.com/office/drawing/2014/main" id="{60436730-AFAE-4855-A8A7-FD9AEF22AB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247928"/>
              </p:ext>
            </p:extLst>
          </p:nvPr>
        </p:nvGraphicFramePr>
        <p:xfrm>
          <a:off x="4508634" y="203212"/>
          <a:ext cx="7144512" cy="6507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0516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628E5CB-913B-4378-97CE-18C9F6410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5ED9B4-30E2-43C4-941D-D438E93EB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88" y="635012"/>
            <a:ext cx="4210455" cy="5569291"/>
          </a:xfrm>
        </p:spPr>
        <p:txBody>
          <a:bodyPr>
            <a:normAutofit/>
          </a:bodyPr>
          <a:lstStyle/>
          <a:p>
            <a:r>
              <a:rPr lang="uk-UA" sz="5200" dirty="0"/>
              <a:t>Документація вихователя</a:t>
            </a: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F8C783D8-5045-4085-AA10-20F5C55DFA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085875"/>
              </p:ext>
            </p:extLst>
          </p:nvPr>
        </p:nvGraphicFramePr>
        <p:xfrm>
          <a:off x="5048655" y="223737"/>
          <a:ext cx="6308193" cy="6459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7395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950AD4C-6AF3-49F8-94E1-DBCAFB394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DBEAE55-3EA1-41D7-A212-5F7D8986C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212206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FC5F0E7-644F-4101-BE72-12825CF53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417551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1F9B6B4-B0C4-45C6-A086-901C960D0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644774" y="0"/>
            <a:ext cx="2756893" cy="6858000"/>
          </a:xfrm>
          <a:custGeom>
            <a:avLst/>
            <a:gdLst>
              <a:gd name="connsiteX0" fmla="*/ 1133870 w 2756893"/>
              <a:gd name="connsiteY0" fmla="*/ 0 h 6858000"/>
              <a:gd name="connsiteX1" fmla="*/ 898082 w 2756893"/>
              <a:gd name="connsiteY1" fmla="*/ 0 h 6858000"/>
              <a:gd name="connsiteX2" fmla="*/ 920668 w 2756893"/>
              <a:gd name="connsiteY2" fmla="*/ 14997 h 6858000"/>
              <a:gd name="connsiteX3" fmla="*/ 2554961 w 2756893"/>
              <a:gd name="connsiteY3" fmla="*/ 3621656 h 6858000"/>
              <a:gd name="connsiteX4" fmla="*/ 641513 w 2756893"/>
              <a:gd name="connsiteY4" fmla="*/ 6374814 h 6858000"/>
              <a:gd name="connsiteX5" fmla="*/ 114086 w 2756893"/>
              <a:gd name="connsiteY5" fmla="*/ 6780599 h 6858000"/>
              <a:gd name="connsiteX6" fmla="*/ 0 w 2756893"/>
              <a:gd name="connsiteY6" fmla="*/ 6858000 h 6858000"/>
              <a:gd name="connsiteX7" fmla="*/ 40637 w 2756893"/>
              <a:gd name="connsiteY7" fmla="*/ 6858000 h 6858000"/>
              <a:gd name="connsiteX8" fmla="*/ 254139 w 2756893"/>
              <a:gd name="connsiteY8" fmla="*/ 6858000 h 6858000"/>
              <a:gd name="connsiteX9" fmla="*/ 365895 w 2756893"/>
              <a:gd name="connsiteY9" fmla="*/ 6780599 h 6858000"/>
              <a:gd name="connsiteX10" fmla="*/ 882543 w 2756893"/>
              <a:gd name="connsiteY10" fmla="*/ 6374814 h 6858000"/>
              <a:gd name="connsiteX11" fmla="*/ 2756893 w 2756893"/>
              <a:gd name="connsiteY11" fmla="*/ 3621656 h 6858000"/>
              <a:gd name="connsiteX12" fmla="*/ 1155994 w 2756893"/>
              <a:gd name="connsiteY12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56893" h="6858000">
                <a:moveTo>
                  <a:pt x="1133870" y="0"/>
                </a:moveTo>
                <a:lnTo>
                  <a:pt x="898082" y="0"/>
                </a:lnTo>
                <a:lnTo>
                  <a:pt x="920668" y="14997"/>
                </a:lnTo>
                <a:cubicBezTo>
                  <a:pt x="1969257" y="754641"/>
                  <a:pt x="2554961" y="2093192"/>
                  <a:pt x="2554961" y="3621656"/>
                </a:cubicBezTo>
                <a:cubicBezTo>
                  <a:pt x="2554961" y="4969131"/>
                  <a:pt x="1606863" y="5602839"/>
                  <a:pt x="641513" y="6374814"/>
                </a:cubicBezTo>
                <a:cubicBezTo>
                  <a:pt x="465717" y="6515397"/>
                  <a:pt x="291531" y="6653108"/>
                  <a:pt x="114086" y="6780599"/>
                </a:cubicBezTo>
                <a:lnTo>
                  <a:pt x="0" y="6858000"/>
                </a:lnTo>
                <a:lnTo>
                  <a:pt x="40637" y="6858000"/>
                </a:lnTo>
                <a:lnTo>
                  <a:pt x="254139" y="6858000"/>
                </a:lnTo>
                <a:lnTo>
                  <a:pt x="365895" y="6780599"/>
                </a:lnTo>
                <a:cubicBezTo>
                  <a:pt x="539713" y="6653108"/>
                  <a:pt x="710340" y="6515397"/>
                  <a:pt x="882543" y="6374814"/>
                </a:cubicBezTo>
                <a:cubicBezTo>
                  <a:pt x="1828168" y="5602839"/>
                  <a:pt x="2756893" y="4969131"/>
                  <a:pt x="2756893" y="3621656"/>
                </a:cubicBezTo>
                <a:cubicBezTo>
                  <a:pt x="2756893" y="2093192"/>
                  <a:pt x="2183157" y="754641"/>
                  <a:pt x="1155994" y="14997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B8EAEB-45B2-4036-B5FF-F99240B33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549" y="644354"/>
            <a:ext cx="4862848" cy="5569291"/>
          </a:xfrm>
        </p:spPr>
        <p:txBody>
          <a:bodyPr>
            <a:normAutofit/>
          </a:bodyPr>
          <a:lstStyle/>
          <a:p>
            <a:r>
              <a:rPr lang="uk-UA" sz="5200" dirty="0"/>
              <a:t>План роботи вихователя</a:t>
            </a: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5D2727C5-4F6C-4970-9DC0-F0BBCF1E39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3142410"/>
              </p:ext>
            </p:extLst>
          </p:nvPr>
        </p:nvGraphicFramePr>
        <p:xfrm>
          <a:off x="4902741" y="214009"/>
          <a:ext cx="6600022" cy="646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62689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884</Words>
  <Application>Microsoft Office PowerPoint</Application>
  <PresentationFormat>Широкий екран</PresentationFormat>
  <Paragraphs>96</Paragraphs>
  <Slides>22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7" baseType="lpstr">
      <vt:lpstr>Meiryo</vt:lpstr>
      <vt:lpstr>Arial</vt:lpstr>
      <vt:lpstr>Calibri</vt:lpstr>
      <vt:lpstr>Calibri Light</vt:lpstr>
      <vt:lpstr>Тема Office</vt:lpstr>
      <vt:lpstr>Перелік обов’язкових документів за формування та зберігання яких відповідають педагогічні працівники ЗДО</vt:lpstr>
      <vt:lpstr>Документація вихователя-методиста</vt:lpstr>
      <vt:lpstr>Документація інструктора з фізкультури</vt:lpstr>
      <vt:lpstr>Документація музичного керівника</vt:lpstr>
      <vt:lpstr>Документація керівника гуртка</vt:lpstr>
      <vt:lpstr>Документація вчителя-дефектолога/логопеда</vt:lpstr>
      <vt:lpstr>Документація практичного психолога (соціального педагога)</vt:lpstr>
      <vt:lpstr>Документація вихователя</vt:lpstr>
      <vt:lpstr>План роботи вихователя</vt:lpstr>
      <vt:lpstr>Календарно-тематичний план</vt:lpstr>
      <vt:lpstr>Складання календарно-тематичного плану може бути за:</vt:lpstr>
      <vt:lpstr>На тривалий період (тиждень-місяць) планувати освітню роботу з дітьми так, аби переважала одна освітня лінія –                   не раціонально</vt:lpstr>
      <vt:lpstr>Перспективний план</vt:lpstr>
      <vt:lpstr>Журнал обліку щоденного відвідування групи дітьми</vt:lpstr>
      <vt:lpstr>Книга відомостей про дітей та їхніх батьків</vt:lpstr>
      <vt:lpstr>Листок здоров’я дітей</vt:lpstr>
      <vt:lpstr>Листок здоров’я, який розміщенно в батьківському куточку не повинен містити дані про групи здоров’я й діагнози вихованців.  У цих листах записуємо антропометничні дані дітей, які поновлюються щоквартально, а в групах дітей раннього віку - щомісяця</vt:lpstr>
      <vt:lpstr>Картотека дидактичних ігор та методичних розробок</vt:lpstr>
      <vt:lpstr>Критерії систематизації картотеки</vt:lpstr>
      <vt:lpstr>Доцільність створення картотеки ігор</vt:lpstr>
      <vt:lpstr>Шаблони оформлення картотеки</vt:lpstr>
      <vt:lpstr>Завдання вихователя-методиста (директора закладу) – донести інформацію про обов’язкову документацію до відома вихователів та допомогти їм з’ясувати всі нюанси її заповнення.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Перелік обов’язкових документів за формування та зберігання яких відповідають педагогічні працівники ЗДО</dc:title>
  <dc:creator>Project manager</dc:creator>
  <cp:lastModifiedBy>Project manager</cp:lastModifiedBy>
  <cp:revision>1</cp:revision>
  <dcterms:created xsi:type="dcterms:W3CDTF">2020-10-31T17:24:18Z</dcterms:created>
  <dcterms:modified xsi:type="dcterms:W3CDTF">2020-10-31T17:28:32Z</dcterms:modified>
</cp:coreProperties>
</file>