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DBC11E-40DE-4E5B-8BE2-099D4FC513BB}" type="datetimeFigureOut">
              <a:rPr lang="uk-UA" smtClean="0"/>
              <a:t>24.11.2023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62F4A7-7F84-4665-8987-FE500B899C0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4653136"/>
            <a:ext cx="2619375" cy="174307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920880" cy="3456384"/>
          </a:xfrm>
        </p:spPr>
        <p:txBody>
          <a:bodyPr/>
          <a:lstStyle/>
          <a:p>
            <a:pPr marL="0" indent="0" algn="ctr">
              <a:buNone/>
            </a:pPr>
            <a:r>
              <a:rPr lang="uk-UA" sz="6000" dirty="0" smtClean="0"/>
              <a:t>Робота з обдарованими дітьми</a:t>
            </a:r>
            <a:endParaRPr lang="uk-UA" sz="6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48064" y="5013176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Підготувала</a:t>
            </a:r>
            <a:r>
              <a:rPr lang="uk-UA" dirty="0"/>
              <a:t>: Ірина Скачко, вчитель </a:t>
            </a:r>
            <a:r>
              <a:rPr lang="uk-UA" dirty="0" err="1"/>
              <a:t>Рокитнівського</a:t>
            </a:r>
            <a:r>
              <a:rPr lang="uk-UA" dirty="0"/>
              <a:t> ліцею </a:t>
            </a:r>
            <a:r>
              <a:rPr lang="uk-UA" dirty="0" smtClean="0"/>
              <a:t>№1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9019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848871" cy="5760640"/>
          </a:xfrm>
        </p:spPr>
        <p:txBody>
          <a:bodyPr/>
          <a:lstStyle/>
          <a:p>
            <a:r>
              <a:rPr lang="uk-UA" sz="2400" dirty="0">
                <a:effectLst/>
              </a:rPr>
              <a:t>ІІ етап Всеукраїнської олімпіади з фізики. </a:t>
            </a:r>
            <a:r>
              <a:rPr lang="uk-UA" sz="2400" dirty="0" smtClean="0">
                <a:effectLst/>
              </a:rPr>
              <a:t/>
            </a:r>
            <a:br>
              <a:rPr lang="uk-UA" sz="2400" dirty="0" smtClean="0">
                <a:effectLst/>
              </a:rPr>
            </a:br>
            <a:r>
              <a:rPr lang="uk-UA" sz="2400" dirty="0">
                <a:effectLst/>
              </a:rPr>
              <a:t/>
            </a:r>
            <a:br>
              <a:rPr lang="uk-UA" sz="2400" dirty="0">
                <a:effectLst/>
              </a:rPr>
            </a:br>
            <a:r>
              <a:rPr lang="uk-UA" sz="2400" dirty="0" smtClean="0">
                <a:effectLst/>
              </a:rPr>
              <a:t>8 </a:t>
            </a:r>
            <a:r>
              <a:rPr lang="uk-UA" sz="2400" dirty="0">
                <a:effectLst/>
              </a:rPr>
              <a:t>грудня 2017 року</a:t>
            </a:r>
            <a:r>
              <a:rPr lang="uk-UA" sz="2400" b="0" dirty="0">
                <a:effectLst/>
              </a:rPr>
              <a:t/>
            </a:r>
            <a:br>
              <a:rPr lang="uk-UA" sz="2400" b="0" dirty="0">
                <a:effectLst/>
              </a:rPr>
            </a:br>
            <a:r>
              <a:rPr lang="uk-UA" sz="2400" dirty="0">
                <a:effectLst/>
              </a:rPr>
              <a:t>9 клас </a:t>
            </a:r>
            <a:r>
              <a:rPr lang="uk-UA" sz="2400" b="0" i="1" dirty="0">
                <a:effectLst/>
              </a:rPr>
              <a:t> (кожна задача оцінюється в 5 балів)</a:t>
            </a:r>
            <a:r>
              <a:rPr lang="uk-UA" sz="2400" b="0" dirty="0">
                <a:effectLst/>
              </a:rPr>
              <a:t/>
            </a:r>
            <a:br>
              <a:rPr lang="uk-UA" sz="2400" b="0" dirty="0">
                <a:effectLst/>
              </a:rPr>
            </a:br>
            <a:r>
              <a:rPr lang="uk-UA" sz="2400" b="0" dirty="0" smtClean="0">
                <a:effectLst/>
              </a:rPr>
              <a:t/>
            </a:r>
            <a:br>
              <a:rPr lang="uk-UA" sz="2400" b="0" dirty="0" smtClean="0">
                <a:effectLst/>
              </a:rPr>
            </a:br>
            <a:r>
              <a:rPr lang="uk-UA" sz="2400" b="0" dirty="0" smtClean="0">
                <a:effectLst/>
              </a:rPr>
              <a:t>Провідник </a:t>
            </a:r>
            <a:r>
              <a:rPr lang="uk-UA" sz="2400" b="0" dirty="0">
                <a:effectLst/>
              </a:rPr>
              <a:t>довжиною 0,5 м і  масою 0,5 г підвішений горизонтально на двох невагомих нитках в однорідному магнітному полі з індукцією 24,5 </a:t>
            </a:r>
            <a:r>
              <a:rPr lang="uk-UA" sz="2400" b="0" dirty="0" err="1">
                <a:effectLst/>
              </a:rPr>
              <a:t>мТл</a:t>
            </a:r>
            <a:r>
              <a:rPr lang="uk-UA" sz="2400" b="0" dirty="0">
                <a:effectLst/>
              </a:rPr>
              <a:t>. Який струм і в якому напрямку треба пропустити через провідник, щоб одна з ниток розірвалася, якщо нитка витримує навантаження 39,25 </a:t>
            </a:r>
            <a:r>
              <a:rPr lang="uk-UA" sz="2400" b="0" dirty="0" err="1">
                <a:effectLst/>
              </a:rPr>
              <a:t>мН</a:t>
            </a:r>
            <a:r>
              <a:rPr lang="uk-UA" sz="2400" b="0" dirty="0">
                <a:effectLst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76603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328760"/>
            <a:ext cx="6689582" cy="5836544"/>
          </a:xfrm>
        </p:spPr>
      </p:pic>
    </p:spTree>
    <p:extLst>
      <p:ext uri="{BB962C8B-B14F-4D97-AF65-F5344CB8AC3E}">
        <p14:creationId xmlns:p14="http://schemas.microsoft.com/office/powerpoint/2010/main" val="343498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029400" cy="4857720"/>
          </a:xfrm>
        </p:spPr>
        <p:txBody>
          <a:bodyPr>
            <a:noAutofit/>
          </a:bodyPr>
          <a:lstStyle/>
          <a:p>
            <a:r>
              <a:rPr lang="uk-UA" sz="3200" dirty="0"/>
              <a:t>На дні річки глибиною 2 м лежить камінець. Хлопчик, націлившись, спрямовує на нього палицю під кутом 40</a:t>
            </a:r>
            <a:r>
              <a:rPr lang="uk-UA" sz="3200" baseline="30000" dirty="0"/>
              <a:t>0</a:t>
            </a:r>
            <a:r>
              <a:rPr lang="uk-UA" sz="3200" dirty="0"/>
              <a:t> до горизонту. На якій відстані від камінця доторкнеться палиця </a:t>
            </a:r>
            <a:r>
              <a:rPr lang="uk-UA" sz="3200" dirty="0" err="1"/>
              <a:t>дна</a:t>
            </a:r>
            <a:r>
              <a:rPr lang="uk-UA" sz="3200" dirty="0"/>
              <a:t> річки? Вважати, що показник заломлення води відносно повітря 1,33.</a:t>
            </a:r>
          </a:p>
        </p:txBody>
      </p:sp>
    </p:spTree>
    <p:extLst>
      <p:ext uri="{BB962C8B-B14F-4D97-AF65-F5344CB8AC3E}">
        <p14:creationId xmlns:p14="http://schemas.microsoft.com/office/powerpoint/2010/main" val="135269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9" y="374018"/>
            <a:ext cx="6480720" cy="6349619"/>
          </a:xfrm>
        </p:spPr>
      </p:pic>
    </p:spTree>
    <p:extLst>
      <p:ext uri="{BB962C8B-B14F-4D97-AF65-F5344CB8AC3E}">
        <p14:creationId xmlns:p14="http://schemas.microsoft.com/office/powerpoint/2010/main" val="387878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173416" cy="5001736"/>
          </a:xfrm>
        </p:spPr>
        <p:txBody>
          <a:bodyPr>
            <a:normAutofit fontScale="925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dirty="0"/>
              <a:t/>
            </a:r>
            <a:br>
              <a:rPr lang="uk-UA" dirty="0"/>
            </a:br>
            <a:r>
              <a:rPr lang="uk-UA" sz="3600" b="1" dirty="0"/>
              <a:t>Завдання І етапу Всеукраїнської олімпіади з астрономії. 11 клас. 22.10.2021 р.</a:t>
            </a:r>
            <a:endParaRPr lang="uk-UA" sz="3600" dirty="0"/>
          </a:p>
          <a:p>
            <a:r>
              <a:rPr lang="uk-UA" dirty="0"/>
              <a:t/>
            </a:r>
            <a:br>
              <a:rPr lang="uk-UA" dirty="0"/>
            </a:br>
            <a:r>
              <a:rPr lang="ru-RU" sz="3200" dirty="0"/>
              <a:t>Яке </a:t>
            </a:r>
            <a:r>
              <a:rPr lang="ru-RU" sz="3200" dirty="0" err="1"/>
              <a:t>прискорення</a:t>
            </a:r>
            <a:r>
              <a:rPr lang="ru-RU" sz="3200" dirty="0"/>
              <a:t> </a:t>
            </a:r>
            <a:r>
              <a:rPr lang="ru-RU" sz="3200" dirty="0" err="1"/>
              <a:t>вільного</a:t>
            </a:r>
            <a:r>
              <a:rPr lang="ru-RU" sz="3200" dirty="0"/>
              <a:t> </a:t>
            </a:r>
            <a:r>
              <a:rPr lang="ru-RU" sz="3200" dirty="0" err="1"/>
              <a:t>падіння</a:t>
            </a:r>
            <a:r>
              <a:rPr lang="ru-RU" sz="3200" dirty="0"/>
              <a:t> на </a:t>
            </a:r>
            <a:r>
              <a:rPr lang="ru-RU" sz="3200" dirty="0" err="1"/>
              <a:t>поверхні</a:t>
            </a:r>
            <a:r>
              <a:rPr lang="ru-RU" sz="3200" dirty="0"/>
              <a:t> </a:t>
            </a:r>
            <a:r>
              <a:rPr lang="ru-RU" sz="3200" dirty="0" err="1"/>
              <a:t>малої</a:t>
            </a:r>
            <a:r>
              <a:rPr lang="ru-RU" sz="3200" dirty="0"/>
              <a:t> </a:t>
            </a:r>
            <a:r>
              <a:rPr lang="ru-RU" sz="3200" dirty="0" err="1"/>
              <a:t>планети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має</a:t>
            </a:r>
            <a:r>
              <a:rPr lang="ru-RU" sz="3200" dirty="0"/>
              <a:t> </a:t>
            </a:r>
            <a:r>
              <a:rPr lang="ru-RU" sz="3200" dirty="0" err="1"/>
              <a:t>радіус</a:t>
            </a:r>
            <a:r>
              <a:rPr lang="ru-RU" sz="3200" dirty="0"/>
              <a:t> 100 км і </a:t>
            </a:r>
            <a:r>
              <a:rPr lang="ru-RU" sz="3200" dirty="0" err="1"/>
              <a:t>середню</a:t>
            </a:r>
            <a:r>
              <a:rPr lang="ru-RU" sz="3200" dirty="0"/>
              <a:t> </a:t>
            </a:r>
            <a:r>
              <a:rPr lang="ru-RU" sz="3200" dirty="0" err="1"/>
              <a:t>густину</a:t>
            </a:r>
            <a:r>
              <a:rPr lang="ru-RU" sz="3200" dirty="0"/>
              <a:t> 4 г/см</a:t>
            </a:r>
            <a:r>
              <a:rPr lang="ru-RU" sz="3200" baseline="30000" dirty="0"/>
              <a:t>3</a:t>
            </a:r>
            <a:r>
              <a:rPr lang="ru-RU" sz="3200" dirty="0"/>
              <a:t>?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26050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14" y="731837"/>
            <a:ext cx="7947502" cy="5806645"/>
          </a:xfrm>
        </p:spPr>
      </p:pic>
    </p:spTree>
    <p:extLst>
      <p:ext uri="{BB962C8B-B14F-4D97-AF65-F5344CB8AC3E}">
        <p14:creationId xmlns:p14="http://schemas.microsoft.com/office/powerpoint/2010/main" val="15158054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51</TotalTime>
  <Words>64</Words>
  <Application>Microsoft Office PowerPoint</Application>
  <PresentationFormat>Экран (4:3)</PresentationFormat>
  <Paragraphs>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Georgia</vt:lpstr>
      <vt:lpstr>Trebuchet MS</vt:lpstr>
      <vt:lpstr>Воздушный поток</vt:lpstr>
      <vt:lpstr>Робота з обдарованими дітьми</vt:lpstr>
      <vt:lpstr>ІІ етап Всеукраїнської олімпіади з фізики.   8 грудня 2017 року 9 клас  (кожна задача оцінюється в 5 балів)  Провідник довжиною 0,5 м і  масою 0,5 г підвішений горизонтально на двох невагомих нитках в однорідному магнітному полі з індукцією 24,5 мТл. Який струм і в якому напрямку треба пропустити через провідник, щоб одна з ниток розірвалася, якщо нитка витримує навантаження 39,25 мН?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ІІ етап Всеукраїнської олімпіади з фізики.   8 грудня 2017 року 9 клас  (кожна задача оцінюється в 5 балів)  Провідник довжиною 0,5 м і  масою 0,5 г підвішений горизонтально на двох невагомих нитках в однорідному магнітному полі з індукцією 24,5 мТл. Який струм і в якому напрямку треба пропустити через провідник, щоб одна з ниток розірвалася, якщо нитка витримує навантаження 39,25 мН?</dc:title>
  <dc:creator>User</dc:creator>
  <cp:lastModifiedBy>Центр</cp:lastModifiedBy>
  <cp:revision>5</cp:revision>
  <dcterms:created xsi:type="dcterms:W3CDTF">2023-11-16T14:57:44Z</dcterms:created>
  <dcterms:modified xsi:type="dcterms:W3CDTF">2023-11-24T09:35:39Z</dcterms:modified>
</cp:coreProperties>
</file>