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301" r:id="rId3"/>
    <p:sldId id="304" r:id="rId4"/>
    <p:sldId id="305" r:id="rId5"/>
    <p:sldId id="257" r:id="rId6"/>
    <p:sldId id="259" r:id="rId7"/>
    <p:sldId id="295" r:id="rId8"/>
    <p:sldId id="302" r:id="rId9"/>
    <p:sldId id="303" r:id="rId10"/>
    <p:sldId id="266" r:id="rId11"/>
    <p:sldId id="268" r:id="rId12"/>
    <p:sldId id="276" r:id="rId13"/>
    <p:sldId id="289" r:id="rId14"/>
    <p:sldId id="293" r:id="rId15"/>
    <p:sldId id="296" r:id="rId16"/>
    <p:sldId id="297" r:id="rId17"/>
    <p:sldId id="298" r:id="rId18"/>
    <p:sldId id="299" r:id="rId19"/>
    <p:sldId id="30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ksy" initials="e" lastIdx="1" clrIdx="0">
    <p:extLst>
      <p:ext uri="{19B8F6BF-5375-455C-9EA6-DF929625EA0E}">
        <p15:presenceInfo xmlns:p15="http://schemas.microsoft.com/office/powerpoint/2012/main" userId="eks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09" autoAdjust="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449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402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8969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91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2133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52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3403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0043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853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68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6254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451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438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2382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541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508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985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19.11.2023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48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96978"/>
            <a:ext cx="7772400" cy="821953"/>
          </a:xfrm>
        </p:spPr>
        <p:txBody>
          <a:bodyPr>
            <a:normAutofit/>
          </a:bodyPr>
          <a:lstStyle/>
          <a:p>
            <a:r>
              <a:rPr lang="uk-UA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Рокитнівський</a:t>
            </a:r>
            <a:r>
              <a:rPr lang="uk-UA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Ліцей №1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238154"/>
            <a:ext cx="6400800" cy="1752600"/>
          </a:xfrm>
        </p:spPr>
        <p:txBody>
          <a:bodyPr/>
          <a:lstStyle/>
          <a:p>
            <a:pPr algn="ctr"/>
            <a:r>
              <a:rPr lang="uk-UA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ятні</a:t>
            </a:r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моменти</a:t>
            </a:r>
          </a:p>
          <a:p>
            <a:pPr algn="ctr"/>
            <a:r>
              <a:rPr lang="uk-UA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історії нашої улюбленої школи</a:t>
            </a:r>
          </a:p>
        </p:txBody>
      </p:sp>
      <p:sp>
        <p:nvSpPr>
          <p:cNvPr id="4" name="AutoShape 2" descr="Гімназія">
            <a:extLst>
              <a:ext uri="{FF2B5EF4-FFF2-40B4-BE49-F238E27FC236}">
                <a16:creationId xmlns:a16="http://schemas.microsoft.com/office/drawing/2014/main" id="{88D9FE1D-E26D-4997-88A1-C7AD1853FE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104728" cy="310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Гімназія">
            <a:extLst>
              <a:ext uri="{FF2B5EF4-FFF2-40B4-BE49-F238E27FC236}">
                <a16:creationId xmlns:a16="http://schemas.microsoft.com/office/drawing/2014/main" id="{7A9911BD-AD93-4F16-BC2D-27FC6D2777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91832-B1FE-43C0-AF98-468A6B714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404" y="3263846"/>
            <a:ext cx="5106392" cy="29680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019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dri\OneDrive\Робочий стіл\Для_Н_П\IMG_0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2" y="764704"/>
            <a:ext cx="3654471" cy="48729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andri\OneDrive\Робочий стіл\Для_Н_П\IMG_05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439" y="548680"/>
            <a:ext cx="3654471" cy="48729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83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24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dri\OneDrive\Робочий стіл\Для_Н_П\IMG_05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2336" y="834231"/>
            <a:ext cx="3891931" cy="51895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ndri\OneDrive\Робочий стіл\Для_Н_П\IMG_05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50" y="404664"/>
            <a:ext cx="3891931" cy="518953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8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ndri\OneDrive\Робочий стіл\Для_Н_П\IMG_2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34" y="908720"/>
            <a:ext cx="7397131" cy="56490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B01548-D400-47B2-BCB2-5FDD098CDEFA}"/>
              </a:ext>
            </a:extLst>
          </p:cNvPr>
          <p:cNvSpPr txBox="1"/>
          <p:nvPr/>
        </p:nvSpPr>
        <p:spPr>
          <a:xfrm>
            <a:off x="873434" y="262389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Новий рік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42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ndri\OneDrive\Робочий стіл\Для_Н_П\IMG-404d0e04b1b56b470b193c7609289456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6499820" cy="48748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13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C:\Users\andri\OneDrive\Робочий стіл\Для_Н_П\PC0162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16" y="980728"/>
            <a:ext cx="7370368" cy="55277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27CDD5-3EE4-41E1-A496-885F2E2F991E}"/>
              </a:ext>
            </a:extLst>
          </p:cNvPr>
          <p:cNvSpPr txBox="1"/>
          <p:nvPr/>
        </p:nvSpPr>
        <p:spPr>
          <a:xfrm>
            <a:off x="827584" y="188640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Попелюшка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80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andri\OneDrive\Робочий стіл\Для_Н_П\Сканування_2023-11-17\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41" y="1268759"/>
            <a:ext cx="7956376" cy="50428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C320FA-BC3A-4629-A412-61AA19094810}"/>
              </a:ext>
            </a:extLst>
          </p:cNvPr>
          <p:cNvSpPr txBox="1"/>
          <p:nvPr/>
        </p:nvSpPr>
        <p:spPr>
          <a:xfrm>
            <a:off x="755576" y="332656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Інсценізація казок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20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andri\OneDrive\Робочий стіл\Для_Н_П\Сканування_2023-11-17\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349871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andri\OneDrive\Робочий стіл\Для_Н_П\Сканування_2023-11-17\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576" y="721520"/>
            <a:ext cx="4379713" cy="27308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88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andri\OneDrive\Робочий стіл\Для_Н_П\Сканування_2023-11-17\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7" y="836712"/>
            <a:ext cx="4248472" cy="27086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andri\OneDrive\Робочий стіл\Для_Н_П\Сканування_2023-11-17\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392488" cy="26378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6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andri\OneDrive\Робочий стіл\Для_Н_П\Сканування_2023-11-17\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97843"/>
            <a:ext cx="7976568" cy="50072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82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5F88C1-DC2E-4F3B-9533-0006541BE14E}"/>
              </a:ext>
            </a:extLst>
          </p:cNvPr>
          <p:cNvSpPr txBox="1"/>
          <p:nvPr/>
        </p:nvSpPr>
        <p:spPr>
          <a:xfrm>
            <a:off x="1079612" y="1052736"/>
            <a:ext cx="698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Дякую за чудові спогади, мій улюблений </a:t>
            </a:r>
            <a:r>
              <a:rPr lang="uk-UA" sz="4000" b="1" i="1" dirty="0" err="1">
                <a:latin typeface="Cascadia Code" panose="020B0609020000020004" pitchFamily="49" charset="0"/>
                <a:cs typeface="Cascadia Code" panose="020B0609020000020004" pitchFamily="49" charset="0"/>
              </a:rPr>
              <a:t>Рокитнівський</a:t>
            </a:r>
            <a:r>
              <a:rPr lang="uk-UA" sz="4000" b="1" i="1" dirty="0">
                <a:latin typeface="Cascadia Code" panose="020B0609020000020004" pitchFamily="49" charset="0"/>
                <a:cs typeface="Cascadia Code" panose="020B0609020000020004" pitchFamily="49" charset="0"/>
              </a:rPr>
              <a:t> Ліцей №1</a:t>
            </a:r>
            <a:endParaRPr lang="ru-RU" sz="4000" b="1" i="1" dirty="0">
              <a:latin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5" name="Сердце 4">
            <a:extLst>
              <a:ext uri="{FF2B5EF4-FFF2-40B4-BE49-F238E27FC236}">
                <a16:creationId xmlns:a16="http://schemas.microsoft.com/office/drawing/2014/main" id="{F1335729-C567-4FDD-8617-BFD97E34E18E}"/>
              </a:ext>
            </a:extLst>
          </p:cNvPr>
          <p:cNvSpPr/>
          <p:nvPr/>
        </p:nvSpPr>
        <p:spPr>
          <a:xfrm rot="327139">
            <a:off x="4899217" y="3244272"/>
            <a:ext cx="1905031" cy="1840912"/>
          </a:xfrm>
          <a:prstGeom prst="hear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лыбающееся лицо 5">
            <a:extLst>
              <a:ext uri="{FF2B5EF4-FFF2-40B4-BE49-F238E27FC236}">
                <a16:creationId xmlns:a16="http://schemas.microsoft.com/office/drawing/2014/main" id="{0EF56DAA-58E0-471E-8590-D240C714DDC1}"/>
              </a:ext>
            </a:extLst>
          </p:cNvPr>
          <p:cNvSpPr/>
          <p:nvPr/>
        </p:nvSpPr>
        <p:spPr>
          <a:xfrm>
            <a:off x="1475656" y="3363268"/>
            <a:ext cx="1928034" cy="1721917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0474AD15-638A-4C8A-A699-4AF72940FD9C}"/>
              </a:ext>
            </a:extLst>
          </p:cNvPr>
          <p:cNvSpPr/>
          <p:nvPr/>
        </p:nvSpPr>
        <p:spPr>
          <a:xfrm rot="20353442">
            <a:off x="2750912" y="4839715"/>
            <a:ext cx="1152129" cy="5040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65BD5E41-62C2-41EC-8811-265D7F01508B}"/>
              </a:ext>
            </a:extLst>
          </p:cNvPr>
          <p:cNvSpPr/>
          <p:nvPr/>
        </p:nvSpPr>
        <p:spPr>
          <a:xfrm rot="1536443">
            <a:off x="1459721" y="4833422"/>
            <a:ext cx="1152129" cy="5040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F6091147-ECE3-4D85-9848-FC6C55A7818E}"/>
              </a:ext>
            </a:extLst>
          </p:cNvPr>
          <p:cNvSpPr/>
          <p:nvPr/>
        </p:nvSpPr>
        <p:spPr>
          <a:xfrm rot="20353442">
            <a:off x="6921742" y="618399"/>
            <a:ext cx="1152129" cy="5040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7BF4B989-6B45-436B-92F8-5DC22FC40A55}"/>
              </a:ext>
            </a:extLst>
          </p:cNvPr>
          <p:cNvSpPr/>
          <p:nvPr/>
        </p:nvSpPr>
        <p:spPr>
          <a:xfrm rot="849809">
            <a:off x="503547" y="396734"/>
            <a:ext cx="1152129" cy="5040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41CC252-2508-415D-87C3-D2714B700DF0}"/>
              </a:ext>
            </a:extLst>
          </p:cNvPr>
          <p:cNvSpPr/>
          <p:nvPr/>
        </p:nvSpPr>
        <p:spPr>
          <a:xfrm rot="215426">
            <a:off x="3687835" y="2958336"/>
            <a:ext cx="1152129" cy="5040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5267FBC5-0E83-44FE-BE9F-A492022043EF}"/>
              </a:ext>
            </a:extLst>
          </p:cNvPr>
          <p:cNvSpPr/>
          <p:nvPr/>
        </p:nvSpPr>
        <p:spPr>
          <a:xfrm rot="20353442">
            <a:off x="5530789" y="5227004"/>
            <a:ext cx="1152129" cy="5040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ердце 12">
            <a:extLst>
              <a:ext uri="{FF2B5EF4-FFF2-40B4-BE49-F238E27FC236}">
                <a16:creationId xmlns:a16="http://schemas.microsoft.com/office/drawing/2014/main" id="{117EED85-C845-4A34-AC77-3C9380E8ABD6}"/>
              </a:ext>
            </a:extLst>
          </p:cNvPr>
          <p:cNvSpPr/>
          <p:nvPr/>
        </p:nvSpPr>
        <p:spPr>
          <a:xfrm rot="698368">
            <a:off x="160869" y="4733608"/>
            <a:ext cx="1656184" cy="1656184"/>
          </a:xfrm>
          <a:prstGeom prst="hear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ердце 13">
            <a:extLst>
              <a:ext uri="{FF2B5EF4-FFF2-40B4-BE49-F238E27FC236}">
                <a16:creationId xmlns:a16="http://schemas.microsoft.com/office/drawing/2014/main" id="{F9526ED9-83B3-4DB6-AD31-4E620C77756D}"/>
              </a:ext>
            </a:extLst>
          </p:cNvPr>
          <p:cNvSpPr/>
          <p:nvPr/>
        </p:nvSpPr>
        <p:spPr>
          <a:xfrm rot="20383240">
            <a:off x="118347" y="2793573"/>
            <a:ext cx="1259532" cy="1238564"/>
          </a:xfrm>
          <a:prstGeom prst="hear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ердце 14">
            <a:extLst>
              <a:ext uri="{FF2B5EF4-FFF2-40B4-BE49-F238E27FC236}">
                <a16:creationId xmlns:a16="http://schemas.microsoft.com/office/drawing/2014/main" id="{2E2933D9-1CD2-4093-A55B-8C7CE5F93563}"/>
              </a:ext>
            </a:extLst>
          </p:cNvPr>
          <p:cNvSpPr/>
          <p:nvPr/>
        </p:nvSpPr>
        <p:spPr>
          <a:xfrm rot="529080">
            <a:off x="4043284" y="4959168"/>
            <a:ext cx="1395790" cy="1618000"/>
          </a:xfrm>
          <a:prstGeom prst="hear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ердце 15">
            <a:extLst>
              <a:ext uri="{FF2B5EF4-FFF2-40B4-BE49-F238E27FC236}">
                <a16:creationId xmlns:a16="http://schemas.microsoft.com/office/drawing/2014/main" id="{97E05EBA-24FE-450F-8D43-C7243352B2D6}"/>
              </a:ext>
            </a:extLst>
          </p:cNvPr>
          <p:cNvSpPr/>
          <p:nvPr/>
        </p:nvSpPr>
        <p:spPr>
          <a:xfrm rot="21334659">
            <a:off x="7506888" y="3229113"/>
            <a:ext cx="1392409" cy="1469157"/>
          </a:xfrm>
          <a:prstGeom prst="hear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ердце 16">
            <a:extLst>
              <a:ext uri="{FF2B5EF4-FFF2-40B4-BE49-F238E27FC236}">
                <a16:creationId xmlns:a16="http://schemas.microsoft.com/office/drawing/2014/main" id="{1F6F670B-A9CB-4690-BA29-AAD38722CCF5}"/>
              </a:ext>
            </a:extLst>
          </p:cNvPr>
          <p:cNvSpPr/>
          <p:nvPr/>
        </p:nvSpPr>
        <p:spPr>
          <a:xfrm rot="1092310">
            <a:off x="8150793" y="914168"/>
            <a:ext cx="786332" cy="679122"/>
          </a:xfrm>
          <a:prstGeom prst="hear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ердце 17">
            <a:extLst>
              <a:ext uri="{FF2B5EF4-FFF2-40B4-BE49-F238E27FC236}">
                <a16:creationId xmlns:a16="http://schemas.microsoft.com/office/drawing/2014/main" id="{1271CF51-3784-4D47-A9A4-B0AED50A33BF}"/>
              </a:ext>
            </a:extLst>
          </p:cNvPr>
          <p:cNvSpPr/>
          <p:nvPr/>
        </p:nvSpPr>
        <p:spPr>
          <a:xfrm rot="20857815">
            <a:off x="5828546" y="808331"/>
            <a:ext cx="753224" cy="890796"/>
          </a:xfrm>
          <a:prstGeom prst="hear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Пташки: векторна графіка, зображення, Пташки малюнки | Скачати з  Depositphotos">
            <a:extLst>
              <a:ext uri="{FF2B5EF4-FFF2-40B4-BE49-F238E27FC236}">
                <a16:creationId xmlns:a16="http://schemas.microsoft.com/office/drawing/2014/main" id="{7FB6CE64-3F60-4E1F-AFB1-F0EDC3E8F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163" y="4777054"/>
            <a:ext cx="2286000" cy="2000250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</p:pic>
      <p:sp>
        <p:nvSpPr>
          <p:cNvPr id="20" name="Облако 19">
            <a:extLst>
              <a:ext uri="{FF2B5EF4-FFF2-40B4-BE49-F238E27FC236}">
                <a16:creationId xmlns:a16="http://schemas.microsoft.com/office/drawing/2014/main" id="{45F3369A-58BB-4C10-84C8-37F5C502E152}"/>
              </a:ext>
            </a:extLst>
          </p:cNvPr>
          <p:cNvSpPr/>
          <p:nvPr/>
        </p:nvSpPr>
        <p:spPr>
          <a:xfrm rot="499672">
            <a:off x="1925808" y="5941883"/>
            <a:ext cx="1152129" cy="5040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лако 20">
            <a:extLst>
              <a:ext uri="{FF2B5EF4-FFF2-40B4-BE49-F238E27FC236}">
                <a16:creationId xmlns:a16="http://schemas.microsoft.com/office/drawing/2014/main" id="{A6B3F514-6413-4F31-B145-86E688B3F3EC}"/>
              </a:ext>
            </a:extLst>
          </p:cNvPr>
          <p:cNvSpPr/>
          <p:nvPr/>
        </p:nvSpPr>
        <p:spPr>
          <a:xfrm rot="20353442">
            <a:off x="962675" y="3229745"/>
            <a:ext cx="1152129" cy="5040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лако 21">
            <a:extLst>
              <a:ext uri="{FF2B5EF4-FFF2-40B4-BE49-F238E27FC236}">
                <a16:creationId xmlns:a16="http://schemas.microsoft.com/office/drawing/2014/main" id="{71AAE5A3-E5EC-46A2-AAA5-C21B0410E819}"/>
              </a:ext>
            </a:extLst>
          </p:cNvPr>
          <p:cNvSpPr/>
          <p:nvPr/>
        </p:nvSpPr>
        <p:spPr>
          <a:xfrm rot="20353442">
            <a:off x="6544417" y="4074361"/>
            <a:ext cx="1152129" cy="5040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блако 22">
            <a:extLst>
              <a:ext uri="{FF2B5EF4-FFF2-40B4-BE49-F238E27FC236}">
                <a16:creationId xmlns:a16="http://schemas.microsoft.com/office/drawing/2014/main" id="{AECB4CF0-A54A-407F-8B0F-C368DD330769}"/>
              </a:ext>
            </a:extLst>
          </p:cNvPr>
          <p:cNvSpPr/>
          <p:nvPr/>
        </p:nvSpPr>
        <p:spPr>
          <a:xfrm rot="307226">
            <a:off x="2728854" y="358324"/>
            <a:ext cx="2279929" cy="79554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80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5957CC-B2DA-4D2C-B54C-E8D1A9457497}"/>
              </a:ext>
            </a:extLst>
          </p:cNvPr>
          <p:cNvSpPr txBox="1"/>
          <p:nvPr/>
        </p:nvSpPr>
        <p:spPr>
          <a:xfrm>
            <a:off x="2195736" y="21542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Українські вечорниці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BFE060-A35F-41F2-8965-C2FDBBA3A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61753"/>
            <a:ext cx="4806788" cy="300424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BF1706-BF63-41A0-A577-E23296F7EF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97" y="3753114"/>
            <a:ext cx="4572000" cy="2857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0106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C50BE6-45D5-4A82-93AD-C6DA2DCD2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0" y="1124744"/>
            <a:ext cx="7373619" cy="4608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33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03F36D-A3D6-4543-92B1-7D383DBAA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46" y="221301"/>
            <a:ext cx="5415002" cy="33843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9C8EFF-9255-4924-A804-97B751362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550" y="3571341"/>
            <a:ext cx="4904572" cy="306535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7010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dri\OneDrive\Робочий стіл\Для_Н_П\481325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315200" cy="548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1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dri\OneDrive\Робочий стіл\Для_Н_П\fDVFaz2TY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36" y="1013901"/>
            <a:ext cx="7248128" cy="48301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635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andri\OneDrive\Робочий стіл\Для_Н_П\YdCNfkq6Ef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7893466" cy="52602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10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7A4A21-8740-4221-B1D5-FF88635314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00" y="1388625"/>
            <a:ext cx="6529199" cy="4080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584847-39F2-4E6C-8546-63F698DC0AB2}"/>
              </a:ext>
            </a:extLst>
          </p:cNvPr>
          <p:cNvSpPr txBox="1"/>
          <p:nvPr/>
        </p:nvSpPr>
        <p:spPr>
          <a:xfrm>
            <a:off x="1619672" y="33265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Назар Стодоля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1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FAA9DB-D5FC-49B0-95A4-EC1E02DB9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74" y="1443233"/>
            <a:ext cx="6354452" cy="39715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495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Небесная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Небес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Небес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128</TotalTime>
  <Words>33</Words>
  <Application>Microsoft Office PowerPoint</Application>
  <PresentationFormat>Экран (4:3)</PresentationFormat>
  <Paragraphs>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Cascadia Code</vt:lpstr>
      <vt:lpstr>Times New Roman</vt:lpstr>
      <vt:lpstr>Небесная</vt:lpstr>
      <vt:lpstr>Рокитнівський Ліцей №1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Andriy Havriliuk</dc:creator>
  <cp:lastModifiedBy>eksy</cp:lastModifiedBy>
  <cp:revision>20</cp:revision>
  <dcterms:created xsi:type="dcterms:W3CDTF">2023-11-17T16:52:42Z</dcterms:created>
  <dcterms:modified xsi:type="dcterms:W3CDTF">2023-11-19T09:58:09Z</dcterms:modified>
</cp:coreProperties>
</file>