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38"/>
  </p:notesMasterIdLst>
  <p:sldIdLst>
    <p:sldId id="289" r:id="rId3"/>
    <p:sldId id="256" r:id="rId4"/>
    <p:sldId id="257" r:id="rId5"/>
    <p:sldId id="258" r:id="rId6"/>
    <p:sldId id="290" r:id="rId7"/>
    <p:sldId id="291" r:id="rId8"/>
    <p:sldId id="292" r:id="rId9"/>
    <p:sldId id="293" r:id="rId10"/>
    <p:sldId id="259" r:id="rId11"/>
    <p:sldId id="260" r:id="rId12"/>
    <p:sldId id="261" r:id="rId13"/>
    <p:sldId id="262" r:id="rId14"/>
    <p:sldId id="263" r:id="rId15"/>
    <p:sldId id="265" r:id="rId16"/>
    <p:sldId id="266" r:id="rId17"/>
    <p:sldId id="267" r:id="rId18"/>
    <p:sldId id="268" r:id="rId19"/>
    <p:sldId id="269" r:id="rId20"/>
    <p:sldId id="270" r:id="rId21"/>
    <p:sldId id="271" r:id="rId22"/>
    <p:sldId id="272" r:id="rId23"/>
    <p:sldId id="273" r:id="rId24"/>
    <p:sldId id="275" r:id="rId25"/>
    <p:sldId id="276" r:id="rId26"/>
    <p:sldId id="277" r:id="rId27"/>
    <p:sldId id="278" r:id="rId28"/>
    <p:sldId id="279" r:id="rId29"/>
    <p:sldId id="281" r:id="rId30"/>
    <p:sldId id="282" r:id="rId31"/>
    <p:sldId id="283" r:id="rId32"/>
    <p:sldId id="284" r:id="rId33"/>
    <p:sldId id="285" r:id="rId34"/>
    <p:sldId id="287" r:id="rId35"/>
    <p:sldId id="286" r:id="rId36"/>
    <p:sldId id="294" r:id="rId37"/>
  </p:sldIdLst>
  <p:sldSz cx="9144000" cy="5143500" type="screen16x9"/>
  <p:notesSz cx="6858000" cy="9144000"/>
  <p:embeddedFontLst>
    <p:embeddedFont>
      <p:font typeface="Poppins" panose="020B0604020202020204" charset="0"/>
      <p:regular r:id="rId39"/>
      <p:bold r:id="rId40"/>
      <p:italic r:id="rId41"/>
      <p:boldItalic r:id="rId42"/>
    </p:embeddedFont>
    <p:embeddedFont>
      <p:font typeface="Lato Light" panose="020B0604020202020204" charset="0"/>
      <p:regular r:id="rId43"/>
      <p:bold r:id="rId44"/>
      <p:italic r:id="rId45"/>
      <p:boldItalic r:id="rId46"/>
    </p:embeddedFont>
    <p:embeddedFont>
      <p:font typeface="League Spartan" panose="020B0604020202020204" charset="0"/>
      <p:regular r:id="rId47"/>
      <p:bold r:id="rId48"/>
    </p:embeddedFont>
    <p:embeddedFont>
      <p:font typeface="Open Sans Medium" panose="020B0604020202020204" charset="0"/>
      <p:regular r:id="rId49"/>
      <p:bold r:id="rId50"/>
      <p:italic r:id="rId51"/>
      <p:boldItalic r:id="rId52"/>
    </p:embeddedFont>
    <p:embeddedFont>
      <p:font typeface="League Spartan Medium" panose="020B0604020202020204" charset="0"/>
      <p:regular r:id="rId53"/>
      <p:bold r:id="rId54"/>
    </p:embeddedFont>
    <p:embeddedFont>
      <p:font typeface="Inter" panose="020B0604020202020204" charset="0"/>
      <p:regular r:id="rId55"/>
      <p:bold r:id="rId56"/>
    </p:embeddedFont>
    <p:embeddedFont>
      <p:font typeface="Calibri" panose="020F050202020403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78"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449195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SLIDES_API4945731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SLIDES_API494573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571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SLIDES_API361557618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SLIDES_API361557618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199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SLIDES_API361557618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SLIDES_API36155761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2559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SLIDES_API361557618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SLIDES_API361557618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SLIDES_API361557618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SLIDES_API361557618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531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SLIDES_API361557618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SLIDES_API361557618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09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SLIDES_API361557618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SLIDES_API361557618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829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SLIDES_API361557618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SLIDES_API361557618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894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SLIDES_API361557618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SLIDES_API361557618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929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SLIDES_API1230642928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SLIDES_API1230642928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180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SLIDES_API1230642928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SLIDES_API123064292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81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SLIDES_API49457316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SLIDES_API4945731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491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SLIDES_API1230642928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SLIDES_API1230642928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086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SLIDES_API1230642928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SLIDES_API1230642928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281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SLIDES_API1230642928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SLIDES_API1230642928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861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SLIDES_API145206373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SLIDES_API145206373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252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SLIDES_API145206373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SLIDES_API145206373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170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SLIDES_API145206373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SLIDES_API145206373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766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SLIDES_API145206373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SLIDES_API145206373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04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SLIDES_API1452063734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SLIDES_API145206373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02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SLIDES_API1452063734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SLIDES_API145206373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2026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SLIDES_API145206373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SLIDES_API145206373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41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SLIDES_API49457316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SLIDES_API49457316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726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SLIDES_API49457316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SLIDES_API49457316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492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SLIDES_API49457316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SLIDES_API49457316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66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SLIDES_API49457316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SLIDES_API49457316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65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SLIDES_API49457316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SLIDES_API49457316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791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SLIDES_API49457316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SLIDES_API49457316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73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SLIDES_API361557618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SLIDES_API361557618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78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A_Introduction_Slide_1"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32175" y="920625"/>
            <a:ext cx="7679700" cy="7269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56" name="Google Shape;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
        <p:nvSpPr>
          <p:cNvPr id="57" name="Google Shape;57;p14"/>
          <p:cNvSpPr txBox="1">
            <a:spLocks noGrp="1"/>
          </p:cNvSpPr>
          <p:nvPr>
            <p:ph type="body" idx="1"/>
          </p:nvPr>
        </p:nvSpPr>
        <p:spPr>
          <a:xfrm>
            <a:off x="632175" y="1717350"/>
            <a:ext cx="5520900" cy="2652300"/>
          </a:xfrm>
          <a:prstGeom prst="rect">
            <a:avLst/>
          </a:prstGeom>
        </p:spPr>
        <p:txBody>
          <a:bodyPr spcFirstLastPara="1" wrap="square" lIns="91425" tIns="91425" rIns="91425" bIns="91425" anchor="t" anchorCtr="0">
            <a:spAutoFit/>
          </a:bodyPr>
          <a:lstStyle>
            <a:lvl1pPr marL="457200" lvl="0" indent="-311150">
              <a:spcBef>
                <a:spcPts val="0"/>
              </a:spcBef>
              <a:spcAft>
                <a:spcPts val="0"/>
              </a:spcAft>
              <a:buSzPts val="1300"/>
              <a:buChar char="●"/>
              <a:defRPr sz="13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pic>
        <p:nvPicPr>
          <p:cNvPr id="58" name="Google Shape;58;p14"/>
          <p:cNvPicPr preferRelativeResize="0"/>
          <p:nvPr/>
        </p:nvPicPr>
        <p:blipFill>
          <a:blip r:embed="rId2">
            <a:alphaModFix/>
          </a:blip>
          <a:stretch>
            <a:fillRect/>
          </a:stretch>
        </p:blipFill>
        <p:spPr>
          <a:xfrm rot="5400000">
            <a:off x="727196" y="475900"/>
            <a:ext cx="374904" cy="374904"/>
          </a:xfrm>
          <a:prstGeom prst="rect">
            <a:avLst/>
          </a:prstGeom>
          <a:noFill/>
          <a:ln>
            <a:noFill/>
          </a:ln>
        </p:spPr>
      </p:pic>
      <p:pic>
        <p:nvPicPr>
          <p:cNvPr id="59" name="Google Shape;59;p14"/>
          <p:cNvPicPr preferRelativeResize="0"/>
          <p:nvPr/>
        </p:nvPicPr>
        <p:blipFill rotWithShape="1">
          <a:blip r:embed="rId3">
            <a:alphaModFix/>
          </a:blip>
          <a:srcRect l="7871" r="4470"/>
          <a:stretch/>
        </p:blipFill>
        <p:spPr>
          <a:xfrm rot="5399995">
            <a:off x="5161977" y="1270987"/>
            <a:ext cx="5149824" cy="26015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398">
          <p15:clr>
            <a:srgbClr val="E46962"/>
          </p15:clr>
        </p15:guide>
        <p15:guide id="4" orient="horz" pos="628">
          <p15:clr>
            <a:srgbClr val="E46962"/>
          </p15:clr>
        </p15:guide>
        <p15:guide id="5" pos="5362">
          <p15:clr>
            <a:srgbClr val="E46962"/>
          </p15:clr>
        </p15:guide>
        <p15:guide id="6" pos="458">
          <p15:clr>
            <a:srgbClr val="E46962"/>
          </p15:clr>
        </p15:guide>
        <p15:guide id="7" orient="horz" pos="1082">
          <p15:clr>
            <a:srgbClr val="E46962"/>
          </p15:clr>
        </p15:guide>
        <p15:guide id="8" orient="horz" pos="903">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A_Title_Body_1">
  <p:cSld name="TITLE_1">
    <p:spTree>
      <p:nvGrpSpPr>
        <p:cNvPr id="1" name="Shape 60"/>
        <p:cNvGrpSpPr/>
        <p:nvPr/>
      </p:nvGrpSpPr>
      <p:grpSpPr>
        <a:xfrm>
          <a:off x="0" y="0"/>
          <a:ext cx="0" cy="0"/>
          <a:chOff x="0" y="0"/>
          <a:chExt cx="0" cy="0"/>
        </a:xfrm>
      </p:grpSpPr>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pic>
        <p:nvPicPr>
          <p:cNvPr id="62" name="Google Shape;62;p15"/>
          <p:cNvPicPr preferRelativeResize="0"/>
          <p:nvPr/>
        </p:nvPicPr>
        <p:blipFill>
          <a:blip r:embed="rId2">
            <a:alphaModFix/>
          </a:blip>
          <a:stretch>
            <a:fillRect/>
          </a:stretch>
        </p:blipFill>
        <p:spPr>
          <a:xfrm>
            <a:off x="5899075" y="1913100"/>
            <a:ext cx="3244926" cy="3230399"/>
          </a:xfrm>
          <a:prstGeom prst="rect">
            <a:avLst/>
          </a:prstGeom>
          <a:noFill/>
          <a:ln>
            <a:noFill/>
          </a:ln>
        </p:spPr>
      </p:pic>
      <p:sp>
        <p:nvSpPr>
          <p:cNvPr id="63" name="Google Shape;63;p15"/>
          <p:cNvSpPr>
            <a:spLocks noGrp="1"/>
          </p:cNvSpPr>
          <p:nvPr>
            <p:ph type="pic" idx="2"/>
          </p:nvPr>
        </p:nvSpPr>
        <p:spPr>
          <a:xfrm>
            <a:off x="5843075" y="632300"/>
            <a:ext cx="2615100" cy="3918900"/>
          </a:xfrm>
          <a:prstGeom prst="roundRect">
            <a:avLst>
              <a:gd name="adj" fmla="val 16667"/>
            </a:avLst>
          </a:prstGeom>
          <a:noFill/>
          <a:ln>
            <a:noFill/>
          </a:ln>
        </p:spPr>
      </p:sp>
      <p:sp>
        <p:nvSpPr>
          <p:cNvPr id="64" name="Google Shape;64;p15"/>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pic>
        <p:nvPicPr>
          <p:cNvPr id="65" name="Google Shape;65;p15"/>
          <p:cNvPicPr preferRelativeResize="0"/>
          <p:nvPr/>
        </p:nvPicPr>
        <p:blipFill>
          <a:blip r:embed="rId3">
            <a:alphaModFix/>
          </a:blip>
          <a:stretch>
            <a:fillRect/>
          </a:stretch>
        </p:blipFill>
        <p:spPr>
          <a:xfrm rot="5400000">
            <a:off x="727196" y="475900"/>
            <a:ext cx="374904" cy="374904"/>
          </a:xfrm>
          <a:prstGeom prst="rect">
            <a:avLst/>
          </a:prstGeom>
          <a:noFill/>
          <a:ln>
            <a:noFill/>
          </a:ln>
        </p:spPr>
      </p:pic>
      <p:sp>
        <p:nvSpPr>
          <p:cNvPr id="66" name="Google Shape;66;p15"/>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405">
          <p15:clr>
            <a:srgbClr val="E46962"/>
          </p15:clr>
        </p15:guide>
        <p15:guide id="4" orient="horz" pos="628">
          <p15:clr>
            <a:srgbClr val="E46962"/>
          </p15:clr>
        </p15:guide>
        <p15:guide id="5" pos="5328">
          <p15:clr>
            <a:srgbClr val="E46962"/>
          </p15:clr>
        </p15:guide>
        <p15:guide id="6" orient="horz" pos="891">
          <p15:clr>
            <a:srgbClr val="E46962"/>
          </p15:clr>
        </p15:guide>
        <p15:guide id="7" orient="horz" pos="1086">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A_Title_Body_1_no_image">
  <p:cSld name="TITLE_1_2">
    <p:spTree>
      <p:nvGrpSpPr>
        <p:cNvPr id="1" name="Shape 67"/>
        <p:cNvGrpSpPr/>
        <p:nvPr/>
      </p:nvGrpSpPr>
      <p:grpSpPr>
        <a:xfrm>
          <a:off x="0" y="0"/>
          <a:ext cx="0" cy="0"/>
          <a:chOff x="0" y="0"/>
          <a:chExt cx="0" cy="0"/>
        </a:xfrm>
      </p:grpSpPr>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pic>
        <p:nvPicPr>
          <p:cNvPr id="69" name="Google Shape;69;p16"/>
          <p:cNvPicPr preferRelativeResize="0"/>
          <p:nvPr/>
        </p:nvPicPr>
        <p:blipFill>
          <a:blip r:embed="rId2">
            <a:alphaModFix/>
          </a:blip>
          <a:stretch>
            <a:fillRect/>
          </a:stretch>
        </p:blipFill>
        <p:spPr>
          <a:xfrm>
            <a:off x="6477450" y="2488875"/>
            <a:ext cx="2666551" cy="2654624"/>
          </a:xfrm>
          <a:prstGeom prst="rect">
            <a:avLst/>
          </a:prstGeom>
          <a:noFill/>
          <a:ln>
            <a:noFill/>
          </a:ln>
        </p:spPr>
      </p:pic>
      <p:sp>
        <p:nvSpPr>
          <p:cNvPr id="70" name="Google Shape;70;p16"/>
          <p:cNvSpPr txBox="1">
            <a:spLocks noGrp="1"/>
          </p:cNvSpPr>
          <p:nvPr>
            <p:ph type="title"/>
          </p:nvPr>
        </p:nvSpPr>
        <p:spPr>
          <a:xfrm>
            <a:off x="632175" y="920625"/>
            <a:ext cx="6485100" cy="7269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pic>
        <p:nvPicPr>
          <p:cNvPr id="71" name="Google Shape;71;p16"/>
          <p:cNvPicPr preferRelativeResize="0"/>
          <p:nvPr/>
        </p:nvPicPr>
        <p:blipFill>
          <a:blip r:embed="rId3">
            <a:alphaModFix/>
          </a:blip>
          <a:stretch>
            <a:fillRect/>
          </a:stretch>
        </p:blipFill>
        <p:spPr>
          <a:xfrm rot="5400000">
            <a:off x="727196" y="475900"/>
            <a:ext cx="374904" cy="374904"/>
          </a:xfrm>
          <a:prstGeom prst="rect">
            <a:avLst/>
          </a:prstGeom>
          <a:noFill/>
          <a:ln>
            <a:noFill/>
          </a:ln>
        </p:spPr>
      </p:pic>
      <p:sp>
        <p:nvSpPr>
          <p:cNvPr id="72" name="Google Shape;72;p16"/>
          <p:cNvSpPr txBox="1">
            <a:spLocks noGrp="1"/>
          </p:cNvSpPr>
          <p:nvPr>
            <p:ph type="subTitle" idx="1"/>
          </p:nvPr>
        </p:nvSpPr>
        <p:spPr>
          <a:xfrm>
            <a:off x="642700" y="1589400"/>
            <a:ext cx="6474600" cy="30309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405">
          <p15:clr>
            <a:srgbClr val="E46962"/>
          </p15:clr>
        </p15:guide>
        <p15:guide id="4" orient="horz" pos="628">
          <p15:clr>
            <a:srgbClr val="E46962"/>
          </p15:clr>
        </p15:guide>
        <p15:guide id="5" pos="5328">
          <p15:clr>
            <a:srgbClr val="E46962"/>
          </p15:clr>
        </p15:guide>
        <p15:guide id="6" orient="horz" pos="891">
          <p15:clr>
            <a:srgbClr val="E46962"/>
          </p15:clr>
        </p15:guide>
        <p15:guide id="7" orient="horz" pos="1086">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A_Title_Body_2">
  <p:cSld name="TITLE_1_1">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r="49205"/>
          <a:stretch/>
        </p:blipFill>
        <p:spPr>
          <a:xfrm flipH="1">
            <a:off x="0" y="-348137"/>
            <a:ext cx="1836600" cy="3599400"/>
          </a:xfrm>
          <a:prstGeom prst="rect">
            <a:avLst/>
          </a:prstGeom>
          <a:noFill/>
          <a:ln>
            <a:noFill/>
          </a:ln>
        </p:spPr>
      </p:pic>
      <p:pic>
        <p:nvPicPr>
          <p:cNvPr id="75" name="Google Shape;75;p17"/>
          <p:cNvPicPr preferRelativeResize="0"/>
          <p:nvPr/>
        </p:nvPicPr>
        <p:blipFill rotWithShape="1">
          <a:blip r:embed="rId2">
            <a:alphaModFix/>
          </a:blip>
          <a:srcRect r="49205"/>
          <a:stretch/>
        </p:blipFill>
        <p:spPr>
          <a:xfrm rot="10800000">
            <a:off x="0" y="1892237"/>
            <a:ext cx="1836600" cy="3599400"/>
          </a:xfrm>
          <a:prstGeom prst="rect">
            <a:avLst/>
          </a:prstGeom>
          <a:noFill/>
          <a:ln>
            <a:noFill/>
          </a:ln>
        </p:spPr>
      </p:pic>
      <p:sp>
        <p:nvSpPr>
          <p:cNvPr id="76" name="Google Shape;7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
        <p:nvSpPr>
          <p:cNvPr id="77" name="Google Shape;77;p17"/>
          <p:cNvSpPr>
            <a:spLocks noGrp="1"/>
          </p:cNvSpPr>
          <p:nvPr>
            <p:ph type="pic" idx="2"/>
          </p:nvPr>
        </p:nvSpPr>
        <p:spPr>
          <a:xfrm>
            <a:off x="642700" y="632300"/>
            <a:ext cx="2615100" cy="3918900"/>
          </a:xfrm>
          <a:prstGeom prst="roundRect">
            <a:avLst>
              <a:gd name="adj" fmla="val 16667"/>
            </a:avLst>
          </a:prstGeom>
          <a:noFill/>
          <a:ln>
            <a:noFill/>
          </a:ln>
        </p:spPr>
      </p:sp>
      <p:sp>
        <p:nvSpPr>
          <p:cNvPr id="78" name="Google Shape;78;p17"/>
          <p:cNvSpPr/>
          <p:nvPr/>
        </p:nvSpPr>
        <p:spPr>
          <a:xfrm rot="-695">
            <a:off x="8410293" y="4393362"/>
            <a:ext cx="1484700" cy="1476900"/>
          </a:xfrm>
          <a:prstGeom prst="pie">
            <a:avLst>
              <a:gd name="adj1" fmla="val 10804369"/>
              <a:gd name="adj2" fmla="val 16200000"/>
            </a:avLst>
          </a:prstGeom>
          <a:gradFill>
            <a:gsLst>
              <a:gs pos="0">
                <a:srgbClr val="FFC982"/>
              </a:gs>
              <a:gs pos="100000">
                <a:srgbClr val="F58F09"/>
              </a:gs>
            </a:gsLst>
            <a:path path="circle">
              <a:fillToRect l="50000" t="50000" r="50000" b="50000"/>
            </a:path>
            <a:tileRect/>
          </a:gra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2C2C"/>
              </a:solidFill>
            </a:endParaRPr>
          </a:p>
        </p:txBody>
      </p:sp>
      <p:sp>
        <p:nvSpPr>
          <p:cNvPr id="79" name="Google Shape;79;p17"/>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80" name="Google Shape;80;p17"/>
          <p:cNvSpPr/>
          <p:nvPr/>
        </p:nvSpPr>
        <p:spPr>
          <a:xfrm>
            <a:off x="4800600" y="632300"/>
            <a:ext cx="775500" cy="131400"/>
          </a:xfrm>
          <a:prstGeom prst="roundRect">
            <a:avLst>
              <a:gd name="adj" fmla="val 50000"/>
            </a:avLst>
          </a:prstGeom>
          <a:solidFill>
            <a:srgbClr val="F4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3024">
          <p15:clr>
            <a:srgbClr val="E46962"/>
          </p15:clr>
        </p15:guide>
        <p15:guide id="3" pos="405">
          <p15:clr>
            <a:srgbClr val="E46962"/>
          </p15:clr>
        </p15:guide>
        <p15:guide id="4" orient="horz" pos="628">
          <p15:clr>
            <a:srgbClr val="E46962"/>
          </p15:clr>
        </p15:guide>
        <p15:guide id="5" pos="5328">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ints 2_1">
  <p:cSld name="TITLE_1_1_2">
    <p:spTree>
      <p:nvGrpSpPr>
        <p:cNvPr id="1" name="Shape 82"/>
        <p:cNvGrpSpPr/>
        <p:nvPr/>
      </p:nvGrpSpPr>
      <p:grpSpPr>
        <a:xfrm>
          <a:off x="0" y="0"/>
          <a:ext cx="0" cy="0"/>
          <a:chOff x="0" y="0"/>
          <a:chExt cx="0" cy="0"/>
        </a:xfrm>
      </p:grpSpPr>
      <p:sp>
        <p:nvSpPr>
          <p:cNvPr id="83" name="Google Shape;8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
        <p:nvSpPr>
          <p:cNvPr id="84" name="Google Shape;84;p18"/>
          <p:cNvSpPr txBox="1">
            <a:spLocks noGrp="1"/>
          </p:cNvSpPr>
          <p:nvPr>
            <p:ph type="title"/>
          </p:nvPr>
        </p:nvSpPr>
        <p:spPr>
          <a:xfrm>
            <a:off x="4135200" y="650250"/>
            <a:ext cx="4270500" cy="7269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85" name="Google Shape;85;p18"/>
          <p:cNvSpPr txBox="1"/>
          <p:nvPr/>
        </p:nvSpPr>
        <p:spPr>
          <a:xfrm>
            <a:off x="4135195" y="17410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League Spartan"/>
                <a:ea typeface="League Spartan"/>
                <a:cs typeface="League Spartan"/>
                <a:sym typeface="League Spartan"/>
              </a:rPr>
              <a:t>01</a:t>
            </a:r>
            <a:endParaRPr sz="2000" b="1">
              <a:solidFill>
                <a:schemeClr val="accent4"/>
              </a:solidFill>
              <a:latin typeface="League Spartan"/>
              <a:ea typeface="League Spartan"/>
              <a:cs typeface="League Spartan"/>
              <a:sym typeface="League Spartan"/>
            </a:endParaRPr>
          </a:p>
        </p:txBody>
      </p:sp>
      <p:sp>
        <p:nvSpPr>
          <p:cNvPr id="86" name="Google Shape;86;p18"/>
          <p:cNvSpPr txBox="1">
            <a:spLocks noGrp="1"/>
          </p:cNvSpPr>
          <p:nvPr>
            <p:ph type="subTitle" idx="1"/>
          </p:nvPr>
        </p:nvSpPr>
        <p:spPr>
          <a:xfrm>
            <a:off x="4678425" y="16871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87" name="Google Shape;87;p18"/>
          <p:cNvSpPr txBox="1"/>
          <p:nvPr/>
        </p:nvSpPr>
        <p:spPr>
          <a:xfrm>
            <a:off x="4135195" y="2768100"/>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League Spartan"/>
                <a:ea typeface="League Spartan"/>
                <a:cs typeface="League Spartan"/>
                <a:sym typeface="League Spartan"/>
              </a:rPr>
              <a:t>02</a:t>
            </a:r>
            <a:endParaRPr sz="2000" b="1">
              <a:solidFill>
                <a:schemeClr val="accent4"/>
              </a:solidFill>
              <a:latin typeface="League Spartan"/>
              <a:ea typeface="League Spartan"/>
              <a:cs typeface="League Spartan"/>
              <a:sym typeface="League Spartan"/>
            </a:endParaRPr>
          </a:p>
        </p:txBody>
      </p:sp>
      <p:sp>
        <p:nvSpPr>
          <p:cNvPr id="88" name="Google Shape;88;p18"/>
          <p:cNvSpPr txBox="1">
            <a:spLocks noGrp="1"/>
          </p:cNvSpPr>
          <p:nvPr>
            <p:ph type="subTitle" idx="2"/>
          </p:nvPr>
        </p:nvSpPr>
        <p:spPr>
          <a:xfrm>
            <a:off x="4678425" y="27263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89" name="Google Shape;89;p18"/>
          <p:cNvSpPr>
            <a:spLocks noGrp="1"/>
          </p:cNvSpPr>
          <p:nvPr>
            <p:ph type="pic" idx="3"/>
          </p:nvPr>
        </p:nvSpPr>
        <p:spPr>
          <a:xfrm>
            <a:off x="642700" y="632300"/>
            <a:ext cx="2615100" cy="3918900"/>
          </a:xfrm>
          <a:prstGeom prst="roundRect">
            <a:avLst>
              <a:gd name="adj" fmla="val 16667"/>
            </a:avLst>
          </a:prstGeom>
          <a:noFill/>
          <a:ln>
            <a:noFill/>
          </a:ln>
        </p:spPr>
      </p:sp>
      <p:pic>
        <p:nvPicPr>
          <p:cNvPr id="90" name="Google Shape;90;p18"/>
          <p:cNvPicPr preferRelativeResize="0"/>
          <p:nvPr/>
        </p:nvPicPr>
        <p:blipFill rotWithShape="1">
          <a:blip r:embed="rId2">
            <a:alphaModFix/>
          </a:blip>
          <a:srcRect r="49205"/>
          <a:stretch/>
        </p:blipFill>
        <p:spPr>
          <a:xfrm flipH="1">
            <a:off x="0" y="-348137"/>
            <a:ext cx="1836600" cy="3599400"/>
          </a:xfrm>
          <a:prstGeom prst="rect">
            <a:avLst/>
          </a:prstGeom>
          <a:noFill/>
          <a:ln>
            <a:noFill/>
          </a:ln>
        </p:spPr>
      </p:pic>
      <p:pic>
        <p:nvPicPr>
          <p:cNvPr id="91" name="Google Shape;91;p18"/>
          <p:cNvPicPr preferRelativeResize="0"/>
          <p:nvPr/>
        </p:nvPicPr>
        <p:blipFill rotWithShape="1">
          <a:blip r:embed="rId2">
            <a:alphaModFix/>
          </a:blip>
          <a:srcRect r="49205"/>
          <a:stretch/>
        </p:blipFill>
        <p:spPr>
          <a:xfrm rot="10800000">
            <a:off x="0" y="1892237"/>
            <a:ext cx="1836600" cy="3599400"/>
          </a:xfrm>
          <a:prstGeom prst="rect">
            <a:avLst/>
          </a:prstGeom>
          <a:noFill/>
          <a:ln>
            <a:noFill/>
          </a:ln>
        </p:spPr>
      </p:pic>
      <p:sp>
        <p:nvSpPr>
          <p:cNvPr id="92" name="Google Shape;92;p18"/>
          <p:cNvSpPr/>
          <p:nvPr/>
        </p:nvSpPr>
        <p:spPr>
          <a:xfrm rot="-695">
            <a:off x="8410293" y="4393362"/>
            <a:ext cx="1484700" cy="1476900"/>
          </a:xfrm>
          <a:prstGeom prst="pie">
            <a:avLst>
              <a:gd name="adj1" fmla="val 10804369"/>
              <a:gd name="adj2" fmla="val 16200000"/>
            </a:avLst>
          </a:prstGeom>
          <a:gradFill>
            <a:gsLst>
              <a:gs pos="0">
                <a:srgbClr val="FFC982"/>
              </a:gs>
              <a:gs pos="100000">
                <a:srgbClr val="F58F09"/>
              </a:gs>
            </a:gsLst>
            <a:path path="circle">
              <a:fillToRect l="50000" t="50000" r="50000" b="50000"/>
            </a:path>
            <a:tileRect/>
          </a:gra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2C2C"/>
              </a:solidFill>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oints 3_2">
  <p:cSld name="TITLE_1_1_2_1_1">
    <p:spTree>
      <p:nvGrpSpPr>
        <p:cNvPr id="1" name="Shape 93"/>
        <p:cNvGrpSpPr/>
        <p:nvPr/>
      </p:nvGrpSpPr>
      <p:grpSpPr>
        <a:xfrm>
          <a:off x="0" y="0"/>
          <a:ext cx="0" cy="0"/>
          <a:chOff x="0" y="0"/>
          <a:chExt cx="0" cy="0"/>
        </a:xfrm>
      </p:grpSpPr>
      <p:sp>
        <p:nvSpPr>
          <p:cNvPr id="94" name="Google Shape;9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
        <p:nvSpPr>
          <p:cNvPr id="95" name="Google Shape;95;p19"/>
          <p:cNvSpPr txBox="1">
            <a:spLocks noGrp="1"/>
          </p:cNvSpPr>
          <p:nvPr>
            <p:ph type="title"/>
          </p:nvPr>
        </p:nvSpPr>
        <p:spPr>
          <a:xfrm>
            <a:off x="642700" y="650250"/>
            <a:ext cx="4270500" cy="7269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96" name="Google Shape;96;p19"/>
          <p:cNvSpPr txBox="1"/>
          <p:nvPr/>
        </p:nvSpPr>
        <p:spPr>
          <a:xfrm>
            <a:off x="642695" y="17410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Poppins"/>
                <a:ea typeface="Poppins"/>
                <a:cs typeface="Poppins"/>
                <a:sym typeface="Poppins"/>
              </a:rPr>
              <a:t>01</a:t>
            </a:r>
            <a:endParaRPr sz="2000">
              <a:solidFill>
                <a:schemeClr val="accent4"/>
              </a:solidFill>
            </a:endParaRPr>
          </a:p>
        </p:txBody>
      </p:sp>
      <p:sp>
        <p:nvSpPr>
          <p:cNvPr id="97" name="Google Shape;97;p19"/>
          <p:cNvSpPr txBox="1">
            <a:spLocks noGrp="1"/>
          </p:cNvSpPr>
          <p:nvPr>
            <p:ph type="subTitle" idx="1"/>
          </p:nvPr>
        </p:nvSpPr>
        <p:spPr>
          <a:xfrm>
            <a:off x="1185925" y="16871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98" name="Google Shape;98;p19"/>
          <p:cNvSpPr txBox="1"/>
          <p:nvPr/>
        </p:nvSpPr>
        <p:spPr>
          <a:xfrm>
            <a:off x="642695" y="2768100"/>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Poppins"/>
                <a:ea typeface="Poppins"/>
                <a:cs typeface="Poppins"/>
                <a:sym typeface="Poppins"/>
              </a:rPr>
              <a:t>02</a:t>
            </a:r>
            <a:endParaRPr sz="2000">
              <a:solidFill>
                <a:schemeClr val="accent4"/>
              </a:solidFill>
            </a:endParaRPr>
          </a:p>
        </p:txBody>
      </p:sp>
      <p:sp>
        <p:nvSpPr>
          <p:cNvPr id="99" name="Google Shape;99;p19"/>
          <p:cNvSpPr txBox="1">
            <a:spLocks noGrp="1"/>
          </p:cNvSpPr>
          <p:nvPr>
            <p:ph type="subTitle" idx="2"/>
          </p:nvPr>
        </p:nvSpPr>
        <p:spPr>
          <a:xfrm>
            <a:off x="1185925" y="27263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00" name="Google Shape;100;p19"/>
          <p:cNvSpPr txBox="1"/>
          <p:nvPr/>
        </p:nvSpPr>
        <p:spPr>
          <a:xfrm>
            <a:off x="642695" y="3807300"/>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Poppins"/>
                <a:ea typeface="Poppins"/>
                <a:cs typeface="Poppins"/>
                <a:sym typeface="Poppins"/>
              </a:rPr>
              <a:t>03</a:t>
            </a:r>
            <a:endParaRPr sz="2000">
              <a:solidFill>
                <a:schemeClr val="accent4"/>
              </a:solidFill>
            </a:endParaRPr>
          </a:p>
        </p:txBody>
      </p:sp>
      <p:sp>
        <p:nvSpPr>
          <p:cNvPr id="101" name="Google Shape;101;p19"/>
          <p:cNvSpPr txBox="1">
            <a:spLocks noGrp="1"/>
          </p:cNvSpPr>
          <p:nvPr>
            <p:ph type="subTitle" idx="3"/>
          </p:nvPr>
        </p:nvSpPr>
        <p:spPr>
          <a:xfrm>
            <a:off x="1185925" y="37655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pic>
        <p:nvPicPr>
          <p:cNvPr id="102" name="Google Shape;102;p19"/>
          <p:cNvPicPr preferRelativeResize="0"/>
          <p:nvPr/>
        </p:nvPicPr>
        <p:blipFill>
          <a:blip r:embed="rId2">
            <a:alphaModFix/>
          </a:blip>
          <a:stretch>
            <a:fillRect/>
          </a:stretch>
        </p:blipFill>
        <p:spPr>
          <a:xfrm>
            <a:off x="5899075" y="1913100"/>
            <a:ext cx="3244926" cy="3230399"/>
          </a:xfrm>
          <a:prstGeom prst="rect">
            <a:avLst/>
          </a:prstGeom>
          <a:noFill/>
          <a:ln>
            <a:noFill/>
          </a:ln>
        </p:spPr>
      </p:pic>
      <p:sp>
        <p:nvSpPr>
          <p:cNvPr id="103" name="Google Shape;103;p19"/>
          <p:cNvSpPr>
            <a:spLocks noGrp="1"/>
          </p:cNvSpPr>
          <p:nvPr>
            <p:ph type="pic" idx="4"/>
          </p:nvPr>
        </p:nvSpPr>
        <p:spPr>
          <a:xfrm>
            <a:off x="5843075" y="632300"/>
            <a:ext cx="2615100" cy="3918900"/>
          </a:xfrm>
          <a:prstGeom prst="roundRect">
            <a:avLst>
              <a:gd name="adj" fmla="val 16667"/>
            </a:avLst>
          </a:prstGeom>
          <a:noFill/>
          <a:ln>
            <a:noFill/>
          </a:ln>
        </p:spPr>
      </p:sp>
    </p:spTree>
  </p:cSld>
  <p:clrMapOvr>
    <a:masterClrMapping/>
  </p:clrMapOvr>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oints 2_2">
  <p:cSld name="TITLE_1_1_2_1">
    <p:spTree>
      <p:nvGrpSpPr>
        <p:cNvPr id="1" name="Shape 104"/>
        <p:cNvGrpSpPr/>
        <p:nvPr/>
      </p:nvGrpSpPr>
      <p:grpSpPr>
        <a:xfrm>
          <a:off x="0" y="0"/>
          <a:ext cx="0" cy="0"/>
          <a:chOff x="0" y="0"/>
          <a:chExt cx="0" cy="0"/>
        </a:xfrm>
      </p:grpSpPr>
      <p:sp>
        <p:nvSpPr>
          <p:cNvPr id="105" name="Google Shape;10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
        <p:nvSpPr>
          <p:cNvPr id="106" name="Google Shape;106;p20"/>
          <p:cNvSpPr txBox="1">
            <a:spLocks noGrp="1"/>
          </p:cNvSpPr>
          <p:nvPr>
            <p:ph type="title"/>
          </p:nvPr>
        </p:nvSpPr>
        <p:spPr>
          <a:xfrm>
            <a:off x="642700" y="650250"/>
            <a:ext cx="4270500" cy="7269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07" name="Google Shape;107;p20"/>
          <p:cNvSpPr txBox="1"/>
          <p:nvPr/>
        </p:nvSpPr>
        <p:spPr>
          <a:xfrm>
            <a:off x="642695" y="17410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League Spartan"/>
                <a:ea typeface="League Spartan"/>
                <a:cs typeface="League Spartan"/>
                <a:sym typeface="League Spartan"/>
              </a:rPr>
              <a:t>01</a:t>
            </a:r>
            <a:endParaRPr sz="2000" b="1">
              <a:solidFill>
                <a:schemeClr val="accent4"/>
              </a:solidFill>
              <a:latin typeface="League Spartan"/>
              <a:ea typeface="League Spartan"/>
              <a:cs typeface="League Spartan"/>
              <a:sym typeface="League Spartan"/>
            </a:endParaRPr>
          </a:p>
        </p:txBody>
      </p:sp>
      <p:sp>
        <p:nvSpPr>
          <p:cNvPr id="108" name="Google Shape;108;p20"/>
          <p:cNvSpPr txBox="1">
            <a:spLocks noGrp="1"/>
          </p:cNvSpPr>
          <p:nvPr>
            <p:ph type="subTitle" idx="1"/>
          </p:nvPr>
        </p:nvSpPr>
        <p:spPr>
          <a:xfrm>
            <a:off x="1185925" y="16871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09" name="Google Shape;109;p20"/>
          <p:cNvSpPr txBox="1"/>
          <p:nvPr/>
        </p:nvSpPr>
        <p:spPr>
          <a:xfrm>
            <a:off x="642695" y="2768100"/>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League Spartan"/>
                <a:ea typeface="League Spartan"/>
                <a:cs typeface="League Spartan"/>
                <a:sym typeface="League Spartan"/>
              </a:rPr>
              <a:t>02</a:t>
            </a:r>
            <a:endParaRPr sz="2000" b="1">
              <a:solidFill>
                <a:schemeClr val="accent4"/>
              </a:solidFill>
              <a:latin typeface="League Spartan"/>
              <a:ea typeface="League Spartan"/>
              <a:cs typeface="League Spartan"/>
              <a:sym typeface="League Spartan"/>
            </a:endParaRPr>
          </a:p>
        </p:txBody>
      </p:sp>
      <p:sp>
        <p:nvSpPr>
          <p:cNvPr id="110" name="Google Shape;110;p20"/>
          <p:cNvSpPr txBox="1">
            <a:spLocks noGrp="1"/>
          </p:cNvSpPr>
          <p:nvPr>
            <p:ph type="subTitle" idx="2"/>
          </p:nvPr>
        </p:nvSpPr>
        <p:spPr>
          <a:xfrm>
            <a:off x="1185925" y="27263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pic>
        <p:nvPicPr>
          <p:cNvPr id="111" name="Google Shape;111;p20"/>
          <p:cNvPicPr preferRelativeResize="0"/>
          <p:nvPr/>
        </p:nvPicPr>
        <p:blipFill>
          <a:blip r:embed="rId2">
            <a:alphaModFix/>
          </a:blip>
          <a:stretch>
            <a:fillRect/>
          </a:stretch>
        </p:blipFill>
        <p:spPr>
          <a:xfrm>
            <a:off x="5899075" y="1913100"/>
            <a:ext cx="3244926" cy="3230399"/>
          </a:xfrm>
          <a:prstGeom prst="rect">
            <a:avLst/>
          </a:prstGeom>
          <a:noFill/>
          <a:ln>
            <a:noFill/>
          </a:ln>
        </p:spPr>
      </p:pic>
      <p:sp>
        <p:nvSpPr>
          <p:cNvPr id="112" name="Google Shape;112;p20"/>
          <p:cNvSpPr>
            <a:spLocks noGrp="1"/>
          </p:cNvSpPr>
          <p:nvPr>
            <p:ph type="pic" idx="3"/>
          </p:nvPr>
        </p:nvSpPr>
        <p:spPr>
          <a:xfrm>
            <a:off x="5843075" y="632300"/>
            <a:ext cx="2615100" cy="3918900"/>
          </a:xfrm>
          <a:prstGeom prst="roundRect">
            <a:avLst>
              <a:gd name="adj" fmla="val 16667"/>
            </a:avLst>
          </a:prstGeom>
          <a:noFill/>
          <a:ln>
            <a:noFill/>
          </a:ln>
        </p:spPr>
      </p:sp>
    </p:spTree>
  </p:cSld>
  <p:clrMapOvr>
    <a:masterClrMapping/>
  </p:clrMapOvr>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A_Title_Body_3">
  <p:cSld name="TITLE_1_1_1">
    <p:spTree>
      <p:nvGrpSpPr>
        <p:cNvPr id="1" name="Shape 113"/>
        <p:cNvGrpSpPr/>
        <p:nvPr/>
      </p:nvGrpSpPr>
      <p:grpSpPr>
        <a:xfrm>
          <a:off x="0" y="0"/>
          <a:ext cx="0" cy="0"/>
          <a:chOff x="0" y="0"/>
          <a:chExt cx="0" cy="0"/>
        </a:xfrm>
      </p:grpSpPr>
      <p:sp>
        <p:nvSpPr>
          <p:cNvPr id="114" name="Google Shape;11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
        <p:nvSpPr>
          <p:cNvPr id="115" name="Google Shape;115;p21"/>
          <p:cNvSpPr txBox="1">
            <a:spLocks noGrp="1"/>
          </p:cNvSpPr>
          <p:nvPr>
            <p:ph type="subTitle" idx="1"/>
          </p:nvPr>
        </p:nvSpPr>
        <p:spPr>
          <a:xfrm>
            <a:off x="383075" y="1908900"/>
            <a:ext cx="2469000" cy="407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6" name="Google Shape;116;p21"/>
          <p:cNvSpPr txBox="1">
            <a:spLocks noGrp="1"/>
          </p:cNvSpPr>
          <p:nvPr>
            <p:ph type="subTitle" idx="2"/>
          </p:nvPr>
        </p:nvSpPr>
        <p:spPr>
          <a:xfrm>
            <a:off x="3284763" y="1908900"/>
            <a:ext cx="2469000" cy="3951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117" name="Google Shape;117;p21"/>
          <p:cNvPicPr preferRelativeResize="0"/>
          <p:nvPr/>
        </p:nvPicPr>
        <p:blipFill rotWithShape="1">
          <a:blip r:embed="rId2">
            <a:alphaModFix/>
          </a:blip>
          <a:srcRect r="49205" b="13464"/>
          <a:stretch/>
        </p:blipFill>
        <p:spPr>
          <a:xfrm flipH="1">
            <a:off x="8025" y="3162568"/>
            <a:ext cx="1168200" cy="1980900"/>
          </a:xfrm>
          <a:prstGeom prst="rect">
            <a:avLst/>
          </a:prstGeom>
          <a:noFill/>
          <a:ln>
            <a:noFill/>
          </a:ln>
        </p:spPr>
      </p:pic>
      <p:sp>
        <p:nvSpPr>
          <p:cNvPr id="118" name="Google Shape;118;p21"/>
          <p:cNvSpPr txBox="1">
            <a:spLocks noGrp="1"/>
          </p:cNvSpPr>
          <p:nvPr>
            <p:ph type="title"/>
          </p:nvPr>
        </p:nvSpPr>
        <p:spPr>
          <a:xfrm>
            <a:off x="383075" y="1011550"/>
            <a:ext cx="7753500" cy="636000"/>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19" name="Google Shape;119;p21"/>
          <p:cNvSpPr txBox="1">
            <a:spLocks noGrp="1"/>
          </p:cNvSpPr>
          <p:nvPr>
            <p:ph type="subTitle" idx="3"/>
          </p:nvPr>
        </p:nvSpPr>
        <p:spPr>
          <a:xfrm>
            <a:off x="6186450" y="1908900"/>
            <a:ext cx="2469000" cy="3951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120" name="Google Shape;120;p21"/>
          <p:cNvPicPr preferRelativeResize="0"/>
          <p:nvPr/>
        </p:nvPicPr>
        <p:blipFill>
          <a:blip r:embed="rId3">
            <a:alphaModFix/>
          </a:blip>
          <a:stretch>
            <a:fillRect/>
          </a:stretch>
        </p:blipFill>
        <p:spPr>
          <a:xfrm rot="5400000">
            <a:off x="467571" y="475900"/>
            <a:ext cx="374904" cy="37490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628">
          <p15:clr>
            <a:srgbClr val="E46962"/>
          </p15:clr>
        </p15:guide>
        <p15:guide id="4" pos="5328">
          <p15:clr>
            <a:srgbClr val="E46962"/>
          </p15:clr>
        </p15:guide>
        <p15:guide id="5" pos="288">
          <p15:clr>
            <a:srgbClr val="E46962"/>
          </p15:clr>
        </p15:guide>
        <p15:guide id="6" pos="1758">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125"/>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oints 3_1">
  <p:cSld name="Default Slide_1">
    <p:spTree>
      <p:nvGrpSpPr>
        <p:cNvPr id="1" name="Shape 126"/>
        <p:cNvGrpSpPr/>
        <p:nvPr/>
      </p:nvGrpSpPr>
      <p:grpSpPr>
        <a:xfrm>
          <a:off x="0" y="0"/>
          <a:ext cx="0" cy="0"/>
          <a:chOff x="0" y="0"/>
          <a:chExt cx="0" cy="0"/>
        </a:xfrm>
      </p:grpSpPr>
      <p:sp>
        <p:nvSpPr>
          <p:cNvPr id="127" name="Google Shape;127;p24"/>
          <p:cNvSpPr txBox="1">
            <a:spLocks noGrp="1"/>
          </p:cNvSpPr>
          <p:nvPr>
            <p:ph type="subTitle" idx="1"/>
          </p:nvPr>
        </p:nvSpPr>
        <p:spPr>
          <a:xfrm>
            <a:off x="6595075" y="2305850"/>
            <a:ext cx="2096100" cy="13605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3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28" name="Google Shape;128;p24"/>
          <p:cNvSpPr txBox="1">
            <a:spLocks noGrp="1"/>
          </p:cNvSpPr>
          <p:nvPr>
            <p:ph type="title"/>
          </p:nvPr>
        </p:nvSpPr>
        <p:spPr>
          <a:xfrm>
            <a:off x="1730850" y="401725"/>
            <a:ext cx="56823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
        <p:nvSpPr>
          <p:cNvPr id="129" name="Google Shape;129;p24"/>
          <p:cNvSpPr txBox="1">
            <a:spLocks noGrp="1"/>
          </p:cNvSpPr>
          <p:nvPr>
            <p:ph type="subTitle" idx="2"/>
          </p:nvPr>
        </p:nvSpPr>
        <p:spPr>
          <a:xfrm>
            <a:off x="467425" y="1394975"/>
            <a:ext cx="2198400" cy="8226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3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0" name="Google Shape;130;p24"/>
          <p:cNvSpPr txBox="1">
            <a:spLocks noGrp="1"/>
          </p:cNvSpPr>
          <p:nvPr>
            <p:ph type="subTitle" idx="3"/>
          </p:nvPr>
        </p:nvSpPr>
        <p:spPr>
          <a:xfrm>
            <a:off x="456700" y="3405075"/>
            <a:ext cx="2361600" cy="8850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3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1" name="Google Shape;131;p24"/>
          <p:cNvSpPr/>
          <p:nvPr/>
        </p:nvSpPr>
        <p:spPr>
          <a:xfrm>
            <a:off x="4097288" y="1312051"/>
            <a:ext cx="2066887" cy="2072038"/>
          </a:xfrm>
          <a:custGeom>
            <a:avLst/>
            <a:gdLst/>
            <a:ahLst/>
            <a:cxnLst/>
            <a:rect l="l" t="t" r="r" b="b"/>
            <a:pathLst>
              <a:path w="958" h="1016" extrusionOk="0">
                <a:moveTo>
                  <a:pt x="453" y="0"/>
                </a:moveTo>
                <a:cubicBezTo>
                  <a:pt x="367" y="0"/>
                  <a:pt x="286" y="22"/>
                  <a:pt x="215" y="59"/>
                </a:cubicBezTo>
                <a:cubicBezTo>
                  <a:pt x="247" y="76"/>
                  <a:pt x="276" y="96"/>
                  <a:pt x="304" y="119"/>
                </a:cubicBezTo>
                <a:cubicBezTo>
                  <a:pt x="416" y="212"/>
                  <a:pt x="497" y="358"/>
                  <a:pt x="486" y="514"/>
                </a:cubicBezTo>
                <a:cubicBezTo>
                  <a:pt x="480" y="602"/>
                  <a:pt x="481" y="677"/>
                  <a:pt x="410" y="778"/>
                </a:cubicBezTo>
                <a:cubicBezTo>
                  <a:pt x="154" y="1002"/>
                  <a:pt x="0" y="732"/>
                  <a:pt x="0" y="732"/>
                </a:cubicBezTo>
                <a:cubicBezTo>
                  <a:pt x="27" y="877"/>
                  <a:pt x="209" y="960"/>
                  <a:pt x="209" y="960"/>
                </a:cubicBezTo>
                <a:cubicBezTo>
                  <a:pt x="278" y="996"/>
                  <a:pt x="370" y="1016"/>
                  <a:pt x="454" y="1016"/>
                </a:cubicBezTo>
                <a:cubicBezTo>
                  <a:pt x="553" y="1016"/>
                  <a:pt x="644" y="982"/>
                  <a:pt x="722" y="933"/>
                </a:cubicBezTo>
                <a:cubicBezTo>
                  <a:pt x="864" y="843"/>
                  <a:pt x="958" y="685"/>
                  <a:pt x="958" y="505"/>
                </a:cubicBezTo>
                <a:cubicBezTo>
                  <a:pt x="958" y="226"/>
                  <a:pt x="732" y="0"/>
                  <a:pt x="453" y="0"/>
                </a:cubicBezTo>
                <a:close/>
              </a:path>
            </a:pathLst>
          </a:custGeom>
          <a:solidFill>
            <a:schemeClr val="accent5"/>
          </a:solidFill>
          <a:ln>
            <a:noFill/>
          </a:ln>
        </p:spPr>
        <p:txBody>
          <a:bodyPr spcFirstLastPara="1" wrap="square" lIns="109550" tIns="54775" rIns="109550" bIns="54775" anchor="t" anchorCtr="0">
            <a:noAutofit/>
          </a:bodyPr>
          <a:lstStyle/>
          <a:p>
            <a:pPr marL="0" marR="0" lvl="0" indent="0" algn="l" rtl="0">
              <a:spcBef>
                <a:spcPts val="0"/>
              </a:spcBef>
              <a:spcAft>
                <a:spcPts val="0"/>
              </a:spcAft>
              <a:buNone/>
            </a:pPr>
            <a:endParaRPr sz="2200">
              <a:solidFill>
                <a:schemeClr val="dk1"/>
              </a:solidFill>
              <a:latin typeface="Lato Light"/>
              <a:ea typeface="Lato Light"/>
              <a:cs typeface="Lato Light"/>
              <a:sym typeface="Lato Light"/>
            </a:endParaRPr>
          </a:p>
        </p:txBody>
      </p:sp>
      <p:sp>
        <p:nvSpPr>
          <p:cNvPr id="132" name="Google Shape;132;p24"/>
          <p:cNvSpPr/>
          <p:nvPr/>
        </p:nvSpPr>
        <p:spPr>
          <a:xfrm>
            <a:off x="2979825" y="1320666"/>
            <a:ext cx="2197264" cy="1922987"/>
          </a:xfrm>
          <a:custGeom>
            <a:avLst/>
            <a:gdLst/>
            <a:ahLst/>
            <a:cxnLst/>
            <a:rect l="l" t="t" r="r" b="b"/>
            <a:pathLst>
              <a:path w="1018" h="943" extrusionOk="0">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solidFill>
            <a:schemeClr val="accent1"/>
          </a:solidFill>
          <a:ln>
            <a:noFill/>
          </a:ln>
        </p:spPr>
        <p:txBody>
          <a:bodyPr spcFirstLastPara="1" wrap="square" lIns="109550" tIns="54775" rIns="109550" bIns="54775" anchor="t" anchorCtr="0">
            <a:noAutofit/>
          </a:bodyPr>
          <a:lstStyle/>
          <a:p>
            <a:pPr marL="0" marR="0" lvl="0" indent="0" algn="l" rtl="0">
              <a:spcBef>
                <a:spcPts val="0"/>
              </a:spcBef>
              <a:spcAft>
                <a:spcPts val="0"/>
              </a:spcAft>
              <a:buNone/>
            </a:pPr>
            <a:endParaRPr sz="2200">
              <a:solidFill>
                <a:schemeClr val="dk1"/>
              </a:solidFill>
              <a:latin typeface="Lato Light"/>
              <a:ea typeface="Lato Light"/>
              <a:cs typeface="Lato Light"/>
              <a:sym typeface="Lato Light"/>
            </a:endParaRPr>
          </a:p>
        </p:txBody>
      </p:sp>
      <p:sp>
        <p:nvSpPr>
          <p:cNvPr id="133" name="Google Shape;133;p24"/>
          <p:cNvSpPr/>
          <p:nvPr/>
        </p:nvSpPr>
        <p:spPr>
          <a:xfrm>
            <a:off x="3522899" y="2126219"/>
            <a:ext cx="2201823" cy="2066006"/>
          </a:xfrm>
          <a:custGeom>
            <a:avLst/>
            <a:gdLst/>
            <a:ahLst/>
            <a:cxnLst/>
            <a:rect l="l" t="t" r="r" b="b"/>
            <a:pathLst>
              <a:path w="1020" h="1013" extrusionOk="0">
                <a:moveTo>
                  <a:pt x="325" y="421"/>
                </a:moveTo>
                <a:cubicBezTo>
                  <a:pt x="325" y="421"/>
                  <a:pt x="249" y="349"/>
                  <a:pt x="249" y="230"/>
                </a:cubicBezTo>
                <a:cubicBezTo>
                  <a:pt x="249" y="116"/>
                  <a:pt x="322" y="34"/>
                  <a:pt x="439" y="2"/>
                </a:cubicBezTo>
                <a:cubicBezTo>
                  <a:pt x="439" y="2"/>
                  <a:pt x="437" y="0"/>
                  <a:pt x="437" y="0"/>
                </a:cubicBezTo>
                <a:cubicBezTo>
                  <a:pt x="194" y="38"/>
                  <a:pt x="0" y="248"/>
                  <a:pt x="0" y="503"/>
                </a:cubicBezTo>
                <a:cubicBezTo>
                  <a:pt x="0" y="785"/>
                  <a:pt x="228" y="1013"/>
                  <a:pt x="510" y="1013"/>
                </a:cubicBezTo>
                <a:cubicBezTo>
                  <a:pt x="792" y="1013"/>
                  <a:pt x="1020" y="785"/>
                  <a:pt x="1020" y="503"/>
                </a:cubicBezTo>
                <a:cubicBezTo>
                  <a:pt x="1020" y="503"/>
                  <a:pt x="679" y="804"/>
                  <a:pt x="325" y="421"/>
                </a:cubicBezTo>
                <a:close/>
              </a:path>
            </a:pathLst>
          </a:custGeom>
          <a:solidFill>
            <a:schemeClr val="accent4"/>
          </a:solidFill>
          <a:ln>
            <a:noFill/>
          </a:ln>
        </p:spPr>
        <p:txBody>
          <a:bodyPr spcFirstLastPara="1" wrap="square" lIns="109550" tIns="54775" rIns="109550" bIns="54775" anchor="t" anchorCtr="0">
            <a:noAutofit/>
          </a:bodyPr>
          <a:lstStyle/>
          <a:p>
            <a:pPr marL="0" marR="0" lvl="0" indent="0" algn="l" rtl="0">
              <a:spcBef>
                <a:spcPts val="0"/>
              </a:spcBef>
              <a:spcAft>
                <a:spcPts val="0"/>
              </a:spcAft>
              <a:buNone/>
            </a:pPr>
            <a:endParaRPr sz="2200">
              <a:solidFill>
                <a:schemeClr val="dk1"/>
              </a:solidFill>
              <a:latin typeface="Lato Light"/>
              <a:ea typeface="Lato Light"/>
              <a:cs typeface="Lato Light"/>
              <a:sym typeface="Lato Light"/>
            </a:endParaRPr>
          </a:p>
        </p:txBody>
      </p:sp>
      <p:sp>
        <p:nvSpPr>
          <p:cNvPr id="134" name="Google Shape;134;p24"/>
          <p:cNvSpPr txBox="1"/>
          <p:nvPr/>
        </p:nvSpPr>
        <p:spPr>
          <a:xfrm>
            <a:off x="3437328" y="173742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2300" b="1">
                <a:solidFill>
                  <a:schemeClr val="lt1"/>
                </a:solidFill>
                <a:latin typeface="League Spartan"/>
                <a:ea typeface="League Spartan"/>
                <a:cs typeface="League Spartan"/>
                <a:sym typeface="League Spartan"/>
              </a:rPr>
              <a:t>01</a:t>
            </a:r>
            <a:endParaRPr sz="500" b="1">
              <a:latin typeface="League Spartan"/>
              <a:ea typeface="League Spartan"/>
              <a:cs typeface="League Spartan"/>
              <a:sym typeface="League Spartan"/>
            </a:endParaRPr>
          </a:p>
        </p:txBody>
      </p:sp>
      <p:sp>
        <p:nvSpPr>
          <p:cNvPr id="135" name="Google Shape;135;p24"/>
          <p:cNvSpPr txBox="1"/>
          <p:nvPr/>
        </p:nvSpPr>
        <p:spPr>
          <a:xfrm>
            <a:off x="5422878" y="2188350"/>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2300" b="1">
                <a:solidFill>
                  <a:schemeClr val="lt1"/>
                </a:solidFill>
                <a:latin typeface="League Spartan"/>
                <a:ea typeface="League Spartan"/>
                <a:cs typeface="League Spartan"/>
                <a:sym typeface="League Spartan"/>
              </a:rPr>
              <a:t>02</a:t>
            </a:r>
            <a:endParaRPr sz="500" b="1">
              <a:latin typeface="League Spartan"/>
              <a:ea typeface="League Spartan"/>
              <a:cs typeface="League Spartan"/>
              <a:sym typeface="League Spartan"/>
            </a:endParaRPr>
          </a:p>
        </p:txBody>
      </p:sp>
      <p:sp>
        <p:nvSpPr>
          <p:cNvPr id="136" name="Google Shape;136;p24"/>
          <p:cNvSpPr txBox="1"/>
          <p:nvPr/>
        </p:nvSpPr>
        <p:spPr>
          <a:xfrm>
            <a:off x="3969528" y="340507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2300" b="1">
                <a:solidFill>
                  <a:schemeClr val="lt1"/>
                </a:solidFill>
                <a:latin typeface="League Spartan"/>
                <a:ea typeface="League Spartan"/>
                <a:cs typeface="League Spartan"/>
                <a:sym typeface="League Spartan"/>
              </a:rPr>
              <a:t>03</a:t>
            </a:r>
            <a:endParaRPr sz="500" b="1">
              <a:latin typeface="League Spartan"/>
              <a:ea typeface="League Spartan"/>
              <a:cs typeface="League Spartan"/>
              <a:sym typeface="League Spart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oints 4_1">
  <p:cSld name="CUSTOM_1">
    <p:spTree>
      <p:nvGrpSpPr>
        <p:cNvPr id="1" name="Shape 137"/>
        <p:cNvGrpSpPr/>
        <p:nvPr/>
      </p:nvGrpSpPr>
      <p:grpSpPr>
        <a:xfrm>
          <a:off x="0" y="0"/>
          <a:ext cx="0" cy="0"/>
          <a:chOff x="0" y="0"/>
          <a:chExt cx="0" cy="0"/>
        </a:xfrm>
      </p:grpSpPr>
      <p:sp>
        <p:nvSpPr>
          <p:cNvPr id="138" name="Google Shape;138;p25"/>
          <p:cNvSpPr/>
          <p:nvPr/>
        </p:nvSpPr>
        <p:spPr>
          <a:xfrm>
            <a:off x="3036788" y="1364028"/>
            <a:ext cx="1519962" cy="1966570"/>
          </a:xfrm>
          <a:custGeom>
            <a:avLst/>
            <a:gdLst/>
            <a:ahLst/>
            <a:cxnLst/>
            <a:rect l="l" t="t" r="r" b="b"/>
            <a:pathLst>
              <a:path w="4983482" h="6447770" extrusionOk="0">
                <a:moveTo>
                  <a:pt x="4983482" y="0"/>
                </a:moveTo>
                <a:lnTo>
                  <a:pt x="4983482" y="1152"/>
                </a:lnTo>
                <a:lnTo>
                  <a:pt x="4884042" y="6173"/>
                </a:lnTo>
                <a:cubicBezTo>
                  <a:pt x="4168136" y="78877"/>
                  <a:pt x="3609474" y="683482"/>
                  <a:pt x="3609474" y="1418570"/>
                </a:cubicBezTo>
                <a:cubicBezTo>
                  <a:pt x="3609474" y="2107715"/>
                  <a:pt x="4100486" y="2682178"/>
                  <a:pt x="4751750" y="2811200"/>
                </a:cubicBezTo>
                <a:lnTo>
                  <a:pt x="4877001" y="2829915"/>
                </a:lnTo>
                <a:lnTo>
                  <a:pt x="4799835" y="2833812"/>
                </a:lnTo>
                <a:cubicBezTo>
                  <a:pt x="3688520" y="2946672"/>
                  <a:pt x="2821298" y="3885212"/>
                  <a:pt x="2821298" y="5026303"/>
                </a:cubicBezTo>
                <a:lnTo>
                  <a:pt x="2829563" y="5189982"/>
                </a:lnTo>
                <a:lnTo>
                  <a:pt x="2810610" y="5314168"/>
                </a:lnTo>
                <a:cubicBezTo>
                  <a:pt x="2678226" y="5961114"/>
                  <a:pt x="2105809" y="6447770"/>
                  <a:pt x="1419727" y="6447770"/>
                </a:cubicBezTo>
                <a:cubicBezTo>
                  <a:pt x="635633" y="6447770"/>
                  <a:pt x="0" y="5812137"/>
                  <a:pt x="0" y="5028043"/>
                </a:cubicBezTo>
                <a:lnTo>
                  <a:pt x="2309" y="4982324"/>
                </a:lnTo>
                <a:lnTo>
                  <a:pt x="1157" y="4982324"/>
                </a:lnTo>
                <a:lnTo>
                  <a:pt x="6545" y="4769242"/>
                </a:lnTo>
                <a:cubicBezTo>
                  <a:pt x="136898" y="2197684"/>
                  <a:pt x="2198840" y="135741"/>
                  <a:pt x="4770399" y="5388"/>
                </a:cubicBezTo>
                <a:close/>
              </a:path>
            </a:pathLst>
          </a:custGeom>
          <a:solidFill>
            <a:schemeClr val="dk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39" name="Google Shape;139;p25"/>
          <p:cNvSpPr/>
          <p:nvPr/>
        </p:nvSpPr>
        <p:spPr>
          <a:xfrm>
            <a:off x="4138040" y="1363675"/>
            <a:ext cx="1966570" cy="1519962"/>
          </a:xfrm>
          <a:custGeom>
            <a:avLst/>
            <a:gdLst/>
            <a:ahLst/>
            <a:cxnLst/>
            <a:rect l="l" t="t" r="r" b="b"/>
            <a:pathLst>
              <a:path w="6447769" h="4983482" extrusionOk="0">
                <a:moveTo>
                  <a:pt x="1419727" y="0"/>
                </a:moveTo>
                <a:lnTo>
                  <a:pt x="1465447" y="2309"/>
                </a:lnTo>
                <a:lnTo>
                  <a:pt x="1465447" y="1157"/>
                </a:lnTo>
                <a:lnTo>
                  <a:pt x="1678528" y="6545"/>
                </a:lnTo>
                <a:cubicBezTo>
                  <a:pt x="4250087" y="136898"/>
                  <a:pt x="6312029" y="2198841"/>
                  <a:pt x="6442381" y="4770399"/>
                </a:cubicBezTo>
                <a:lnTo>
                  <a:pt x="6447769" y="4983482"/>
                </a:lnTo>
                <a:lnTo>
                  <a:pt x="6446619" y="4983482"/>
                </a:lnTo>
                <a:lnTo>
                  <a:pt x="6441597" y="4884041"/>
                </a:lnTo>
                <a:cubicBezTo>
                  <a:pt x="6368893" y="4168135"/>
                  <a:pt x="5764288" y="3609473"/>
                  <a:pt x="5029200" y="3609473"/>
                </a:cubicBezTo>
                <a:cubicBezTo>
                  <a:pt x="4294112" y="3609473"/>
                  <a:pt x="3689507" y="4168135"/>
                  <a:pt x="3616803" y="4884041"/>
                </a:cubicBezTo>
                <a:lnTo>
                  <a:pt x="3614562" y="4928423"/>
                </a:lnTo>
                <a:lnTo>
                  <a:pt x="3608185" y="4802127"/>
                </a:lnTo>
                <a:cubicBezTo>
                  <a:pt x="3495325" y="3690812"/>
                  <a:pt x="2556784" y="2823590"/>
                  <a:pt x="1415693" y="2823590"/>
                </a:cubicBezTo>
                <a:lnTo>
                  <a:pt x="1267636" y="2831067"/>
                </a:lnTo>
                <a:lnTo>
                  <a:pt x="1133602" y="2810611"/>
                </a:lnTo>
                <a:cubicBezTo>
                  <a:pt x="486657" y="2678226"/>
                  <a:pt x="0" y="2105810"/>
                  <a:pt x="0" y="1419727"/>
                </a:cubicBezTo>
                <a:cubicBezTo>
                  <a:pt x="0" y="635633"/>
                  <a:pt x="635633" y="0"/>
                  <a:pt x="1419727" y="0"/>
                </a:cubicBezTo>
                <a:close/>
              </a:path>
            </a:pathLst>
          </a:custGeom>
          <a:solidFill>
            <a:schemeClr val="accent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40" name="Google Shape;140;p25"/>
          <p:cNvSpPr/>
          <p:nvPr/>
        </p:nvSpPr>
        <p:spPr>
          <a:xfrm>
            <a:off x="3037141" y="2911624"/>
            <a:ext cx="1966570" cy="1519962"/>
          </a:xfrm>
          <a:custGeom>
            <a:avLst/>
            <a:gdLst/>
            <a:ahLst/>
            <a:cxnLst/>
            <a:rect l="l" t="t" r="r" b="b"/>
            <a:pathLst>
              <a:path w="6447771" h="4983481" extrusionOk="0">
                <a:moveTo>
                  <a:pt x="0" y="0"/>
                </a:moveTo>
                <a:lnTo>
                  <a:pt x="1152" y="0"/>
                </a:lnTo>
                <a:lnTo>
                  <a:pt x="6173" y="99439"/>
                </a:lnTo>
                <a:cubicBezTo>
                  <a:pt x="78877" y="815345"/>
                  <a:pt x="683482" y="1374007"/>
                  <a:pt x="1418570" y="1374007"/>
                </a:cubicBezTo>
                <a:cubicBezTo>
                  <a:pt x="2107715" y="1374007"/>
                  <a:pt x="2682178" y="882996"/>
                  <a:pt x="2811200" y="231731"/>
                </a:cubicBezTo>
                <a:lnTo>
                  <a:pt x="2828419" y="116492"/>
                </a:lnTo>
                <a:lnTo>
                  <a:pt x="2831519" y="177872"/>
                </a:lnTo>
                <a:cubicBezTo>
                  <a:pt x="2944379" y="1289187"/>
                  <a:pt x="3882919" y="2156409"/>
                  <a:pt x="5024010" y="2156409"/>
                </a:cubicBezTo>
                <a:lnTo>
                  <a:pt x="5148631" y="2150116"/>
                </a:lnTo>
                <a:lnTo>
                  <a:pt x="5173203" y="2151357"/>
                </a:lnTo>
                <a:cubicBezTo>
                  <a:pt x="5889109" y="2224061"/>
                  <a:pt x="6447771" y="2828666"/>
                  <a:pt x="6447771" y="3563754"/>
                </a:cubicBezTo>
                <a:cubicBezTo>
                  <a:pt x="6447771" y="4347848"/>
                  <a:pt x="5812138" y="4983481"/>
                  <a:pt x="5028044" y="4983481"/>
                </a:cubicBezTo>
                <a:lnTo>
                  <a:pt x="4982325" y="4981172"/>
                </a:lnTo>
                <a:lnTo>
                  <a:pt x="4982325" y="4982324"/>
                </a:lnTo>
                <a:lnTo>
                  <a:pt x="4769242" y="4976936"/>
                </a:lnTo>
                <a:cubicBezTo>
                  <a:pt x="2197683" y="4846583"/>
                  <a:pt x="135741" y="2784641"/>
                  <a:pt x="5388" y="213082"/>
                </a:cubicBezTo>
                <a:close/>
              </a:path>
            </a:pathLst>
          </a:custGeom>
          <a:solidFill>
            <a:schemeClr val="accent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41" name="Google Shape;141;p25"/>
          <p:cNvSpPr/>
          <p:nvPr/>
        </p:nvSpPr>
        <p:spPr>
          <a:xfrm>
            <a:off x="4585148" y="2464634"/>
            <a:ext cx="1519961" cy="1966570"/>
          </a:xfrm>
          <a:custGeom>
            <a:avLst/>
            <a:gdLst/>
            <a:ahLst/>
            <a:cxnLst/>
            <a:rect l="l" t="t" r="r" b="b"/>
            <a:pathLst>
              <a:path w="4983480" h="6447772" extrusionOk="0">
                <a:moveTo>
                  <a:pt x="3563753" y="0"/>
                </a:moveTo>
                <a:cubicBezTo>
                  <a:pt x="4347847" y="0"/>
                  <a:pt x="4983480" y="635633"/>
                  <a:pt x="4983480" y="1419727"/>
                </a:cubicBezTo>
                <a:lnTo>
                  <a:pt x="4981172" y="1465449"/>
                </a:lnTo>
                <a:lnTo>
                  <a:pt x="4982322" y="1465449"/>
                </a:lnTo>
                <a:lnTo>
                  <a:pt x="4976934" y="1678530"/>
                </a:lnTo>
                <a:cubicBezTo>
                  <a:pt x="4846582" y="4250089"/>
                  <a:pt x="2784640" y="6312031"/>
                  <a:pt x="213081" y="6442384"/>
                </a:cubicBezTo>
                <a:lnTo>
                  <a:pt x="0" y="6447772"/>
                </a:lnTo>
                <a:lnTo>
                  <a:pt x="0" y="6446619"/>
                </a:lnTo>
                <a:lnTo>
                  <a:pt x="99439" y="6441598"/>
                </a:lnTo>
                <a:cubicBezTo>
                  <a:pt x="815345" y="6368894"/>
                  <a:pt x="1374007" y="5764289"/>
                  <a:pt x="1374007" y="5029201"/>
                </a:cubicBezTo>
                <a:cubicBezTo>
                  <a:pt x="1374007" y="4294113"/>
                  <a:pt x="815345" y="3689508"/>
                  <a:pt x="99439" y="3616804"/>
                </a:cubicBezTo>
                <a:lnTo>
                  <a:pt x="74876" y="3615564"/>
                </a:lnTo>
                <a:lnTo>
                  <a:pt x="175579" y="3610479"/>
                </a:lnTo>
                <a:cubicBezTo>
                  <a:pt x="1286894" y="3497619"/>
                  <a:pt x="2154116" y="2559078"/>
                  <a:pt x="2154116" y="1417987"/>
                </a:cubicBezTo>
                <a:lnTo>
                  <a:pt x="2149115" y="1318948"/>
                </a:lnTo>
                <a:lnTo>
                  <a:pt x="2151356" y="1274568"/>
                </a:lnTo>
                <a:cubicBezTo>
                  <a:pt x="2224060" y="558662"/>
                  <a:pt x="2828665" y="0"/>
                  <a:pt x="3563753" y="0"/>
                </a:cubicBezTo>
                <a:close/>
              </a:path>
            </a:pathLst>
          </a:custGeom>
          <a:solidFill>
            <a:schemeClr val="accent4"/>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42" name="Google Shape;142;p25"/>
          <p:cNvSpPr txBox="1">
            <a:spLocks noGrp="1"/>
          </p:cNvSpPr>
          <p:nvPr>
            <p:ph type="subTitle" idx="1"/>
          </p:nvPr>
        </p:nvSpPr>
        <p:spPr>
          <a:xfrm>
            <a:off x="467425" y="1394975"/>
            <a:ext cx="219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3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43" name="Google Shape;143;p25"/>
          <p:cNvSpPr txBox="1"/>
          <p:nvPr/>
        </p:nvSpPr>
        <p:spPr>
          <a:xfrm>
            <a:off x="3240103" y="264252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2300" b="1">
                <a:solidFill>
                  <a:schemeClr val="lt1"/>
                </a:solidFill>
                <a:latin typeface="League Spartan"/>
                <a:ea typeface="League Spartan"/>
                <a:cs typeface="League Spartan"/>
                <a:sym typeface="League Spartan"/>
              </a:rPr>
              <a:t>01</a:t>
            </a:r>
            <a:endParaRPr sz="500" b="1">
              <a:latin typeface="League Spartan"/>
              <a:ea typeface="League Spartan"/>
              <a:cs typeface="League Spartan"/>
              <a:sym typeface="League Spartan"/>
            </a:endParaRPr>
          </a:p>
        </p:txBody>
      </p:sp>
      <p:sp>
        <p:nvSpPr>
          <p:cNvPr id="144" name="Google Shape;144;p25"/>
          <p:cNvSpPr txBox="1"/>
          <p:nvPr/>
        </p:nvSpPr>
        <p:spPr>
          <a:xfrm>
            <a:off x="4305541" y="161187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2300" b="1">
                <a:solidFill>
                  <a:schemeClr val="lt1"/>
                </a:solidFill>
                <a:latin typeface="League Spartan"/>
                <a:ea typeface="League Spartan"/>
                <a:cs typeface="League Spartan"/>
                <a:sym typeface="League Spartan"/>
              </a:rPr>
              <a:t>02</a:t>
            </a:r>
            <a:endParaRPr sz="500" b="1">
              <a:latin typeface="League Spartan"/>
              <a:ea typeface="League Spartan"/>
              <a:cs typeface="League Spartan"/>
              <a:sym typeface="League Spartan"/>
            </a:endParaRPr>
          </a:p>
        </p:txBody>
      </p:sp>
      <p:sp>
        <p:nvSpPr>
          <p:cNvPr id="145" name="Google Shape;145;p25"/>
          <p:cNvSpPr txBox="1"/>
          <p:nvPr/>
        </p:nvSpPr>
        <p:spPr>
          <a:xfrm>
            <a:off x="5421603" y="264252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2300" b="1">
                <a:solidFill>
                  <a:schemeClr val="lt1"/>
                </a:solidFill>
                <a:latin typeface="League Spartan"/>
                <a:ea typeface="League Spartan"/>
                <a:cs typeface="League Spartan"/>
                <a:sym typeface="League Spartan"/>
              </a:rPr>
              <a:t>03</a:t>
            </a:r>
            <a:endParaRPr sz="500" b="1">
              <a:latin typeface="League Spartan"/>
              <a:ea typeface="League Spartan"/>
              <a:cs typeface="League Spartan"/>
              <a:sym typeface="League Spartan"/>
            </a:endParaRPr>
          </a:p>
        </p:txBody>
      </p:sp>
      <p:sp>
        <p:nvSpPr>
          <p:cNvPr id="146" name="Google Shape;146;p25"/>
          <p:cNvSpPr txBox="1"/>
          <p:nvPr/>
        </p:nvSpPr>
        <p:spPr>
          <a:xfrm>
            <a:off x="4305541" y="3817250"/>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2300" b="1">
                <a:solidFill>
                  <a:schemeClr val="lt1"/>
                </a:solidFill>
                <a:latin typeface="League Spartan"/>
                <a:ea typeface="League Spartan"/>
                <a:cs typeface="League Spartan"/>
                <a:sym typeface="League Spartan"/>
              </a:rPr>
              <a:t>04</a:t>
            </a:r>
            <a:endParaRPr sz="500" b="1">
              <a:latin typeface="League Spartan"/>
              <a:ea typeface="League Spartan"/>
              <a:cs typeface="League Spartan"/>
              <a:sym typeface="League Spartan"/>
            </a:endParaRPr>
          </a:p>
        </p:txBody>
      </p:sp>
      <p:sp>
        <p:nvSpPr>
          <p:cNvPr id="147" name="Google Shape;147;p25"/>
          <p:cNvSpPr txBox="1">
            <a:spLocks noGrp="1"/>
          </p:cNvSpPr>
          <p:nvPr>
            <p:ph type="subTitle" idx="2"/>
          </p:nvPr>
        </p:nvSpPr>
        <p:spPr>
          <a:xfrm>
            <a:off x="467425" y="3096425"/>
            <a:ext cx="219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3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48" name="Google Shape;148;p25"/>
          <p:cNvSpPr txBox="1">
            <a:spLocks noGrp="1"/>
          </p:cNvSpPr>
          <p:nvPr>
            <p:ph type="subTitle" idx="3"/>
          </p:nvPr>
        </p:nvSpPr>
        <p:spPr>
          <a:xfrm>
            <a:off x="6302925" y="1394975"/>
            <a:ext cx="2277300" cy="12123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3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49" name="Google Shape;149;p25"/>
          <p:cNvSpPr txBox="1">
            <a:spLocks noGrp="1"/>
          </p:cNvSpPr>
          <p:nvPr>
            <p:ph type="subTitle" idx="4"/>
          </p:nvPr>
        </p:nvSpPr>
        <p:spPr>
          <a:xfrm>
            <a:off x="6302925" y="3096425"/>
            <a:ext cx="2277300" cy="12123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3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50" name="Google Shape;150;p25"/>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oints 4_2">
  <p:cSld name="CUSTOM_2">
    <p:spTree>
      <p:nvGrpSpPr>
        <p:cNvPr id="1" name="Shape 151"/>
        <p:cNvGrpSpPr/>
        <p:nvPr/>
      </p:nvGrpSpPr>
      <p:grpSpPr>
        <a:xfrm>
          <a:off x="0" y="0"/>
          <a:ext cx="0" cy="0"/>
          <a:chOff x="0" y="0"/>
          <a:chExt cx="0" cy="0"/>
        </a:xfrm>
      </p:grpSpPr>
      <p:sp>
        <p:nvSpPr>
          <p:cNvPr id="152" name="Google Shape;152;p26"/>
          <p:cNvSpPr/>
          <p:nvPr/>
        </p:nvSpPr>
        <p:spPr>
          <a:xfrm>
            <a:off x="3734770" y="1278900"/>
            <a:ext cx="1658390" cy="1638576"/>
          </a:xfrm>
          <a:custGeom>
            <a:avLst/>
            <a:gdLst/>
            <a:ahLst/>
            <a:cxnLst/>
            <a:rect l="l" t="t" r="r" b="b"/>
            <a:pathLst>
              <a:path w="21429" h="20851" extrusionOk="0">
                <a:moveTo>
                  <a:pt x="1" y="10736"/>
                </a:moveTo>
                <a:cubicBezTo>
                  <a:pt x="-74" y="5791"/>
                  <a:pt x="3035" y="2106"/>
                  <a:pt x="7007" y="666"/>
                </a:cubicBezTo>
                <a:cubicBezTo>
                  <a:pt x="10907" y="-749"/>
                  <a:pt x="15586" y="18"/>
                  <a:pt x="18852" y="3666"/>
                </a:cubicBezTo>
                <a:cubicBezTo>
                  <a:pt x="19974" y="4919"/>
                  <a:pt x="20705" y="6356"/>
                  <a:pt x="21094" y="7850"/>
                </a:cubicBezTo>
                <a:cubicBezTo>
                  <a:pt x="21476" y="9323"/>
                  <a:pt x="21526" y="10854"/>
                  <a:pt x="21272" y="12327"/>
                </a:cubicBezTo>
                <a:cubicBezTo>
                  <a:pt x="20780" y="15178"/>
                  <a:pt x="19147" y="17844"/>
                  <a:pt x="16446" y="19576"/>
                </a:cubicBezTo>
                <a:lnTo>
                  <a:pt x="17659" y="20851"/>
                </a:lnTo>
                <a:lnTo>
                  <a:pt x="11189" y="20851"/>
                </a:lnTo>
                <a:lnTo>
                  <a:pt x="11189" y="14426"/>
                </a:lnTo>
                <a:lnTo>
                  <a:pt x="12489" y="15726"/>
                </a:lnTo>
                <a:cubicBezTo>
                  <a:pt x="14377" y="15044"/>
                  <a:pt x="15587" y="13538"/>
                  <a:pt x="16008" y="11843"/>
                </a:cubicBezTo>
                <a:cubicBezTo>
                  <a:pt x="16411" y="10218"/>
                  <a:pt x="16091" y="8391"/>
                  <a:pt x="14774" y="6995"/>
                </a:cubicBezTo>
                <a:cubicBezTo>
                  <a:pt x="12838" y="4944"/>
                  <a:pt x="10165" y="4773"/>
                  <a:pt x="8134" y="5864"/>
                </a:cubicBezTo>
                <a:cubicBezTo>
                  <a:pt x="7076" y="6433"/>
                  <a:pt x="6213" y="7336"/>
                  <a:pt x="5717" y="8432"/>
                </a:cubicBezTo>
                <a:cubicBezTo>
                  <a:pt x="5210" y="9552"/>
                  <a:pt x="5082" y="10878"/>
                  <a:pt x="5520" y="12293"/>
                </a:cubicBezTo>
                <a:cubicBezTo>
                  <a:pt x="4660" y="11758"/>
                  <a:pt x="3725" y="11352"/>
                  <a:pt x="2745" y="11089"/>
                </a:cubicBezTo>
                <a:cubicBezTo>
                  <a:pt x="1851" y="10849"/>
                  <a:pt x="928" y="10730"/>
                  <a:pt x="1" y="10736"/>
                </a:cubicBezTo>
                <a:close/>
              </a:path>
            </a:pathLst>
          </a:custGeom>
          <a:solidFill>
            <a:schemeClr val="accent1"/>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200">
              <a:solidFill>
                <a:srgbClr val="000000"/>
              </a:solidFill>
              <a:latin typeface="Lato Light"/>
              <a:ea typeface="Lato Light"/>
              <a:cs typeface="Lato Light"/>
              <a:sym typeface="Lato Light"/>
            </a:endParaRPr>
          </a:p>
        </p:txBody>
      </p:sp>
      <p:sp>
        <p:nvSpPr>
          <p:cNvPr id="153" name="Google Shape;153;p26"/>
          <p:cNvSpPr txBox="1">
            <a:spLocks noGrp="1"/>
          </p:cNvSpPr>
          <p:nvPr>
            <p:ph type="subTitle" idx="1"/>
          </p:nvPr>
        </p:nvSpPr>
        <p:spPr>
          <a:xfrm>
            <a:off x="6368675" y="1394975"/>
            <a:ext cx="2318400" cy="1216200"/>
          </a:xfrm>
          <a:prstGeom prst="rect">
            <a:avLst/>
          </a:prstGeom>
        </p:spPr>
        <p:txBody>
          <a:bodyPr spcFirstLastPara="1" wrap="square" lIns="91425" tIns="91425" rIns="91425" bIns="91425" anchor="t" anchorCtr="0">
            <a:normAutofit/>
          </a:bodyPr>
          <a:lstStyle>
            <a:lvl1pPr lvl="0">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54" name="Google Shape;154;p26"/>
          <p:cNvSpPr/>
          <p:nvPr/>
        </p:nvSpPr>
        <p:spPr>
          <a:xfrm>
            <a:off x="2902137" y="2119803"/>
            <a:ext cx="1623325" cy="1665656"/>
          </a:xfrm>
          <a:custGeom>
            <a:avLst/>
            <a:gdLst/>
            <a:ahLst/>
            <a:cxnLst/>
            <a:rect l="l" t="t" r="r" b="b"/>
            <a:pathLst>
              <a:path w="21501" h="20867" extrusionOk="0">
                <a:moveTo>
                  <a:pt x="21501" y="3787"/>
                </a:moveTo>
                <a:lnTo>
                  <a:pt x="21501" y="9990"/>
                </a:lnTo>
                <a:lnTo>
                  <a:pt x="14929" y="9990"/>
                </a:lnTo>
                <a:lnTo>
                  <a:pt x="16281" y="8704"/>
                </a:lnTo>
                <a:cubicBezTo>
                  <a:pt x="14580" y="4140"/>
                  <a:pt x="7864" y="3920"/>
                  <a:pt x="5837" y="8362"/>
                </a:cubicBezTo>
                <a:cubicBezTo>
                  <a:pt x="4878" y="10464"/>
                  <a:pt x="5470" y="12605"/>
                  <a:pt x="6862" y="14040"/>
                </a:cubicBezTo>
                <a:cubicBezTo>
                  <a:pt x="8248" y="15468"/>
                  <a:pt x="10429" y="16200"/>
                  <a:pt x="12713" y="15502"/>
                </a:cubicBezTo>
                <a:cubicBezTo>
                  <a:pt x="12159" y="16331"/>
                  <a:pt x="11733" y="17232"/>
                  <a:pt x="11448" y="18175"/>
                </a:cubicBezTo>
                <a:cubicBezTo>
                  <a:pt x="11183" y="19051"/>
                  <a:pt x="11042" y="19956"/>
                  <a:pt x="11027" y="20867"/>
                </a:cubicBezTo>
                <a:cubicBezTo>
                  <a:pt x="7844" y="20900"/>
                  <a:pt x="4992" y="19642"/>
                  <a:pt x="2992" y="17624"/>
                </a:cubicBezTo>
                <a:cubicBezTo>
                  <a:pt x="1979" y="16603"/>
                  <a:pt x="1184" y="15386"/>
                  <a:pt x="666" y="14048"/>
                </a:cubicBezTo>
                <a:cubicBezTo>
                  <a:pt x="145" y="12705"/>
                  <a:pt x="-99" y="11235"/>
                  <a:pt x="38" y="9702"/>
                </a:cubicBezTo>
                <a:cubicBezTo>
                  <a:pt x="256" y="7262"/>
                  <a:pt x="1257" y="5184"/>
                  <a:pt x="2727" y="3588"/>
                </a:cubicBezTo>
                <a:cubicBezTo>
                  <a:pt x="4232" y="1956"/>
                  <a:pt x="6226" y="831"/>
                  <a:pt x="8406" y="316"/>
                </a:cubicBezTo>
                <a:cubicBezTo>
                  <a:pt x="12706" y="-700"/>
                  <a:pt x="17572" y="711"/>
                  <a:pt x="20335" y="4861"/>
                </a:cubicBezTo>
                <a:lnTo>
                  <a:pt x="21501" y="3787"/>
                </a:lnTo>
                <a:close/>
              </a:path>
            </a:pathLst>
          </a:custGeom>
          <a:solidFill>
            <a:schemeClr val="accent5"/>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200">
              <a:solidFill>
                <a:srgbClr val="000000"/>
              </a:solidFill>
              <a:latin typeface="Lato Light"/>
              <a:ea typeface="Lato Light"/>
              <a:cs typeface="Lato Light"/>
              <a:sym typeface="Lato Light"/>
            </a:endParaRPr>
          </a:p>
        </p:txBody>
      </p:sp>
      <p:sp>
        <p:nvSpPr>
          <p:cNvPr id="155" name="Google Shape;155;p26"/>
          <p:cNvSpPr/>
          <p:nvPr/>
        </p:nvSpPr>
        <p:spPr>
          <a:xfrm>
            <a:off x="4601972" y="2120103"/>
            <a:ext cx="1639864" cy="1665623"/>
          </a:xfrm>
          <a:custGeom>
            <a:avLst/>
            <a:gdLst/>
            <a:ahLst/>
            <a:cxnLst/>
            <a:rect l="l" t="t" r="r" b="b"/>
            <a:pathLst>
              <a:path w="21467" h="21208" extrusionOk="0">
                <a:moveTo>
                  <a:pt x="10372" y="3"/>
                </a:moveTo>
                <a:cubicBezTo>
                  <a:pt x="10348" y="975"/>
                  <a:pt x="10194" y="1941"/>
                  <a:pt x="9914" y="2875"/>
                </a:cubicBezTo>
                <a:cubicBezTo>
                  <a:pt x="9631" y="3818"/>
                  <a:pt x="9222" y="4720"/>
                  <a:pt x="8697" y="5558"/>
                </a:cubicBezTo>
                <a:cubicBezTo>
                  <a:pt x="10843" y="4811"/>
                  <a:pt x="12957" y="5403"/>
                  <a:pt x="14390" y="6707"/>
                </a:cubicBezTo>
                <a:cubicBezTo>
                  <a:pt x="15803" y="7993"/>
                  <a:pt x="16564" y="9984"/>
                  <a:pt x="15935" y="12092"/>
                </a:cubicBezTo>
                <a:cubicBezTo>
                  <a:pt x="15185" y="14609"/>
                  <a:pt x="13018" y="15950"/>
                  <a:pt x="10791" y="16004"/>
                </a:cubicBezTo>
                <a:cubicBezTo>
                  <a:pt x="9683" y="16031"/>
                  <a:pt x="8573" y="15737"/>
                  <a:pt x="7616" y="15155"/>
                </a:cubicBezTo>
                <a:cubicBezTo>
                  <a:pt x="6612" y="14545"/>
                  <a:pt x="5769" y="13615"/>
                  <a:pt x="5249" y="12354"/>
                </a:cubicBezTo>
                <a:lnTo>
                  <a:pt x="6505" y="11107"/>
                </a:lnTo>
                <a:lnTo>
                  <a:pt x="0" y="11107"/>
                </a:lnTo>
                <a:lnTo>
                  <a:pt x="0" y="17436"/>
                </a:lnTo>
                <a:lnTo>
                  <a:pt x="1358" y="16110"/>
                </a:lnTo>
                <a:cubicBezTo>
                  <a:pt x="3668" y="19863"/>
                  <a:pt x="7726" y="21521"/>
                  <a:pt x="11614" y="21159"/>
                </a:cubicBezTo>
                <a:cubicBezTo>
                  <a:pt x="13439" y="20989"/>
                  <a:pt x="15221" y="20372"/>
                  <a:pt x="16771" y="19348"/>
                </a:cubicBezTo>
                <a:cubicBezTo>
                  <a:pt x="18313" y="18329"/>
                  <a:pt x="19638" y="16901"/>
                  <a:pt x="20512" y="15040"/>
                </a:cubicBezTo>
                <a:cubicBezTo>
                  <a:pt x="21361" y="13233"/>
                  <a:pt x="21600" y="11358"/>
                  <a:pt x="21401" y="9578"/>
                </a:cubicBezTo>
                <a:cubicBezTo>
                  <a:pt x="21204" y="7817"/>
                  <a:pt x="20575" y="6137"/>
                  <a:pt x="19586" y="4691"/>
                </a:cubicBezTo>
                <a:cubicBezTo>
                  <a:pt x="17644" y="1852"/>
                  <a:pt x="14322" y="-79"/>
                  <a:pt x="10372" y="3"/>
                </a:cubicBezTo>
                <a:close/>
              </a:path>
            </a:pathLst>
          </a:custGeom>
          <a:solidFill>
            <a:schemeClr val="accent4"/>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56" name="Google Shape;156;p26"/>
          <p:cNvSpPr/>
          <p:nvPr/>
        </p:nvSpPr>
        <p:spPr>
          <a:xfrm>
            <a:off x="3733047" y="2990677"/>
            <a:ext cx="1662404" cy="1639761"/>
          </a:xfrm>
          <a:custGeom>
            <a:avLst/>
            <a:gdLst/>
            <a:ahLst/>
            <a:cxnLst/>
            <a:rect l="l" t="t" r="r" b="b"/>
            <a:pathLst>
              <a:path w="21501" h="21446" extrusionOk="0">
                <a:moveTo>
                  <a:pt x="3765" y="0"/>
                </a:moveTo>
                <a:lnTo>
                  <a:pt x="10283" y="0"/>
                </a:lnTo>
                <a:lnTo>
                  <a:pt x="10283" y="6590"/>
                </a:lnTo>
                <a:lnTo>
                  <a:pt x="8990" y="5343"/>
                </a:lnTo>
                <a:cubicBezTo>
                  <a:pt x="7519" y="5878"/>
                  <a:pt x="6512" y="6832"/>
                  <a:pt x="5929" y="7968"/>
                </a:cubicBezTo>
                <a:cubicBezTo>
                  <a:pt x="5337" y="9121"/>
                  <a:pt x="5179" y="10464"/>
                  <a:pt x="5446" y="11727"/>
                </a:cubicBezTo>
                <a:cubicBezTo>
                  <a:pt x="5970" y="14204"/>
                  <a:pt x="8090" y="16272"/>
                  <a:pt x="11243" y="16062"/>
                </a:cubicBezTo>
                <a:cubicBezTo>
                  <a:pt x="12115" y="16003"/>
                  <a:pt x="12895" y="15724"/>
                  <a:pt x="13572" y="15302"/>
                </a:cubicBezTo>
                <a:cubicBezTo>
                  <a:pt x="14286" y="14856"/>
                  <a:pt x="14889" y="14248"/>
                  <a:pt x="15335" y="13548"/>
                </a:cubicBezTo>
                <a:cubicBezTo>
                  <a:pt x="16207" y="12178"/>
                  <a:pt x="16504" y="10431"/>
                  <a:pt x="15928" y="8703"/>
                </a:cubicBezTo>
                <a:cubicBezTo>
                  <a:pt x="16792" y="9263"/>
                  <a:pt x="17732" y="9692"/>
                  <a:pt x="18718" y="9979"/>
                </a:cubicBezTo>
                <a:cubicBezTo>
                  <a:pt x="19623" y="10242"/>
                  <a:pt x="20559" y="10383"/>
                  <a:pt x="21501" y="10396"/>
                </a:cubicBezTo>
                <a:cubicBezTo>
                  <a:pt x="21505" y="12780"/>
                  <a:pt x="20816" y="14901"/>
                  <a:pt x="19662" y="16639"/>
                </a:cubicBezTo>
                <a:cubicBezTo>
                  <a:pt x="18516" y="18366"/>
                  <a:pt x="16908" y="19721"/>
                  <a:pt x="15053" y="20543"/>
                </a:cubicBezTo>
                <a:cubicBezTo>
                  <a:pt x="13325" y="21308"/>
                  <a:pt x="11408" y="21600"/>
                  <a:pt x="9505" y="21369"/>
                </a:cubicBezTo>
                <a:cubicBezTo>
                  <a:pt x="7408" y="21114"/>
                  <a:pt x="5325" y="20227"/>
                  <a:pt x="3541" y="18603"/>
                </a:cubicBezTo>
                <a:cubicBezTo>
                  <a:pt x="2210" y="17392"/>
                  <a:pt x="1279" y="15930"/>
                  <a:pt x="702" y="14376"/>
                </a:cubicBezTo>
                <a:cubicBezTo>
                  <a:pt x="131" y="12837"/>
                  <a:pt x="-95" y="11201"/>
                  <a:pt x="36" y="9594"/>
                </a:cubicBezTo>
                <a:cubicBezTo>
                  <a:pt x="300" y="6352"/>
                  <a:pt x="2013" y="3238"/>
                  <a:pt x="5065" y="1365"/>
                </a:cubicBezTo>
                <a:lnTo>
                  <a:pt x="3765" y="0"/>
                </a:lnTo>
                <a:close/>
              </a:path>
            </a:pathLst>
          </a:custGeom>
          <a:solidFill>
            <a:srgbClr val="437DB2"/>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200">
              <a:solidFill>
                <a:srgbClr val="000000"/>
              </a:solidFill>
              <a:latin typeface="Lato Light"/>
              <a:ea typeface="Lato Light"/>
              <a:cs typeface="Lato Light"/>
              <a:sym typeface="Lato Light"/>
            </a:endParaRPr>
          </a:p>
        </p:txBody>
      </p:sp>
      <p:sp>
        <p:nvSpPr>
          <p:cNvPr id="157" name="Google Shape;157;p26"/>
          <p:cNvSpPr/>
          <p:nvPr/>
        </p:nvSpPr>
        <p:spPr>
          <a:xfrm>
            <a:off x="3736306" y="1917864"/>
            <a:ext cx="423758" cy="316332"/>
          </a:xfrm>
          <a:custGeom>
            <a:avLst/>
            <a:gdLst/>
            <a:ahLst/>
            <a:cxnLst/>
            <a:rect l="l" t="t" r="r" b="b"/>
            <a:pathLst>
              <a:path w="21579" h="21600" extrusionOk="0">
                <a:moveTo>
                  <a:pt x="21579" y="21600"/>
                </a:moveTo>
                <a:cubicBezTo>
                  <a:pt x="20965" y="19090"/>
                  <a:pt x="20631" y="16471"/>
                  <a:pt x="20586" y="13829"/>
                </a:cubicBezTo>
                <a:cubicBezTo>
                  <a:pt x="20543" y="11244"/>
                  <a:pt x="20778" y="8664"/>
                  <a:pt x="21284" y="6170"/>
                </a:cubicBezTo>
                <a:cubicBezTo>
                  <a:pt x="18128" y="4224"/>
                  <a:pt x="14832" y="2720"/>
                  <a:pt x="11448" y="1683"/>
                </a:cubicBezTo>
                <a:cubicBezTo>
                  <a:pt x="8066" y="648"/>
                  <a:pt x="4614" y="84"/>
                  <a:pt x="1146" y="0"/>
                </a:cubicBezTo>
                <a:cubicBezTo>
                  <a:pt x="743" y="2263"/>
                  <a:pt x="445" y="4557"/>
                  <a:pt x="254" y="6870"/>
                </a:cubicBezTo>
                <a:cubicBezTo>
                  <a:pt x="62" y="9193"/>
                  <a:pt x="-21" y="11531"/>
                  <a:pt x="5" y="13868"/>
                </a:cubicBezTo>
                <a:cubicBezTo>
                  <a:pt x="3936" y="13809"/>
                  <a:pt x="7854" y="14499"/>
                  <a:pt x="11642" y="15919"/>
                </a:cubicBezTo>
                <a:cubicBezTo>
                  <a:pt x="15124" y="17224"/>
                  <a:pt x="18464" y="19134"/>
                  <a:pt x="21579" y="21600"/>
                </a:cubicBezTo>
                <a:close/>
              </a:path>
            </a:pathLst>
          </a:custGeom>
          <a:solidFill>
            <a:schemeClr val="accent1"/>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58" name="Google Shape;158;p26"/>
          <p:cNvSpPr/>
          <p:nvPr/>
        </p:nvSpPr>
        <p:spPr>
          <a:xfrm>
            <a:off x="3532785" y="3357930"/>
            <a:ext cx="325512" cy="426509"/>
          </a:xfrm>
          <a:custGeom>
            <a:avLst/>
            <a:gdLst/>
            <a:ahLst/>
            <a:cxnLst/>
            <a:rect l="l" t="t" r="r" b="b"/>
            <a:pathLst>
              <a:path w="21600" h="21579" extrusionOk="0">
                <a:moveTo>
                  <a:pt x="21600" y="0"/>
                </a:moveTo>
                <a:cubicBezTo>
                  <a:pt x="19109" y="597"/>
                  <a:pt x="16522" y="932"/>
                  <a:pt x="13913" y="995"/>
                </a:cubicBezTo>
                <a:cubicBezTo>
                  <a:pt x="11327" y="1058"/>
                  <a:pt x="8742" y="853"/>
                  <a:pt x="6227" y="387"/>
                </a:cubicBezTo>
                <a:cubicBezTo>
                  <a:pt x="4357" y="3529"/>
                  <a:pt x="2888" y="6802"/>
                  <a:pt x="1843" y="10161"/>
                </a:cubicBezTo>
                <a:cubicBezTo>
                  <a:pt x="803" y="13498"/>
                  <a:pt x="186" y="16905"/>
                  <a:pt x="0" y="20333"/>
                </a:cubicBezTo>
                <a:cubicBezTo>
                  <a:pt x="2248" y="20780"/>
                  <a:pt x="4534" y="21109"/>
                  <a:pt x="6842" y="21316"/>
                </a:cubicBezTo>
                <a:cubicBezTo>
                  <a:pt x="9039" y="21513"/>
                  <a:pt x="11250" y="21600"/>
                  <a:pt x="13462" y="21575"/>
                </a:cubicBezTo>
                <a:cubicBezTo>
                  <a:pt x="13546" y="17890"/>
                  <a:pt x="14247" y="14228"/>
                  <a:pt x="15549" y="10679"/>
                </a:cubicBezTo>
                <a:cubicBezTo>
                  <a:pt x="16926" y="6926"/>
                  <a:pt x="18961" y="3334"/>
                  <a:pt x="21600" y="0"/>
                </a:cubicBezTo>
                <a:close/>
              </a:path>
            </a:pathLst>
          </a:custGeom>
          <a:solidFill>
            <a:schemeClr val="accent5"/>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59" name="Google Shape;159;p26"/>
          <p:cNvSpPr/>
          <p:nvPr/>
        </p:nvSpPr>
        <p:spPr>
          <a:xfrm>
            <a:off x="4965248" y="3654331"/>
            <a:ext cx="427165" cy="337446"/>
          </a:xfrm>
          <a:custGeom>
            <a:avLst/>
            <a:gdLst/>
            <a:ahLst/>
            <a:cxnLst/>
            <a:rect l="l" t="t" r="r" b="b"/>
            <a:pathLst>
              <a:path w="21574" h="21600" extrusionOk="0">
                <a:moveTo>
                  <a:pt x="21568" y="8485"/>
                </a:moveTo>
                <a:cubicBezTo>
                  <a:pt x="21600" y="10739"/>
                  <a:pt x="21515" y="12993"/>
                  <a:pt x="21313" y="15232"/>
                </a:cubicBezTo>
                <a:cubicBezTo>
                  <a:pt x="21120" y="17377"/>
                  <a:pt x="20820" y="19504"/>
                  <a:pt x="20415" y="21600"/>
                </a:cubicBezTo>
                <a:cubicBezTo>
                  <a:pt x="17022" y="21426"/>
                  <a:pt x="13651" y="20820"/>
                  <a:pt x="10352" y="19792"/>
                </a:cubicBezTo>
                <a:cubicBezTo>
                  <a:pt x="7008" y="18749"/>
                  <a:pt x="3756" y="17277"/>
                  <a:pt x="646" y="15398"/>
                </a:cubicBezTo>
                <a:cubicBezTo>
                  <a:pt x="1044" y="12939"/>
                  <a:pt x="1202" y="10426"/>
                  <a:pt x="1114" y="7918"/>
                </a:cubicBezTo>
                <a:cubicBezTo>
                  <a:pt x="1020" y="5228"/>
                  <a:pt x="646" y="2565"/>
                  <a:pt x="0" y="0"/>
                </a:cubicBezTo>
                <a:cubicBezTo>
                  <a:pt x="3333" y="2760"/>
                  <a:pt x="6962" y="4892"/>
                  <a:pt x="10774" y="6331"/>
                </a:cubicBezTo>
                <a:cubicBezTo>
                  <a:pt x="14281" y="7655"/>
                  <a:pt x="17911" y="8379"/>
                  <a:pt x="21568" y="8485"/>
                </a:cubicBezTo>
                <a:close/>
              </a:path>
            </a:pathLst>
          </a:custGeom>
          <a:solidFill>
            <a:srgbClr val="325D85"/>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60" name="Google Shape;160;p26"/>
          <p:cNvSpPr/>
          <p:nvPr/>
        </p:nvSpPr>
        <p:spPr>
          <a:xfrm>
            <a:off x="5263221" y="2119823"/>
            <a:ext cx="332640" cy="436981"/>
          </a:xfrm>
          <a:custGeom>
            <a:avLst/>
            <a:gdLst/>
            <a:ahLst/>
            <a:cxnLst/>
            <a:rect l="l" t="t" r="r" b="b"/>
            <a:pathLst>
              <a:path w="21600" h="21566" extrusionOk="0">
                <a:moveTo>
                  <a:pt x="21600" y="971"/>
                </a:moveTo>
                <a:cubicBezTo>
                  <a:pt x="21515" y="4369"/>
                  <a:pt x="20965" y="7751"/>
                  <a:pt x="19961" y="11062"/>
                </a:cubicBezTo>
                <a:cubicBezTo>
                  <a:pt x="18948" y="14404"/>
                  <a:pt x="17476" y="17656"/>
                  <a:pt x="15571" y="20764"/>
                </a:cubicBezTo>
                <a:cubicBezTo>
                  <a:pt x="13115" y="20381"/>
                  <a:pt x="10605" y="20240"/>
                  <a:pt x="8102" y="20343"/>
                </a:cubicBezTo>
                <a:cubicBezTo>
                  <a:pt x="5339" y="20458"/>
                  <a:pt x="2612" y="20869"/>
                  <a:pt x="0" y="21566"/>
                </a:cubicBezTo>
                <a:cubicBezTo>
                  <a:pt x="2626" y="18367"/>
                  <a:pt x="4673" y="14912"/>
                  <a:pt x="6083" y="11294"/>
                </a:cubicBezTo>
                <a:cubicBezTo>
                  <a:pt x="7509" y="7635"/>
                  <a:pt x="8272" y="3844"/>
                  <a:pt x="8350" y="27"/>
                </a:cubicBezTo>
                <a:cubicBezTo>
                  <a:pt x="10487" y="-34"/>
                  <a:pt x="12628" y="8"/>
                  <a:pt x="14759" y="151"/>
                </a:cubicBezTo>
                <a:cubicBezTo>
                  <a:pt x="17061" y="306"/>
                  <a:pt x="19346" y="580"/>
                  <a:pt x="21600" y="971"/>
                </a:cubicBezTo>
                <a:close/>
              </a:path>
            </a:pathLst>
          </a:custGeom>
          <a:solidFill>
            <a:schemeClr val="accent4"/>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Lato Light"/>
              <a:ea typeface="Lato Light"/>
              <a:cs typeface="Lato Light"/>
              <a:sym typeface="Lato Light"/>
            </a:endParaRPr>
          </a:p>
        </p:txBody>
      </p:sp>
      <p:sp>
        <p:nvSpPr>
          <p:cNvPr id="161" name="Google Shape;161;p26"/>
          <p:cNvSpPr txBox="1"/>
          <p:nvPr/>
        </p:nvSpPr>
        <p:spPr>
          <a:xfrm>
            <a:off x="4418481" y="1943276"/>
            <a:ext cx="3207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1500" b="1">
                <a:solidFill>
                  <a:schemeClr val="accent2"/>
                </a:solidFill>
                <a:latin typeface="League Spartan"/>
                <a:ea typeface="League Spartan"/>
                <a:cs typeface="League Spartan"/>
                <a:sym typeface="League Spartan"/>
              </a:rPr>
              <a:t>01</a:t>
            </a:r>
            <a:endParaRPr sz="1500" b="1">
              <a:solidFill>
                <a:schemeClr val="accent2"/>
              </a:solidFill>
              <a:latin typeface="League Spartan"/>
              <a:ea typeface="League Spartan"/>
              <a:cs typeface="League Spartan"/>
              <a:sym typeface="League Spartan"/>
            </a:endParaRPr>
          </a:p>
        </p:txBody>
      </p:sp>
      <p:sp>
        <p:nvSpPr>
          <p:cNvPr id="162" name="Google Shape;162;p26"/>
          <p:cNvSpPr txBox="1"/>
          <p:nvPr/>
        </p:nvSpPr>
        <p:spPr>
          <a:xfrm>
            <a:off x="4387426" y="3677818"/>
            <a:ext cx="3783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1500" b="1">
                <a:solidFill>
                  <a:schemeClr val="accent2"/>
                </a:solidFill>
                <a:latin typeface="League Spartan"/>
                <a:ea typeface="League Spartan"/>
                <a:cs typeface="League Spartan"/>
                <a:sym typeface="League Spartan"/>
              </a:rPr>
              <a:t>03</a:t>
            </a:r>
            <a:endParaRPr sz="1500" b="1">
              <a:solidFill>
                <a:schemeClr val="accent2"/>
              </a:solidFill>
              <a:latin typeface="League Spartan"/>
              <a:ea typeface="League Spartan"/>
              <a:cs typeface="League Spartan"/>
              <a:sym typeface="League Spartan"/>
            </a:endParaRPr>
          </a:p>
        </p:txBody>
      </p:sp>
      <p:sp>
        <p:nvSpPr>
          <p:cNvPr id="163" name="Google Shape;163;p26"/>
          <p:cNvSpPr txBox="1"/>
          <p:nvPr/>
        </p:nvSpPr>
        <p:spPr>
          <a:xfrm>
            <a:off x="5244434" y="2819875"/>
            <a:ext cx="3702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1500" b="1">
                <a:solidFill>
                  <a:schemeClr val="accent2"/>
                </a:solidFill>
                <a:latin typeface="League Spartan"/>
                <a:ea typeface="League Spartan"/>
                <a:cs typeface="League Spartan"/>
                <a:sym typeface="League Spartan"/>
              </a:rPr>
              <a:t>02</a:t>
            </a:r>
            <a:endParaRPr sz="1500" b="1">
              <a:solidFill>
                <a:schemeClr val="accent2"/>
              </a:solidFill>
              <a:latin typeface="League Spartan"/>
              <a:ea typeface="League Spartan"/>
              <a:cs typeface="League Spartan"/>
              <a:sym typeface="League Spartan"/>
            </a:endParaRPr>
          </a:p>
        </p:txBody>
      </p:sp>
      <p:sp>
        <p:nvSpPr>
          <p:cNvPr id="164" name="Google Shape;164;p26"/>
          <p:cNvSpPr txBox="1"/>
          <p:nvPr/>
        </p:nvSpPr>
        <p:spPr>
          <a:xfrm>
            <a:off x="3497093" y="2819875"/>
            <a:ext cx="3969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1500" b="1">
                <a:solidFill>
                  <a:schemeClr val="accent2"/>
                </a:solidFill>
                <a:latin typeface="League Spartan"/>
                <a:ea typeface="League Spartan"/>
                <a:cs typeface="League Spartan"/>
                <a:sym typeface="League Spartan"/>
              </a:rPr>
              <a:t>04</a:t>
            </a:r>
            <a:endParaRPr sz="1500" b="1">
              <a:solidFill>
                <a:schemeClr val="accent2"/>
              </a:solidFill>
              <a:latin typeface="League Spartan"/>
              <a:ea typeface="League Spartan"/>
              <a:cs typeface="League Spartan"/>
              <a:sym typeface="League Spartan"/>
            </a:endParaRPr>
          </a:p>
        </p:txBody>
      </p:sp>
      <p:sp>
        <p:nvSpPr>
          <p:cNvPr id="165" name="Google Shape;165;p26"/>
          <p:cNvSpPr txBox="1">
            <a:spLocks noGrp="1"/>
          </p:cNvSpPr>
          <p:nvPr>
            <p:ph type="subTitle" idx="2"/>
          </p:nvPr>
        </p:nvSpPr>
        <p:spPr>
          <a:xfrm>
            <a:off x="6368675" y="3321975"/>
            <a:ext cx="2318400" cy="1216200"/>
          </a:xfrm>
          <a:prstGeom prst="rect">
            <a:avLst/>
          </a:prstGeom>
        </p:spPr>
        <p:txBody>
          <a:bodyPr spcFirstLastPara="1" wrap="square" lIns="91425" tIns="91425" rIns="91425" bIns="91425" anchor="t" anchorCtr="0">
            <a:normAutofit/>
          </a:bodyPr>
          <a:lstStyle>
            <a:lvl1pPr lvl="0">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6" name="Google Shape;166;p26"/>
          <p:cNvSpPr txBox="1">
            <a:spLocks noGrp="1"/>
          </p:cNvSpPr>
          <p:nvPr>
            <p:ph type="subTitle" idx="3"/>
          </p:nvPr>
        </p:nvSpPr>
        <p:spPr>
          <a:xfrm>
            <a:off x="470725" y="1394975"/>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67" name="Google Shape;167;p26"/>
          <p:cNvSpPr txBox="1">
            <a:spLocks noGrp="1"/>
          </p:cNvSpPr>
          <p:nvPr>
            <p:ph type="subTitle" idx="4"/>
          </p:nvPr>
        </p:nvSpPr>
        <p:spPr>
          <a:xfrm>
            <a:off x="470725" y="3321975"/>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68" name="Google Shape;168;p26"/>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oints 4_3">
  <p:cSld name="CUSTOM_3_1">
    <p:spTree>
      <p:nvGrpSpPr>
        <p:cNvPr id="1" name="Shape 169"/>
        <p:cNvGrpSpPr/>
        <p:nvPr/>
      </p:nvGrpSpPr>
      <p:grpSpPr>
        <a:xfrm>
          <a:off x="0" y="0"/>
          <a:ext cx="0" cy="0"/>
          <a:chOff x="0" y="0"/>
          <a:chExt cx="0" cy="0"/>
        </a:xfrm>
      </p:grpSpPr>
      <p:sp>
        <p:nvSpPr>
          <p:cNvPr id="170" name="Google Shape;170;p27"/>
          <p:cNvSpPr txBox="1"/>
          <p:nvPr/>
        </p:nvSpPr>
        <p:spPr>
          <a:xfrm>
            <a:off x="563145" y="14981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League Spartan"/>
                <a:ea typeface="League Spartan"/>
                <a:cs typeface="League Spartan"/>
                <a:sym typeface="League Spartan"/>
              </a:rPr>
              <a:t>01</a:t>
            </a:r>
            <a:endParaRPr sz="2000" b="1">
              <a:solidFill>
                <a:schemeClr val="accent4"/>
              </a:solidFill>
              <a:latin typeface="League Spartan"/>
              <a:ea typeface="League Spartan"/>
              <a:cs typeface="League Spartan"/>
              <a:sym typeface="League Spartan"/>
            </a:endParaRPr>
          </a:p>
        </p:txBody>
      </p:sp>
      <p:sp>
        <p:nvSpPr>
          <p:cNvPr id="171" name="Google Shape;171;p27"/>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spAutoFit/>
          </a:bodyPr>
          <a:lstStyle>
            <a:lvl1pPr lvl="0" algn="ctr">
              <a:spcBef>
                <a:spcPts val="0"/>
              </a:spcBef>
              <a:spcAft>
                <a:spcPts val="0"/>
              </a:spcAft>
              <a:buSzPts val="2400"/>
              <a:buNone/>
              <a:defRPr sz="24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
        <p:nvSpPr>
          <p:cNvPr id="172" name="Google Shape;172;p27"/>
          <p:cNvSpPr txBox="1">
            <a:spLocks noGrp="1"/>
          </p:cNvSpPr>
          <p:nvPr>
            <p:ph type="subTitle" idx="1"/>
          </p:nvPr>
        </p:nvSpPr>
        <p:spPr>
          <a:xfrm>
            <a:off x="1106375" y="144422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73" name="Google Shape;173;p27"/>
          <p:cNvSpPr txBox="1"/>
          <p:nvPr/>
        </p:nvSpPr>
        <p:spPr>
          <a:xfrm>
            <a:off x="4944270" y="14981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League Spartan"/>
                <a:ea typeface="League Spartan"/>
                <a:cs typeface="League Spartan"/>
                <a:sym typeface="League Spartan"/>
              </a:rPr>
              <a:t>02</a:t>
            </a:r>
            <a:endParaRPr sz="2000" b="1">
              <a:solidFill>
                <a:schemeClr val="accent4"/>
              </a:solidFill>
              <a:latin typeface="League Spartan"/>
              <a:ea typeface="League Spartan"/>
              <a:cs typeface="League Spartan"/>
              <a:sym typeface="League Spartan"/>
            </a:endParaRPr>
          </a:p>
        </p:txBody>
      </p:sp>
      <p:sp>
        <p:nvSpPr>
          <p:cNvPr id="174" name="Google Shape;174;p27"/>
          <p:cNvSpPr txBox="1">
            <a:spLocks noGrp="1"/>
          </p:cNvSpPr>
          <p:nvPr>
            <p:ph type="subTitle" idx="2"/>
          </p:nvPr>
        </p:nvSpPr>
        <p:spPr>
          <a:xfrm>
            <a:off x="5487500" y="144422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75" name="Google Shape;175;p27"/>
          <p:cNvSpPr txBox="1"/>
          <p:nvPr/>
        </p:nvSpPr>
        <p:spPr>
          <a:xfrm>
            <a:off x="563145" y="323542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League Spartan"/>
                <a:ea typeface="League Spartan"/>
                <a:cs typeface="League Spartan"/>
                <a:sym typeface="League Spartan"/>
              </a:rPr>
              <a:t>03</a:t>
            </a:r>
            <a:endParaRPr sz="2000" b="1">
              <a:solidFill>
                <a:schemeClr val="accent4"/>
              </a:solidFill>
              <a:latin typeface="League Spartan"/>
              <a:ea typeface="League Spartan"/>
              <a:cs typeface="League Spartan"/>
              <a:sym typeface="League Spartan"/>
            </a:endParaRPr>
          </a:p>
        </p:txBody>
      </p:sp>
      <p:sp>
        <p:nvSpPr>
          <p:cNvPr id="176" name="Google Shape;176;p27"/>
          <p:cNvSpPr txBox="1">
            <a:spLocks noGrp="1"/>
          </p:cNvSpPr>
          <p:nvPr>
            <p:ph type="subTitle" idx="3"/>
          </p:nvPr>
        </p:nvSpPr>
        <p:spPr>
          <a:xfrm>
            <a:off x="1106375" y="317417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77" name="Google Shape;177;p27"/>
          <p:cNvSpPr txBox="1"/>
          <p:nvPr/>
        </p:nvSpPr>
        <p:spPr>
          <a:xfrm>
            <a:off x="4944270" y="323542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uk" sz="2000" b="1">
                <a:solidFill>
                  <a:schemeClr val="accent4"/>
                </a:solidFill>
                <a:latin typeface="League Spartan"/>
                <a:ea typeface="League Spartan"/>
                <a:cs typeface="League Spartan"/>
                <a:sym typeface="League Spartan"/>
              </a:rPr>
              <a:t>04</a:t>
            </a:r>
            <a:endParaRPr sz="2000" b="1">
              <a:solidFill>
                <a:schemeClr val="accent4"/>
              </a:solidFill>
              <a:latin typeface="League Spartan"/>
              <a:ea typeface="League Spartan"/>
              <a:cs typeface="League Spartan"/>
              <a:sym typeface="League Spartan"/>
            </a:endParaRPr>
          </a:p>
        </p:txBody>
      </p:sp>
      <p:sp>
        <p:nvSpPr>
          <p:cNvPr id="178" name="Google Shape;178;p27"/>
          <p:cNvSpPr txBox="1">
            <a:spLocks noGrp="1"/>
          </p:cNvSpPr>
          <p:nvPr>
            <p:ph type="subTitle" idx="4"/>
          </p:nvPr>
        </p:nvSpPr>
        <p:spPr>
          <a:xfrm>
            <a:off x="5487500" y="317417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Tree>
  </p:cSld>
  <p:clrMapOvr>
    <a:masterClrMapping/>
  </p:clrMapOvr>
  <p:extLst>
    <p:ext uri="{DCECCB84-F9BA-43D5-87BE-67443E8EF086}">
      <p15:sldGuideLst xmlns:p15="http://schemas.microsoft.com/office/powerpoint/2012/main">
        <p15:guide id="1" pos="1404">
          <p15:clr>
            <a:srgbClr val="E46962"/>
          </p15:clr>
        </p15:guide>
        <p15:guide id="2" orient="horz" pos="979">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oints 5_1">
  <p:cSld name="CUSTOM_2_1">
    <p:spTree>
      <p:nvGrpSpPr>
        <p:cNvPr id="1" name="Shape 179"/>
        <p:cNvGrpSpPr/>
        <p:nvPr/>
      </p:nvGrpSpPr>
      <p:grpSpPr>
        <a:xfrm>
          <a:off x="0" y="0"/>
          <a:ext cx="0" cy="0"/>
          <a:chOff x="0" y="0"/>
          <a:chExt cx="0" cy="0"/>
        </a:xfrm>
      </p:grpSpPr>
      <p:sp>
        <p:nvSpPr>
          <p:cNvPr id="180" name="Google Shape;180;p28"/>
          <p:cNvSpPr txBox="1">
            <a:spLocks noGrp="1"/>
          </p:cNvSpPr>
          <p:nvPr>
            <p:ph type="subTitle" idx="1"/>
          </p:nvPr>
        </p:nvSpPr>
        <p:spPr>
          <a:xfrm>
            <a:off x="6354875" y="1183150"/>
            <a:ext cx="2318400" cy="9951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81" name="Google Shape;181;p28"/>
          <p:cNvSpPr txBox="1">
            <a:spLocks noGrp="1"/>
          </p:cNvSpPr>
          <p:nvPr>
            <p:ph type="subTitle" idx="2"/>
          </p:nvPr>
        </p:nvSpPr>
        <p:spPr>
          <a:xfrm>
            <a:off x="6354875" y="2399350"/>
            <a:ext cx="2318400" cy="10479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82" name="Google Shape;182;p28"/>
          <p:cNvSpPr txBox="1">
            <a:spLocks noGrp="1"/>
          </p:cNvSpPr>
          <p:nvPr>
            <p:ph type="subTitle" idx="3"/>
          </p:nvPr>
        </p:nvSpPr>
        <p:spPr>
          <a:xfrm>
            <a:off x="456925" y="1278100"/>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83" name="Google Shape;183;p28"/>
          <p:cNvSpPr txBox="1">
            <a:spLocks noGrp="1"/>
          </p:cNvSpPr>
          <p:nvPr>
            <p:ph type="subTitle" idx="4"/>
          </p:nvPr>
        </p:nvSpPr>
        <p:spPr>
          <a:xfrm>
            <a:off x="470725" y="3321975"/>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84" name="Google Shape;184;p28"/>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grpSp>
        <p:nvGrpSpPr>
          <p:cNvPr id="185" name="Google Shape;185;p28"/>
          <p:cNvGrpSpPr/>
          <p:nvPr/>
        </p:nvGrpSpPr>
        <p:grpSpPr>
          <a:xfrm>
            <a:off x="3095387" y="1241947"/>
            <a:ext cx="2953226" cy="2951755"/>
            <a:chOff x="3102288" y="1429998"/>
            <a:chExt cx="2953226" cy="2951755"/>
          </a:xfrm>
        </p:grpSpPr>
        <p:sp>
          <p:nvSpPr>
            <p:cNvPr id="186" name="Google Shape;186;p28"/>
            <p:cNvSpPr/>
            <p:nvPr/>
          </p:nvSpPr>
          <p:spPr>
            <a:xfrm>
              <a:off x="4016728" y="1429998"/>
              <a:ext cx="1634040" cy="1193736"/>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solidFill>
              <a:schemeClr val="accent1"/>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300">
                <a:solidFill>
                  <a:schemeClr val="dk1"/>
                </a:solidFill>
                <a:latin typeface="Lato Light"/>
                <a:ea typeface="Lato Light"/>
                <a:cs typeface="Lato Light"/>
                <a:sym typeface="Lato Light"/>
              </a:endParaRPr>
            </a:p>
          </p:txBody>
        </p:sp>
        <p:sp>
          <p:nvSpPr>
            <p:cNvPr id="187" name="Google Shape;187;p28"/>
            <p:cNvSpPr/>
            <p:nvPr/>
          </p:nvSpPr>
          <p:spPr>
            <a:xfrm>
              <a:off x="3102288" y="1570339"/>
              <a:ext cx="1038072" cy="1787832"/>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solidFill>
              <a:schemeClr val="accent5"/>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200">
                <a:solidFill>
                  <a:srgbClr val="FFFFFF"/>
                </a:solidFill>
                <a:latin typeface="Lato Light"/>
                <a:ea typeface="Lato Light"/>
                <a:cs typeface="Lato Light"/>
                <a:sym typeface="Lato Light"/>
              </a:endParaRPr>
            </a:p>
          </p:txBody>
        </p:sp>
        <p:sp>
          <p:nvSpPr>
            <p:cNvPr id="188" name="Google Shape;188;p28"/>
            <p:cNvSpPr/>
            <p:nvPr/>
          </p:nvSpPr>
          <p:spPr>
            <a:xfrm>
              <a:off x="3115511" y="3097809"/>
              <a:ext cx="1752732" cy="1245780"/>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solidFill>
              <a:schemeClr val="accent4"/>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200">
                <a:solidFill>
                  <a:srgbClr val="FFFFFF"/>
                </a:solidFill>
                <a:latin typeface="Lato Light"/>
                <a:ea typeface="Lato Light"/>
                <a:cs typeface="Lato Light"/>
                <a:sym typeface="Lato Light"/>
              </a:endParaRPr>
            </a:p>
          </p:txBody>
        </p:sp>
        <p:sp>
          <p:nvSpPr>
            <p:cNvPr id="189" name="Google Shape;189;p28"/>
            <p:cNvSpPr/>
            <p:nvPr/>
          </p:nvSpPr>
          <p:spPr>
            <a:xfrm>
              <a:off x="4311781" y="2799840"/>
              <a:ext cx="1526364" cy="1581913"/>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solidFill>
              <a:schemeClr val="accent3"/>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200">
                <a:solidFill>
                  <a:srgbClr val="FFFFFF"/>
                </a:solidFill>
                <a:latin typeface="Lato Light"/>
                <a:ea typeface="Lato Light"/>
                <a:cs typeface="Lato Light"/>
                <a:sym typeface="Lato Light"/>
              </a:endParaRPr>
            </a:p>
          </p:txBody>
        </p:sp>
        <p:sp>
          <p:nvSpPr>
            <p:cNvPr id="190" name="Google Shape;190;p28"/>
            <p:cNvSpPr/>
            <p:nvPr/>
          </p:nvSpPr>
          <p:spPr>
            <a:xfrm>
              <a:off x="4676823" y="1946286"/>
              <a:ext cx="1378690" cy="1668222"/>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solidFill>
              <a:schemeClr val="accent2"/>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300">
                <a:solidFill>
                  <a:schemeClr val="dk1"/>
                </a:solidFill>
                <a:latin typeface="Lato Light"/>
                <a:ea typeface="Lato Light"/>
                <a:cs typeface="Lato Light"/>
                <a:sym typeface="Lato Light"/>
              </a:endParaRPr>
            </a:p>
          </p:txBody>
        </p:sp>
        <p:sp>
          <p:nvSpPr>
            <p:cNvPr id="191" name="Google Shape;191;p28"/>
            <p:cNvSpPr txBox="1"/>
            <p:nvPr/>
          </p:nvSpPr>
          <p:spPr>
            <a:xfrm>
              <a:off x="4444343" y="1670781"/>
              <a:ext cx="3123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1600" b="1">
                  <a:solidFill>
                    <a:schemeClr val="lt1"/>
                  </a:solidFill>
                  <a:latin typeface="League Spartan"/>
                  <a:ea typeface="League Spartan"/>
                  <a:cs typeface="League Spartan"/>
                  <a:sym typeface="League Spartan"/>
                </a:rPr>
                <a:t>01</a:t>
              </a:r>
              <a:endParaRPr sz="1600" b="1">
                <a:latin typeface="League Spartan"/>
                <a:ea typeface="League Spartan"/>
                <a:cs typeface="League Spartan"/>
                <a:sym typeface="League Spartan"/>
              </a:endParaRPr>
            </a:p>
          </p:txBody>
        </p:sp>
        <p:sp>
          <p:nvSpPr>
            <p:cNvPr id="192" name="Google Shape;192;p28"/>
            <p:cNvSpPr txBox="1"/>
            <p:nvPr/>
          </p:nvSpPr>
          <p:spPr>
            <a:xfrm>
              <a:off x="5443660" y="2500224"/>
              <a:ext cx="3606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1600" b="1">
                  <a:solidFill>
                    <a:schemeClr val="lt1"/>
                  </a:solidFill>
                  <a:latin typeface="League Spartan"/>
                  <a:ea typeface="League Spartan"/>
                  <a:cs typeface="League Spartan"/>
                  <a:sym typeface="League Spartan"/>
                </a:rPr>
                <a:t>02</a:t>
              </a:r>
              <a:endParaRPr sz="1600" b="1">
                <a:latin typeface="League Spartan"/>
                <a:ea typeface="League Spartan"/>
                <a:cs typeface="League Spartan"/>
                <a:sym typeface="League Spartan"/>
              </a:endParaRPr>
            </a:p>
          </p:txBody>
        </p:sp>
        <p:sp>
          <p:nvSpPr>
            <p:cNvPr id="193" name="Google Shape;193;p28"/>
            <p:cNvSpPr txBox="1"/>
            <p:nvPr/>
          </p:nvSpPr>
          <p:spPr>
            <a:xfrm>
              <a:off x="4929328" y="3709325"/>
              <a:ext cx="368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1600" b="1">
                  <a:solidFill>
                    <a:schemeClr val="lt1"/>
                  </a:solidFill>
                  <a:latin typeface="League Spartan"/>
                  <a:ea typeface="League Spartan"/>
                  <a:cs typeface="League Spartan"/>
                  <a:sym typeface="League Spartan"/>
                </a:rPr>
                <a:t>03</a:t>
              </a:r>
              <a:endParaRPr sz="1600" b="1">
                <a:latin typeface="League Spartan"/>
                <a:ea typeface="League Spartan"/>
                <a:cs typeface="League Spartan"/>
                <a:sym typeface="League Spartan"/>
              </a:endParaRPr>
            </a:p>
          </p:txBody>
        </p:sp>
        <p:sp>
          <p:nvSpPr>
            <p:cNvPr id="194" name="Google Shape;194;p28"/>
            <p:cNvSpPr txBox="1"/>
            <p:nvPr/>
          </p:nvSpPr>
          <p:spPr>
            <a:xfrm>
              <a:off x="3677557" y="3598802"/>
              <a:ext cx="386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1600" b="1">
                  <a:solidFill>
                    <a:schemeClr val="lt1"/>
                  </a:solidFill>
                  <a:latin typeface="League Spartan"/>
                  <a:ea typeface="League Spartan"/>
                  <a:cs typeface="League Spartan"/>
                  <a:sym typeface="League Spartan"/>
                </a:rPr>
                <a:t>04</a:t>
              </a:r>
              <a:endParaRPr sz="1600" b="1">
                <a:latin typeface="League Spartan"/>
                <a:ea typeface="League Spartan"/>
                <a:cs typeface="League Spartan"/>
                <a:sym typeface="League Spartan"/>
              </a:endParaRPr>
            </a:p>
          </p:txBody>
        </p:sp>
        <p:sp>
          <p:nvSpPr>
            <p:cNvPr id="195" name="Google Shape;195;p28"/>
            <p:cNvSpPr txBox="1"/>
            <p:nvPr/>
          </p:nvSpPr>
          <p:spPr>
            <a:xfrm>
              <a:off x="3395840" y="2345006"/>
              <a:ext cx="3804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uk" sz="1600" b="1">
                  <a:solidFill>
                    <a:schemeClr val="lt1"/>
                  </a:solidFill>
                  <a:latin typeface="League Spartan"/>
                  <a:ea typeface="League Spartan"/>
                  <a:cs typeface="League Spartan"/>
                  <a:sym typeface="League Spartan"/>
                </a:rPr>
                <a:t>05</a:t>
              </a:r>
              <a:endParaRPr sz="1600" b="1">
                <a:latin typeface="League Spartan"/>
                <a:ea typeface="League Spartan"/>
                <a:cs typeface="League Spartan"/>
                <a:sym typeface="League Spartan"/>
              </a:endParaRPr>
            </a:p>
          </p:txBody>
        </p:sp>
      </p:grpSp>
      <p:sp>
        <p:nvSpPr>
          <p:cNvPr id="196" name="Google Shape;196;p28"/>
          <p:cNvSpPr txBox="1">
            <a:spLocks noGrp="1"/>
          </p:cNvSpPr>
          <p:nvPr>
            <p:ph type="subTitle" idx="5"/>
          </p:nvPr>
        </p:nvSpPr>
        <p:spPr>
          <a:xfrm>
            <a:off x="6354875" y="3668350"/>
            <a:ext cx="2318400" cy="12162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1450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eague Spartan Medium"/>
              <a:buNone/>
              <a:defRPr sz="2800">
                <a:solidFill>
                  <a:schemeClr val="dk1"/>
                </a:solidFill>
                <a:latin typeface="League Spartan Medium"/>
                <a:ea typeface="League Spartan Medium"/>
                <a:cs typeface="League Spartan Medium"/>
                <a:sym typeface="League Spartan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spAutoFit/>
          </a:bodyPr>
          <a:lstStyle>
            <a:lvl1pPr marL="457200" lvl="0" indent="-311150">
              <a:lnSpc>
                <a:spcPct val="115000"/>
              </a:lnSpc>
              <a:spcBef>
                <a:spcPts val="0"/>
              </a:spcBef>
              <a:spcAft>
                <a:spcPts val="0"/>
              </a:spcAft>
              <a:buClr>
                <a:schemeClr val="dk2"/>
              </a:buClr>
              <a:buSzPts val="1300"/>
              <a:buFont typeface="Inter"/>
              <a:buChar char="●"/>
              <a:defRPr sz="1300">
                <a:solidFill>
                  <a:schemeClr val="dk2"/>
                </a:solidFill>
                <a:latin typeface="Inter"/>
                <a:ea typeface="Inter"/>
                <a:cs typeface="Inter"/>
                <a:sym typeface="Inter"/>
              </a:defRPr>
            </a:lvl1pPr>
            <a:lvl2pPr marL="914400" lvl="1"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2pPr>
            <a:lvl3pPr marL="1371600" lvl="2"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3pPr>
            <a:lvl4pPr marL="1828800" lvl="3"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4pPr>
            <a:lvl5pPr marL="2286000" lvl="4"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5pPr>
            <a:lvl6pPr marL="2743200" lvl="5"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6pPr>
            <a:lvl7pPr marL="3200400" lvl="6"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7pPr>
            <a:lvl8pPr marL="3657600" lvl="7"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8pPr>
            <a:lvl9pPr marL="4114800" lvl="8"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8" r:id="rId9"/>
    <p:sldLayoutId id="2147483669" r:id="rId10"/>
    <p:sldLayoutId id="2147483670" r:id="rId11"/>
    <p:sldLayoutId id="2147483671" r:id="rId12"/>
    <p:sldLayoutId id="2147483672" r:id="rId13"/>
    <p:sldLayoutId id="2147483673" r:id="rId14"/>
    <p:sldLayoutId id="214748367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4974" y="1899824"/>
            <a:ext cx="7964625" cy="1282575"/>
          </a:xfrm>
        </p:spPr>
        <p:txBody>
          <a:bodyPr/>
          <a:lstStyle/>
          <a:p>
            <a:r>
              <a:rPr lang="ru-RU" sz="3200" b="1" dirty="0" err="1">
                <a:solidFill>
                  <a:schemeClr val="bg2">
                    <a:lumMod val="60000"/>
                    <a:lumOff val="40000"/>
                  </a:schemeClr>
                </a:solidFill>
              </a:rPr>
              <a:t>Навчання</a:t>
            </a:r>
            <a:r>
              <a:rPr lang="ru-RU" sz="3200" b="1" dirty="0">
                <a:solidFill>
                  <a:schemeClr val="bg2">
                    <a:lumMod val="60000"/>
                    <a:lumOff val="40000"/>
                  </a:schemeClr>
                </a:solidFill>
              </a:rPr>
              <a:t> </a:t>
            </a:r>
            <a:r>
              <a:rPr lang="ru-RU" sz="3200" b="1" dirty="0" err="1">
                <a:solidFill>
                  <a:schemeClr val="bg2">
                    <a:lumMod val="60000"/>
                    <a:lumOff val="40000"/>
                  </a:schemeClr>
                </a:solidFill>
              </a:rPr>
              <a:t>англійської</a:t>
            </a:r>
            <a:r>
              <a:rPr lang="ru-RU" sz="3200" b="1" dirty="0">
                <a:solidFill>
                  <a:schemeClr val="bg2">
                    <a:lumMod val="60000"/>
                    <a:lumOff val="40000"/>
                  </a:schemeClr>
                </a:solidFill>
              </a:rPr>
              <a:t> </a:t>
            </a:r>
            <a:r>
              <a:rPr lang="ru-RU" sz="3200" b="1" dirty="0" err="1">
                <a:solidFill>
                  <a:schemeClr val="bg2">
                    <a:lumMod val="60000"/>
                    <a:lumOff val="40000"/>
                  </a:schemeClr>
                </a:solidFill>
              </a:rPr>
              <a:t>мови</a:t>
            </a:r>
            <a:r>
              <a:rPr lang="ru-RU" sz="3200" b="1" dirty="0">
                <a:solidFill>
                  <a:schemeClr val="bg2">
                    <a:lumMod val="60000"/>
                    <a:lumOff val="40000"/>
                  </a:schemeClr>
                </a:solidFill>
              </a:rPr>
              <a:t> </a:t>
            </a:r>
            <a:r>
              <a:rPr lang="ru-RU" sz="3200" b="1" dirty="0" err="1" smtClean="0">
                <a:solidFill>
                  <a:schemeClr val="bg2">
                    <a:lumMod val="60000"/>
                    <a:lumOff val="40000"/>
                  </a:schemeClr>
                </a:solidFill>
              </a:rPr>
              <a:t>молодших</a:t>
            </a:r>
            <a:r>
              <a:rPr lang="ru-RU" sz="3200" b="1" dirty="0" smtClean="0">
                <a:solidFill>
                  <a:schemeClr val="bg2">
                    <a:lumMod val="60000"/>
                    <a:lumOff val="40000"/>
                  </a:schemeClr>
                </a:solidFill>
              </a:rPr>
              <a:t> </a:t>
            </a:r>
            <a:r>
              <a:rPr lang="ru-RU" sz="3200" b="1" dirty="0" err="1">
                <a:solidFill>
                  <a:schemeClr val="bg2">
                    <a:lumMod val="60000"/>
                    <a:lumOff val="40000"/>
                  </a:schemeClr>
                </a:solidFill>
              </a:rPr>
              <a:t>школярів</a:t>
            </a:r>
            <a:r>
              <a:rPr lang="ru-RU" sz="3200" b="1" dirty="0">
                <a:solidFill>
                  <a:schemeClr val="bg2">
                    <a:lumMod val="60000"/>
                    <a:lumOff val="40000"/>
                  </a:schemeClr>
                </a:solidFill>
              </a:rPr>
              <a:t>. </a:t>
            </a:r>
            <a:r>
              <a:rPr lang="ru-RU" sz="3200" b="1" dirty="0" err="1" smtClean="0">
                <a:solidFill>
                  <a:schemeClr val="bg2">
                    <a:lumMod val="60000"/>
                    <a:lumOff val="40000"/>
                  </a:schemeClr>
                </a:solidFill>
              </a:rPr>
              <a:t>Компетентнісний</a:t>
            </a:r>
            <a:r>
              <a:rPr lang="ru-RU" sz="3200" b="1" dirty="0" smtClean="0">
                <a:solidFill>
                  <a:schemeClr val="bg2">
                    <a:lumMod val="60000"/>
                    <a:lumOff val="40000"/>
                  </a:schemeClr>
                </a:solidFill>
              </a:rPr>
              <a:t> </a:t>
            </a:r>
            <a:r>
              <a:rPr lang="ru-RU" sz="3200" b="1" dirty="0" err="1">
                <a:solidFill>
                  <a:schemeClr val="bg2">
                    <a:lumMod val="60000"/>
                    <a:lumOff val="40000"/>
                  </a:schemeClr>
                </a:solidFill>
              </a:rPr>
              <a:t>підхід</a:t>
            </a:r>
            <a:r>
              <a:rPr lang="ru-RU" sz="3200" b="1" dirty="0">
                <a:solidFill>
                  <a:schemeClr val="bg2">
                    <a:lumMod val="60000"/>
                    <a:lumOff val="40000"/>
                  </a:schemeClr>
                </a:solidFill>
              </a:rPr>
              <a:t>.</a:t>
            </a:r>
            <a:br>
              <a:rPr lang="ru-RU" sz="3200" b="1" dirty="0">
                <a:solidFill>
                  <a:schemeClr val="bg2">
                    <a:lumMod val="60000"/>
                    <a:lumOff val="40000"/>
                  </a:schemeClr>
                </a:solidFill>
              </a:rPr>
            </a:br>
            <a:endParaRPr lang="uk-UA" sz="3200" b="1" dirty="0">
              <a:solidFill>
                <a:schemeClr val="bg2">
                  <a:lumMod val="60000"/>
                  <a:lumOff val="40000"/>
                </a:schemeClr>
              </a:solidFill>
            </a:endParaRPr>
          </a:p>
        </p:txBody>
      </p:sp>
      <p:sp>
        <p:nvSpPr>
          <p:cNvPr id="3" name="Текст 2"/>
          <p:cNvSpPr>
            <a:spLocks noGrp="1"/>
          </p:cNvSpPr>
          <p:nvPr>
            <p:ph type="body" idx="1"/>
          </p:nvPr>
        </p:nvSpPr>
        <p:spPr>
          <a:xfrm>
            <a:off x="444974" y="3470400"/>
            <a:ext cx="6503026" cy="750945"/>
          </a:xfrm>
        </p:spPr>
        <p:txBody>
          <a:bodyPr/>
          <a:lstStyle/>
          <a:p>
            <a:pPr marL="146050" indent="0">
              <a:buNone/>
            </a:pPr>
            <a:r>
              <a:rPr lang="uk-UA" sz="1600" dirty="0" smtClean="0"/>
              <a:t>Підготувала: вчитель початкових класів </a:t>
            </a:r>
            <a:r>
              <a:rPr lang="uk-UA" sz="1600" dirty="0" err="1" smtClean="0"/>
              <a:t>Гіс</a:t>
            </a:r>
            <a:r>
              <a:rPr lang="uk-UA" sz="1600" dirty="0" smtClean="0"/>
              <a:t> Оксана Іванівна</a:t>
            </a:r>
            <a:endParaRPr lang="uk-UA" sz="1600" dirty="0"/>
          </a:p>
        </p:txBody>
      </p:sp>
    </p:spTree>
    <p:extLst>
      <p:ext uri="{BB962C8B-B14F-4D97-AF65-F5344CB8AC3E}">
        <p14:creationId xmlns:p14="http://schemas.microsoft.com/office/powerpoint/2010/main" val="1150286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632175" y="920625"/>
            <a:ext cx="64851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Методична складова</a:t>
            </a:r>
            <a:endParaRPr/>
          </a:p>
        </p:txBody>
      </p:sp>
      <p:sp>
        <p:nvSpPr>
          <p:cNvPr id="229" name="Google Shape;229;p33"/>
          <p:cNvSpPr txBox="1">
            <a:spLocks noGrp="1"/>
          </p:cNvSpPr>
          <p:nvPr>
            <p:ph type="subTitle" idx="1"/>
          </p:nvPr>
        </p:nvSpPr>
        <p:spPr>
          <a:xfrm>
            <a:off x="642700" y="1589400"/>
            <a:ext cx="6474600" cy="3030900"/>
          </a:xfrm>
          <a:prstGeom prst="rect">
            <a:avLst/>
          </a:prstGeom>
        </p:spPr>
        <p:txBody>
          <a:bodyPr spcFirstLastPara="1" wrap="square" lIns="91425" tIns="91425" rIns="91425" bIns="91425" anchor="t" anchorCtr="0">
            <a:noAutofit/>
          </a:bodyPr>
          <a:lstStyle/>
          <a:p>
            <a:pPr marL="146050" lvl="0" indent="0" algn="l" rtl="0">
              <a:lnSpc>
                <a:spcPct val="110000"/>
              </a:lnSpc>
              <a:spcBef>
                <a:spcPts val="0"/>
              </a:spcBef>
              <a:spcAft>
                <a:spcPts val="0"/>
              </a:spcAft>
              <a:buSzPts val="1300"/>
            </a:pPr>
            <a:r>
              <a:rPr lang="uk" sz="1600" dirty="0"/>
              <a:t>Методологічна складова передбачає використання таких методів і прийомів навчання, як:</a:t>
            </a:r>
            <a:endParaRPr sz="1600" dirty="0"/>
          </a:p>
          <a:p>
            <a:pPr marL="457200" lvl="0" indent="-311150" algn="l" rtl="0">
              <a:lnSpc>
                <a:spcPct val="110000"/>
              </a:lnSpc>
              <a:spcBef>
                <a:spcPts val="0"/>
              </a:spcBef>
              <a:spcAft>
                <a:spcPts val="0"/>
              </a:spcAft>
              <a:buSzPts val="1300"/>
              <a:buChar char="●"/>
            </a:pPr>
            <a:r>
              <a:rPr lang="uk" sz="1600" dirty="0"/>
              <a:t>ігрові методи;</a:t>
            </a:r>
            <a:endParaRPr sz="1600" dirty="0"/>
          </a:p>
          <a:p>
            <a:pPr marL="457200" lvl="0" indent="-311150" algn="l" rtl="0">
              <a:lnSpc>
                <a:spcPct val="110000"/>
              </a:lnSpc>
              <a:spcBef>
                <a:spcPts val="0"/>
              </a:spcBef>
              <a:spcAft>
                <a:spcPts val="0"/>
              </a:spcAft>
              <a:buSzPts val="1300"/>
              <a:buChar char="●"/>
            </a:pPr>
            <a:r>
              <a:rPr lang="uk" sz="1600" dirty="0"/>
              <a:t>мовленнєві ігри;</a:t>
            </a:r>
            <a:endParaRPr sz="1600" dirty="0"/>
          </a:p>
          <a:p>
            <a:pPr marL="457200" lvl="0" indent="-311150" algn="l" rtl="0">
              <a:lnSpc>
                <a:spcPct val="110000"/>
              </a:lnSpc>
              <a:spcBef>
                <a:spcPts val="0"/>
              </a:spcBef>
              <a:spcAft>
                <a:spcPts val="0"/>
              </a:spcAft>
              <a:buSzPts val="1300"/>
              <a:buChar char="●"/>
            </a:pPr>
            <a:r>
              <a:rPr lang="uk-UA" sz="1600" dirty="0"/>
              <a:t>с</a:t>
            </a:r>
            <a:r>
              <a:rPr lang="uk" sz="1600" dirty="0" smtClean="0"/>
              <a:t>итуативно-рольові </a:t>
            </a:r>
            <a:r>
              <a:rPr lang="uk" sz="1600" dirty="0"/>
              <a:t>ігри;</a:t>
            </a:r>
            <a:endParaRPr sz="1600" dirty="0"/>
          </a:p>
          <a:p>
            <a:pPr marL="457200" lvl="0" indent="-311150" algn="l" rtl="0">
              <a:lnSpc>
                <a:spcPct val="110000"/>
              </a:lnSpc>
              <a:spcBef>
                <a:spcPts val="0"/>
              </a:spcBef>
              <a:spcAft>
                <a:spcPts val="0"/>
              </a:spcAft>
              <a:buSzPts val="1300"/>
              <a:buChar char="●"/>
            </a:pPr>
            <a:r>
              <a:rPr lang="uk" sz="1600" dirty="0"/>
              <a:t>проектні методи;</a:t>
            </a:r>
            <a:endParaRPr sz="1600" dirty="0"/>
          </a:p>
          <a:p>
            <a:pPr marL="457200" lvl="0" indent="-311150" algn="l" rtl="0">
              <a:lnSpc>
                <a:spcPct val="110000"/>
              </a:lnSpc>
              <a:spcBef>
                <a:spcPts val="0"/>
              </a:spcBef>
              <a:spcAft>
                <a:spcPts val="0"/>
              </a:spcAft>
              <a:buSzPts val="1300"/>
              <a:buChar char="●"/>
            </a:pPr>
            <a:r>
              <a:rPr lang="uk" sz="1600" dirty="0"/>
              <a:t>методи критичного мислення.</a:t>
            </a:r>
            <a:endParaRPr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subTitle" idx="1"/>
          </p:nvPr>
        </p:nvSpPr>
        <p:spPr>
          <a:xfrm>
            <a:off x="2652138" y="475894"/>
            <a:ext cx="4202262" cy="995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uk" sz="1200" b="1" dirty="0" smtClean="0"/>
              <a:t>Дидактична </a:t>
            </a:r>
            <a:r>
              <a:rPr lang="uk" sz="1200" b="1" dirty="0"/>
              <a:t>складова передбачає використання таких дидактичних матеріалів, як: </a:t>
            </a:r>
            <a:endParaRPr sz="1200" b="1" dirty="0"/>
          </a:p>
        </p:txBody>
      </p:sp>
      <p:sp>
        <p:nvSpPr>
          <p:cNvPr id="235" name="Google Shape;235;p34"/>
          <p:cNvSpPr txBox="1">
            <a:spLocks noGrp="1"/>
          </p:cNvSpPr>
          <p:nvPr>
            <p:ph type="subTitle" idx="2"/>
          </p:nvPr>
        </p:nvSpPr>
        <p:spPr>
          <a:xfrm>
            <a:off x="6534875" y="1446400"/>
            <a:ext cx="2318400" cy="1047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uk" sz="1400" b="1" dirty="0"/>
              <a:t>т</a:t>
            </a:r>
            <a:r>
              <a:rPr lang="uk" sz="1400" b="1" dirty="0" smtClean="0"/>
              <a:t>ексти</a:t>
            </a:r>
            <a:endParaRPr sz="1400" b="1" dirty="0"/>
          </a:p>
        </p:txBody>
      </p:sp>
      <p:sp>
        <p:nvSpPr>
          <p:cNvPr id="236" name="Google Shape;236;p34"/>
          <p:cNvSpPr txBox="1">
            <a:spLocks noGrp="1"/>
          </p:cNvSpPr>
          <p:nvPr>
            <p:ph type="subTitle" idx="3"/>
          </p:nvPr>
        </p:nvSpPr>
        <p:spPr>
          <a:xfrm>
            <a:off x="456925" y="1278100"/>
            <a:ext cx="2318400" cy="12162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uk" sz="1400" b="1" dirty="0"/>
              <a:t>аудіо- та </a:t>
            </a:r>
            <a:r>
              <a:rPr lang="uk" sz="1400" b="1" dirty="0" smtClean="0"/>
              <a:t>відеозаписи</a:t>
            </a:r>
            <a:endParaRPr sz="1400" b="1" dirty="0"/>
          </a:p>
        </p:txBody>
      </p:sp>
      <p:sp>
        <p:nvSpPr>
          <p:cNvPr id="237" name="Google Shape;237;p34"/>
          <p:cNvSpPr txBox="1">
            <a:spLocks noGrp="1"/>
          </p:cNvSpPr>
          <p:nvPr>
            <p:ph type="subTitle" idx="4"/>
          </p:nvPr>
        </p:nvSpPr>
        <p:spPr>
          <a:xfrm>
            <a:off x="456924" y="3592000"/>
            <a:ext cx="2595875" cy="12162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uk" sz="1400" b="1" dirty="0"/>
              <a:t>інтерактивні </a:t>
            </a:r>
            <a:r>
              <a:rPr lang="uk" sz="1400" b="1" dirty="0" smtClean="0"/>
              <a:t>матеріали</a:t>
            </a:r>
            <a:endParaRPr sz="1400" b="1" dirty="0"/>
          </a:p>
        </p:txBody>
      </p:sp>
      <p:sp>
        <p:nvSpPr>
          <p:cNvPr id="238" name="Google Shape;238;p34"/>
          <p:cNvSpPr txBox="1">
            <a:spLocks noGrp="1"/>
          </p:cNvSpPr>
          <p:nvPr>
            <p:ph type="title"/>
          </p:nvPr>
        </p:nvSpPr>
        <p:spPr>
          <a:xfrm>
            <a:off x="1328250" y="76888"/>
            <a:ext cx="6653700" cy="42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uk" dirty="0"/>
              <a:t>Дидактичний компонент</a:t>
            </a:r>
            <a:endParaRPr dirty="0"/>
          </a:p>
        </p:txBody>
      </p:sp>
      <p:sp>
        <p:nvSpPr>
          <p:cNvPr id="239" name="Google Shape;239;p34"/>
          <p:cNvSpPr txBox="1">
            <a:spLocks noGrp="1"/>
          </p:cNvSpPr>
          <p:nvPr>
            <p:ph type="subTitle" idx="5"/>
          </p:nvPr>
        </p:nvSpPr>
        <p:spPr>
          <a:xfrm>
            <a:off x="6307200" y="3668350"/>
            <a:ext cx="2772000" cy="1216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uk" sz="1400" b="1" dirty="0"/>
              <a:t>цифрові освітні </a:t>
            </a:r>
            <a:r>
              <a:rPr lang="uk" sz="1400" b="1" dirty="0" smtClean="0"/>
              <a:t>ресурси</a:t>
            </a:r>
            <a:endParaRPr sz="14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5"/>
          <p:cNvPicPr preferRelativeResize="0">
            <a:picLocks noGrp="1"/>
          </p:cNvPicPr>
          <p:nvPr>
            <p:ph type="pic" idx="2"/>
          </p:nvPr>
        </p:nvPicPr>
        <p:blipFill rotWithShape="1">
          <a:blip r:embed="rId3">
            <a:alphaModFix/>
          </a:blip>
          <a:srcRect l="27767" r="27762"/>
          <a:stretch/>
        </p:blipFill>
        <p:spPr>
          <a:xfrm>
            <a:off x="642700" y="632300"/>
            <a:ext cx="2615100" cy="3918900"/>
          </a:xfrm>
          <a:prstGeom prst="roundRect">
            <a:avLst>
              <a:gd name="adj" fmla="val 16667"/>
            </a:avLst>
          </a:prstGeom>
        </p:spPr>
      </p:pic>
      <p:sp>
        <p:nvSpPr>
          <p:cNvPr id="245" name="Google Shape;245;p35"/>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Організаційна складова</a:t>
            </a:r>
            <a:endParaRPr/>
          </a:p>
        </p:txBody>
      </p:sp>
      <p:sp>
        <p:nvSpPr>
          <p:cNvPr id="246" name="Google Shape;246;p35"/>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
              <a:t>Організаційна складова передбачає створення умов для ефективного навчання, таких як відповідність навчального матеріалу віковим особливостям учнів, індивідуальний підхід до учнів, мотиваційна атмосфера на заняттях.</a:t>
            </a:r>
            <a:endParaRPr/>
          </a:p>
          <a:p>
            <a:pPr marL="0" lvl="0" indent="0" algn="l" rtl="0">
              <a:spcBef>
                <a:spcPts val="1200"/>
              </a:spcBef>
              <a:spcAft>
                <a:spcPts val="12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6"/>
          <p:cNvPicPr preferRelativeResize="0">
            <a:picLocks noGrp="1"/>
          </p:cNvPicPr>
          <p:nvPr>
            <p:ph type="pic" idx="2"/>
          </p:nvPr>
        </p:nvPicPr>
        <p:blipFill rotWithShape="1">
          <a:blip r:embed="rId3">
            <a:alphaModFix/>
          </a:blip>
          <a:srcRect l="27767" r="27762"/>
          <a:stretch/>
        </p:blipFill>
        <p:spPr>
          <a:xfrm>
            <a:off x="5843075" y="632300"/>
            <a:ext cx="2615100" cy="3918900"/>
          </a:xfrm>
          <a:prstGeom prst="roundRect">
            <a:avLst>
              <a:gd name="adj" fmla="val 16667"/>
            </a:avLst>
          </a:prstGeom>
        </p:spPr>
      </p:pic>
      <p:sp>
        <p:nvSpPr>
          <p:cNvPr id="252" name="Google Shape;252;p36"/>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Формування комунікативної компетентності</a:t>
            </a:r>
            <a:endParaRPr/>
          </a:p>
        </p:txBody>
      </p:sp>
      <p:sp>
        <p:nvSpPr>
          <p:cNvPr id="253" name="Google Shape;253;p36"/>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Комунікативна компетентність – це здатність учнів розуміти та використовувати англійську мову в різноманітних комунікативних ситуаціях.</a:t>
            </a:r>
            <a:endParaRPr dirty="0"/>
          </a:p>
          <a:p>
            <a:pPr marL="146050" lvl="0" indent="0" algn="l" rtl="0">
              <a:lnSpc>
                <a:spcPct val="110000"/>
              </a:lnSpc>
              <a:spcBef>
                <a:spcPts val="1200"/>
              </a:spcBef>
              <a:spcAft>
                <a:spcPts val="0"/>
              </a:spcAft>
              <a:buSzPts val="1300"/>
            </a:pPr>
            <a:r>
              <a:rPr lang="uk" b="1" dirty="0"/>
              <a:t>Формування комунікативної компетенції передбачає розвиток в учнів таких </a:t>
            </a:r>
            <a:r>
              <a:rPr lang="uk" b="1" dirty="0" smtClean="0"/>
              <a:t>умінь</a:t>
            </a:r>
            <a:r>
              <a:rPr lang="uk" b="1" dirty="0"/>
              <a:t> </a:t>
            </a:r>
            <a:r>
              <a:rPr lang="uk" b="1" dirty="0" smtClean="0"/>
              <a:t>як:</a:t>
            </a:r>
          </a:p>
          <a:p>
            <a:pPr marL="457200" lvl="0" indent="-311150" algn="l" rtl="0">
              <a:lnSpc>
                <a:spcPct val="110000"/>
              </a:lnSpc>
              <a:spcBef>
                <a:spcPts val="1200"/>
              </a:spcBef>
              <a:spcAft>
                <a:spcPts val="0"/>
              </a:spcAft>
              <a:buSzPts val="1300"/>
              <a:buChar char="●"/>
            </a:pPr>
            <a:r>
              <a:rPr lang="uk" dirty="0" smtClean="0"/>
              <a:t>аудіо </a:t>
            </a:r>
            <a:r>
              <a:rPr lang="uk" dirty="0"/>
              <a:t>та говоріння;</a:t>
            </a:r>
            <a:endParaRPr dirty="0"/>
          </a:p>
          <a:p>
            <a:pPr marL="457200" lvl="0" indent="-311150" algn="l" rtl="0">
              <a:lnSpc>
                <a:spcPct val="110000"/>
              </a:lnSpc>
              <a:spcBef>
                <a:spcPts val="0"/>
              </a:spcBef>
              <a:spcAft>
                <a:spcPts val="0"/>
              </a:spcAft>
              <a:buSzPts val="1300"/>
              <a:buChar char="●"/>
            </a:pPr>
            <a:r>
              <a:rPr lang="uk" dirty="0"/>
              <a:t>читання і письмо.</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0"/>
          <p:cNvPicPr preferRelativeResize="0">
            <a:picLocks noGrp="1"/>
          </p:cNvPicPr>
          <p:nvPr>
            <p:ph type="pic" idx="2"/>
          </p:nvPr>
        </p:nvPicPr>
        <p:blipFill rotWithShape="1">
          <a:blip r:embed="rId3">
            <a:alphaModFix/>
          </a:blip>
          <a:srcRect l="27767" r="27762"/>
          <a:stretch/>
        </p:blipFill>
        <p:spPr>
          <a:xfrm>
            <a:off x="5843075" y="632300"/>
            <a:ext cx="2615100" cy="3918900"/>
          </a:xfrm>
          <a:prstGeom prst="roundRect">
            <a:avLst>
              <a:gd name="adj" fmla="val 16667"/>
            </a:avLst>
          </a:prstGeom>
        </p:spPr>
      </p:pic>
      <p:sp>
        <p:nvSpPr>
          <p:cNvPr id="208" name="Google Shape;208;p30"/>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Формування мовної компетенції</a:t>
            </a:r>
            <a:endParaRPr/>
          </a:p>
        </p:txBody>
      </p:sp>
      <p:sp>
        <p:nvSpPr>
          <p:cNvPr id="209" name="Google Shape;209;p30"/>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Мовна компетентність – це знання учнями мови, її структури та правил. Формування мовної компетенції передбачає розвиток у учнів таких знань, як</a:t>
            </a:r>
            <a:r>
              <a:rPr lang="uk" dirty="0" smtClean="0"/>
              <a:t>:</a:t>
            </a:r>
          </a:p>
          <a:p>
            <a:pPr>
              <a:buFont typeface="Arial" panose="020B0604020202020204" pitchFamily="34" charset="0"/>
              <a:buChar char="•"/>
            </a:pPr>
            <a:endParaRPr lang="uk-UA" dirty="0" smtClean="0"/>
          </a:p>
          <a:p>
            <a:pPr>
              <a:buFont typeface="Arial" panose="020B0604020202020204" pitchFamily="34" charset="0"/>
              <a:buChar char="•"/>
            </a:pPr>
            <a:r>
              <a:rPr lang="uk-UA" dirty="0" smtClean="0"/>
              <a:t>лексика</a:t>
            </a:r>
            <a:r>
              <a:rPr lang="uk-UA" dirty="0"/>
              <a:t>;</a:t>
            </a:r>
          </a:p>
          <a:p>
            <a:pPr>
              <a:buFont typeface="Arial" panose="020B0604020202020204" pitchFamily="34" charset="0"/>
              <a:buChar char="•"/>
            </a:pPr>
            <a:r>
              <a:rPr lang="uk-UA" dirty="0"/>
              <a:t>граматика;</a:t>
            </a:r>
          </a:p>
          <a:p>
            <a:pPr>
              <a:buFont typeface="Arial" panose="020B0604020202020204" pitchFamily="34" charset="0"/>
              <a:buChar char="•"/>
            </a:pPr>
            <a:r>
              <a:rPr lang="uk-UA" dirty="0"/>
              <a:t>фонетика.</a:t>
            </a:r>
          </a:p>
          <a:p>
            <a:pPr marL="0" lvl="0" indent="0" algn="l" rtl="0">
              <a:lnSpc>
                <a:spcPct val="110000"/>
              </a:lnSpc>
              <a:spcBef>
                <a:spcPts val="0"/>
              </a:spcBef>
              <a:spcAft>
                <a:spcPts val="0"/>
              </a:spcAft>
              <a:buNone/>
            </a:pPr>
            <a:endParaRPr dirty="0"/>
          </a:p>
        </p:txBody>
      </p:sp>
    </p:spTree>
    <p:extLst>
      <p:ext uri="{BB962C8B-B14F-4D97-AF65-F5344CB8AC3E}">
        <p14:creationId xmlns:p14="http://schemas.microsoft.com/office/powerpoint/2010/main" val="1801676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1"/>
          <p:cNvPicPr preferRelativeResize="0">
            <a:picLocks noGrp="1"/>
          </p:cNvPicPr>
          <p:nvPr>
            <p:ph type="pic" idx="2"/>
          </p:nvPr>
        </p:nvPicPr>
        <p:blipFill rotWithShape="1">
          <a:blip r:embed="rId3">
            <a:alphaModFix/>
          </a:blip>
          <a:srcRect l="27711" r="27715"/>
          <a:stretch/>
        </p:blipFill>
        <p:spPr>
          <a:xfrm>
            <a:off x="642700" y="632300"/>
            <a:ext cx="2615100" cy="3918900"/>
          </a:xfrm>
          <a:prstGeom prst="roundRect">
            <a:avLst>
              <a:gd name="adj" fmla="val 16667"/>
            </a:avLst>
          </a:prstGeom>
        </p:spPr>
      </p:pic>
      <p:sp>
        <p:nvSpPr>
          <p:cNvPr id="215" name="Google Shape;215;p31"/>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Формування культурної компетентності</a:t>
            </a:r>
            <a:endParaRPr/>
          </a:p>
        </p:txBody>
      </p:sp>
      <p:sp>
        <p:nvSpPr>
          <p:cNvPr id="216" name="Google Shape;216;p31"/>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Культурна компетентність – це розуміння культурних особливостей англомовних країн.</a:t>
            </a:r>
            <a:endParaRPr dirty="0"/>
          </a:p>
          <a:p>
            <a:pPr marL="457200" lvl="0" indent="-311150" algn="l" rtl="0">
              <a:lnSpc>
                <a:spcPct val="110000"/>
              </a:lnSpc>
              <a:spcBef>
                <a:spcPts val="1200"/>
              </a:spcBef>
              <a:spcAft>
                <a:spcPts val="0"/>
              </a:spcAft>
              <a:buSzPts val="1300"/>
              <a:buChar char="●"/>
            </a:pPr>
            <a:r>
              <a:rPr lang="uk" dirty="0"/>
              <a:t>Формування культурної компетенції передбачає ознайомлення учнів з такими аспектами англійської культури, як:</a:t>
            </a:r>
            <a:endParaRPr dirty="0"/>
          </a:p>
          <a:p>
            <a:pPr marL="457200" lvl="0" indent="-311150" algn="l" rtl="0">
              <a:lnSpc>
                <a:spcPct val="110000"/>
              </a:lnSpc>
              <a:spcBef>
                <a:spcPts val="0"/>
              </a:spcBef>
              <a:spcAft>
                <a:spcPts val="0"/>
              </a:spcAft>
              <a:buSzPts val="1300"/>
              <a:buChar char="●"/>
            </a:pPr>
            <a:r>
              <a:rPr lang="uk" dirty="0"/>
              <a:t>і</a:t>
            </a:r>
            <a:r>
              <a:rPr lang="uk" dirty="0" smtClean="0"/>
              <a:t>сторія</a:t>
            </a:r>
            <a:r>
              <a:rPr lang="uk" dirty="0"/>
              <a:t>;</a:t>
            </a:r>
            <a:endParaRPr dirty="0"/>
          </a:p>
          <a:p>
            <a:pPr marL="457200" lvl="0" indent="-311150" algn="l" rtl="0">
              <a:lnSpc>
                <a:spcPct val="110000"/>
              </a:lnSpc>
              <a:spcBef>
                <a:spcPts val="0"/>
              </a:spcBef>
              <a:spcAft>
                <a:spcPts val="0"/>
              </a:spcAft>
              <a:buSzPts val="1300"/>
              <a:buChar char="●"/>
            </a:pPr>
            <a:r>
              <a:rPr lang="uk" dirty="0"/>
              <a:t>т</a:t>
            </a:r>
            <a:r>
              <a:rPr lang="uk" dirty="0" smtClean="0"/>
              <a:t>радиції</a:t>
            </a:r>
            <a:r>
              <a:rPr lang="uk" dirty="0"/>
              <a:t>;</a:t>
            </a:r>
            <a:endParaRPr dirty="0"/>
          </a:p>
          <a:p>
            <a:pPr marL="457200" lvl="0" indent="-311150" algn="l" rtl="0">
              <a:lnSpc>
                <a:spcPct val="110000"/>
              </a:lnSpc>
              <a:spcBef>
                <a:spcPts val="0"/>
              </a:spcBef>
              <a:spcAft>
                <a:spcPts val="0"/>
              </a:spcAft>
              <a:buSzPts val="1300"/>
              <a:buChar char="●"/>
            </a:pPr>
            <a:r>
              <a:rPr lang="uk" dirty="0" smtClean="0"/>
              <a:t>звичаї.</a:t>
            </a:r>
            <a:endParaRPr dirty="0"/>
          </a:p>
        </p:txBody>
      </p:sp>
    </p:spTree>
    <p:extLst>
      <p:ext uri="{BB962C8B-B14F-4D97-AF65-F5344CB8AC3E}">
        <p14:creationId xmlns:p14="http://schemas.microsoft.com/office/powerpoint/2010/main" val="769811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subTitle" idx="1"/>
          </p:nvPr>
        </p:nvSpPr>
        <p:spPr>
          <a:xfrm>
            <a:off x="332674" y="1908900"/>
            <a:ext cx="2901687" cy="1986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uk" sz="1800" dirty="0"/>
              <a:t>Дозволяє формувати в учнів мовні компетенції на високому рівні</a:t>
            </a:r>
            <a:endParaRPr sz="1800" dirty="0"/>
          </a:p>
        </p:txBody>
      </p:sp>
      <p:sp>
        <p:nvSpPr>
          <p:cNvPr id="222" name="Google Shape;222;p32"/>
          <p:cNvSpPr txBox="1">
            <a:spLocks noGrp="1"/>
          </p:cNvSpPr>
          <p:nvPr>
            <p:ph type="subTitle" idx="2"/>
          </p:nvPr>
        </p:nvSpPr>
        <p:spPr>
          <a:xfrm>
            <a:off x="3284762" y="1908900"/>
            <a:ext cx="2901688" cy="1345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uk" sz="1800" dirty="0"/>
              <a:t>Сприяє розвитку особистісних якостей учнів</a:t>
            </a:r>
            <a:endParaRPr sz="1800" dirty="0"/>
          </a:p>
        </p:txBody>
      </p:sp>
      <p:sp>
        <p:nvSpPr>
          <p:cNvPr id="223" name="Google Shape;223;p32"/>
          <p:cNvSpPr txBox="1">
            <a:spLocks noGrp="1"/>
          </p:cNvSpPr>
          <p:nvPr>
            <p:ph type="title"/>
          </p:nvPr>
        </p:nvSpPr>
        <p:spPr>
          <a:xfrm>
            <a:off x="1311849" y="865446"/>
            <a:ext cx="6847513" cy="63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sz="3200" dirty="0" smtClean="0"/>
              <a:t>Переваги компетентісного </a:t>
            </a:r>
            <a:r>
              <a:rPr lang="uk" sz="3200" dirty="0"/>
              <a:t>підходу</a:t>
            </a:r>
            <a:endParaRPr sz="3200" dirty="0"/>
          </a:p>
        </p:txBody>
      </p:sp>
      <p:sp>
        <p:nvSpPr>
          <p:cNvPr id="224" name="Google Shape;224;p32"/>
          <p:cNvSpPr txBox="1">
            <a:spLocks noGrp="1"/>
          </p:cNvSpPr>
          <p:nvPr>
            <p:ph type="subTitle" idx="3"/>
          </p:nvPr>
        </p:nvSpPr>
        <p:spPr>
          <a:xfrm>
            <a:off x="6186450" y="1908900"/>
            <a:ext cx="2698350" cy="1503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uk" sz="1800" dirty="0"/>
              <a:t>Робить вивчення англійської мови цікавим</a:t>
            </a:r>
            <a:endParaRPr sz="1800" dirty="0"/>
          </a:p>
        </p:txBody>
      </p:sp>
    </p:spTree>
    <p:extLst>
      <p:ext uri="{BB962C8B-B14F-4D97-AF65-F5344CB8AC3E}">
        <p14:creationId xmlns:p14="http://schemas.microsoft.com/office/powerpoint/2010/main" val="3423245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3"/>
          <p:cNvPicPr preferRelativeResize="0">
            <a:picLocks noGrp="1"/>
          </p:cNvPicPr>
          <p:nvPr>
            <p:ph type="pic" idx="2"/>
          </p:nvPr>
        </p:nvPicPr>
        <p:blipFill rotWithShape="1">
          <a:blip r:embed="rId3">
            <a:alphaModFix/>
          </a:blip>
          <a:srcRect l="27736" r="27741"/>
          <a:stretch/>
        </p:blipFill>
        <p:spPr>
          <a:xfrm>
            <a:off x="642700" y="632300"/>
            <a:ext cx="2615100" cy="3918900"/>
          </a:xfrm>
          <a:prstGeom prst="roundRect">
            <a:avLst>
              <a:gd name="adj" fmla="val 16667"/>
            </a:avLst>
          </a:prstGeom>
        </p:spPr>
      </p:pic>
      <p:sp>
        <p:nvSpPr>
          <p:cNvPr id="230" name="Google Shape;230;p33"/>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Ігрові методи навчання</a:t>
            </a:r>
            <a:endParaRPr/>
          </a:p>
        </p:txBody>
      </p:sp>
      <p:sp>
        <p:nvSpPr>
          <p:cNvPr id="231" name="Google Shape;231;p33"/>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Autofit/>
          </a:bodyPr>
          <a:lstStyle/>
          <a:p>
            <a:pPr marL="457200" lvl="0" indent="-311150" algn="l" rtl="0">
              <a:lnSpc>
                <a:spcPct val="110000"/>
              </a:lnSpc>
              <a:spcBef>
                <a:spcPts val="0"/>
              </a:spcBef>
              <a:spcAft>
                <a:spcPts val="0"/>
              </a:spcAft>
              <a:buSzPts val="1300"/>
              <a:buChar char="●"/>
            </a:pPr>
            <a:r>
              <a:rPr lang="uk" dirty="0"/>
              <a:t>Ігрові методи навчання є одним з найбільш ефективних методів формування мовних компетенцій у молодших школярів.</a:t>
            </a:r>
            <a:endParaRPr dirty="0"/>
          </a:p>
          <a:p>
            <a:pPr marL="457200" lvl="0" indent="-311150" algn="l" rtl="0">
              <a:lnSpc>
                <a:spcPct val="110000"/>
              </a:lnSpc>
              <a:spcBef>
                <a:spcPts val="0"/>
              </a:spcBef>
              <a:spcAft>
                <a:spcPts val="0"/>
              </a:spcAft>
              <a:buSzPts val="1300"/>
              <a:buChar char="●"/>
            </a:pPr>
            <a:endParaRPr lang="uk" dirty="0" smtClean="0"/>
          </a:p>
          <a:p>
            <a:pPr marL="457200" lvl="0" indent="-311150" algn="l" rtl="0">
              <a:lnSpc>
                <a:spcPct val="110000"/>
              </a:lnSpc>
              <a:spcBef>
                <a:spcPts val="0"/>
              </a:spcBef>
              <a:spcAft>
                <a:spcPts val="0"/>
              </a:spcAft>
              <a:buSzPts val="1300"/>
              <a:buChar char="●"/>
            </a:pPr>
            <a:r>
              <a:rPr lang="uk" b="1" dirty="0" smtClean="0"/>
              <a:t>Ігри </a:t>
            </a:r>
            <a:r>
              <a:rPr lang="uk" b="1" dirty="0"/>
              <a:t>допомагають учням:</a:t>
            </a:r>
            <a:endParaRPr b="1" dirty="0"/>
          </a:p>
          <a:p>
            <a:pPr marL="457200" lvl="0" indent="-311150" algn="l" rtl="0">
              <a:lnSpc>
                <a:spcPct val="110000"/>
              </a:lnSpc>
              <a:spcBef>
                <a:spcPts val="0"/>
              </a:spcBef>
              <a:spcAft>
                <a:spcPts val="0"/>
              </a:spcAft>
              <a:buSzPts val="1300"/>
              <a:buChar char="●"/>
            </a:pPr>
            <a:r>
              <a:rPr lang="uk" dirty="0"/>
              <a:t>розслабитися і відчути себе комфортно в мовній атмосфері;</a:t>
            </a:r>
            <a:endParaRPr dirty="0"/>
          </a:p>
          <a:p>
            <a:pPr marL="457200" lvl="0" indent="-311150" algn="l" rtl="0">
              <a:lnSpc>
                <a:spcPct val="110000"/>
              </a:lnSpc>
              <a:spcBef>
                <a:spcPts val="0"/>
              </a:spcBef>
              <a:spcAft>
                <a:spcPts val="0"/>
              </a:spcAft>
              <a:buSzPts val="1300"/>
              <a:buChar char="●"/>
            </a:pPr>
            <a:r>
              <a:rPr lang="uk" dirty="0"/>
              <a:t>бути зацікавленим у вивченні англійської мови;</a:t>
            </a:r>
            <a:endParaRPr dirty="0"/>
          </a:p>
          <a:p>
            <a:pPr marL="457200" lvl="0" indent="-311150" algn="l" rtl="0">
              <a:lnSpc>
                <a:spcPct val="110000"/>
              </a:lnSpc>
              <a:spcBef>
                <a:spcPts val="0"/>
              </a:spcBef>
              <a:spcAft>
                <a:spcPts val="0"/>
              </a:spcAft>
              <a:buSzPts val="1300"/>
              <a:buChar char="●"/>
            </a:pPr>
            <a:r>
              <a:rPr lang="uk" dirty="0"/>
              <a:t>розвивати комунікативні навички.</a:t>
            </a:r>
            <a:endParaRPr dirty="0"/>
          </a:p>
        </p:txBody>
      </p:sp>
    </p:spTree>
    <p:extLst>
      <p:ext uri="{BB962C8B-B14F-4D97-AF65-F5344CB8AC3E}">
        <p14:creationId xmlns:p14="http://schemas.microsoft.com/office/powerpoint/2010/main" val="1493179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4"/>
          <p:cNvPicPr preferRelativeResize="0">
            <a:picLocks noGrp="1"/>
          </p:cNvPicPr>
          <p:nvPr>
            <p:ph type="pic" idx="2"/>
          </p:nvPr>
        </p:nvPicPr>
        <p:blipFill rotWithShape="1">
          <a:blip r:embed="rId3">
            <a:alphaModFix/>
          </a:blip>
          <a:srcRect l="27767" r="27762"/>
          <a:stretch/>
        </p:blipFill>
        <p:spPr>
          <a:xfrm>
            <a:off x="5843075" y="632300"/>
            <a:ext cx="2615100" cy="3918900"/>
          </a:xfrm>
          <a:prstGeom prst="roundRect">
            <a:avLst>
              <a:gd name="adj" fmla="val 16667"/>
            </a:avLst>
          </a:prstGeom>
        </p:spPr>
      </p:pic>
      <p:sp>
        <p:nvSpPr>
          <p:cNvPr id="237" name="Google Shape;237;p34"/>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dirty="0"/>
              <a:t>Мовленнєві ігри</a:t>
            </a:r>
            <a:endParaRPr dirty="0"/>
          </a:p>
        </p:txBody>
      </p:sp>
      <p:sp>
        <p:nvSpPr>
          <p:cNvPr id="238" name="Google Shape;238;p34"/>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sz="1400" b="1" dirty="0"/>
              <a:t>Мовленнєві ігри спрямовані на розвиток навичок усного та </a:t>
            </a:r>
            <a:r>
              <a:rPr lang="uk" sz="1400" b="1" dirty="0" smtClean="0"/>
              <a:t>аудіоперекладу.</a:t>
            </a:r>
            <a:endParaRPr lang="uk" sz="1400" b="1" dirty="0"/>
          </a:p>
          <a:p>
            <a:endParaRPr lang="uk-UA" sz="1600" b="1" dirty="0" smtClean="0"/>
          </a:p>
          <a:p>
            <a:pPr>
              <a:buFont typeface="Arial" panose="020B0604020202020204" pitchFamily="34" charset="0"/>
              <a:buChar char="•"/>
            </a:pPr>
            <a:r>
              <a:rPr lang="uk-UA" sz="1600" dirty="0" smtClean="0"/>
              <a:t>ігри </a:t>
            </a:r>
            <a:r>
              <a:rPr lang="uk-UA" sz="1600" dirty="0"/>
              <a:t>з відтворенням діалогів;</a:t>
            </a:r>
          </a:p>
          <a:p>
            <a:pPr>
              <a:buFont typeface="Arial" panose="020B0604020202020204" pitchFamily="34" charset="0"/>
              <a:buChar char="•"/>
            </a:pPr>
            <a:r>
              <a:rPr lang="uk-UA" sz="1600" dirty="0"/>
              <a:t>ігри з рольовими іграми;</a:t>
            </a:r>
          </a:p>
          <a:p>
            <a:pPr>
              <a:buFont typeface="Arial" panose="020B0604020202020204" pitchFamily="34" charset="0"/>
              <a:buChar char="•"/>
            </a:pPr>
            <a:r>
              <a:rPr lang="uk-UA" sz="1600" dirty="0"/>
              <a:t>ігри з інсценуванням</a:t>
            </a:r>
          </a:p>
          <a:p>
            <a:pPr marL="0" lvl="0" indent="0" algn="l" rtl="0">
              <a:lnSpc>
                <a:spcPct val="110000"/>
              </a:lnSpc>
              <a:spcBef>
                <a:spcPts val="0"/>
              </a:spcBef>
              <a:spcAft>
                <a:spcPts val="0"/>
              </a:spcAft>
              <a:buNone/>
            </a:pPr>
            <a:endParaRPr lang="uk" dirty="0"/>
          </a:p>
        </p:txBody>
      </p:sp>
    </p:spTree>
    <p:extLst>
      <p:ext uri="{BB962C8B-B14F-4D97-AF65-F5344CB8AC3E}">
        <p14:creationId xmlns:p14="http://schemas.microsoft.com/office/powerpoint/2010/main" val="337018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35"/>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Ситуативно-рольові ігри</a:t>
            </a:r>
            <a:endParaRPr/>
          </a:p>
        </p:txBody>
      </p:sp>
      <p:sp>
        <p:nvSpPr>
          <p:cNvPr id="245" name="Google Shape;245;p35"/>
          <p:cNvSpPr txBox="1">
            <a:spLocks noGrp="1"/>
          </p:cNvSpPr>
          <p:nvPr>
            <p:ph type="subTitle" idx="1"/>
          </p:nvPr>
        </p:nvSpPr>
        <p:spPr>
          <a:xfrm>
            <a:off x="632175" y="17237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Ситуативно-рольові ігри спрямовані на розвиток мовленнєвих навичок у різних комунікативних ситуаціях.</a:t>
            </a:r>
            <a:endParaRPr dirty="0"/>
          </a:p>
          <a:p>
            <a:pPr marL="457200" lvl="0" indent="-311150" algn="l" rtl="0">
              <a:lnSpc>
                <a:spcPct val="110000"/>
              </a:lnSpc>
              <a:spcBef>
                <a:spcPts val="1200"/>
              </a:spcBef>
              <a:spcAft>
                <a:spcPts val="0"/>
              </a:spcAft>
              <a:buSzPts val="1300"/>
              <a:buChar char="●"/>
            </a:pPr>
            <a:r>
              <a:rPr lang="uk" sz="1400" b="1" dirty="0"/>
              <a:t>ігри про подорожі;</a:t>
            </a:r>
            <a:endParaRPr sz="1400" b="1" dirty="0"/>
          </a:p>
          <a:p>
            <a:pPr marL="457200" lvl="0" indent="-311150" algn="l" rtl="0">
              <a:lnSpc>
                <a:spcPct val="110000"/>
              </a:lnSpc>
              <a:spcBef>
                <a:spcPts val="0"/>
              </a:spcBef>
              <a:spcAft>
                <a:spcPts val="0"/>
              </a:spcAft>
              <a:buSzPts val="1300"/>
              <a:buChar char="●"/>
            </a:pPr>
            <a:r>
              <a:rPr lang="uk-UA" sz="1400" b="1" dirty="0" smtClean="0"/>
              <a:t>І</a:t>
            </a:r>
            <a:r>
              <a:rPr lang="uk" sz="1400" b="1" dirty="0" smtClean="0"/>
              <a:t>гри з покупками;</a:t>
            </a:r>
            <a:endParaRPr sz="1400" b="1" dirty="0"/>
          </a:p>
          <a:p>
            <a:pPr marL="457200" lvl="0" indent="-311150" algn="l" rtl="0">
              <a:lnSpc>
                <a:spcPct val="110000"/>
              </a:lnSpc>
              <a:spcBef>
                <a:spcPts val="0"/>
              </a:spcBef>
              <a:spcAft>
                <a:spcPts val="0"/>
              </a:spcAft>
              <a:buSzPts val="1300"/>
              <a:buChar char="●"/>
            </a:pPr>
            <a:r>
              <a:rPr lang="uk-UA" sz="1400" b="1" dirty="0" smtClean="0"/>
              <a:t>І</a:t>
            </a:r>
            <a:r>
              <a:rPr lang="uk" sz="1400" b="1" dirty="0" smtClean="0"/>
              <a:t>гри з відвідуванням лікаря.</a:t>
            </a:r>
            <a:endParaRPr sz="1400" b="1"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552" y="1219275"/>
            <a:ext cx="3644908" cy="2431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8361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632175" y="920625"/>
            <a:ext cx="76797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Викладання англійської мови молодшим школярам: грамотний підхід</a:t>
            </a:r>
            <a:endParaRPr/>
          </a:p>
        </p:txBody>
      </p:sp>
      <p:sp>
        <p:nvSpPr>
          <p:cNvPr id="202" name="Google Shape;202;p29"/>
          <p:cNvSpPr txBox="1">
            <a:spLocks noGrp="1"/>
          </p:cNvSpPr>
          <p:nvPr>
            <p:ph type="body" idx="1"/>
          </p:nvPr>
        </p:nvSpPr>
        <p:spPr>
          <a:xfrm>
            <a:off x="632175" y="1717350"/>
            <a:ext cx="5520900" cy="2652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uk"/>
              <a:t>Викладання англійської мови молодшим школярам є важливим етапом у розвитку їхніх навичок іноземної мови. Дана презентація присвячена впровадженню грамотного підходу до викладання англійської мови на рівні початкової школи. Він охоплює різні методи та техніки, які допомагають учням розвивати свої комунікативні, мовні та культурні компетенції англійською мовою.</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6"/>
          <p:cNvPicPr preferRelativeResize="0">
            <a:picLocks noGrp="1"/>
          </p:cNvPicPr>
          <p:nvPr>
            <p:ph type="pic" idx="2"/>
          </p:nvPr>
        </p:nvPicPr>
        <p:blipFill rotWithShape="1">
          <a:blip r:embed="rId3">
            <a:alphaModFix/>
          </a:blip>
          <a:srcRect l="27767" r="27762"/>
          <a:stretch/>
        </p:blipFill>
        <p:spPr>
          <a:xfrm>
            <a:off x="642700" y="632300"/>
            <a:ext cx="2615100" cy="3918900"/>
          </a:xfrm>
          <a:prstGeom prst="roundRect">
            <a:avLst>
              <a:gd name="adj" fmla="val 16667"/>
            </a:avLst>
          </a:prstGeom>
        </p:spPr>
      </p:pic>
      <p:sp>
        <p:nvSpPr>
          <p:cNvPr id="251" name="Google Shape;251;p36"/>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dirty="0"/>
              <a:t>Методи </a:t>
            </a:r>
            <a:r>
              <a:rPr lang="uk" dirty="0" smtClean="0"/>
              <a:t>проєктів</a:t>
            </a:r>
            <a:endParaRPr dirty="0"/>
          </a:p>
        </p:txBody>
      </p:sp>
      <p:sp>
        <p:nvSpPr>
          <p:cNvPr id="252" name="Google Shape;252;p36"/>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smtClean="0"/>
              <a:t>Проєктні </a:t>
            </a:r>
            <a:r>
              <a:rPr lang="uk" dirty="0"/>
              <a:t>методи спрямовані на розвиток творчих здібностей та самостійності учнів.</a:t>
            </a:r>
            <a:endParaRPr dirty="0"/>
          </a:p>
          <a:p>
            <a:pPr marL="457200" lvl="0" indent="-311150" algn="l" rtl="0">
              <a:lnSpc>
                <a:spcPct val="110000"/>
              </a:lnSpc>
              <a:spcBef>
                <a:spcPts val="1200"/>
              </a:spcBef>
              <a:spcAft>
                <a:spcPts val="0"/>
              </a:spcAft>
              <a:buSzPts val="1300"/>
              <a:buChar char="●"/>
            </a:pPr>
            <a:r>
              <a:rPr lang="uk" dirty="0" smtClean="0"/>
              <a:t>Проєкти </a:t>
            </a:r>
            <a:r>
              <a:rPr lang="uk" dirty="0"/>
              <a:t>з виготовлення продукції.</a:t>
            </a:r>
            <a:endParaRPr dirty="0"/>
          </a:p>
          <a:p>
            <a:pPr marL="457200" lvl="0" indent="-311150" algn="l" rtl="0">
              <a:lnSpc>
                <a:spcPct val="110000"/>
              </a:lnSpc>
              <a:spcBef>
                <a:spcPts val="0"/>
              </a:spcBef>
              <a:spcAft>
                <a:spcPts val="0"/>
              </a:spcAft>
              <a:buSzPts val="1300"/>
              <a:buChar char="●"/>
            </a:pPr>
            <a:r>
              <a:rPr lang="uk" dirty="0"/>
              <a:t>Науководослідні проекти.</a:t>
            </a:r>
            <a:endParaRPr dirty="0"/>
          </a:p>
          <a:p>
            <a:pPr marL="457200" lvl="0" indent="-311150" algn="l" rtl="0">
              <a:lnSpc>
                <a:spcPct val="110000"/>
              </a:lnSpc>
              <a:spcBef>
                <a:spcPts val="0"/>
              </a:spcBef>
              <a:spcAft>
                <a:spcPts val="0"/>
              </a:spcAft>
              <a:buSzPts val="1300"/>
              <a:buChar char="●"/>
            </a:pPr>
            <a:r>
              <a:rPr lang="uk" dirty="0" smtClean="0"/>
              <a:t>Проєкти </a:t>
            </a:r>
            <a:r>
              <a:rPr lang="uk" dirty="0"/>
              <a:t>зі створення мультимедійних продуктів.</a:t>
            </a:r>
            <a:endParaRPr dirty="0"/>
          </a:p>
        </p:txBody>
      </p:sp>
    </p:spTree>
    <p:extLst>
      <p:ext uri="{BB962C8B-B14F-4D97-AF65-F5344CB8AC3E}">
        <p14:creationId xmlns:p14="http://schemas.microsoft.com/office/powerpoint/2010/main" val="3491312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7"/>
          <p:cNvPicPr preferRelativeResize="0">
            <a:picLocks noGrp="1"/>
          </p:cNvPicPr>
          <p:nvPr>
            <p:ph type="pic" idx="2"/>
          </p:nvPr>
        </p:nvPicPr>
        <p:blipFill rotWithShape="1">
          <a:blip r:embed="rId3">
            <a:alphaModFix/>
          </a:blip>
          <a:srcRect l="24973" r="24978"/>
          <a:stretch/>
        </p:blipFill>
        <p:spPr>
          <a:xfrm>
            <a:off x="642700" y="632300"/>
            <a:ext cx="2615100" cy="3918900"/>
          </a:xfrm>
          <a:prstGeom prst="roundRect">
            <a:avLst>
              <a:gd name="adj" fmla="val 16667"/>
            </a:avLst>
          </a:prstGeom>
        </p:spPr>
      </p:pic>
      <p:sp>
        <p:nvSpPr>
          <p:cNvPr id="258" name="Google Shape;258;p37"/>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Техніки критичного мислення</a:t>
            </a:r>
            <a:endParaRPr/>
          </a:p>
        </p:txBody>
      </p:sp>
      <p:sp>
        <p:nvSpPr>
          <p:cNvPr id="259" name="Google Shape;259;p37"/>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Методи критичного мислення спрямовані на розвиток в учнів уміння аналізувати та оцінювати інформацію.</a:t>
            </a:r>
            <a:endParaRPr dirty="0"/>
          </a:p>
          <a:p>
            <a:pPr marL="457200" lvl="0" indent="-311150" algn="l" rtl="0">
              <a:lnSpc>
                <a:spcPct val="110000"/>
              </a:lnSpc>
              <a:spcBef>
                <a:spcPts val="1200"/>
              </a:spcBef>
              <a:spcAft>
                <a:spcPts val="0"/>
              </a:spcAft>
              <a:buSzPts val="1300"/>
              <a:buChar char="●"/>
            </a:pPr>
            <a:r>
              <a:rPr lang="uk" dirty="0"/>
              <a:t>методи дебатів;</a:t>
            </a:r>
            <a:endParaRPr dirty="0"/>
          </a:p>
          <a:p>
            <a:pPr marL="457200" lvl="0" indent="-311150" algn="l" rtl="0">
              <a:lnSpc>
                <a:spcPct val="110000"/>
              </a:lnSpc>
              <a:spcBef>
                <a:spcPts val="0"/>
              </a:spcBef>
              <a:spcAft>
                <a:spcPts val="0"/>
              </a:spcAft>
              <a:buSzPts val="1300"/>
              <a:buChar char="●"/>
            </a:pPr>
            <a:r>
              <a:rPr lang="uk" dirty="0"/>
              <a:t>методи розв'язання проблем;</a:t>
            </a:r>
            <a:endParaRPr dirty="0"/>
          </a:p>
          <a:p>
            <a:pPr marL="457200" lvl="0" indent="-311150" algn="l" rtl="0">
              <a:lnSpc>
                <a:spcPct val="110000"/>
              </a:lnSpc>
              <a:spcBef>
                <a:spcPts val="0"/>
              </a:spcBef>
              <a:spcAft>
                <a:spcPts val="0"/>
              </a:spcAft>
              <a:buSzPts val="1300"/>
              <a:buChar char="●"/>
            </a:pPr>
            <a:r>
              <a:rPr lang="uk" dirty="0" smtClean="0"/>
              <a:t>методи </a:t>
            </a:r>
            <a:r>
              <a:rPr lang="uk" dirty="0"/>
              <a:t>критичного читання.</a:t>
            </a:r>
            <a:endParaRPr dirty="0"/>
          </a:p>
        </p:txBody>
      </p:sp>
    </p:spTree>
    <p:extLst>
      <p:ext uri="{BB962C8B-B14F-4D97-AF65-F5344CB8AC3E}">
        <p14:creationId xmlns:p14="http://schemas.microsoft.com/office/powerpoint/2010/main" val="3984075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8"/>
          <p:cNvPicPr preferRelativeResize="0">
            <a:picLocks noGrp="1"/>
          </p:cNvPicPr>
          <p:nvPr>
            <p:ph type="pic" idx="2"/>
          </p:nvPr>
        </p:nvPicPr>
        <p:blipFill rotWithShape="1">
          <a:blip r:embed="rId3">
            <a:alphaModFix/>
          </a:blip>
          <a:srcRect l="27033" r="27038"/>
          <a:stretch/>
        </p:blipFill>
        <p:spPr>
          <a:xfrm>
            <a:off x="5843075" y="632300"/>
            <a:ext cx="2615100" cy="3918900"/>
          </a:xfrm>
          <a:prstGeom prst="roundRect">
            <a:avLst>
              <a:gd name="adj" fmla="val 16667"/>
            </a:avLst>
          </a:prstGeom>
        </p:spPr>
      </p:pic>
      <p:sp>
        <p:nvSpPr>
          <p:cNvPr id="265" name="Google Shape;265;p38"/>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Використання текстів на уроках англійської мови</a:t>
            </a:r>
            <a:endParaRPr/>
          </a:p>
        </p:txBody>
      </p:sp>
      <p:sp>
        <p:nvSpPr>
          <p:cNvPr id="266" name="Google Shape;266;p38"/>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Тексти є важливим джерелом інформації для викладання англійської мови.</a:t>
            </a:r>
            <a:endParaRPr dirty="0"/>
          </a:p>
          <a:p>
            <a:pPr marL="146050" lvl="0" indent="0" algn="l" rtl="0">
              <a:lnSpc>
                <a:spcPct val="110000"/>
              </a:lnSpc>
              <a:spcBef>
                <a:spcPts val="1200"/>
              </a:spcBef>
              <a:spcAft>
                <a:spcPts val="0"/>
              </a:spcAft>
              <a:buSzPts val="1300"/>
            </a:pPr>
            <a:r>
              <a:rPr lang="uk" b="1" dirty="0"/>
              <a:t>Тексти на уроках англійської мови можна використовувати для розвитку таких навичок, як:</a:t>
            </a:r>
            <a:endParaRPr b="1" dirty="0"/>
          </a:p>
          <a:p>
            <a:pPr marL="457200" lvl="0" indent="-311150" algn="l" rtl="0">
              <a:lnSpc>
                <a:spcPct val="110000"/>
              </a:lnSpc>
              <a:spcBef>
                <a:spcPts val="0"/>
              </a:spcBef>
              <a:spcAft>
                <a:spcPts val="0"/>
              </a:spcAft>
              <a:buSzPts val="1300"/>
              <a:buChar char="●"/>
            </a:pPr>
            <a:r>
              <a:rPr lang="uk" dirty="0"/>
              <a:t>ч</a:t>
            </a:r>
            <a:r>
              <a:rPr lang="uk" dirty="0" smtClean="0"/>
              <a:t>итання</a:t>
            </a:r>
            <a:r>
              <a:rPr lang="uk" dirty="0"/>
              <a:t>;</a:t>
            </a:r>
            <a:endParaRPr dirty="0"/>
          </a:p>
          <a:p>
            <a:pPr marL="457200" lvl="0" indent="-311150" algn="l" rtl="0">
              <a:lnSpc>
                <a:spcPct val="110000"/>
              </a:lnSpc>
              <a:spcBef>
                <a:spcPts val="0"/>
              </a:spcBef>
              <a:spcAft>
                <a:spcPts val="0"/>
              </a:spcAft>
              <a:buSzPts val="1300"/>
              <a:buChar char="●"/>
            </a:pPr>
            <a:r>
              <a:rPr lang="uk" dirty="0"/>
              <a:t>розуміння прочитаного;</a:t>
            </a:r>
            <a:endParaRPr dirty="0"/>
          </a:p>
          <a:p>
            <a:pPr marL="457200" lvl="0" indent="-311150" algn="l" rtl="0">
              <a:lnSpc>
                <a:spcPct val="110000"/>
              </a:lnSpc>
              <a:spcBef>
                <a:spcPts val="0"/>
              </a:spcBef>
              <a:spcAft>
                <a:spcPts val="0"/>
              </a:spcAft>
              <a:buSzPts val="1300"/>
              <a:buChar char="●"/>
            </a:pPr>
            <a:r>
              <a:rPr lang="uk" dirty="0" smtClean="0"/>
              <a:t>говоріння.</a:t>
            </a:r>
            <a:endParaRPr dirty="0"/>
          </a:p>
        </p:txBody>
      </p:sp>
    </p:spTree>
    <p:extLst>
      <p:ext uri="{BB962C8B-B14F-4D97-AF65-F5344CB8AC3E}">
        <p14:creationId xmlns:p14="http://schemas.microsoft.com/office/powerpoint/2010/main" val="512570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0"/>
          <p:cNvPicPr preferRelativeResize="0">
            <a:picLocks noGrp="1"/>
          </p:cNvPicPr>
          <p:nvPr>
            <p:ph type="pic" idx="2"/>
          </p:nvPr>
        </p:nvPicPr>
        <p:blipFill rotWithShape="1">
          <a:blip r:embed="rId3">
            <a:alphaModFix/>
          </a:blip>
          <a:srcRect l="31233" r="31230"/>
          <a:stretch/>
        </p:blipFill>
        <p:spPr>
          <a:xfrm>
            <a:off x="5843075" y="632300"/>
            <a:ext cx="2615100" cy="3918900"/>
          </a:xfrm>
          <a:prstGeom prst="roundRect">
            <a:avLst>
              <a:gd name="adj" fmla="val 16667"/>
            </a:avLst>
          </a:prstGeom>
        </p:spPr>
      </p:pic>
      <p:sp>
        <p:nvSpPr>
          <p:cNvPr id="278" name="Google Shape;278;p40"/>
          <p:cNvSpPr txBox="1">
            <a:spLocks noGrp="1"/>
          </p:cNvSpPr>
          <p:nvPr>
            <p:ph type="title"/>
          </p:nvPr>
        </p:nvSpPr>
        <p:spPr>
          <a:xfrm>
            <a:off x="642700" y="1061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dirty="0"/>
              <a:t>Використання аудіо- та відеоматеріалів на уроках англійської мови</a:t>
            </a:r>
            <a:endParaRPr dirty="0"/>
          </a:p>
        </p:txBody>
      </p:sp>
      <p:sp>
        <p:nvSpPr>
          <p:cNvPr id="279" name="Google Shape;279;p40"/>
          <p:cNvSpPr txBox="1">
            <a:spLocks noGrp="1"/>
          </p:cNvSpPr>
          <p:nvPr>
            <p:ph type="subTitle" idx="1"/>
          </p:nvPr>
        </p:nvSpPr>
        <p:spPr>
          <a:xfrm>
            <a:off x="642700" y="19325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Аудіо- та відеоматеріали є ефективним способом зацікавити учнів та зробити вивчення англійської мови цікавішим.</a:t>
            </a:r>
            <a:endParaRPr dirty="0"/>
          </a:p>
          <a:p>
            <a:pPr marL="146050" lvl="0" indent="0" algn="l" rtl="0">
              <a:lnSpc>
                <a:spcPct val="110000"/>
              </a:lnSpc>
              <a:spcBef>
                <a:spcPts val="1200"/>
              </a:spcBef>
              <a:spcAft>
                <a:spcPts val="0"/>
              </a:spcAft>
              <a:buSzPts val="1300"/>
            </a:pPr>
            <a:r>
              <a:rPr lang="uk" b="1" dirty="0"/>
              <a:t>Аудіо та відеоматеріали на уроках англійської мови можуть бути використані для розвитку таких навичок, як:</a:t>
            </a:r>
            <a:endParaRPr b="1" dirty="0"/>
          </a:p>
          <a:p>
            <a:pPr>
              <a:lnSpc>
                <a:spcPct val="110000"/>
              </a:lnSpc>
              <a:buFont typeface="Inter"/>
              <a:buChar char="●"/>
            </a:pPr>
            <a:r>
              <a:rPr lang="uk-UA" dirty="0" err="1" smtClean="0"/>
              <a:t>Аудіоінтерпретація</a:t>
            </a:r>
            <a:endParaRPr lang="uk-UA" dirty="0"/>
          </a:p>
          <a:p>
            <a:pPr>
              <a:lnSpc>
                <a:spcPct val="110000"/>
              </a:lnSpc>
              <a:buFont typeface="Inter"/>
              <a:buChar char="●"/>
            </a:pPr>
            <a:r>
              <a:rPr lang="uk-UA" dirty="0" smtClean="0"/>
              <a:t>Говоріння</a:t>
            </a:r>
            <a:endParaRPr lang="uk-UA" dirty="0"/>
          </a:p>
          <a:p>
            <a:pPr marL="457200" lvl="0" indent="-311150" algn="l" rtl="0">
              <a:lnSpc>
                <a:spcPct val="110000"/>
              </a:lnSpc>
              <a:spcBef>
                <a:spcPts val="0"/>
              </a:spcBef>
              <a:spcAft>
                <a:spcPts val="0"/>
              </a:spcAft>
              <a:buSzPts val="1300"/>
              <a:buChar char="●"/>
            </a:pPr>
            <a:endParaRPr dirty="0"/>
          </a:p>
        </p:txBody>
      </p:sp>
    </p:spTree>
    <p:extLst>
      <p:ext uri="{BB962C8B-B14F-4D97-AF65-F5344CB8AC3E}">
        <p14:creationId xmlns:p14="http://schemas.microsoft.com/office/powerpoint/2010/main" val="8743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42"/>
          <p:cNvPicPr preferRelativeResize="0">
            <a:picLocks noGrp="1"/>
          </p:cNvPicPr>
          <p:nvPr>
            <p:ph type="pic" idx="2"/>
          </p:nvPr>
        </p:nvPicPr>
        <p:blipFill rotWithShape="1">
          <a:blip r:embed="rId3">
            <a:alphaModFix/>
          </a:blip>
          <a:srcRect l="24973" r="24978"/>
          <a:stretch/>
        </p:blipFill>
        <p:spPr>
          <a:xfrm>
            <a:off x="642700" y="632300"/>
            <a:ext cx="2615100" cy="3918900"/>
          </a:xfrm>
          <a:prstGeom prst="roundRect">
            <a:avLst>
              <a:gd name="adj" fmla="val 16667"/>
            </a:avLst>
          </a:prstGeom>
        </p:spPr>
      </p:pic>
      <p:sp>
        <p:nvSpPr>
          <p:cNvPr id="292" name="Google Shape;292;p42"/>
          <p:cNvSpPr txBox="1">
            <a:spLocks noGrp="1"/>
          </p:cNvSpPr>
          <p:nvPr>
            <p:ph type="title"/>
          </p:nvPr>
        </p:nvSpPr>
        <p:spPr>
          <a:xfrm>
            <a:off x="4722075" y="11702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dirty="0"/>
              <a:t>Використання цифрових освітніх ресурсів на уроках англійської мови</a:t>
            </a:r>
            <a:endParaRPr dirty="0"/>
          </a:p>
        </p:txBody>
      </p:sp>
      <p:sp>
        <p:nvSpPr>
          <p:cNvPr id="293" name="Google Shape;293;p42"/>
          <p:cNvSpPr txBox="1">
            <a:spLocks noGrp="1"/>
          </p:cNvSpPr>
          <p:nvPr>
            <p:ph type="subTitle" idx="1"/>
          </p:nvPr>
        </p:nvSpPr>
        <p:spPr>
          <a:xfrm>
            <a:off x="4722075" y="2196750"/>
            <a:ext cx="3589800" cy="27423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Цифрові освітні ресурси дозволяють учням отримувати доступ до інформації та виконувати завдання в будь-який час і в будь-якому місці.</a:t>
            </a:r>
            <a:endParaRPr dirty="0"/>
          </a:p>
          <a:p>
            <a:pPr marL="146050" lvl="0" indent="0" algn="l" rtl="0">
              <a:lnSpc>
                <a:spcPct val="110000"/>
              </a:lnSpc>
              <a:spcBef>
                <a:spcPts val="1200"/>
              </a:spcBef>
              <a:spcAft>
                <a:spcPts val="0"/>
              </a:spcAft>
              <a:buSzPts val="1300"/>
            </a:pPr>
            <a:r>
              <a:rPr lang="uk" dirty="0"/>
              <a:t>Цифрові освітні ресурси на уроках англійської мови можуть бути використані для розвитку таких навичок, як:</a:t>
            </a:r>
            <a:endParaRPr dirty="0"/>
          </a:p>
          <a:p>
            <a:pPr marL="457200" lvl="0" indent="-311150" algn="l" rtl="0">
              <a:lnSpc>
                <a:spcPct val="110000"/>
              </a:lnSpc>
              <a:spcBef>
                <a:spcPts val="0"/>
              </a:spcBef>
              <a:spcAft>
                <a:spcPts val="0"/>
              </a:spcAft>
              <a:buSzPts val="1300"/>
              <a:buChar char="●"/>
            </a:pPr>
            <a:r>
              <a:rPr lang="uk" dirty="0" smtClean="0"/>
              <a:t>Говоріння</a:t>
            </a:r>
            <a:endParaRPr dirty="0"/>
          </a:p>
          <a:p>
            <a:pPr marL="457200" lvl="0" indent="-311150" algn="l" rtl="0">
              <a:lnSpc>
                <a:spcPct val="110000"/>
              </a:lnSpc>
              <a:spcBef>
                <a:spcPts val="0"/>
              </a:spcBef>
              <a:spcAft>
                <a:spcPts val="0"/>
              </a:spcAft>
              <a:buSzPts val="1300"/>
              <a:buChar char="●"/>
            </a:pPr>
            <a:r>
              <a:rPr lang="uk" dirty="0" smtClean="0"/>
              <a:t>Письмо</a:t>
            </a:r>
            <a:endParaRPr dirty="0"/>
          </a:p>
          <a:p>
            <a:pPr marL="457200" lvl="0" indent="-311150" algn="l" rtl="0">
              <a:lnSpc>
                <a:spcPct val="110000"/>
              </a:lnSpc>
              <a:spcBef>
                <a:spcPts val="0"/>
              </a:spcBef>
              <a:spcAft>
                <a:spcPts val="0"/>
              </a:spcAft>
              <a:buSzPts val="1300"/>
              <a:buChar char="●"/>
            </a:pPr>
            <a:r>
              <a:rPr lang="uk" dirty="0" smtClean="0"/>
              <a:t>Читання</a:t>
            </a:r>
            <a:endParaRPr dirty="0"/>
          </a:p>
        </p:txBody>
      </p:sp>
    </p:spTree>
    <p:extLst>
      <p:ext uri="{BB962C8B-B14F-4D97-AF65-F5344CB8AC3E}">
        <p14:creationId xmlns:p14="http://schemas.microsoft.com/office/powerpoint/2010/main" val="1279516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3"/>
          <p:cNvPicPr preferRelativeResize="0">
            <a:picLocks noGrp="1"/>
          </p:cNvPicPr>
          <p:nvPr>
            <p:ph type="pic" idx="2"/>
          </p:nvPr>
        </p:nvPicPr>
        <p:blipFill rotWithShape="1">
          <a:blip r:embed="rId3">
            <a:alphaModFix/>
          </a:blip>
          <a:srcRect l="27767" r="27762"/>
          <a:stretch/>
        </p:blipFill>
        <p:spPr>
          <a:xfrm>
            <a:off x="642700" y="632300"/>
            <a:ext cx="2615100" cy="3918900"/>
          </a:xfrm>
          <a:prstGeom prst="roundRect">
            <a:avLst>
              <a:gd name="adj" fmla="val 16667"/>
            </a:avLst>
          </a:prstGeom>
        </p:spPr>
      </p:pic>
      <p:sp>
        <p:nvSpPr>
          <p:cNvPr id="299" name="Google Shape;299;p43"/>
          <p:cNvSpPr txBox="1">
            <a:spLocks noGrp="1"/>
          </p:cNvSpPr>
          <p:nvPr>
            <p:ph type="title"/>
          </p:nvPr>
        </p:nvSpPr>
        <p:spPr>
          <a:xfrm>
            <a:off x="4722075" y="1170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Відповідність навчального матеріалу віковим особливостям учнів</a:t>
            </a:r>
            <a:endParaRPr/>
          </a:p>
        </p:txBody>
      </p:sp>
      <p:sp>
        <p:nvSpPr>
          <p:cNvPr id="300" name="Google Shape;300;p43"/>
          <p:cNvSpPr txBox="1">
            <a:spLocks noGrp="1"/>
          </p:cNvSpPr>
          <p:nvPr>
            <p:ph type="subTitle" idx="1"/>
          </p:nvPr>
        </p:nvSpPr>
        <p:spPr>
          <a:xfrm>
            <a:off x="4722075" y="2259000"/>
            <a:ext cx="3589800" cy="27423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Важливо, щоб навчальний матеріал на уроках англійської мови відповідав віку </a:t>
            </a:r>
            <a:r>
              <a:rPr lang="uk" dirty="0" smtClean="0"/>
              <a:t>учнів.</a:t>
            </a:r>
            <a:endParaRPr lang="uk" dirty="0"/>
          </a:p>
          <a:p>
            <a:pPr marL="0" lvl="0" indent="0" algn="l" rtl="0">
              <a:lnSpc>
                <a:spcPct val="110000"/>
              </a:lnSpc>
              <a:spcBef>
                <a:spcPts val="0"/>
              </a:spcBef>
              <a:spcAft>
                <a:spcPts val="0"/>
              </a:spcAft>
              <a:buNone/>
            </a:pPr>
            <a:r>
              <a:rPr lang="uk" dirty="0" smtClean="0"/>
              <a:t>У </a:t>
            </a:r>
            <a:r>
              <a:rPr lang="uk" dirty="0"/>
              <a:t>молодшому шкільному віці у дітей з'являється велика потреба в активному відпочинку та </a:t>
            </a:r>
            <a:r>
              <a:rPr lang="uk" dirty="0" smtClean="0"/>
              <a:t>іграх.</a:t>
            </a:r>
            <a:endParaRPr lang="uk" dirty="0"/>
          </a:p>
          <a:p>
            <a:pPr marL="0" lvl="0" indent="0" algn="l" rtl="0">
              <a:lnSpc>
                <a:spcPct val="110000"/>
              </a:lnSpc>
              <a:spcBef>
                <a:spcPts val="0"/>
              </a:spcBef>
              <a:spcAft>
                <a:spcPts val="0"/>
              </a:spcAft>
              <a:buNone/>
            </a:pPr>
            <a:r>
              <a:rPr lang="uk" dirty="0" smtClean="0"/>
              <a:t>Тому </a:t>
            </a:r>
            <a:r>
              <a:rPr lang="uk" dirty="0"/>
              <a:t>навчальний матеріал на уроках англійської мови повинен бути цікавим і захоплюючим.</a:t>
            </a:r>
            <a:endParaRPr dirty="0"/>
          </a:p>
        </p:txBody>
      </p:sp>
    </p:spTree>
    <p:extLst>
      <p:ext uri="{BB962C8B-B14F-4D97-AF65-F5344CB8AC3E}">
        <p14:creationId xmlns:p14="http://schemas.microsoft.com/office/powerpoint/2010/main" val="3019170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4"/>
          <p:cNvPicPr preferRelativeResize="0">
            <a:picLocks noGrp="1"/>
          </p:cNvPicPr>
          <p:nvPr>
            <p:ph type="pic" idx="2"/>
          </p:nvPr>
        </p:nvPicPr>
        <p:blipFill rotWithShape="1">
          <a:blip r:embed="rId3">
            <a:alphaModFix/>
          </a:blip>
          <a:srcRect l="27767" r="27762"/>
          <a:stretch/>
        </p:blipFill>
        <p:spPr>
          <a:xfrm>
            <a:off x="642700" y="632300"/>
            <a:ext cx="2615100" cy="3918900"/>
          </a:xfrm>
          <a:prstGeom prst="roundRect">
            <a:avLst>
              <a:gd name="adj" fmla="val 16667"/>
            </a:avLst>
          </a:prstGeom>
        </p:spPr>
      </p:pic>
      <p:sp>
        <p:nvSpPr>
          <p:cNvPr id="306" name="Google Shape;306;p44"/>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Мотиваційна атмосфера на заняттях</a:t>
            </a:r>
            <a:endParaRPr/>
          </a:p>
        </p:txBody>
      </p:sp>
      <p:sp>
        <p:nvSpPr>
          <p:cNvPr id="307" name="Google Shape;307;p44"/>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
              <a:t>Важливо створити мотиваційну атмосферу на уроках англійської мови. Це допоможе учням зацікавитися навчанням і досягти успіху. Для створення мотиваційної атмосфери на заняттях можна використовувати такі прийоми, як: розповіді про англомовні країни; використання цікавих матеріалів; проведення змагань та конкурсів.</a:t>
            </a:r>
            <a:endParaRPr/>
          </a:p>
          <a:p>
            <a:pPr marL="0" lvl="0" indent="0" algn="l" rtl="0">
              <a:spcBef>
                <a:spcPts val="1200"/>
              </a:spcBef>
              <a:spcAft>
                <a:spcPts val="1200"/>
              </a:spcAft>
              <a:buNone/>
            </a:pPr>
            <a:endParaRPr/>
          </a:p>
        </p:txBody>
      </p:sp>
    </p:spTree>
    <p:extLst>
      <p:ext uri="{BB962C8B-B14F-4D97-AF65-F5344CB8AC3E}">
        <p14:creationId xmlns:p14="http://schemas.microsoft.com/office/powerpoint/2010/main" val="2805249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5"/>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Застосування технологій на уроках англійської мови</a:t>
            </a:r>
            <a:endParaRPr/>
          </a:p>
        </p:txBody>
      </p:sp>
      <p:sp>
        <p:nvSpPr>
          <p:cNvPr id="313" name="Google Shape;313;p45"/>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Технології можуть стати ефективним інструментом для викладання англійської мови.</a:t>
            </a:r>
            <a:endParaRPr dirty="0"/>
          </a:p>
          <a:p>
            <a:pPr marL="457200" lvl="0" indent="-311150" algn="l" rtl="0">
              <a:lnSpc>
                <a:spcPct val="110000"/>
              </a:lnSpc>
              <a:spcBef>
                <a:spcPts val="1200"/>
              </a:spcBef>
              <a:spcAft>
                <a:spcPts val="0"/>
              </a:spcAft>
              <a:buSzPts val="1300"/>
              <a:buChar char="●"/>
            </a:pPr>
            <a:r>
              <a:rPr lang="uk" dirty="0"/>
              <a:t>Вони дозволяють </a:t>
            </a:r>
            <a:r>
              <a:rPr lang="uk" dirty="0" smtClean="0"/>
              <a:t>учням отримувати </a:t>
            </a:r>
            <a:r>
              <a:rPr lang="uk" dirty="0"/>
              <a:t>доступ до інформації та виконувати завдання в будьякий час і в будь-якому місці.</a:t>
            </a:r>
            <a:endParaRPr dirty="0"/>
          </a:p>
          <a:p>
            <a:pPr marL="457200" lvl="0" indent="-311150" algn="l" rtl="0">
              <a:lnSpc>
                <a:spcPct val="110000"/>
              </a:lnSpc>
              <a:spcBef>
                <a:spcPts val="0"/>
              </a:spcBef>
              <a:spcAft>
                <a:spcPts val="0"/>
              </a:spcAft>
              <a:buSzPts val="1300"/>
              <a:buChar char="●"/>
            </a:pPr>
            <a:r>
              <a:rPr lang="uk" dirty="0"/>
              <a:t>Щоб використовувати технології на уроках англійської мови, ви можете використовувати різноманітні програми та веб-сайти.</a:t>
            </a:r>
            <a:endParaRPr dirty="0"/>
          </a:p>
          <a:p>
            <a:pPr marL="457200" lvl="0" indent="0" algn="l" rtl="0">
              <a:lnSpc>
                <a:spcPct val="110000"/>
              </a:lnSpc>
              <a:spcBef>
                <a:spcPts val="1200"/>
              </a:spcBef>
              <a:spcAft>
                <a:spcPts val="1200"/>
              </a:spcAft>
              <a:buNone/>
            </a:pPr>
            <a:r>
              <a:rPr lang="uk" dirty="0"/>
              <a:t>.</a:t>
            </a:r>
            <a:endParaRPr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558" y="162112"/>
            <a:ext cx="2323006" cy="2243925"/>
          </a:xfrm>
          <a:prstGeom prst="rect">
            <a:avLst/>
          </a:prstGeom>
          <a:ln>
            <a:noFill/>
          </a:ln>
          <a:effectLst>
            <a:softEdge rad="112500"/>
          </a:effectLst>
        </p:spPr>
      </p:pic>
    </p:spTree>
    <p:extLst>
      <p:ext uri="{BB962C8B-B14F-4D97-AF65-F5344CB8AC3E}">
        <p14:creationId xmlns:p14="http://schemas.microsoft.com/office/powerpoint/2010/main" val="3427903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a:spLocks noGrp="1"/>
          </p:cNvSpPr>
          <p:nvPr>
            <p:ph type="title"/>
          </p:nvPr>
        </p:nvSpPr>
        <p:spPr>
          <a:xfrm>
            <a:off x="642700" y="862500"/>
            <a:ext cx="64851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dirty="0"/>
              <a:t>Розвиток творчих здібностей</a:t>
            </a:r>
            <a:endParaRPr dirty="0"/>
          </a:p>
        </p:txBody>
      </p:sp>
      <p:sp>
        <p:nvSpPr>
          <p:cNvPr id="208" name="Google Shape;208;p30"/>
          <p:cNvSpPr txBox="1">
            <a:spLocks noGrp="1"/>
          </p:cNvSpPr>
          <p:nvPr>
            <p:ph type="subTitle" idx="1"/>
          </p:nvPr>
        </p:nvSpPr>
        <p:spPr>
          <a:xfrm>
            <a:off x="653652" y="1517746"/>
            <a:ext cx="7575948" cy="8255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 dirty="0"/>
              <a:t>Викладання англійської мови в молодшому шкільному віці має сприяти розвитку творчих здібностей учнів.</a:t>
            </a:r>
            <a:endParaRPr dirty="0"/>
          </a:p>
          <a:p>
            <a:pPr marL="0" lvl="0" indent="0" algn="l" rtl="0">
              <a:spcBef>
                <a:spcPts val="1200"/>
              </a:spcBef>
              <a:spcAft>
                <a:spcPts val="1200"/>
              </a:spcAft>
              <a:buNone/>
            </a:pPr>
            <a:endParaRPr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806" y="2244646"/>
            <a:ext cx="3344593" cy="2723249"/>
          </a:xfrm>
          <a:prstGeom prst="rect">
            <a:avLst/>
          </a:prstGeom>
          <a:ln>
            <a:noFill/>
          </a:ln>
          <a:effectLst>
            <a:softEdge rad="112500"/>
          </a:effectLst>
        </p:spPr>
      </p:pic>
    </p:spTree>
    <p:extLst>
      <p:ext uri="{BB962C8B-B14F-4D97-AF65-F5344CB8AC3E}">
        <p14:creationId xmlns:p14="http://schemas.microsoft.com/office/powerpoint/2010/main" val="173039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1"/>
          <p:cNvPicPr preferRelativeResize="0">
            <a:picLocks noGrp="1"/>
          </p:cNvPicPr>
          <p:nvPr>
            <p:ph type="pic" idx="2"/>
          </p:nvPr>
        </p:nvPicPr>
        <p:blipFill rotWithShape="1">
          <a:blip r:embed="rId3">
            <a:alphaModFix/>
          </a:blip>
          <a:srcRect l="32952" r="32952"/>
          <a:stretch/>
        </p:blipFill>
        <p:spPr>
          <a:xfrm>
            <a:off x="5843075" y="632300"/>
            <a:ext cx="2615100" cy="3918900"/>
          </a:xfrm>
          <a:prstGeom prst="roundRect">
            <a:avLst>
              <a:gd name="adj" fmla="val 16667"/>
            </a:avLst>
          </a:prstGeom>
        </p:spPr>
      </p:pic>
      <p:sp>
        <p:nvSpPr>
          <p:cNvPr id="214" name="Google Shape;214;p31"/>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Використання мультимедійних матеріалів</a:t>
            </a:r>
            <a:endParaRPr/>
          </a:p>
        </p:txBody>
      </p:sp>
      <p:sp>
        <p:nvSpPr>
          <p:cNvPr id="215" name="Google Shape;215;p31"/>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a:t>Мультимедійні матеріали, такі як відео, презентації та інтерактивні заходи, можуть бути ефективним способом залучити студентів і зробити вивчення англійської мови більш веселим і захоплюючим.</a:t>
            </a:r>
            <a:endParaRPr/>
          </a:p>
          <a:p>
            <a:pPr marL="457200" lvl="0" indent="-311150" algn="l" rtl="0">
              <a:lnSpc>
                <a:spcPct val="110000"/>
              </a:lnSpc>
              <a:spcBef>
                <a:spcPts val="1200"/>
              </a:spcBef>
              <a:spcAft>
                <a:spcPts val="0"/>
              </a:spcAft>
              <a:buSzPts val="1300"/>
              <a:buChar char="●"/>
            </a:pPr>
            <a:r>
              <a:rPr lang="uk"/>
              <a:t>Мультимедійні матеріали можуть бути використані для розвитку таких навичок, як:</a:t>
            </a:r>
            <a:endParaRPr/>
          </a:p>
          <a:p>
            <a:pPr marL="457200" lvl="0" indent="-311150" algn="l" rtl="0">
              <a:lnSpc>
                <a:spcPct val="110000"/>
              </a:lnSpc>
              <a:spcBef>
                <a:spcPts val="0"/>
              </a:spcBef>
              <a:spcAft>
                <a:spcPts val="0"/>
              </a:spcAft>
              <a:buSzPts val="1300"/>
              <a:buChar char="●"/>
            </a:pPr>
            <a:r>
              <a:rPr lang="uk"/>
              <a:t>аудіоусний переклад;</a:t>
            </a:r>
            <a:endParaRPr/>
          </a:p>
          <a:p>
            <a:pPr marL="457200" lvl="0" indent="-311150" algn="l" rtl="0">
              <a:lnSpc>
                <a:spcPct val="110000"/>
              </a:lnSpc>
              <a:spcBef>
                <a:spcPts val="0"/>
              </a:spcBef>
              <a:spcAft>
                <a:spcPts val="0"/>
              </a:spcAft>
              <a:buSzPts val="1300"/>
              <a:buChar char="●"/>
            </a:pPr>
            <a:r>
              <a:rPr lang="uk"/>
              <a:t>Говорити;</a:t>
            </a:r>
            <a:endParaRPr/>
          </a:p>
          <a:p>
            <a:pPr marL="457200" lvl="0" indent="-311150" algn="l" rtl="0">
              <a:lnSpc>
                <a:spcPct val="110000"/>
              </a:lnSpc>
              <a:spcBef>
                <a:spcPts val="0"/>
              </a:spcBef>
              <a:spcAft>
                <a:spcPts val="0"/>
              </a:spcAft>
              <a:buSzPts val="1300"/>
              <a:buChar char="●"/>
            </a:pPr>
            <a:r>
              <a:rPr lang="uk"/>
              <a:t>Читання;</a:t>
            </a:r>
            <a:endParaRPr/>
          </a:p>
          <a:p>
            <a:pPr marL="457200" lvl="0" indent="-311150" algn="l" rtl="0">
              <a:lnSpc>
                <a:spcPct val="110000"/>
              </a:lnSpc>
              <a:spcBef>
                <a:spcPts val="0"/>
              </a:spcBef>
              <a:spcAft>
                <a:spcPts val="0"/>
              </a:spcAft>
              <a:buSzPts val="1300"/>
              <a:buChar char="●"/>
            </a:pPr>
            <a:r>
              <a:rPr lang="uk"/>
              <a:t>Написання.</a:t>
            </a:r>
            <a:endParaRPr/>
          </a:p>
        </p:txBody>
      </p:sp>
    </p:spTree>
    <p:extLst>
      <p:ext uri="{BB962C8B-B14F-4D97-AF65-F5344CB8AC3E}">
        <p14:creationId xmlns:p14="http://schemas.microsoft.com/office/powerpoint/2010/main" val="1282604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a:spLocks noGrp="1"/>
          </p:cNvSpPr>
          <p:nvPr>
            <p:ph type="title"/>
          </p:nvPr>
        </p:nvSpPr>
        <p:spPr>
          <a:xfrm>
            <a:off x="632175" y="920625"/>
            <a:ext cx="64851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Викладання англійської мови на початковому рівні</a:t>
            </a:r>
            <a:endParaRPr/>
          </a:p>
        </p:txBody>
      </p:sp>
      <p:sp>
        <p:nvSpPr>
          <p:cNvPr id="208" name="Google Shape;208;p30"/>
          <p:cNvSpPr txBox="1">
            <a:spLocks noGrp="1"/>
          </p:cNvSpPr>
          <p:nvPr>
            <p:ph type="subTitle" idx="1"/>
          </p:nvPr>
        </p:nvSpPr>
        <p:spPr>
          <a:xfrm>
            <a:off x="632175" y="1769400"/>
            <a:ext cx="6751700" cy="303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 sz="1400" dirty="0"/>
              <a:t>У молодшому шкільному віці викладання англійської мови має вирішальне значення для навичок розмовної мови, оскільки це важливий етап у їх формуванні. Діти в цьому віці мають природні здібності до вивчення іноземних мов, тому грамотний і структурований підхід до викладання англійської мови може допомогти максимально використовувати ці можливості.</a:t>
            </a:r>
            <a:endParaRPr sz="1400" dirty="0"/>
          </a:p>
          <a:p>
            <a:pPr marL="0" lvl="0" indent="0" algn="l" rtl="0">
              <a:spcBef>
                <a:spcPts val="1200"/>
              </a:spcBef>
              <a:spcAft>
                <a:spcPts val="120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2"/>
          <p:cNvPicPr preferRelativeResize="0">
            <a:picLocks noGrp="1"/>
          </p:cNvPicPr>
          <p:nvPr>
            <p:ph type="pic" idx="2"/>
          </p:nvPr>
        </p:nvPicPr>
        <p:blipFill rotWithShape="1">
          <a:blip r:embed="rId3">
            <a:alphaModFix/>
          </a:blip>
          <a:srcRect l="27767" r="27762"/>
          <a:stretch/>
        </p:blipFill>
        <p:spPr>
          <a:xfrm>
            <a:off x="642700" y="632300"/>
            <a:ext cx="2615100" cy="3918900"/>
          </a:xfrm>
          <a:prstGeom prst="roundRect">
            <a:avLst>
              <a:gd name="adj" fmla="val 16667"/>
            </a:avLst>
          </a:prstGeom>
        </p:spPr>
      </p:pic>
      <p:sp>
        <p:nvSpPr>
          <p:cNvPr id="221" name="Google Shape;221;p32"/>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Робота з батьками</a:t>
            </a:r>
            <a:endParaRPr/>
          </a:p>
        </p:txBody>
      </p:sp>
      <p:sp>
        <p:nvSpPr>
          <p:cNvPr id="222" name="Google Shape;222;p32"/>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a:t>Важливо залучати батьків до викладання англійської мови.</a:t>
            </a:r>
            <a:endParaRPr/>
          </a:p>
          <a:p>
            <a:pPr marL="457200" lvl="0" indent="-311150" algn="l" rtl="0">
              <a:lnSpc>
                <a:spcPct val="110000"/>
              </a:lnSpc>
              <a:spcBef>
                <a:spcPts val="1200"/>
              </a:spcBef>
              <a:spcAft>
                <a:spcPts val="0"/>
              </a:spcAft>
              <a:buSzPts val="1300"/>
              <a:buChar char="●"/>
            </a:pPr>
            <a:r>
              <a:rPr lang="uk"/>
              <a:t>Батьки можуть підтримати дітей у навчанні та допомогти їм з домашніми завданнями.</a:t>
            </a:r>
            <a:endParaRPr/>
          </a:p>
          <a:p>
            <a:pPr marL="457200" lvl="0" indent="-311150" algn="l" rtl="0">
              <a:lnSpc>
                <a:spcPct val="110000"/>
              </a:lnSpc>
              <a:spcBef>
                <a:spcPts val="0"/>
              </a:spcBef>
              <a:spcAft>
                <a:spcPts val="0"/>
              </a:spcAft>
              <a:buSzPts val="1300"/>
              <a:buChar char="●"/>
            </a:pPr>
            <a:r>
              <a:rPr lang="uk"/>
              <a:t>Для роботи з батьками можна використовувати такі методи, як: проведення батьківських зборів; розсилка листів; Створення сайту або сторінки в соціальних мережах.</a:t>
            </a:r>
            <a:endParaRPr/>
          </a:p>
        </p:txBody>
      </p:sp>
    </p:spTree>
    <p:extLst>
      <p:ext uri="{BB962C8B-B14F-4D97-AF65-F5344CB8AC3E}">
        <p14:creationId xmlns:p14="http://schemas.microsoft.com/office/powerpoint/2010/main" val="1503907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3"/>
          <p:cNvPicPr preferRelativeResize="0">
            <a:picLocks noGrp="1"/>
          </p:cNvPicPr>
          <p:nvPr>
            <p:ph type="pic" idx="2"/>
          </p:nvPr>
        </p:nvPicPr>
        <p:blipFill rotWithShape="1">
          <a:blip r:embed="rId3">
            <a:alphaModFix/>
          </a:blip>
          <a:srcRect l="24196" r="24190"/>
          <a:stretch/>
        </p:blipFill>
        <p:spPr>
          <a:xfrm>
            <a:off x="5843075" y="632300"/>
            <a:ext cx="2615100" cy="3918900"/>
          </a:xfrm>
          <a:prstGeom prst="roundRect">
            <a:avLst>
              <a:gd name="adj" fmla="val 16667"/>
            </a:avLst>
          </a:prstGeom>
        </p:spPr>
      </p:pic>
      <p:sp>
        <p:nvSpPr>
          <p:cNvPr id="228" name="Google Shape;228;p33"/>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Оцінювання навчальних досягнень учнів</a:t>
            </a:r>
            <a:endParaRPr/>
          </a:p>
        </p:txBody>
      </p:sp>
      <p:sp>
        <p:nvSpPr>
          <p:cNvPr id="229" name="Google Shape;229;p33"/>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dirty="0"/>
              <a:t>Оцінювання академічних досягнень учнів є важливою складовою викладання англійської мови. Оцінювання дозволяє вчителю відстежувати прогрес учнів і надавати їм зворотний зв'язок.</a:t>
            </a:r>
            <a:endParaRPr dirty="0"/>
          </a:p>
          <a:p>
            <a:pPr marL="146050" lvl="0" indent="0" algn="l" rtl="0">
              <a:lnSpc>
                <a:spcPct val="110000"/>
              </a:lnSpc>
              <a:spcBef>
                <a:spcPts val="1200"/>
              </a:spcBef>
              <a:spcAft>
                <a:spcPts val="0"/>
              </a:spcAft>
              <a:buSzPts val="1300"/>
            </a:pPr>
            <a:r>
              <a:rPr lang="uk" dirty="0"/>
              <a:t>Для оцінки навчальних досягнень учнів можна використовувати такі методи, як:</a:t>
            </a:r>
            <a:endParaRPr dirty="0"/>
          </a:p>
          <a:p>
            <a:pPr marL="457200" lvl="0" indent="-311150" algn="l" rtl="0">
              <a:lnSpc>
                <a:spcPct val="110000"/>
              </a:lnSpc>
              <a:spcBef>
                <a:spcPts val="0"/>
              </a:spcBef>
              <a:spcAft>
                <a:spcPts val="0"/>
              </a:spcAft>
              <a:buSzPts val="1300"/>
              <a:buChar char="●"/>
            </a:pPr>
            <a:r>
              <a:rPr lang="uk" dirty="0"/>
              <a:t>усні відповіді;</a:t>
            </a:r>
            <a:endParaRPr dirty="0"/>
          </a:p>
          <a:p>
            <a:pPr marL="457200" lvl="0" indent="-311150" algn="l" rtl="0">
              <a:lnSpc>
                <a:spcPct val="110000"/>
              </a:lnSpc>
              <a:spcBef>
                <a:spcPts val="0"/>
              </a:spcBef>
              <a:spcAft>
                <a:spcPts val="0"/>
              </a:spcAft>
              <a:buSzPts val="1300"/>
              <a:buChar char="●"/>
            </a:pPr>
            <a:r>
              <a:rPr lang="uk-UA" dirty="0"/>
              <a:t>п</a:t>
            </a:r>
            <a:r>
              <a:rPr lang="uk" dirty="0" smtClean="0"/>
              <a:t>исьмові завдання;</a:t>
            </a:r>
            <a:endParaRPr dirty="0"/>
          </a:p>
          <a:p>
            <a:pPr marL="457200" lvl="0" indent="-311150" algn="l" rtl="0">
              <a:lnSpc>
                <a:spcPct val="110000"/>
              </a:lnSpc>
              <a:spcBef>
                <a:spcPts val="0"/>
              </a:spcBef>
              <a:spcAft>
                <a:spcPts val="0"/>
              </a:spcAft>
              <a:buSzPts val="1300"/>
              <a:buChar char="●"/>
            </a:pPr>
            <a:r>
              <a:rPr lang="uk" dirty="0"/>
              <a:t>тестові завдання.</a:t>
            </a:r>
            <a:endParaRPr dirty="0"/>
          </a:p>
        </p:txBody>
      </p:sp>
    </p:spTree>
    <p:extLst>
      <p:ext uri="{BB962C8B-B14F-4D97-AF65-F5344CB8AC3E}">
        <p14:creationId xmlns:p14="http://schemas.microsoft.com/office/powerpoint/2010/main" val="3434931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4"/>
          <p:cNvPicPr preferRelativeResize="0">
            <a:picLocks noGrp="1"/>
          </p:cNvPicPr>
          <p:nvPr>
            <p:ph type="pic" idx="2"/>
          </p:nvPr>
        </p:nvPicPr>
        <p:blipFill rotWithShape="1">
          <a:blip r:embed="rId3">
            <a:alphaModFix/>
          </a:blip>
          <a:srcRect l="27767" r="27762"/>
          <a:stretch/>
        </p:blipFill>
        <p:spPr>
          <a:xfrm>
            <a:off x="5843075" y="632300"/>
            <a:ext cx="2615100" cy="3918900"/>
          </a:xfrm>
          <a:prstGeom prst="roundRect">
            <a:avLst>
              <a:gd name="adj" fmla="val 16667"/>
            </a:avLst>
          </a:prstGeom>
        </p:spPr>
      </p:pic>
      <p:sp>
        <p:nvSpPr>
          <p:cNvPr id="235" name="Google Shape;235;p34"/>
          <p:cNvSpPr txBox="1">
            <a:spLocks noGrp="1"/>
          </p:cNvSpPr>
          <p:nvPr>
            <p:ph type="title"/>
          </p:nvPr>
        </p:nvSpPr>
        <p:spPr>
          <a:xfrm>
            <a:off x="632175" y="920625"/>
            <a:ext cx="50460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Заходи з підвищення кваліфікації вчителів</a:t>
            </a:r>
            <a:endParaRPr/>
          </a:p>
        </p:txBody>
      </p:sp>
      <p:sp>
        <p:nvSpPr>
          <p:cNvPr id="236" name="Google Shape;236;p34"/>
          <p:cNvSpPr txBox="1">
            <a:spLocks noGrp="1"/>
          </p:cNvSpPr>
          <p:nvPr>
            <p:ph type="subTitle" idx="1"/>
          </p:nvPr>
        </p:nvSpPr>
        <p:spPr>
          <a:xfrm>
            <a:off x="642700" y="1723725"/>
            <a:ext cx="3763800" cy="28275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a:t>Важливо, щоб викладачі англійської мови мали можливість підвищувати свою кваліфікацію. Це дозволить їм бути в курсі останніх тенденцій викладання англійської мови та використовувати ефективні методи викладання.</a:t>
            </a:r>
            <a:endParaRPr/>
          </a:p>
          <a:p>
            <a:pPr marL="457200" lvl="0" indent="-311150" algn="l" rtl="0">
              <a:lnSpc>
                <a:spcPct val="110000"/>
              </a:lnSpc>
              <a:spcBef>
                <a:spcPts val="1200"/>
              </a:spcBef>
              <a:spcAft>
                <a:spcPts val="0"/>
              </a:spcAft>
              <a:buSzPts val="1300"/>
              <a:buChar char="●"/>
            </a:pPr>
            <a:r>
              <a:rPr lang="uk"/>
              <a:t>Участь у курсах підвищення кваліфікації</a:t>
            </a:r>
            <a:endParaRPr/>
          </a:p>
          <a:p>
            <a:pPr marL="457200" lvl="0" indent="-311150" algn="l" rtl="0">
              <a:lnSpc>
                <a:spcPct val="110000"/>
              </a:lnSpc>
              <a:spcBef>
                <a:spcPts val="0"/>
              </a:spcBef>
              <a:spcAft>
                <a:spcPts val="0"/>
              </a:spcAft>
              <a:buSzPts val="1300"/>
              <a:buChar char="●"/>
            </a:pPr>
            <a:r>
              <a:rPr lang="uk"/>
              <a:t>Читання професійної літератури</a:t>
            </a:r>
            <a:endParaRPr/>
          </a:p>
          <a:p>
            <a:pPr marL="457200" lvl="0" indent="-311150" algn="l" rtl="0">
              <a:lnSpc>
                <a:spcPct val="110000"/>
              </a:lnSpc>
              <a:spcBef>
                <a:spcPts val="0"/>
              </a:spcBef>
              <a:spcAft>
                <a:spcPts val="0"/>
              </a:spcAft>
              <a:buSzPts val="1300"/>
              <a:buChar char="●"/>
            </a:pPr>
            <a:r>
              <a:rPr lang="uk"/>
              <a:t>Участь у вебінарах та семінарах</a:t>
            </a:r>
            <a:endParaRPr/>
          </a:p>
        </p:txBody>
      </p:sp>
    </p:spTree>
    <p:extLst>
      <p:ext uri="{BB962C8B-B14F-4D97-AF65-F5344CB8AC3E}">
        <p14:creationId xmlns:p14="http://schemas.microsoft.com/office/powerpoint/2010/main" val="3305539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632175" y="920625"/>
            <a:ext cx="64851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Рекомендації</a:t>
            </a:r>
            <a:endParaRPr/>
          </a:p>
        </p:txBody>
      </p:sp>
      <p:sp>
        <p:nvSpPr>
          <p:cNvPr id="249" name="Google Shape;249;p36"/>
          <p:cNvSpPr txBox="1">
            <a:spLocks noGrp="1"/>
          </p:cNvSpPr>
          <p:nvPr>
            <p:ph type="subTitle" idx="1"/>
          </p:nvPr>
        </p:nvSpPr>
        <p:spPr>
          <a:xfrm>
            <a:off x="642700" y="1589400"/>
            <a:ext cx="6474600" cy="3030900"/>
          </a:xfrm>
          <a:prstGeom prst="rect">
            <a:avLst/>
          </a:prstGeom>
        </p:spPr>
        <p:txBody>
          <a:bodyPr spcFirstLastPara="1" wrap="square" lIns="91425" tIns="91425" rIns="91425" bIns="91425" anchor="t" anchorCtr="0">
            <a:noAutofit/>
          </a:bodyPr>
          <a:lstStyle/>
          <a:p>
            <a:pPr marL="146050" lvl="0" indent="0" algn="l" rtl="0">
              <a:lnSpc>
                <a:spcPct val="110000"/>
              </a:lnSpc>
              <a:spcBef>
                <a:spcPts val="0"/>
              </a:spcBef>
              <a:spcAft>
                <a:spcPts val="0"/>
              </a:spcAft>
              <a:buSzPts val="1300"/>
            </a:pPr>
            <a:r>
              <a:rPr lang="uk" sz="1600" dirty="0"/>
              <a:t>Для ефективного викладання англійської мови в молодшому шкільному віці рекомендується:</a:t>
            </a:r>
            <a:endParaRPr sz="1600" dirty="0"/>
          </a:p>
          <a:p>
            <a:pPr marL="457200" lvl="0" indent="-311150" algn="l" rtl="0">
              <a:lnSpc>
                <a:spcPct val="110000"/>
              </a:lnSpc>
              <a:spcBef>
                <a:spcPts val="0"/>
              </a:spcBef>
              <a:spcAft>
                <a:spcPts val="0"/>
              </a:spcAft>
              <a:buSzPts val="1300"/>
              <a:buChar char="●"/>
            </a:pPr>
            <a:r>
              <a:rPr lang="uk" sz="1600" dirty="0"/>
              <a:t>використовувати різні методи і прийоми навчання;</a:t>
            </a:r>
            <a:endParaRPr sz="1600" dirty="0"/>
          </a:p>
          <a:p>
            <a:pPr marL="457200" lvl="0" indent="-311150" algn="l" rtl="0">
              <a:lnSpc>
                <a:spcPct val="110000"/>
              </a:lnSpc>
              <a:spcBef>
                <a:spcPts val="0"/>
              </a:spcBef>
              <a:spcAft>
                <a:spcPts val="0"/>
              </a:spcAft>
              <a:buSzPts val="1300"/>
              <a:buChar char="●"/>
            </a:pPr>
            <a:r>
              <a:rPr lang="uk" sz="1600" dirty="0"/>
              <a:t>враховувати вікові особливості учнів;</a:t>
            </a:r>
            <a:endParaRPr sz="1600" dirty="0"/>
          </a:p>
          <a:p>
            <a:pPr marL="457200" lvl="0" indent="-311150" algn="l" rtl="0">
              <a:lnSpc>
                <a:spcPct val="110000"/>
              </a:lnSpc>
              <a:spcBef>
                <a:spcPts val="0"/>
              </a:spcBef>
              <a:spcAft>
                <a:spcPts val="0"/>
              </a:spcAft>
              <a:buSzPts val="1300"/>
              <a:buChar char="●"/>
            </a:pPr>
            <a:r>
              <a:rPr lang="uk" sz="1600" dirty="0"/>
              <a:t>створити мотиваційну атмосферу на заняттях;</a:t>
            </a:r>
            <a:endParaRPr sz="1600" dirty="0"/>
          </a:p>
          <a:p>
            <a:pPr marL="457200" lvl="0" indent="-311150" algn="l" rtl="0">
              <a:lnSpc>
                <a:spcPct val="110000"/>
              </a:lnSpc>
              <a:spcBef>
                <a:spcPts val="0"/>
              </a:spcBef>
              <a:spcAft>
                <a:spcPts val="0"/>
              </a:spcAft>
              <a:buSzPts val="1300"/>
              <a:buChar char="●"/>
            </a:pPr>
            <a:r>
              <a:rPr lang="uk" sz="1600" dirty="0"/>
              <a:t>залучати батьків до виховання;</a:t>
            </a:r>
            <a:endParaRPr sz="1600" dirty="0"/>
          </a:p>
          <a:p>
            <a:pPr marL="457200" lvl="0" indent="-311150" algn="l" rtl="0">
              <a:lnSpc>
                <a:spcPct val="110000"/>
              </a:lnSpc>
              <a:spcBef>
                <a:spcPts val="0"/>
              </a:spcBef>
              <a:spcAft>
                <a:spcPts val="0"/>
              </a:spcAft>
              <a:buSzPts val="1300"/>
              <a:buChar char="●"/>
            </a:pPr>
            <a:r>
              <a:rPr lang="uk" sz="1600" dirty="0"/>
              <a:t>проводити заходи з підвищення кваліфікації вчителів.</a:t>
            </a:r>
            <a:endParaRPr sz="1600" dirty="0"/>
          </a:p>
        </p:txBody>
      </p:sp>
    </p:spTree>
    <p:extLst>
      <p:ext uri="{BB962C8B-B14F-4D97-AF65-F5344CB8AC3E}">
        <p14:creationId xmlns:p14="http://schemas.microsoft.com/office/powerpoint/2010/main" val="1489356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5"/>
          <p:cNvPicPr preferRelativeResize="0">
            <a:picLocks noGrp="1"/>
          </p:cNvPicPr>
          <p:nvPr>
            <p:ph type="pic" idx="2"/>
          </p:nvPr>
        </p:nvPicPr>
        <p:blipFill rotWithShape="1">
          <a:blip r:embed="rId3">
            <a:alphaModFix/>
          </a:blip>
          <a:srcRect l="31257" r="31257"/>
          <a:stretch/>
        </p:blipFill>
        <p:spPr>
          <a:xfrm>
            <a:off x="642700" y="632300"/>
            <a:ext cx="2615100" cy="3918900"/>
          </a:xfrm>
          <a:prstGeom prst="roundRect">
            <a:avLst>
              <a:gd name="adj" fmla="val 16667"/>
            </a:avLst>
          </a:prstGeom>
        </p:spPr>
      </p:pic>
      <p:sp>
        <p:nvSpPr>
          <p:cNvPr id="242" name="Google Shape;242;p35"/>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Висновок</a:t>
            </a:r>
            <a:endParaRPr/>
          </a:p>
        </p:txBody>
      </p:sp>
      <p:sp>
        <p:nvSpPr>
          <p:cNvPr id="243" name="Google Shape;243;p35"/>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
              <a:t>Грамотний підхід до викладання англійської мови в молодшому шкільному віці є ефективним способом розвитку мовних компетенцій учнів. Для успішного застосування грамотного підходу необхідно використовувати різноманітні методи і прийоми навчання, враховувати вікові особливості учнів і створювати мотиваційну атмосферу на заняттях.</a:t>
            </a:r>
            <a:endParaRPr/>
          </a:p>
          <a:p>
            <a:pPr marL="0" lvl="0" indent="0" algn="l" rtl="0">
              <a:spcBef>
                <a:spcPts val="1200"/>
              </a:spcBef>
              <a:spcAft>
                <a:spcPts val="1200"/>
              </a:spcAft>
              <a:buNone/>
            </a:pPr>
            <a:endParaRPr/>
          </a:p>
        </p:txBody>
      </p:sp>
    </p:spTree>
    <p:extLst>
      <p:ext uri="{BB962C8B-B14F-4D97-AF65-F5344CB8AC3E}">
        <p14:creationId xmlns:p14="http://schemas.microsoft.com/office/powerpoint/2010/main" val="3095966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3000" y="0"/>
            <a:ext cx="6858000" cy="5143500"/>
          </a:xfrm>
          <a:prstGeom prst="rect">
            <a:avLst/>
          </a:prstGeom>
        </p:spPr>
      </p:pic>
    </p:spTree>
    <p:extLst>
      <p:ext uri="{BB962C8B-B14F-4D97-AF65-F5344CB8AC3E}">
        <p14:creationId xmlns:p14="http://schemas.microsoft.com/office/powerpoint/2010/main" val="1918206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1"/>
          <p:cNvPicPr preferRelativeResize="0">
            <a:picLocks noGrp="1"/>
          </p:cNvPicPr>
          <p:nvPr>
            <p:ph type="pic" idx="2"/>
          </p:nvPr>
        </p:nvPicPr>
        <p:blipFill rotWithShape="1">
          <a:blip r:embed="rId3">
            <a:alphaModFix/>
          </a:blip>
          <a:srcRect l="27736" r="27741"/>
          <a:stretch/>
        </p:blipFill>
        <p:spPr>
          <a:xfrm>
            <a:off x="642700" y="632300"/>
            <a:ext cx="2615100" cy="3918900"/>
          </a:xfrm>
          <a:prstGeom prst="roundRect">
            <a:avLst>
              <a:gd name="adj" fmla="val 16667"/>
            </a:avLst>
          </a:prstGeom>
        </p:spPr>
      </p:pic>
      <p:sp>
        <p:nvSpPr>
          <p:cNvPr id="214" name="Google Shape;214;p31"/>
          <p:cNvSpPr txBox="1">
            <a:spLocks noGrp="1"/>
          </p:cNvSpPr>
          <p:nvPr>
            <p:ph type="title"/>
          </p:nvPr>
        </p:nvSpPr>
        <p:spPr>
          <a:xfrm>
            <a:off x="4722075" y="997400"/>
            <a:ext cx="3589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a:t>Що таке грамотний підхід?</a:t>
            </a:r>
            <a:endParaRPr/>
          </a:p>
        </p:txBody>
      </p:sp>
      <p:sp>
        <p:nvSpPr>
          <p:cNvPr id="215" name="Google Shape;215;p31"/>
          <p:cNvSpPr txBox="1">
            <a:spLocks noGrp="1"/>
          </p:cNvSpPr>
          <p:nvPr>
            <p:ph type="subTitle" idx="1"/>
          </p:nvPr>
        </p:nvSpPr>
        <p:spPr>
          <a:xfrm>
            <a:off x="4722075" y="1959150"/>
            <a:ext cx="3589800" cy="27423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uk"/>
              <a:t>Компетентнісний підхід – це системний підхід до навчання, який передбачає формування учня як мовної особистості.</a:t>
            </a:r>
            <a:endParaRPr/>
          </a:p>
          <a:p>
            <a:pPr marL="457200" lvl="0" indent="-311150" algn="l" rtl="0">
              <a:lnSpc>
                <a:spcPct val="110000"/>
              </a:lnSpc>
              <a:spcBef>
                <a:spcPts val="1200"/>
              </a:spcBef>
              <a:spcAft>
                <a:spcPts val="0"/>
              </a:spcAft>
              <a:buSzPts val="1300"/>
              <a:buChar char="●"/>
            </a:pPr>
            <a:r>
              <a:rPr lang="uk"/>
              <a:t>Метою грамотного підходу є не тільки навчання учнів англійської мови, а й формування таких компетенцій, як:</a:t>
            </a:r>
            <a:endParaRPr/>
          </a:p>
          <a:p>
            <a:pPr marL="457200" lvl="0" indent="-311150" algn="l" rtl="0">
              <a:lnSpc>
                <a:spcPct val="110000"/>
              </a:lnSpc>
              <a:spcBef>
                <a:spcPts val="0"/>
              </a:spcBef>
              <a:spcAft>
                <a:spcPts val="0"/>
              </a:spcAft>
              <a:buSzPts val="1300"/>
              <a:buChar char="●"/>
            </a:pPr>
            <a:r>
              <a:rPr lang="uk"/>
              <a:t>комунікативна компетентність;</a:t>
            </a:r>
            <a:endParaRPr/>
          </a:p>
          <a:p>
            <a:pPr marL="457200" lvl="0" indent="-311150" algn="l" rtl="0">
              <a:lnSpc>
                <a:spcPct val="110000"/>
              </a:lnSpc>
              <a:spcBef>
                <a:spcPts val="0"/>
              </a:spcBef>
              <a:spcAft>
                <a:spcPts val="0"/>
              </a:spcAft>
              <a:buSzPts val="1300"/>
              <a:buChar char="●"/>
            </a:pPr>
            <a:r>
              <a:rPr lang="uk"/>
              <a:t>мовна компетенція;</a:t>
            </a:r>
            <a:endParaRPr/>
          </a:p>
          <a:p>
            <a:pPr marL="457200" lvl="0" indent="-311150" algn="l" rtl="0">
              <a:lnSpc>
                <a:spcPct val="110000"/>
              </a:lnSpc>
              <a:spcBef>
                <a:spcPts val="0"/>
              </a:spcBef>
              <a:spcAft>
                <a:spcPts val="0"/>
              </a:spcAft>
              <a:buSzPts val="1300"/>
              <a:buChar char="●"/>
            </a:pPr>
            <a:r>
              <a:rPr lang="uk"/>
              <a:t>культурна компетентність.</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23200" y="0"/>
            <a:ext cx="6877800" cy="5143500"/>
          </a:xfrm>
          <a:prstGeom prst="rect">
            <a:avLst/>
          </a:prstGeom>
        </p:spPr>
      </p:pic>
    </p:spTree>
    <p:extLst>
      <p:ext uri="{BB962C8B-B14F-4D97-AF65-F5344CB8AC3E}">
        <p14:creationId xmlns:p14="http://schemas.microsoft.com/office/powerpoint/2010/main" val="275329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3000" y="0"/>
            <a:ext cx="6858000" cy="5143500"/>
          </a:xfrm>
          <a:prstGeom prst="rect">
            <a:avLst/>
          </a:prstGeom>
        </p:spPr>
      </p:pic>
    </p:spTree>
    <p:extLst>
      <p:ext uri="{BB962C8B-B14F-4D97-AF65-F5344CB8AC3E}">
        <p14:creationId xmlns:p14="http://schemas.microsoft.com/office/powerpoint/2010/main" val="2783865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3000" y="0"/>
            <a:ext cx="6858000" cy="5143500"/>
          </a:xfrm>
          <a:prstGeom prst="rect">
            <a:avLst/>
          </a:prstGeom>
        </p:spPr>
      </p:pic>
    </p:spTree>
    <p:extLst>
      <p:ext uri="{BB962C8B-B14F-4D97-AF65-F5344CB8AC3E}">
        <p14:creationId xmlns:p14="http://schemas.microsoft.com/office/powerpoint/2010/main" val="394364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3000" y="0"/>
            <a:ext cx="6858000" cy="5143500"/>
          </a:xfrm>
          <a:prstGeom prst="rect">
            <a:avLst/>
          </a:prstGeom>
        </p:spPr>
      </p:pic>
    </p:spTree>
    <p:extLst>
      <p:ext uri="{BB962C8B-B14F-4D97-AF65-F5344CB8AC3E}">
        <p14:creationId xmlns:p14="http://schemas.microsoft.com/office/powerpoint/2010/main" val="717746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subTitle" idx="1"/>
          </p:nvPr>
        </p:nvSpPr>
        <p:spPr>
          <a:xfrm>
            <a:off x="347074" y="1786500"/>
            <a:ext cx="2504125" cy="3051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uk" sz="1600" dirty="0"/>
              <a:t>Методична складова - передбачає використання ефективних методів і прийомів навчання, що сприяють формуванню мовних компетенцій.</a:t>
            </a:r>
            <a:endParaRPr sz="1600" dirty="0"/>
          </a:p>
        </p:txBody>
      </p:sp>
      <p:sp>
        <p:nvSpPr>
          <p:cNvPr id="221" name="Google Shape;221;p32"/>
          <p:cNvSpPr txBox="1">
            <a:spLocks noGrp="1"/>
          </p:cNvSpPr>
          <p:nvPr>
            <p:ph type="subTitle" idx="2"/>
          </p:nvPr>
        </p:nvSpPr>
        <p:spPr>
          <a:xfrm>
            <a:off x="3184443" y="1786500"/>
            <a:ext cx="2669637" cy="3051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uk" sz="1600" dirty="0"/>
              <a:t>Дидактичний компонент - передбачає використання дидактичних матеріалів, які відповідають віковим особливостям дітей і сприяють формуванню мовних компетенцій.</a:t>
            </a:r>
            <a:endParaRPr sz="1600" dirty="0"/>
          </a:p>
        </p:txBody>
      </p:sp>
      <p:sp>
        <p:nvSpPr>
          <p:cNvPr id="222" name="Google Shape;222;p32"/>
          <p:cNvSpPr txBox="1">
            <a:spLocks noGrp="1"/>
          </p:cNvSpPr>
          <p:nvPr>
            <p:ph type="title"/>
          </p:nvPr>
        </p:nvSpPr>
        <p:spPr>
          <a:xfrm>
            <a:off x="1920800" y="565150"/>
            <a:ext cx="5196925" cy="63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uk" dirty="0"/>
              <a:t>Складові компетентнісного підходу</a:t>
            </a:r>
            <a:endParaRPr dirty="0"/>
          </a:p>
        </p:txBody>
      </p:sp>
      <p:sp>
        <p:nvSpPr>
          <p:cNvPr id="223" name="Google Shape;223;p32"/>
          <p:cNvSpPr txBox="1">
            <a:spLocks noGrp="1"/>
          </p:cNvSpPr>
          <p:nvPr>
            <p:ph type="subTitle" idx="3"/>
          </p:nvPr>
        </p:nvSpPr>
        <p:spPr>
          <a:xfrm>
            <a:off x="6028050" y="1786500"/>
            <a:ext cx="2957550" cy="3051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uk" sz="1600" dirty="0"/>
              <a:t>Організаційна складова - передбачає створення умов для ефективного навчання, таких як: належна організація освітнього процесу; забезпечення індивідуального підходу до учнів; створення мотиваційної атмосфери на заняттях.</a:t>
            </a:r>
            <a:endParaRPr sz="16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 Monochrome - v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1187</Words>
  <Application>Microsoft Office PowerPoint</Application>
  <PresentationFormat>Экран (16:9)</PresentationFormat>
  <Paragraphs>141</Paragraphs>
  <Slides>35</Slides>
  <Notes>29</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35</vt:i4>
      </vt:variant>
    </vt:vector>
  </HeadingPairs>
  <TitlesOfParts>
    <vt:vector size="45" baseType="lpstr">
      <vt:lpstr>Poppins</vt:lpstr>
      <vt:lpstr>Lato Light</vt:lpstr>
      <vt:lpstr>Arial</vt:lpstr>
      <vt:lpstr>League Spartan</vt:lpstr>
      <vt:lpstr>Open Sans Medium</vt:lpstr>
      <vt:lpstr>League Spartan Medium</vt:lpstr>
      <vt:lpstr>Inter</vt:lpstr>
      <vt:lpstr>Calibri</vt:lpstr>
      <vt:lpstr>Simple Light</vt:lpstr>
      <vt:lpstr>Modern Monochrome - v1</vt:lpstr>
      <vt:lpstr>Навчання англійської мови молодших школярів. Компетентнісний підхід. </vt:lpstr>
      <vt:lpstr>Викладання англійської мови молодшим школярам: грамотний підхід</vt:lpstr>
      <vt:lpstr>Викладання англійської мови на початковому рівні</vt:lpstr>
      <vt:lpstr>Що таке грамотний підхід?</vt:lpstr>
      <vt:lpstr>Презентация PowerPoint</vt:lpstr>
      <vt:lpstr>Презентация PowerPoint</vt:lpstr>
      <vt:lpstr>Презентация PowerPoint</vt:lpstr>
      <vt:lpstr>Презентация PowerPoint</vt:lpstr>
      <vt:lpstr>Складові компетентнісного підходу</vt:lpstr>
      <vt:lpstr>Методична складова</vt:lpstr>
      <vt:lpstr>Дидактичний компонент</vt:lpstr>
      <vt:lpstr>Організаційна складова</vt:lpstr>
      <vt:lpstr>Формування комунікативної компетентності</vt:lpstr>
      <vt:lpstr>Формування мовної компетенції</vt:lpstr>
      <vt:lpstr>Формування культурної компетентності</vt:lpstr>
      <vt:lpstr>Переваги компетентісного підходу</vt:lpstr>
      <vt:lpstr>Ігрові методи навчання</vt:lpstr>
      <vt:lpstr>Мовленнєві ігри</vt:lpstr>
      <vt:lpstr>Ситуативно-рольові ігри</vt:lpstr>
      <vt:lpstr>Методи проєктів</vt:lpstr>
      <vt:lpstr>Техніки критичного мислення</vt:lpstr>
      <vt:lpstr>Використання текстів на уроках англійської мови</vt:lpstr>
      <vt:lpstr>Використання аудіо- та відеоматеріалів на уроках англійської мови</vt:lpstr>
      <vt:lpstr>Використання цифрових освітніх ресурсів на уроках англійської мови</vt:lpstr>
      <vt:lpstr>Відповідність навчального матеріалу віковим особливостям учнів</vt:lpstr>
      <vt:lpstr>Мотиваційна атмосфера на заняттях</vt:lpstr>
      <vt:lpstr>Застосування технологій на уроках англійської мови</vt:lpstr>
      <vt:lpstr>Розвиток творчих здібностей</vt:lpstr>
      <vt:lpstr>Використання мультимедійних матеріалів</vt:lpstr>
      <vt:lpstr>Робота з батьками</vt:lpstr>
      <vt:lpstr>Оцінювання навчальних досягнень учнів</vt:lpstr>
      <vt:lpstr>Заходи з підвищення кваліфікації вчителів</vt:lpstr>
      <vt:lpstr>Рекомендації</vt:lpstr>
      <vt:lpstr>Висновок</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Викладання англійської мови молодшим школярам: грамотний підхід</dc:title>
  <cp:lastModifiedBy>Vlad</cp:lastModifiedBy>
  <cp:revision>10</cp:revision>
  <dcterms:modified xsi:type="dcterms:W3CDTF">2023-12-18T12:28:48Z</dcterms:modified>
</cp:coreProperties>
</file>