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6" r:id="rId20"/>
    <p:sldId id="273" r:id="rId21"/>
    <p:sldId id="275" r:id="rId22"/>
    <p:sldId id="277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60"/>
  </p:normalViewPr>
  <p:slideViewPr>
    <p:cSldViewPr>
      <p:cViewPr varScale="1">
        <p:scale>
          <a:sx n="65" d="100"/>
          <a:sy n="65" d="100"/>
        </p:scale>
        <p:origin x="-130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28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20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66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89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15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69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13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53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544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56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6F14-1613-46C4-8296-587C290EF75C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05E6-C2EA-4D0D-9209-99C306FDC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7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PCUse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633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Значення </a:t>
            </a:r>
            <a:r>
              <a:rPr lang="uk-UA" dirty="0" smtClean="0"/>
              <a:t>та практичний аспект </a:t>
            </a:r>
            <a:r>
              <a:rPr lang="en-US" dirty="0" smtClean="0"/>
              <a:t>STEM-</a:t>
            </a:r>
            <a:r>
              <a:rPr lang="uk-UA" dirty="0" smtClean="0"/>
              <a:t>освіти на уроках </a:t>
            </a:r>
            <a:r>
              <a:rPr lang="uk-UA" dirty="0" smtClean="0"/>
              <a:t>прав</a:t>
            </a:r>
            <a:r>
              <a:rPr lang="uk-UA" dirty="0" smtClean="0"/>
              <a:t>ознавства, історії </a:t>
            </a:r>
            <a:r>
              <a:rPr lang="uk-UA" dirty="0" smtClean="0"/>
              <a:t> </a:t>
            </a:r>
            <a:r>
              <a:rPr lang="uk-UA" dirty="0" smtClean="0"/>
              <a:t>та громадянської освіти 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13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" y="8895"/>
            <a:ext cx="5868144" cy="4401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10840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3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458072" cy="594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1"/>
            <a:ext cx="5119826" cy="682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51441" y="980728"/>
            <a:ext cx="39422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Дерево</a:t>
            </a:r>
          </a:p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самореалізації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6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Історія України 11 клас </a:t>
            </a:r>
            <a:br>
              <a:rPr lang="uk-UA" dirty="0" smtClean="0"/>
            </a:br>
            <a:r>
              <a:rPr lang="uk-UA" dirty="0" smtClean="0"/>
              <a:t>Практичне заняття </a:t>
            </a:r>
            <a:br>
              <a:rPr lang="uk-UA" dirty="0" smtClean="0"/>
            </a:br>
            <a:r>
              <a:rPr lang="uk-UA" dirty="0" smtClean="0"/>
              <a:t>«Війна пішла, а горе залишилось …»</a:t>
            </a:r>
            <a:endParaRPr lang="uk-UA" dirty="0"/>
          </a:p>
        </p:txBody>
      </p:sp>
      <p:pic>
        <p:nvPicPr>
          <p:cNvPr id="1029" name="Picture 5" descr="C:\Users\TPCUser\Desktop\зображення_viber_2023-12-01_14-25-53-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29436"/>
          <a:stretch/>
        </p:blipFill>
        <p:spPr bwMode="auto">
          <a:xfrm>
            <a:off x="1547664" y="2465362"/>
            <a:ext cx="664153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Picture 4" descr="C:\Users\TPCUser\Desktop\зображення_viber_2023-12-01_13-39-42-2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9" b="402"/>
          <a:stretch/>
        </p:blipFill>
        <p:spPr bwMode="auto">
          <a:xfrm>
            <a:off x="179512" y="3670"/>
            <a:ext cx="43115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PCUser\Desktop\зображення_viber_2023-12-01_13-39-42-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3103"/>
            <a:ext cx="4468217" cy="59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TPCUser\Desktop\зображення_viber_2023-12-01_13-39-42-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" b="1782"/>
          <a:stretch/>
        </p:blipFill>
        <p:spPr bwMode="auto">
          <a:xfrm>
            <a:off x="1907704" y="224802"/>
            <a:ext cx="6192688" cy="66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C:\Users\TPCUser\Desktop\зображення_viber_2023-12-01_13-39-41-8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8" b="1916"/>
          <a:stretch/>
        </p:blipFill>
        <p:spPr bwMode="auto">
          <a:xfrm>
            <a:off x="1691678" y="61986"/>
            <a:ext cx="707670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C:\Users\TPCUser\Desktop\зображення_viber_2023-12-01_13-39-41-7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0"/>
            <a:ext cx="8244408" cy="68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Правознавство 9 клас</a:t>
            </a:r>
            <a:br>
              <a:rPr lang="uk-UA" dirty="0" smtClean="0"/>
            </a:br>
            <a:r>
              <a:rPr lang="uk-UA" dirty="0" smtClean="0"/>
              <a:t>Тема: «Права і свободи людини»</a:t>
            </a:r>
            <a:endParaRPr lang="uk-UA" dirty="0"/>
          </a:p>
        </p:txBody>
      </p:sp>
      <p:pic>
        <p:nvPicPr>
          <p:cNvPr id="11266" name="Picture 2" descr="C:\Users\TPCUser\Desktop\зображення_viber_2023-12-01_14-37-41-8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 bwMode="auto">
          <a:xfrm rot="10800000">
            <a:off x="1914444" y="2636912"/>
            <a:ext cx="5260305" cy="38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TPCUser\Desktop\зображення_viber_2023-12-01_14-10-41-5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PCUser\AppData\Roaming\Microsoft\Windows\Network Shortcuts\002-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TPCUser\Desktop\зображення_viber_2023-12-01_14-10-41-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4114"/>
            <a:ext cx="9140552" cy="68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 descr="C:\Users\TPCUser\AppData\Roaming\Microsoft\Windows\Network Shortcuts\017-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PCUser\Desktop\зображення_viber_2023-12-01_14-26-47-2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4" b="11161"/>
          <a:stretch/>
        </p:blipFill>
        <p:spPr bwMode="auto">
          <a:xfrm>
            <a:off x="2195736" y="2924944"/>
            <a:ext cx="5472608" cy="380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TPCUser\AppData\Roaming\Microsoft\Windows\Network Shortcuts\018-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" y="0"/>
            <a:ext cx="9147976" cy="68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633" y="404665"/>
            <a:ext cx="7585775" cy="4392488"/>
          </a:xfrm>
        </p:spPr>
        <p:txBody>
          <a:bodyPr>
            <a:no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СТЕМ- освіти у предметну область правознавства і громадянської освіти відкриває перед учнями нові можливості для їх розвитку, які необхідні для розуміння правових норм, законів та їх впливу на суспільство.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6840760" cy="122413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аспекти інтеграції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СТЕМ-освіти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галузь суспільних дисциплін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5266997"/>
            <a:ext cx="3528392" cy="1224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майбутньої професії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861046"/>
            <a:ext cx="3384376" cy="1224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інтересу учнів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3861047"/>
            <a:ext cx="3528392" cy="1224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команді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2079134"/>
            <a:ext cx="3384376" cy="1224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27984" y="2079134"/>
            <a:ext cx="3672408" cy="1224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інтердисциплінарності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585775" cy="252027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СТЕМ-освіти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уроках історії, правознавства та громадянської освіти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Громадянська освіта 10 клас</a:t>
            </a:r>
            <a:br>
              <a:rPr lang="uk-UA" dirty="0" smtClean="0"/>
            </a:br>
            <a:r>
              <a:rPr lang="uk-UA" dirty="0" smtClean="0"/>
              <a:t>Тема: «Самореалізація людини»</a:t>
            </a:r>
            <a:endParaRPr lang="uk-UA" dirty="0"/>
          </a:p>
        </p:txBody>
      </p:sp>
      <p:pic>
        <p:nvPicPr>
          <p:cNvPr id="3074" name="Picture 2" descr="C:\Users\TPCUser\Desktop\зображення_viber_2023-11-17_15-19-21-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PCUser\Desktop\зображення_viber_2023-11-17_15-19-45-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 descr="C:\Users\TPCUser\Desktop\зображення_viber_2023-11-17_15-20-06-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03588" cy="592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PCUser\Desktop\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13"/>
            <a:ext cx="5581300" cy="418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4" y="1268760"/>
            <a:ext cx="4080030" cy="5440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6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72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Значення та практичний аспект STEM-освіти на уроках правознавства, історії  та громадянської освіти </vt:lpstr>
      <vt:lpstr>Презентация PowerPoint</vt:lpstr>
      <vt:lpstr>Інтеграція СТЕМ- освіти у предметну область правознавства і громадянської освіти відкриває перед учнями нові можливості для їх розвитку, які необхідні для розуміння правових норм, законів та їх впливу на суспільство. </vt:lpstr>
      <vt:lpstr>Основні аспекти інтеграції СТЕМ-освіти в галузь суспільних дисциплін</vt:lpstr>
      <vt:lpstr>Елементи СТЕМ-освіти  на уроках історії, правознавства та громадянської освіти</vt:lpstr>
      <vt:lpstr>Громадянська освіта 10 клас Тема: «Самореалізація людини»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Історія України 11 клас  Практичне заняття  «Війна пішла, а горе залишилось …»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Правознавство 9 клас Тема: «Права і свободи людини»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TPCUser</dc:creator>
  <cp:lastModifiedBy>TPCUser</cp:lastModifiedBy>
  <cp:revision>18</cp:revision>
  <dcterms:created xsi:type="dcterms:W3CDTF">2023-11-17T11:21:26Z</dcterms:created>
  <dcterms:modified xsi:type="dcterms:W3CDTF">2023-12-01T12:43:04Z</dcterms:modified>
</cp:coreProperties>
</file>