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0" r:id="rId2"/>
    <p:sldId id="256" r:id="rId3"/>
    <p:sldId id="283" r:id="rId4"/>
    <p:sldId id="258" r:id="rId5"/>
    <p:sldId id="284" r:id="rId6"/>
    <p:sldId id="259" r:id="rId7"/>
    <p:sldId id="261" r:id="rId8"/>
    <p:sldId id="266" r:id="rId9"/>
    <p:sldId id="267" r:id="rId10"/>
    <p:sldId id="268" r:id="rId11"/>
    <p:sldId id="269" r:id="rId12"/>
    <p:sldId id="271" r:id="rId13"/>
    <p:sldId id="273" r:id="rId14"/>
    <p:sldId id="270" r:id="rId15"/>
    <p:sldId id="274" r:id="rId16"/>
    <p:sldId id="275" r:id="rId17"/>
    <p:sldId id="276" r:id="rId18"/>
    <p:sldId id="272" r:id="rId19"/>
    <p:sldId id="277" r:id="rId20"/>
    <p:sldId id="278" r:id="rId21"/>
    <p:sldId id="279" r:id="rId22"/>
    <p:sldId id="280" r:id="rId23"/>
    <p:sldId id="282" r:id="rId24"/>
    <p:sldId id="263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584C4-9074-4CD7-91D2-15F9FDE907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D4F957B-1926-4F08-B11B-C10F3F4ECC78}">
      <dgm:prSet phldrT="[Текст]"/>
      <dgm:spPr>
        <a:solidFill>
          <a:schemeClr val="accent4">
            <a:alpha val="9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Елементи </a:t>
          </a:r>
          <a:r>
            <a: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STEM</a:t>
          </a:r>
          <a:r>
            <a: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- освіти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uk-UA" dirty="0">
            <a:solidFill>
              <a:schemeClr val="bg1"/>
            </a:solidFill>
          </a:endParaRPr>
        </a:p>
      </dgm:t>
    </dgm:pt>
    <dgm:pt modelId="{D604CD2A-2CAE-4EF9-83DA-8DAA1A6878F7}" type="parTrans" cxnId="{DEF6D7DD-8FF1-40FA-895D-034FB75467C1}">
      <dgm:prSet/>
      <dgm:spPr/>
      <dgm:t>
        <a:bodyPr/>
        <a:lstStyle/>
        <a:p>
          <a:endParaRPr lang="ru-RU"/>
        </a:p>
      </dgm:t>
    </dgm:pt>
    <dgm:pt modelId="{674AFA55-0115-476C-8408-95B235E9DAA1}" type="sibTrans" cxnId="{DEF6D7DD-8FF1-40FA-895D-034FB75467C1}">
      <dgm:prSet/>
      <dgm:spPr/>
      <dgm:t>
        <a:bodyPr/>
        <a:lstStyle/>
        <a:p>
          <a:endParaRPr lang="ru-RU"/>
        </a:p>
      </dgm:t>
    </dgm:pt>
    <dgm:pt modelId="{2C0187D9-B88B-4AC7-8C24-446B108224A6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Інтегровані 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уроки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BC291B-25F9-418F-AC21-D714D0332671}" type="parTrans" cxnId="{0B28CADC-F2B6-46ED-94F8-11A6847C971B}">
      <dgm:prSet/>
      <dgm:spPr/>
      <dgm:t>
        <a:bodyPr/>
        <a:lstStyle/>
        <a:p>
          <a:endParaRPr lang="ru-RU"/>
        </a:p>
      </dgm:t>
    </dgm:pt>
    <dgm:pt modelId="{7563BD3F-8161-41E0-AC58-082D911F11BA}" type="sibTrans" cxnId="{0B28CADC-F2B6-46ED-94F8-11A6847C971B}">
      <dgm:prSet/>
      <dgm:spPr/>
      <dgm:t>
        <a:bodyPr/>
        <a:lstStyle/>
        <a:p>
          <a:endParaRPr lang="ru-RU"/>
        </a:p>
      </dgm:t>
    </dgm:pt>
    <dgm:pt modelId="{CE1B7DA2-5BD9-415B-86E5-9CBE36FC502D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Проектна діяльність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D4F1F7-1812-44AC-A813-FA85D80F0E4C}" type="parTrans" cxnId="{290C92D9-1DC7-4B47-B169-736DB20C560F}">
      <dgm:prSet/>
      <dgm:spPr/>
      <dgm:t>
        <a:bodyPr/>
        <a:lstStyle/>
        <a:p>
          <a:endParaRPr lang="ru-RU"/>
        </a:p>
      </dgm:t>
    </dgm:pt>
    <dgm:pt modelId="{4EA03412-CD12-4969-8FDC-1EE5B3A24436}" type="sibTrans" cxnId="{290C92D9-1DC7-4B47-B169-736DB20C560F}">
      <dgm:prSet/>
      <dgm:spPr/>
      <dgm:t>
        <a:bodyPr/>
        <a:lstStyle/>
        <a:p>
          <a:endParaRPr lang="ru-RU"/>
        </a:p>
      </dgm:t>
    </dgm:pt>
    <dgm:pt modelId="{382BD09D-C5E9-455B-949B-19C822FC81B6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ІКТ технології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AD139B-2FC3-458B-A50E-1F8FFF2AB8EF}" type="parTrans" cxnId="{06BE2242-9738-45AD-837C-675EBE24A511}">
      <dgm:prSet/>
      <dgm:spPr/>
      <dgm:t>
        <a:bodyPr/>
        <a:lstStyle/>
        <a:p>
          <a:endParaRPr lang="ru-RU"/>
        </a:p>
      </dgm:t>
    </dgm:pt>
    <dgm:pt modelId="{7FF88217-8911-4975-A9C7-03900A6F0260}" type="sibTrans" cxnId="{06BE2242-9738-45AD-837C-675EBE24A511}">
      <dgm:prSet/>
      <dgm:spPr/>
      <dgm:t>
        <a:bodyPr/>
        <a:lstStyle/>
        <a:p>
          <a:endParaRPr lang="ru-RU"/>
        </a:p>
      </dgm:t>
    </dgm:pt>
    <dgm:pt modelId="{56421045-2E2A-44A3-948C-342CAE11B9C9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Перевернуте навчання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117EC7-965E-496B-95AF-7EDFD33CD8E9}" type="parTrans" cxnId="{19F706BC-8EEC-4471-A6D5-1F3178B9DBB0}">
      <dgm:prSet/>
      <dgm:spPr/>
      <dgm:t>
        <a:bodyPr/>
        <a:lstStyle/>
        <a:p>
          <a:endParaRPr lang="ru-RU"/>
        </a:p>
      </dgm:t>
    </dgm:pt>
    <dgm:pt modelId="{0C494E6F-26B8-483F-B175-E4453A45670E}" type="sibTrans" cxnId="{19F706BC-8EEC-4471-A6D5-1F3178B9DBB0}">
      <dgm:prSet/>
      <dgm:spPr/>
      <dgm:t>
        <a:bodyPr/>
        <a:lstStyle/>
        <a:p>
          <a:endParaRPr lang="ru-RU"/>
        </a:p>
      </dgm:t>
    </dgm:pt>
    <dgm:pt modelId="{FDB27CE2-A08F-407D-9C3C-ECF93BB8D5AF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Відхід від шаблону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6B2D08-436A-4878-8555-12B9FA1A9FF3}" type="parTrans" cxnId="{DCB93C4E-4C8F-4AF0-B604-FE5EA78724AB}">
      <dgm:prSet/>
      <dgm:spPr/>
      <dgm:t>
        <a:bodyPr/>
        <a:lstStyle/>
        <a:p>
          <a:endParaRPr lang="ru-RU"/>
        </a:p>
      </dgm:t>
    </dgm:pt>
    <dgm:pt modelId="{2439532C-749E-4DBC-8410-4B777530F3F4}" type="sibTrans" cxnId="{DCB93C4E-4C8F-4AF0-B604-FE5EA78724AB}">
      <dgm:prSet/>
      <dgm:spPr/>
      <dgm:t>
        <a:bodyPr/>
        <a:lstStyle/>
        <a:p>
          <a:endParaRPr lang="ru-RU"/>
        </a:p>
      </dgm:t>
    </dgm:pt>
    <dgm:pt modelId="{9E173CFF-4BA1-4557-BE03-7562AE6B64E7}">
      <dgm:prSet/>
      <dgm:spPr>
        <a:solidFill>
          <a:schemeClr val="accent4"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Парні та групові форми </a:t>
          </a:r>
          <a:r>
            <a: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робіт 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BF7C7-9A6F-48D2-8801-045BC2964328}" type="parTrans" cxnId="{2EE253C5-7D21-4CD0-A987-7ECB78EA013E}">
      <dgm:prSet/>
      <dgm:spPr/>
      <dgm:t>
        <a:bodyPr/>
        <a:lstStyle/>
        <a:p>
          <a:endParaRPr lang="ru-RU"/>
        </a:p>
      </dgm:t>
    </dgm:pt>
    <dgm:pt modelId="{5E52C204-8D6D-45AF-A21A-CED2DEA4F292}" type="sibTrans" cxnId="{2EE253C5-7D21-4CD0-A987-7ECB78EA013E}">
      <dgm:prSet/>
      <dgm:spPr/>
      <dgm:t>
        <a:bodyPr/>
        <a:lstStyle/>
        <a:p>
          <a:endParaRPr lang="ru-RU"/>
        </a:p>
      </dgm:t>
    </dgm:pt>
    <dgm:pt modelId="{06F2193C-1843-482A-8E4D-1A2C810A8586}" type="pres">
      <dgm:prSet presAssocID="{FEA584C4-9074-4CD7-91D2-15F9FDE907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A720A6-68C7-4086-AA51-81F982516A84}" type="pres">
      <dgm:prSet presAssocID="{8D4F957B-1926-4F08-B11B-C10F3F4ECC78}" presName="hierRoot1" presStyleCnt="0"/>
      <dgm:spPr/>
    </dgm:pt>
    <dgm:pt modelId="{21A33D77-F6C3-4F09-9F09-56561188800A}" type="pres">
      <dgm:prSet presAssocID="{8D4F957B-1926-4F08-B11B-C10F3F4ECC78}" presName="composite" presStyleCnt="0"/>
      <dgm:spPr/>
    </dgm:pt>
    <dgm:pt modelId="{9D227692-DA58-4385-A56E-53CAC5A4F7E3}" type="pres">
      <dgm:prSet presAssocID="{8D4F957B-1926-4F08-B11B-C10F3F4ECC78}" presName="background" presStyleLbl="node0" presStyleIdx="0" presStyleCnt="1"/>
      <dgm:spPr/>
    </dgm:pt>
    <dgm:pt modelId="{1BEC663E-8D63-474A-B331-1C3EB6D48F1C}" type="pres">
      <dgm:prSet presAssocID="{8D4F957B-1926-4F08-B11B-C10F3F4ECC78}" presName="text" presStyleLbl="fgAcc0" presStyleIdx="0" presStyleCnt="1" custScaleX="239197" custScaleY="200848" custLinFactY="-48544" custLinFactNeighborX="23022" custLinFactNeighborY="-100000">
        <dgm:presLayoutVars>
          <dgm:chPref val="3"/>
        </dgm:presLayoutVars>
      </dgm:prSet>
      <dgm:spPr/>
    </dgm:pt>
    <dgm:pt modelId="{9348AA85-9029-4F88-8CD3-3E940F7A89FF}" type="pres">
      <dgm:prSet presAssocID="{8D4F957B-1926-4F08-B11B-C10F3F4ECC78}" presName="hierChild2" presStyleCnt="0"/>
      <dgm:spPr/>
    </dgm:pt>
    <dgm:pt modelId="{4EEA7507-D966-480B-A95E-CC43A3A0A055}" type="pres">
      <dgm:prSet presAssocID="{94BC291B-25F9-418F-AC21-D714D0332671}" presName="Name10" presStyleLbl="parChTrans1D2" presStyleIdx="0" presStyleCnt="6"/>
      <dgm:spPr/>
    </dgm:pt>
    <dgm:pt modelId="{054AFE33-C80B-4598-9043-D28B8C008F5C}" type="pres">
      <dgm:prSet presAssocID="{2C0187D9-B88B-4AC7-8C24-446B108224A6}" presName="hierRoot2" presStyleCnt="0"/>
      <dgm:spPr/>
    </dgm:pt>
    <dgm:pt modelId="{844A0A16-5582-4B29-989D-5DADC80D92B7}" type="pres">
      <dgm:prSet presAssocID="{2C0187D9-B88B-4AC7-8C24-446B108224A6}" presName="composite2" presStyleCnt="0"/>
      <dgm:spPr/>
    </dgm:pt>
    <dgm:pt modelId="{A5A2FD3E-A0F3-46BB-90AD-0E62BB0954CF}" type="pres">
      <dgm:prSet presAssocID="{2C0187D9-B88B-4AC7-8C24-446B108224A6}" presName="background2" presStyleLbl="node2" presStyleIdx="0" presStyleCnt="6"/>
      <dgm:spPr/>
    </dgm:pt>
    <dgm:pt modelId="{A099764C-FF4F-475C-AA73-C3C382886B3D}" type="pres">
      <dgm:prSet presAssocID="{2C0187D9-B88B-4AC7-8C24-446B108224A6}" presName="text2" presStyleLbl="fgAcc2" presStyleIdx="0" presStyleCnt="6" custLinFactY="-26429" custLinFactNeighborX="88315" custLinFactNeighborY="-100000">
        <dgm:presLayoutVars>
          <dgm:chPref val="3"/>
        </dgm:presLayoutVars>
      </dgm:prSet>
      <dgm:spPr/>
    </dgm:pt>
    <dgm:pt modelId="{F3A4CBFA-7712-44D8-B04D-CE0BF3C74D67}" type="pres">
      <dgm:prSet presAssocID="{2C0187D9-B88B-4AC7-8C24-446B108224A6}" presName="hierChild3" presStyleCnt="0"/>
      <dgm:spPr/>
    </dgm:pt>
    <dgm:pt modelId="{E46783DA-689B-4503-BD44-D700816A4079}" type="pres">
      <dgm:prSet presAssocID="{5AD4F1F7-1812-44AC-A813-FA85D80F0E4C}" presName="Name10" presStyleLbl="parChTrans1D2" presStyleIdx="1" presStyleCnt="6"/>
      <dgm:spPr/>
    </dgm:pt>
    <dgm:pt modelId="{7E01CEF7-21A9-4E76-9D2A-E8DE044D8AB7}" type="pres">
      <dgm:prSet presAssocID="{CE1B7DA2-5BD9-415B-86E5-9CBE36FC502D}" presName="hierRoot2" presStyleCnt="0"/>
      <dgm:spPr/>
    </dgm:pt>
    <dgm:pt modelId="{7823844B-69BF-43D4-A0A0-1536CC460F06}" type="pres">
      <dgm:prSet presAssocID="{CE1B7DA2-5BD9-415B-86E5-9CBE36FC502D}" presName="composite2" presStyleCnt="0"/>
      <dgm:spPr/>
    </dgm:pt>
    <dgm:pt modelId="{7A3D8284-F6A4-4BE1-8488-E750E9B327FB}" type="pres">
      <dgm:prSet presAssocID="{CE1B7DA2-5BD9-415B-86E5-9CBE36FC502D}" presName="background2" presStyleLbl="node2" presStyleIdx="1" presStyleCnt="6"/>
      <dgm:spPr/>
    </dgm:pt>
    <dgm:pt modelId="{1D7C6D60-4100-47BC-8C7B-2F2E04CD4A5B}" type="pres">
      <dgm:prSet presAssocID="{CE1B7DA2-5BD9-415B-86E5-9CBE36FC502D}" presName="text2" presStyleLbl="fgAcc2" presStyleIdx="1" presStyleCnt="6" custLinFactNeighborX="-62351" custLinFactNeighborY="61704">
        <dgm:presLayoutVars>
          <dgm:chPref val="3"/>
        </dgm:presLayoutVars>
      </dgm:prSet>
      <dgm:spPr/>
    </dgm:pt>
    <dgm:pt modelId="{D484DBD0-45C8-4BDD-8CE9-C9FB380CCFA3}" type="pres">
      <dgm:prSet presAssocID="{CE1B7DA2-5BD9-415B-86E5-9CBE36FC502D}" presName="hierChild3" presStyleCnt="0"/>
      <dgm:spPr/>
    </dgm:pt>
    <dgm:pt modelId="{A67E5F32-A781-4BDB-A559-F653E98CFDC7}" type="pres">
      <dgm:prSet presAssocID="{F3AD139B-2FC3-458B-A50E-1F8FFF2AB8EF}" presName="Name10" presStyleLbl="parChTrans1D2" presStyleIdx="2" presStyleCnt="6"/>
      <dgm:spPr/>
    </dgm:pt>
    <dgm:pt modelId="{9AF0C223-5F79-407F-A141-0352EC6A45D0}" type="pres">
      <dgm:prSet presAssocID="{382BD09D-C5E9-455B-949B-19C822FC81B6}" presName="hierRoot2" presStyleCnt="0"/>
      <dgm:spPr/>
    </dgm:pt>
    <dgm:pt modelId="{A99B02E3-D03D-44C3-BCC9-68B22D72A437}" type="pres">
      <dgm:prSet presAssocID="{382BD09D-C5E9-455B-949B-19C822FC81B6}" presName="composite2" presStyleCnt="0"/>
      <dgm:spPr/>
    </dgm:pt>
    <dgm:pt modelId="{06FCB391-D573-4EBE-8598-A04F5E4DBC05}" type="pres">
      <dgm:prSet presAssocID="{382BD09D-C5E9-455B-949B-19C822FC81B6}" presName="background2" presStyleLbl="node2" presStyleIdx="2" presStyleCnt="6"/>
      <dgm:spPr/>
    </dgm:pt>
    <dgm:pt modelId="{D5FF9EA7-C263-4219-8630-F2606CFC71C6}" type="pres">
      <dgm:prSet presAssocID="{382BD09D-C5E9-455B-949B-19C822FC81B6}" presName="text2" presStyleLbl="fgAcc2" presStyleIdx="2" presStyleCnt="6" custLinFactY="-848" custLinFactNeighborX="76845" custLinFactNeighborY="-100000">
        <dgm:presLayoutVars>
          <dgm:chPref val="3"/>
        </dgm:presLayoutVars>
      </dgm:prSet>
      <dgm:spPr/>
    </dgm:pt>
    <dgm:pt modelId="{9DBFCAFE-8FC3-4E18-A2EC-EE0609F84080}" type="pres">
      <dgm:prSet presAssocID="{382BD09D-C5E9-455B-949B-19C822FC81B6}" presName="hierChild3" presStyleCnt="0"/>
      <dgm:spPr/>
    </dgm:pt>
    <dgm:pt modelId="{B9A5EC44-66A1-4CC4-A385-7CB8B36062E6}" type="pres">
      <dgm:prSet presAssocID="{7C117EC7-965E-496B-95AF-7EDFD33CD8E9}" presName="Name10" presStyleLbl="parChTrans1D2" presStyleIdx="3" presStyleCnt="6"/>
      <dgm:spPr/>
    </dgm:pt>
    <dgm:pt modelId="{2DA412C4-237B-4B54-961C-BBCC3C6168D2}" type="pres">
      <dgm:prSet presAssocID="{56421045-2E2A-44A3-948C-342CAE11B9C9}" presName="hierRoot2" presStyleCnt="0"/>
      <dgm:spPr/>
    </dgm:pt>
    <dgm:pt modelId="{05A61000-E7EB-41CE-8D0D-19B780E5F9EB}" type="pres">
      <dgm:prSet presAssocID="{56421045-2E2A-44A3-948C-342CAE11B9C9}" presName="composite2" presStyleCnt="0"/>
      <dgm:spPr/>
    </dgm:pt>
    <dgm:pt modelId="{35F9890F-D042-466D-88D5-D91835BCCF97}" type="pres">
      <dgm:prSet presAssocID="{56421045-2E2A-44A3-948C-342CAE11B9C9}" presName="background2" presStyleLbl="node2" presStyleIdx="3" presStyleCnt="6"/>
      <dgm:spPr/>
    </dgm:pt>
    <dgm:pt modelId="{E1EE94D0-50C2-4A3D-9C81-C69159C1F0D3}" type="pres">
      <dgm:prSet presAssocID="{56421045-2E2A-44A3-948C-342CAE11B9C9}" presName="text2" presStyleLbl="fgAcc2" presStyleIdx="3" presStyleCnt="6" custLinFactY="15457" custLinFactNeighborX="-73555" custLinFactNeighborY="100000">
        <dgm:presLayoutVars>
          <dgm:chPref val="3"/>
        </dgm:presLayoutVars>
      </dgm:prSet>
      <dgm:spPr/>
    </dgm:pt>
    <dgm:pt modelId="{C2136EAB-ADA7-4450-99F2-5CED943F3BB7}" type="pres">
      <dgm:prSet presAssocID="{56421045-2E2A-44A3-948C-342CAE11B9C9}" presName="hierChild3" presStyleCnt="0"/>
      <dgm:spPr/>
    </dgm:pt>
    <dgm:pt modelId="{6962E81B-F47A-4684-AD82-BC57FC5AEFB4}" type="pres">
      <dgm:prSet presAssocID="{0D6B2D08-436A-4878-8555-12B9FA1A9FF3}" presName="Name10" presStyleLbl="parChTrans1D2" presStyleIdx="4" presStyleCnt="6"/>
      <dgm:spPr/>
    </dgm:pt>
    <dgm:pt modelId="{6EE8A30A-EA09-4697-922D-5F1B14EDD185}" type="pres">
      <dgm:prSet presAssocID="{FDB27CE2-A08F-407D-9C3C-ECF93BB8D5AF}" presName="hierRoot2" presStyleCnt="0"/>
      <dgm:spPr/>
    </dgm:pt>
    <dgm:pt modelId="{BA580E3D-C6B6-44D6-91A3-2144B94153F9}" type="pres">
      <dgm:prSet presAssocID="{FDB27CE2-A08F-407D-9C3C-ECF93BB8D5AF}" presName="composite2" presStyleCnt="0"/>
      <dgm:spPr/>
    </dgm:pt>
    <dgm:pt modelId="{0078FA66-5E1F-4E6D-A336-780D52920FD1}" type="pres">
      <dgm:prSet presAssocID="{FDB27CE2-A08F-407D-9C3C-ECF93BB8D5AF}" presName="background2" presStyleLbl="node2" presStyleIdx="4" presStyleCnt="6"/>
      <dgm:spPr/>
    </dgm:pt>
    <dgm:pt modelId="{CF6680EC-ED41-43F0-9CBF-AFF990843D0A}" type="pres">
      <dgm:prSet presAssocID="{FDB27CE2-A08F-407D-9C3C-ECF93BB8D5AF}" presName="text2" presStyleLbl="fgAcc2" presStyleIdx="4" presStyleCnt="6" custLinFactNeighborX="26087" custLinFactNeighborY="52746">
        <dgm:presLayoutVars>
          <dgm:chPref val="3"/>
        </dgm:presLayoutVars>
      </dgm:prSet>
      <dgm:spPr/>
    </dgm:pt>
    <dgm:pt modelId="{B52FC4D7-E050-4B9C-A0DE-53CCE02CF6A0}" type="pres">
      <dgm:prSet presAssocID="{FDB27CE2-A08F-407D-9C3C-ECF93BB8D5AF}" presName="hierChild3" presStyleCnt="0"/>
      <dgm:spPr/>
    </dgm:pt>
    <dgm:pt modelId="{53E95331-AD3F-4122-80DF-F637EBFA1807}" type="pres">
      <dgm:prSet presAssocID="{4B9BF7C7-9A6F-48D2-8801-045BC2964328}" presName="Name10" presStyleLbl="parChTrans1D2" presStyleIdx="5" presStyleCnt="6"/>
      <dgm:spPr/>
    </dgm:pt>
    <dgm:pt modelId="{EDB7B68E-93B1-43A1-9CDF-95D481765F2E}" type="pres">
      <dgm:prSet presAssocID="{9E173CFF-4BA1-4557-BE03-7562AE6B64E7}" presName="hierRoot2" presStyleCnt="0"/>
      <dgm:spPr/>
    </dgm:pt>
    <dgm:pt modelId="{201A4CBF-E8F2-45A2-9566-EE5BB8E086FC}" type="pres">
      <dgm:prSet presAssocID="{9E173CFF-4BA1-4557-BE03-7562AE6B64E7}" presName="composite2" presStyleCnt="0"/>
      <dgm:spPr/>
    </dgm:pt>
    <dgm:pt modelId="{8D5B32C9-57A1-4416-B8F0-CB90088AD870}" type="pres">
      <dgm:prSet presAssocID="{9E173CFF-4BA1-4557-BE03-7562AE6B64E7}" presName="background2" presStyleLbl="node2" presStyleIdx="5" presStyleCnt="6"/>
      <dgm:spPr/>
    </dgm:pt>
    <dgm:pt modelId="{588B800E-AE3C-475D-8DFE-C28399004A9C}" type="pres">
      <dgm:prSet presAssocID="{9E173CFF-4BA1-4557-BE03-7562AE6B64E7}" presName="text2" presStyleLbl="fgAcc2" presStyleIdx="5" presStyleCnt="6" custLinFactY="-36683" custLinFactNeighborX="-22448" custLinFactNeighborY="-100000">
        <dgm:presLayoutVars>
          <dgm:chPref val="3"/>
        </dgm:presLayoutVars>
      </dgm:prSet>
      <dgm:spPr/>
    </dgm:pt>
    <dgm:pt modelId="{F3D72F7A-405E-4FD6-82BC-63D04A71CEE4}" type="pres">
      <dgm:prSet presAssocID="{9E173CFF-4BA1-4557-BE03-7562AE6B64E7}" presName="hierChild3" presStyleCnt="0"/>
      <dgm:spPr/>
    </dgm:pt>
  </dgm:ptLst>
  <dgm:cxnLst>
    <dgm:cxn modelId="{93CA9901-4A1F-4E86-8C7D-C51F10A1EB74}" type="presOf" srcId="{5AD4F1F7-1812-44AC-A813-FA85D80F0E4C}" destId="{E46783DA-689B-4503-BD44-D700816A4079}" srcOrd="0" destOrd="0" presId="urn:microsoft.com/office/officeart/2005/8/layout/hierarchy1"/>
    <dgm:cxn modelId="{F07DAC06-4BC7-45CF-BE84-1B60F9F1C7F2}" type="presOf" srcId="{2C0187D9-B88B-4AC7-8C24-446B108224A6}" destId="{A099764C-FF4F-475C-AA73-C3C382886B3D}" srcOrd="0" destOrd="0" presId="urn:microsoft.com/office/officeart/2005/8/layout/hierarchy1"/>
    <dgm:cxn modelId="{E21E4418-F153-4120-81D3-308F66A9892F}" type="presOf" srcId="{0D6B2D08-436A-4878-8555-12B9FA1A9FF3}" destId="{6962E81B-F47A-4684-AD82-BC57FC5AEFB4}" srcOrd="0" destOrd="0" presId="urn:microsoft.com/office/officeart/2005/8/layout/hierarchy1"/>
    <dgm:cxn modelId="{B79E9D25-724B-42F5-A572-7550E0E30B9A}" type="presOf" srcId="{CE1B7DA2-5BD9-415B-86E5-9CBE36FC502D}" destId="{1D7C6D60-4100-47BC-8C7B-2F2E04CD4A5B}" srcOrd="0" destOrd="0" presId="urn:microsoft.com/office/officeart/2005/8/layout/hierarchy1"/>
    <dgm:cxn modelId="{06BE2242-9738-45AD-837C-675EBE24A511}" srcId="{8D4F957B-1926-4F08-B11B-C10F3F4ECC78}" destId="{382BD09D-C5E9-455B-949B-19C822FC81B6}" srcOrd="2" destOrd="0" parTransId="{F3AD139B-2FC3-458B-A50E-1F8FFF2AB8EF}" sibTransId="{7FF88217-8911-4975-A9C7-03900A6F0260}"/>
    <dgm:cxn modelId="{3B8CC848-D0A7-4562-9515-2DCB4931AF1A}" type="presOf" srcId="{56421045-2E2A-44A3-948C-342CAE11B9C9}" destId="{E1EE94D0-50C2-4A3D-9C81-C69159C1F0D3}" srcOrd="0" destOrd="0" presId="urn:microsoft.com/office/officeart/2005/8/layout/hierarchy1"/>
    <dgm:cxn modelId="{DCB93C4E-4C8F-4AF0-B604-FE5EA78724AB}" srcId="{8D4F957B-1926-4F08-B11B-C10F3F4ECC78}" destId="{FDB27CE2-A08F-407D-9C3C-ECF93BB8D5AF}" srcOrd="4" destOrd="0" parTransId="{0D6B2D08-436A-4878-8555-12B9FA1A9FF3}" sibTransId="{2439532C-749E-4DBC-8410-4B777530F3F4}"/>
    <dgm:cxn modelId="{3A98904F-EB76-443A-9412-3EA55BDC1B0C}" type="presOf" srcId="{382BD09D-C5E9-455B-949B-19C822FC81B6}" destId="{D5FF9EA7-C263-4219-8630-F2606CFC71C6}" srcOrd="0" destOrd="0" presId="urn:microsoft.com/office/officeart/2005/8/layout/hierarchy1"/>
    <dgm:cxn modelId="{8C21E176-65B7-4C62-9093-6FB4EBADFE3A}" type="presOf" srcId="{F3AD139B-2FC3-458B-A50E-1F8FFF2AB8EF}" destId="{A67E5F32-A781-4BDB-A559-F653E98CFDC7}" srcOrd="0" destOrd="0" presId="urn:microsoft.com/office/officeart/2005/8/layout/hierarchy1"/>
    <dgm:cxn modelId="{5D757D79-8217-49F3-B1F5-E5F3706838AE}" type="presOf" srcId="{9E173CFF-4BA1-4557-BE03-7562AE6B64E7}" destId="{588B800E-AE3C-475D-8DFE-C28399004A9C}" srcOrd="0" destOrd="0" presId="urn:microsoft.com/office/officeart/2005/8/layout/hierarchy1"/>
    <dgm:cxn modelId="{5942AA7E-A851-4241-8AD3-B6C4EB563251}" type="presOf" srcId="{7C117EC7-965E-496B-95AF-7EDFD33CD8E9}" destId="{B9A5EC44-66A1-4CC4-A385-7CB8B36062E6}" srcOrd="0" destOrd="0" presId="urn:microsoft.com/office/officeart/2005/8/layout/hierarchy1"/>
    <dgm:cxn modelId="{DE2B70B6-3196-4687-82B6-588F195FC222}" type="presOf" srcId="{8D4F957B-1926-4F08-B11B-C10F3F4ECC78}" destId="{1BEC663E-8D63-474A-B331-1C3EB6D48F1C}" srcOrd="0" destOrd="0" presId="urn:microsoft.com/office/officeart/2005/8/layout/hierarchy1"/>
    <dgm:cxn modelId="{19F706BC-8EEC-4471-A6D5-1F3178B9DBB0}" srcId="{8D4F957B-1926-4F08-B11B-C10F3F4ECC78}" destId="{56421045-2E2A-44A3-948C-342CAE11B9C9}" srcOrd="3" destOrd="0" parTransId="{7C117EC7-965E-496B-95AF-7EDFD33CD8E9}" sibTransId="{0C494E6F-26B8-483F-B175-E4453A45670E}"/>
    <dgm:cxn modelId="{A15435BD-14E1-4405-A50D-1A3C5635D819}" type="presOf" srcId="{4B9BF7C7-9A6F-48D2-8801-045BC2964328}" destId="{53E95331-AD3F-4122-80DF-F637EBFA1807}" srcOrd="0" destOrd="0" presId="urn:microsoft.com/office/officeart/2005/8/layout/hierarchy1"/>
    <dgm:cxn modelId="{2EE253C5-7D21-4CD0-A987-7ECB78EA013E}" srcId="{8D4F957B-1926-4F08-B11B-C10F3F4ECC78}" destId="{9E173CFF-4BA1-4557-BE03-7562AE6B64E7}" srcOrd="5" destOrd="0" parTransId="{4B9BF7C7-9A6F-48D2-8801-045BC2964328}" sibTransId="{5E52C204-8D6D-45AF-A21A-CED2DEA4F292}"/>
    <dgm:cxn modelId="{4ADA63CE-6FF1-4151-83CF-D491D61DC54C}" type="presOf" srcId="{FEA584C4-9074-4CD7-91D2-15F9FDE907F7}" destId="{06F2193C-1843-482A-8E4D-1A2C810A8586}" srcOrd="0" destOrd="0" presId="urn:microsoft.com/office/officeart/2005/8/layout/hierarchy1"/>
    <dgm:cxn modelId="{290C92D9-1DC7-4B47-B169-736DB20C560F}" srcId="{8D4F957B-1926-4F08-B11B-C10F3F4ECC78}" destId="{CE1B7DA2-5BD9-415B-86E5-9CBE36FC502D}" srcOrd="1" destOrd="0" parTransId="{5AD4F1F7-1812-44AC-A813-FA85D80F0E4C}" sibTransId="{4EA03412-CD12-4969-8FDC-1EE5B3A24436}"/>
    <dgm:cxn modelId="{0B28CADC-F2B6-46ED-94F8-11A6847C971B}" srcId="{8D4F957B-1926-4F08-B11B-C10F3F4ECC78}" destId="{2C0187D9-B88B-4AC7-8C24-446B108224A6}" srcOrd="0" destOrd="0" parTransId="{94BC291B-25F9-418F-AC21-D714D0332671}" sibTransId="{7563BD3F-8161-41E0-AC58-082D911F11BA}"/>
    <dgm:cxn modelId="{DEF6D7DD-8FF1-40FA-895D-034FB75467C1}" srcId="{FEA584C4-9074-4CD7-91D2-15F9FDE907F7}" destId="{8D4F957B-1926-4F08-B11B-C10F3F4ECC78}" srcOrd="0" destOrd="0" parTransId="{D604CD2A-2CAE-4EF9-83DA-8DAA1A6878F7}" sibTransId="{674AFA55-0115-476C-8408-95B235E9DAA1}"/>
    <dgm:cxn modelId="{AA3E12EC-4C78-4999-A58B-7E8D9FD7F331}" type="presOf" srcId="{FDB27CE2-A08F-407D-9C3C-ECF93BB8D5AF}" destId="{CF6680EC-ED41-43F0-9CBF-AFF990843D0A}" srcOrd="0" destOrd="0" presId="urn:microsoft.com/office/officeart/2005/8/layout/hierarchy1"/>
    <dgm:cxn modelId="{2C2178EC-D5D1-445C-AA80-AC982F49588A}" type="presOf" srcId="{94BC291B-25F9-418F-AC21-D714D0332671}" destId="{4EEA7507-D966-480B-A95E-CC43A3A0A055}" srcOrd="0" destOrd="0" presId="urn:microsoft.com/office/officeart/2005/8/layout/hierarchy1"/>
    <dgm:cxn modelId="{B5A0E75F-3007-4044-8A95-3FE94BC12B12}" type="presParOf" srcId="{06F2193C-1843-482A-8E4D-1A2C810A8586}" destId="{DAA720A6-68C7-4086-AA51-81F982516A84}" srcOrd="0" destOrd="0" presId="urn:microsoft.com/office/officeart/2005/8/layout/hierarchy1"/>
    <dgm:cxn modelId="{6C42C353-12F6-42C4-9ACC-280F7C7B1B2A}" type="presParOf" srcId="{DAA720A6-68C7-4086-AA51-81F982516A84}" destId="{21A33D77-F6C3-4F09-9F09-56561188800A}" srcOrd="0" destOrd="0" presId="urn:microsoft.com/office/officeart/2005/8/layout/hierarchy1"/>
    <dgm:cxn modelId="{25D81206-49E6-4641-B1F9-57CEEAECCA2F}" type="presParOf" srcId="{21A33D77-F6C3-4F09-9F09-56561188800A}" destId="{9D227692-DA58-4385-A56E-53CAC5A4F7E3}" srcOrd="0" destOrd="0" presId="urn:microsoft.com/office/officeart/2005/8/layout/hierarchy1"/>
    <dgm:cxn modelId="{970CBEBF-BCF7-4EBB-BB2C-010BACBA4642}" type="presParOf" srcId="{21A33D77-F6C3-4F09-9F09-56561188800A}" destId="{1BEC663E-8D63-474A-B331-1C3EB6D48F1C}" srcOrd="1" destOrd="0" presId="urn:microsoft.com/office/officeart/2005/8/layout/hierarchy1"/>
    <dgm:cxn modelId="{63659907-3CC0-4BDF-9311-EDCC554C439B}" type="presParOf" srcId="{DAA720A6-68C7-4086-AA51-81F982516A84}" destId="{9348AA85-9029-4F88-8CD3-3E940F7A89FF}" srcOrd="1" destOrd="0" presId="urn:microsoft.com/office/officeart/2005/8/layout/hierarchy1"/>
    <dgm:cxn modelId="{DD42F780-CFDC-4B53-80E2-59B2742E4BA6}" type="presParOf" srcId="{9348AA85-9029-4F88-8CD3-3E940F7A89FF}" destId="{4EEA7507-D966-480B-A95E-CC43A3A0A055}" srcOrd="0" destOrd="0" presId="urn:microsoft.com/office/officeart/2005/8/layout/hierarchy1"/>
    <dgm:cxn modelId="{CCD856B5-B56D-4FC7-BC57-B66004C3C39F}" type="presParOf" srcId="{9348AA85-9029-4F88-8CD3-3E940F7A89FF}" destId="{054AFE33-C80B-4598-9043-D28B8C008F5C}" srcOrd="1" destOrd="0" presId="urn:microsoft.com/office/officeart/2005/8/layout/hierarchy1"/>
    <dgm:cxn modelId="{3C1DE08E-0D12-405D-B199-654A784B4259}" type="presParOf" srcId="{054AFE33-C80B-4598-9043-D28B8C008F5C}" destId="{844A0A16-5582-4B29-989D-5DADC80D92B7}" srcOrd="0" destOrd="0" presId="urn:microsoft.com/office/officeart/2005/8/layout/hierarchy1"/>
    <dgm:cxn modelId="{5E65DBAB-D40D-46AE-9AEE-69821E8323C4}" type="presParOf" srcId="{844A0A16-5582-4B29-989D-5DADC80D92B7}" destId="{A5A2FD3E-A0F3-46BB-90AD-0E62BB0954CF}" srcOrd="0" destOrd="0" presId="urn:microsoft.com/office/officeart/2005/8/layout/hierarchy1"/>
    <dgm:cxn modelId="{3D73E195-801A-4695-AA2F-96E969162D8F}" type="presParOf" srcId="{844A0A16-5582-4B29-989D-5DADC80D92B7}" destId="{A099764C-FF4F-475C-AA73-C3C382886B3D}" srcOrd="1" destOrd="0" presId="urn:microsoft.com/office/officeart/2005/8/layout/hierarchy1"/>
    <dgm:cxn modelId="{F339DD71-BF60-4964-BACB-F2A48A40A945}" type="presParOf" srcId="{054AFE33-C80B-4598-9043-D28B8C008F5C}" destId="{F3A4CBFA-7712-44D8-B04D-CE0BF3C74D67}" srcOrd="1" destOrd="0" presId="urn:microsoft.com/office/officeart/2005/8/layout/hierarchy1"/>
    <dgm:cxn modelId="{C15B6C02-6A8D-447B-9DEF-DF396D4E63D6}" type="presParOf" srcId="{9348AA85-9029-4F88-8CD3-3E940F7A89FF}" destId="{E46783DA-689B-4503-BD44-D700816A4079}" srcOrd="2" destOrd="0" presId="urn:microsoft.com/office/officeart/2005/8/layout/hierarchy1"/>
    <dgm:cxn modelId="{0DF5DC94-9822-4453-A8A6-4F88D12AC5B4}" type="presParOf" srcId="{9348AA85-9029-4F88-8CD3-3E940F7A89FF}" destId="{7E01CEF7-21A9-4E76-9D2A-E8DE044D8AB7}" srcOrd="3" destOrd="0" presId="urn:microsoft.com/office/officeart/2005/8/layout/hierarchy1"/>
    <dgm:cxn modelId="{025279B7-0CEF-4701-B2C6-5F308BAF7A8D}" type="presParOf" srcId="{7E01CEF7-21A9-4E76-9D2A-E8DE044D8AB7}" destId="{7823844B-69BF-43D4-A0A0-1536CC460F06}" srcOrd="0" destOrd="0" presId="urn:microsoft.com/office/officeart/2005/8/layout/hierarchy1"/>
    <dgm:cxn modelId="{D6DE48BF-DB9A-4353-897A-BD05F9650E0F}" type="presParOf" srcId="{7823844B-69BF-43D4-A0A0-1536CC460F06}" destId="{7A3D8284-F6A4-4BE1-8488-E750E9B327FB}" srcOrd="0" destOrd="0" presId="urn:microsoft.com/office/officeart/2005/8/layout/hierarchy1"/>
    <dgm:cxn modelId="{4479E889-34DF-4989-8356-51E42C8ED198}" type="presParOf" srcId="{7823844B-69BF-43D4-A0A0-1536CC460F06}" destId="{1D7C6D60-4100-47BC-8C7B-2F2E04CD4A5B}" srcOrd="1" destOrd="0" presId="urn:microsoft.com/office/officeart/2005/8/layout/hierarchy1"/>
    <dgm:cxn modelId="{49D43BCD-92A4-49AA-8FBE-450E2D354BFE}" type="presParOf" srcId="{7E01CEF7-21A9-4E76-9D2A-E8DE044D8AB7}" destId="{D484DBD0-45C8-4BDD-8CE9-C9FB380CCFA3}" srcOrd="1" destOrd="0" presId="urn:microsoft.com/office/officeart/2005/8/layout/hierarchy1"/>
    <dgm:cxn modelId="{C60A5FAC-609E-4C4D-9A96-6B20C888E4BB}" type="presParOf" srcId="{9348AA85-9029-4F88-8CD3-3E940F7A89FF}" destId="{A67E5F32-A781-4BDB-A559-F653E98CFDC7}" srcOrd="4" destOrd="0" presId="urn:microsoft.com/office/officeart/2005/8/layout/hierarchy1"/>
    <dgm:cxn modelId="{34A53496-9662-4F4D-BAEB-DC249C8F3C34}" type="presParOf" srcId="{9348AA85-9029-4F88-8CD3-3E940F7A89FF}" destId="{9AF0C223-5F79-407F-A141-0352EC6A45D0}" srcOrd="5" destOrd="0" presId="urn:microsoft.com/office/officeart/2005/8/layout/hierarchy1"/>
    <dgm:cxn modelId="{9845EAC7-834E-4EE0-A0E0-4818E606EFC6}" type="presParOf" srcId="{9AF0C223-5F79-407F-A141-0352EC6A45D0}" destId="{A99B02E3-D03D-44C3-BCC9-68B22D72A437}" srcOrd="0" destOrd="0" presId="urn:microsoft.com/office/officeart/2005/8/layout/hierarchy1"/>
    <dgm:cxn modelId="{1779B6E4-3DAE-4B12-B55A-99C5F5B7BA70}" type="presParOf" srcId="{A99B02E3-D03D-44C3-BCC9-68B22D72A437}" destId="{06FCB391-D573-4EBE-8598-A04F5E4DBC05}" srcOrd="0" destOrd="0" presId="urn:microsoft.com/office/officeart/2005/8/layout/hierarchy1"/>
    <dgm:cxn modelId="{270D00A7-7689-47CE-8421-AB9686204100}" type="presParOf" srcId="{A99B02E3-D03D-44C3-BCC9-68B22D72A437}" destId="{D5FF9EA7-C263-4219-8630-F2606CFC71C6}" srcOrd="1" destOrd="0" presId="urn:microsoft.com/office/officeart/2005/8/layout/hierarchy1"/>
    <dgm:cxn modelId="{23381839-A878-4AA6-9462-1F5B5620F3D7}" type="presParOf" srcId="{9AF0C223-5F79-407F-A141-0352EC6A45D0}" destId="{9DBFCAFE-8FC3-4E18-A2EC-EE0609F84080}" srcOrd="1" destOrd="0" presId="urn:microsoft.com/office/officeart/2005/8/layout/hierarchy1"/>
    <dgm:cxn modelId="{8A7CDD85-B9B8-4D6E-9653-CF7BE081B79A}" type="presParOf" srcId="{9348AA85-9029-4F88-8CD3-3E940F7A89FF}" destId="{B9A5EC44-66A1-4CC4-A385-7CB8B36062E6}" srcOrd="6" destOrd="0" presId="urn:microsoft.com/office/officeart/2005/8/layout/hierarchy1"/>
    <dgm:cxn modelId="{D84FADAB-D3A1-43FA-BC92-8B96B38E179D}" type="presParOf" srcId="{9348AA85-9029-4F88-8CD3-3E940F7A89FF}" destId="{2DA412C4-237B-4B54-961C-BBCC3C6168D2}" srcOrd="7" destOrd="0" presId="urn:microsoft.com/office/officeart/2005/8/layout/hierarchy1"/>
    <dgm:cxn modelId="{B7147771-E9BD-4AB3-A5C0-D08951A293D5}" type="presParOf" srcId="{2DA412C4-237B-4B54-961C-BBCC3C6168D2}" destId="{05A61000-E7EB-41CE-8D0D-19B780E5F9EB}" srcOrd="0" destOrd="0" presId="urn:microsoft.com/office/officeart/2005/8/layout/hierarchy1"/>
    <dgm:cxn modelId="{027C35D5-C177-4B09-993E-0FF966BDEFCC}" type="presParOf" srcId="{05A61000-E7EB-41CE-8D0D-19B780E5F9EB}" destId="{35F9890F-D042-466D-88D5-D91835BCCF97}" srcOrd="0" destOrd="0" presId="urn:microsoft.com/office/officeart/2005/8/layout/hierarchy1"/>
    <dgm:cxn modelId="{786B5082-0F3F-488D-A7E8-159213AB5B1A}" type="presParOf" srcId="{05A61000-E7EB-41CE-8D0D-19B780E5F9EB}" destId="{E1EE94D0-50C2-4A3D-9C81-C69159C1F0D3}" srcOrd="1" destOrd="0" presId="urn:microsoft.com/office/officeart/2005/8/layout/hierarchy1"/>
    <dgm:cxn modelId="{30CF0543-1992-4BAA-85EB-1364B16A7E80}" type="presParOf" srcId="{2DA412C4-237B-4B54-961C-BBCC3C6168D2}" destId="{C2136EAB-ADA7-4450-99F2-5CED943F3BB7}" srcOrd="1" destOrd="0" presId="urn:microsoft.com/office/officeart/2005/8/layout/hierarchy1"/>
    <dgm:cxn modelId="{DC18FC8C-0695-48A7-8796-09DF9FED8E77}" type="presParOf" srcId="{9348AA85-9029-4F88-8CD3-3E940F7A89FF}" destId="{6962E81B-F47A-4684-AD82-BC57FC5AEFB4}" srcOrd="8" destOrd="0" presId="urn:microsoft.com/office/officeart/2005/8/layout/hierarchy1"/>
    <dgm:cxn modelId="{16D85D3D-92C1-4335-A3ED-A7708753A836}" type="presParOf" srcId="{9348AA85-9029-4F88-8CD3-3E940F7A89FF}" destId="{6EE8A30A-EA09-4697-922D-5F1B14EDD185}" srcOrd="9" destOrd="0" presId="urn:microsoft.com/office/officeart/2005/8/layout/hierarchy1"/>
    <dgm:cxn modelId="{9A81029D-1B6C-4018-919F-515AD96D132C}" type="presParOf" srcId="{6EE8A30A-EA09-4697-922D-5F1B14EDD185}" destId="{BA580E3D-C6B6-44D6-91A3-2144B94153F9}" srcOrd="0" destOrd="0" presId="urn:microsoft.com/office/officeart/2005/8/layout/hierarchy1"/>
    <dgm:cxn modelId="{827AE230-F833-4B00-82AF-BB3669459FF7}" type="presParOf" srcId="{BA580E3D-C6B6-44D6-91A3-2144B94153F9}" destId="{0078FA66-5E1F-4E6D-A336-780D52920FD1}" srcOrd="0" destOrd="0" presId="urn:microsoft.com/office/officeart/2005/8/layout/hierarchy1"/>
    <dgm:cxn modelId="{00112B31-E1B4-4035-A7A3-BAC18DF233D9}" type="presParOf" srcId="{BA580E3D-C6B6-44D6-91A3-2144B94153F9}" destId="{CF6680EC-ED41-43F0-9CBF-AFF990843D0A}" srcOrd="1" destOrd="0" presId="urn:microsoft.com/office/officeart/2005/8/layout/hierarchy1"/>
    <dgm:cxn modelId="{9BDB2897-CDBD-4A27-BB20-4C0538B33BB1}" type="presParOf" srcId="{6EE8A30A-EA09-4697-922D-5F1B14EDD185}" destId="{B52FC4D7-E050-4B9C-A0DE-53CCE02CF6A0}" srcOrd="1" destOrd="0" presId="urn:microsoft.com/office/officeart/2005/8/layout/hierarchy1"/>
    <dgm:cxn modelId="{B0553807-F277-4D10-9232-338BA4936D01}" type="presParOf" srcId="{9348AA85-9029-4F88-8CD3-3E940F7A89FF}" destId="{53E95331-AD3F-4122-80DF-F637EBFA1807}" srcOrd="10" destOrd="0" presId="urn:microsoft.com/office/officeart/2005/8/layout/hierarchy1"/>
    <dgm:cxn modelId="{F2FDA113-E9C4-4F07-8AD3-52680E06E8B3}" type="presParOf" srcId="{9348AA85-9029-4F88-8CD3-3E940F7A89FF}" destId="{EDB7B68E-93B1-43A1-9CDF-95D481765F2E}" srcOrd="11" destOrd="0" presId="urn:microsoft.com/office/officeart/2005/8/layout/hierarchy1"/>
    <dgm:cxn modelId="{693378F8-7AA1-4961-920A-E71AD08AD721}" type="presParOf" srcId="{EDB7B68E-93B1-43A1-9CDF-95D481765F2E}" destId="{201A4CBF-E8F2-45A2-9566-EE5BB8E086FC}" srcOrd="0" destOrd="0" presId="urn:microsoft.com/office/officeart/2005/8/layout/hierarchy1"/>
    <dgm:cxn modelId="{CA397913-6A35-45DB-B07C-C12E18C84663}" type="presParOf" srcId="{201A4CBF-E8F2-45A2-9566-EE5BB8E086FC}" destId="{8D5B32C9-57A1-4416-B8F0-CB90088AD870}" srcOrd="0" destOrd="0" presId="urn:microsoft.com/office/officeart/2005/8/layout/hierarchy1"/>
    <dgm:cxn modelId="{9E4BF70A-CC17-480B-A6F8-1EBF317C3FC6}" type="presParOf" srcId="{201A4CBF-E8F2-45A2-9566-EE5BB8E086FC}" destId="{588B800E-AE3C-475D-8DFE-C28399004A9C}" srcOrd="1" destOrd="0" presId="urn:microsoft.com/office/officeart/2005/8/layout/hierarchy1"/>
    <dgm:cxn modelId="{1F990BB9-3B55-46ED-8FEA-C35205BA9263}" type="presParOf" srcId="{EDB7B68E-93B1-43A1-9CDF-95D481765F2E}" destId="{F3D72F7A-405E-4FD6-82BC-63D04A71CEE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95331-AD3F-4122-80DF-F637EBFA1807}">
      <dsp:nvSpPr>
        <dsp:cNvPr id="0" name=""/>
        <dsp:cNvSpPr/>
      </dsp:nvSpPr>
      <dsp:spPr>
        <a:xfrm>
          <a:off x="4793087" y="2389467"/>
          <a:ext cx="3292119" cy="463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06"/>
              </a:lnTo>
              <a:lnTo>
                <a:pt x="3292119" y="346206"/>
              </a:lnTo>
              <a:lnTo>
                <a:pt x="3292119" y="4634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E81B-F47A-4684-AD82-BC57FC5AEFB4}">
      <dsp:nvSpPr>
        <dsp:cNvPr id="0" name=""/>
        <dsp:cNvSpPr/>
      </dsp:nvSpPr>
      <dsp:spPr>
        <a:xfrm>
          <a:off x="4793087" y="2389467"/>
          <a:ext cx="2359398" cy="198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784"/>
              </a:lnTo>
              <a:lnTo>
                <a:pt x="2359398" y="1868784"/>
              </a:lnTo>
              <a:lnTo>
                <a:pt x="2359398" y="19860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5EC44-66A1-4CC4-A385-7CB8B36062E6}">
      <dsp:nvSpPr>
        <dsp:cNvPr id="0" name=""/>
        <dsp:cNvSpPr/>
      </dsp:nvSpPr>
      <dsp:spPr>
        <a:xfrm>
          <a:off x="4344166" y="2389467"/>
          <a:ext cx="448921" cy="2490098"/>
        </a:xfrm>
        <a:custGeom>
          <a:avLst/>
          <a:gdLst/>
          <a:ahLst/>
          <a:cxnLst/>
          <a:rect l="0" t="0" r="0" b="0"/>
          <a:pathLst>
            <a:path>
              <a:moveTo>
                <a:pt x="448921" y="0"/>
              </a:moveTo>
              <a:lnTo>
                <a:pt x="448921" y="2372838"/>
              </a:lnTo>
              <a:lnTo>
                <a:pt x="0" y="2372838"/>
              </a:lnTo>
              <a:lnTo>
                <a:pt x="0" y="24900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E5F32-A781-4BDB-A559-F653E98CFDC7}">
      <dsp:nvSpPr>
        <dsp:cNvPr id="0" name=""/>
        <dsp:cNvSpPr/>
      </dsp:nvSpPr>
      <dsp:spPr>
        <a:xfrm>
          <a:off x="4700835" y="2389467"/>
          <a:ext cx="92251" cy="751499"/>
        </a:xfrm>
        <a:custGeom>
          <a:avLst/>
          <a:gdLst/>
          <a:ahLst/>
          <a:cxnLst/>
          <a:rect l="0" t="0" r="0" b="0"/>
          <a:pathLst>
            <a:path>
              <a:moveTo>
                <a:pt x="92251" y="0"/>
              </a:moveTo>
              <a:lnTo>
                <a:pt x="92251" y="634238"/>
              </a:lnTo>
              <a:lnTo>
                <a:pt x="0" y="634238"/>
              </a:lnTo>
              <a:lnTo>
                <a:pt x="0" y="7514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783DA-689B-4503-BD44-D700816A4079}">
      <dsp:nvSpPr>
        <dsp:cNvPr id="0" name=""/>
        <dsp:cNvSpPr/>
      </dsp:nvSpPr>
      <dsp:spPr>
        <a:xfrm>
          <a:off x="1391847" y="2389467"/>
          <a:ext cx="3401239" cy="2058047"/>
        </a:xfrm>
        <a:custGeom>
          <a:avLst/>
          <a:gdLst/>
          <a:ahLst/>
          <a:cxnLst/>
          <a:rect l="0" t="0" r="0" b="0"/>
          <a:pathLst>
            <a:path>
              <a:moveTo>
                <a:pt x="3401239" y="0"/>
              </a:moveTo>
              <a:lnTo>
                <a:pt x="3401239" y="1940786"/>
              </a:lnTo>
              <a:lnTo>
                <a:pt x="0" y="1940786"/>
              </a:lnTo>
              <a:lnTo>
                <a:pt x="0" y="20580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A7507-D966-480B-A95E-CC43A3A0A055}">
      <dsp:nvSpPr>
        <dsp:cNvPr id="0" name=""/>
        <dsp:cNvSpPr/>
      </dsp:nvSpPr>
      <dsp:spPr>
        <a:xfrm>
          <a:off x="1751884" y="2389467"/>
          <a:ext cx="3041203" cy="545886"/>
        </a:xfrm>
        <a:custGeom>
          <a:avLst/>
          <a:gdLst/>
          <a:ahLst/>
          <a:cxnLst/>
          <a:rect l="0" t="0" r="0" b="0"/>
          <a:pathLst>
            <a:path>
              <a:moveTo>
                <a:pt x="3041203" y="0"/>
              </a:moveTo>
              <a:lnTo>
                <a:pt x="3041203" y="428625"/>
              </a:lnTo>
              <a:lnTo>
                <a:pt x="0" y="428625"/>
              </a:lnTo>
              <a:lnTo>
                <a:pt x="0" y="5458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27692-DA58-4385-A56E-53CAC5A4F7E3}">
      <dsp:nvSpPr>
        <dsp:cNvPr id="0" name=""/>
        <dsp:cNvSpPr/>
      </dsp:nvSpPr>
      <dsp:spPr>
        <a:xfrm>
          <a:off x="3279229" y="775106"/>
          <a:ext cx="3027715" cy="1614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663E-8D63-474A-B331-1C3EB6D48F1C}">
      <dsp:nvSpPr>
        <dsp:cNvPr id="0" name=""/>
        <dsp:cNvSpPr/>
      </dsp:nvSpPr>
      <dsp:spPr>
        <a:xfrm>
          <a:off x="3419872" y="908717"/>
          <a:ext cx="3027715" cy="1614360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Елементи </a:t>
          </a:r>
          <a:r>
            <a:rPr lang="en-US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STEM</a:t>
          </a:r>
          <a:r>
            <a:rPr lang="uk-UA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- освіти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500" kern="1200" dirty="0">
            <a:solidFill>
              <a:schemeClr val="bg1"/>
            </a:solidFill>
          </a:endParaRPr>
        </a:p>
      </dsp:txBody>
      <dsp:txXfrm>
        <a:off x="3467155" y="956000"/>
        <a:ext cx="2933149" cy="1519794"/>
      </dsp:txXfrm>
    </dsp:sp>
    <dsp:sp modelId="{A5A2FD3E-A0F3-46BB-90AD-0E62BB0954CF}">
      <dsp:nvSpPr>
        <dsp:cNvPr id="0" name=""/>
        <dsp:cNvSpPr/>
      </dsp:nvSpPr>
      <dsp:spPr>
        <a:xfrm>
          <a:off x="1118992" y="2935353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764C-FF4F-475C-AA73-C3C382886B3D}">
      <dsp:nvSpPr>
        <dsp:cNvPr id="0" name=""/>
        <dsp:cNvSpPr/>
      </dsp:nvSpPr>
      <dsp:spPr>
        <a:xfrm>
          <a:off x="1259635" y="3068964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Інтегровані </a:t>
          </a: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уроки 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3177" y="3092506"/>
        <a:ext cx="1218699" cy="756688"/>
      </dsp:txXfrm>
    </dsp:sp>
    <dsp:sp modelId="{7A3D8284-F6A4-4BE1-8488-E750E9B327FB}">
      <dsp:nvSpPr>
        <dsp:cNvPr id="0" name=""/>
        <dsp:cNvSpPr/>
      </dsp:nvSpPr>
      <dsp:spPr>
        <a:xfrm>
          <a:off x="758956" y="444751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C6D60-4100-47BC-8C7B-2F2E04CD4A5B}">
      <dsp:nvSpPr>
        <dsp:cNvPr id="0" name=""/>
        <dsp:cNvSpPr/>
      </dsp:nvSpPr>
      <dsp:spPr>
        <a:xfrm>
          <a:off x="899598" y="4581125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Проектна діяльність 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3140" y="4604667"/>
        <a:ext cx="1218699" cy="756688"/>
      </dsp:txXfrm>
    </dsp:sp>
    <dsp:sp modelId="{06FCB391-D573-4EBE-8598-A04F5E4DBC05}">
      <dsp:nvSpPr>
        <dsp:cNvPr id="0" name=""/>
        <dsp:cNvSpPr/>
      </dsp:nvSpPr>
      <dsp:spPr>
        <a:xfrm>
          <a:off x="4067944" y="3140966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F9EA7-C263-4219-8630-F2606CFC71C6}">
      <dsp:nvSpPr>
        <dsp:cNvPr id="0" name=""/>
        <dsp:cNvSpPr/>
      </dsp:nvSpPr>
      <dsp:spPr>
        <a:xfrm>
          <a:off x="4208586" y="3274577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ІКТ технології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2128" y="3298119"/>
        <a:ext cx="1218699" cy="756688"/>
      </dsp:txXfrm>
    </dsp:sp>
    <dsp:sp modelId="{35F9890F-D042-466D-88D5-D91835BCCF97}">
      <dsp:nvSpPr>
        <dsp:cNvPr id="0" name=""/>
        <dsp:cNvSpPr/>
      </dsp:nvSpPr>
      <dsp:spPr>
        <a:xfrm>
          <a:off x="3711274" y="4879566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E94D0-50C2-4A3D-9C81-C69159C1F0D3}">
      <dsp:nvSpPr>
        <dsp:cNvPr id="0" name=""/>
        <dsp:cNvSpPr/>
      </dsp:nvSpPr>
      <dsp:spPr>
        <a:xfrm>
          <a:off x="3851917" y="5013176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Перевернуте навчання 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5459" y="5036718"/>
        <a:ext cx="1218699" cy="756688"/>
      </dsp:txXfrm>
    </dsp:sp>
    <dsp:sp modelId="{0078FA66-5E1F-4E6D-A336-780D52920FD1}">
      <dsp:nvSpPr>
        <dsp:cNvPr id="0" name=""/>
        <dsp:cNvSpPr/>
      </dsp:nvSpPr>
      <dsp:spPr>
        <a:xfrm>
          <a:off x="6519594" y="4375512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680EC-ED41-43F0-9CBF-AFF990843D0A}">
      <dsp:nvSpPr>
        <dsp:cNvPr id="0" name=""/>
        <dsp:cNvSpPr/>
      </dsp:nvSpPr>
      <dsp:spPr>
        <a:xfrm>
          <a:off x="6660237" y="4509123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Відхід від шаблону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3779" y="4532665"/>
        <a:ext cx="1218699" cy="756688"/>
      </dsp:txXfrm>
    </dsp:sp>
    <dsp:sp modelId="{8D5B32C9-57A1-4416-B8F0-CB90088AD870}">
      <dsp:nvSpPr>
        <dsp:cNvPr id="0" name=""/>
        <dsp:cNvSpPr/>
      </dsp:nvSpPr>
      <dsp:spPr>
        <a:xfrm>
          <a:off x="7452314" y="285293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B800E-AE3C-475D-8DFE-C28399004A9C}">
      <dsp:nvSpPr>
        <dsp:cNvPr id="0" name=""/>
        <dsp:cNvSpPr/>
      </dsp:nvSpPr>
      <dsp:spPr>
        <a:xfrm>
          <a:off x="7592957" y="2986545"/>
          <a:ext cx="1265783" cy="803772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Парні та групові форми </a:t>
          </a:r>
          <a:r>
            <a:rPr lang="uk-UA" sz="15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робіт </a:t>
          </a:r>
          <a:endParaRPr lang="ru-RU" sz="15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6499" y="3010087"/>
        <a:ext cx="1218699" cy="75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8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62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73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32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9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0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83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72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58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5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46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4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02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05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47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29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A63808-2F7A-473C-B8CE-956B79712CD7}" type="datetimeFigureOut">
              <a:rPr lang="uk-UA" smtClean="0"/>
              <a:t>23.01.24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DA72-DFCF-4868-904D-6605447D5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54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422108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400" b="1" u="sng" dirty="0">
                <a:solidFill>
                  <a:srgbClr val="FFC000"/>
                </a:solidFill>
              </a:rPr>
              <a:t>Впровадження </a:t>
            </a:r>
            <a:r>
              <a:rPr lang="en-US" sz="4400" b="1" u="sng" dirty="0">
                <a:solidFill>
                  <a:srgbClr val="FFC000"/>
                </a:solidFill>
              </a:rPr>
              <a:t>STEM</a:t>
            </a:r>
            <a:r>
              <a:rPr lang="uk-UA" sz="4400" b="1" u="sng" dirty="0">
                <a:solidFill>
                  <a:srgbClr val="FFC000"/>
                </a:solidFill>
              </a:rPr>
              <a:t>-освіти на </a:t>
            </a:r>
            <a:r>
              <a:rPr lang="uk-UA" sz="4400" b="1" u="sng" dirty="0" err="1">
                <a:solidFill>
                  <a:srgbClr val="FFC000"/>
                </a:solidFill>
              </a:rPr>
              <a:t>уроках</a:t>
            </a:r>
            <a:r>
              <a:rPr lang="uk-UA" sz="4400" b="1" u="sng" dirty="0">
                <a:solidFill>
                  <a:srgbClr val="FFC000"/>
                </a:solidFill>
              </a:rPr>
              <a:t> зарубіжної літератури</a:t>
            </a:r>
          </a:p>
        </p:txBody>
      </p:sp>
      <p:pic>
        <p:nvPicPr>
          <p:cNvPr id="1026" name="Picture 2" descr="Що таке STEM-освіта? | Robo.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8" y="476672"/>
            <a:ext cx="5164187" cy="29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5443463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C000"/>
                </a:solidFill>
              </a:rPr>
              <a:t>Підготувала: </a:t>
            </a:r>
          </a:p>
          <a:p>
            <a:r>
              <a:rPr lang="uk-UA" sz="1600" b="1" dirty="0">
                <a:solidFill>
                  <a:srgbClr val="FFC000"/>
                </a:solidFill>
              </a:rPr>
              <a:t>вчитель зарубіжної літератури</a:t>
            </a:r>
          </a:p>
          <a:p>
            <a:r>
              <a:rPr lang="uk-UA" sz="1600" b="1" dirty="0">
                <a:solidFill>
                  <a:srgbClr val="FFC000"/>
                </a:solidFill>
              </a:rPr>
              <a:t> </a:t>
            </a:r>
            <a:r>
              <a:rPr lang="uk-UA" sz="1600" b="1" dirty="0" err="1">
                <a:solidFill>
                  <a:srgbClr val="FFC000"/>
                </a:solidFill>
              </a:rPr>
              <a:t>Лопуга</a:t>
            </a:r>
            <a:r>
              <a:rPr lang="uk-UA" sz="1600" b="1" dirty="0">
                <a:solidFill>
                  <a:srgbClr val="FFC000"/>
                </a:solidFill>
              </a:rPr>
              <a:t> Л. 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5123663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rgbClr val="FFC000"/>
                </a:solidFill>
              </a:rPr>
              <a:t>Ми звикли вважати, що навчання  це процес передачі знань від учителя до учнів, спосіб розширення свідомості і зміни реальності. </a:t>
            </a:r>
          </a:p>
          <a:p>
            <a:pPr marL="0" indent="360363" algn="just">
              <a:buNone/>
            </a:pPr>
            <a:r>
              <a:rPr lang="uk-UA" dirty="0">
                <a:solidFill>
                  <a:srgbClr val="FFC000"/>
                </a:solidFill>
              </a:rPr>
              <a:t>Проте майбутнє має втілювати синтез науки і мистецтва. Змінити реальність можна і треба саме через зв’язок із художнім твором. </a:t>
            </a:r>
          </a:p>
          <a:p>
            <a:pPr marL="0" indent="360363" algn="just">
              <a:buNone/>
            </a:pPr>
            <a:r>
              <a:rPr lang="uk-UA" dirty="0">
                <a:solidFill>
                  <a:srgbClr val="FFC000"/>
                </a:solidFill>
              </a:rPr>
              <a:t>На </a:t>
            </a:r>
            <a:r>
              <a:rPr lang="uk-UA" dirty="0" err="1">
                <a:solidFill>
                  <a:srgbClr val="FFC000"/>
                </a:solidFill>
              </a:rPr>
              <a:t>уроках</a:t>
            </a:r>
            <a:r>
              <a:rPr lang="uk-UA" dirty="0">
                <a:solidFill>
                  <a:srgbClr val="FFC000"/>
                </a:solidFill>
              </a:rPr>
              <a:t> літератури активно реалізується креативність, що включає творчі та художні дисципліни.</a:t>
            </a:r>
          </a:p>
          <a:p>
            <a:pPr marL="0" indent="360363" algn="just">
              <a:buNone/>
            </a:pPr>
            <a:r>
              <a:rPr lang="uk-UA" dirty="0" err="1">
                <a:solidFill>
                  <a:srgbClr val="FFC000"/>
                </a:solidFill>
              </a:rPr>
              <a:t>Уроки</a:t>
            </a:r>
            <a:r>
              <a:rPr lang="uk-UA" dirty="0">
                <a:solidFill>
                  <a:srgbClr val="FFC000"/>
                </a:solidFill>
              </a:rPr>
              <a:t> літератури – добре тло ще й для патріотичного виховання.</a:t>
            </a:r>
          </a:p>
          <a:p>
            <a:pPr marL="0" indent="360363" algn="just">
              <a:buNone/>
            </a:pPr>
            <a:r>
              <a:rPr lang="uk-UA" sz="3600" b="1" u="sng" dirty="0">
                <a:solidFill>
                  <a:srgbClr val="FFC000"/>
                </a:solidFill>
              </a:rPr>
              <a:t> Мета </a:t>
            </a:r>
            <a:r>
              <a:rPr lang="pl-PL" sz="3600" b="1" u="sng" dirty="0">
                <a:solidFill>
                  <a:srgbClr val="FFC000"/>
                </a:solidFill>
              </a:rPr>
              <a:t>STEM-</a:t>
            </a:r>
            <a:r>
              <a:rPr lang="uk-UA" sz="3600" b="1" u="sng" dirty="0">
                <a:solidFill>
                  <a:srgbClr val="FFC000"/>
                </a:solidFill>
              </a:rPr>
              <a:t>освіта – працевлаштування на території рідної країни!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55380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ФОРМИ СЛОВНИКОВОЇ   РОБОТИ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054" y="1721627"/>
            <a:ext cx="8676456" cy="489654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взаємоконтроль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парах;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робота в парах («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Один-удвох-усі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разом»,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робота в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«Коло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Рольова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Драматизація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Мозковий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штурм», метод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Прес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«Обери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ЧПКМ («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Сенкан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Передбачення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Кубування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інтелектуально-творчих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кросворди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шаради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анаграми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вікторини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790" y="441016"/>
            <a:ext cx="7055380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ЛІНГВІСТИЧНІ ІГРИ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336" y="436510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“Мовна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дуель”</a:t>
            </a:r>
            <a:endParaRPr lang="uk-UA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“Лінгвоестафета”</a:t>
            </a:r>
            <a:endParaRPr lang="uk-UA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“Лінгвістичний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двобій”</a:t>
            </a:r>
            <a:endParaRPr lang="uk-UA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19699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Спіймай помилку”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“Ти ― редактор”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“Антивірус”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Правописна селекц</a:t>
            </a:r>
            <a:r>
              <a:rPr lang="uk-UA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044" y="19699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Словопіраміда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“Плетиво </a:t>
            </a:r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словес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Словотвірне вікно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Скульптор словосполучень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1165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РОЗВИТОК УЯВИ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6711654" cy="419548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C000"/>
                </a:solidFill>
              </a:rPr>
              <a:t>скласти</a:t>
            </a:r>
            <a:r>
              <a:rPr lang="ru-RU" sz="2000" dirty="0">
                <a:solidFill>
                  <a:srgbClr val="FFC000"/>
                </a:solidFill>
              </a:rPr>
              <a:t> усну </a:t>
            </a:r>
            <a:r>
              <a:rPr lang="ru-RU" sz="2000" dirty="0" err="1">
                <a:solidFill>
                  <a:srgbClr val="FFC000"/>
                </a:solidFill>
              </a:rPr>
              <a:t>розповідь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від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імені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письменника</a:t>
            </a:r>
            <a:r>
              <a:rPr lang="ru-RU" sz="2000" dirty="0">
                <a:solidFill>
                  <a:srgbClr val="FFC000"/>
                </a:solidFill>
              </a:rPr>
              <a:t> (В. </a:t>
            </a:r>
            <a:r>
              <a:rPr lang="ru-RU" sz="2000" dirty="0" err="1">
                <a:solidFill>
                  <a:srgbClr val="FFC000"/>
                </a:solidFill>
              </a:rPr>
              <a:t>Шекспір</a:t>
            </a:r>
            <a:r>
              <a:rPr lang="ru-RU" sz="2000" dirty="0">
                <a:solidFill>
                  <a:srgbClr val="FFC000"/>
                </a:solidFill>
              </a:rPr>
              <a:t>, Дж. Лондон «</a:t>
            </a:r>
            <a:r>
              <a:rPr lang="ru-RU" sz="2000" dirty="0" err="1">
                <a:solidFill>
                  <a:srgbClr val="FFC000"/>
                </a:solidFill>
              </a:rPr>
              <a:t>Мої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інтереси</a:t>
            </a:r>
            <a:r>
              <a:rPr lang="ru-RU" sz="2000" dirty="0">
                <a:solidFill>
                  <a:srgbClr val="FFC000"/>
                </a:solidFill>
              </a:rPr>
              <a:t> і </a:t>
            </a:r>
            <a:r>
              <a:rPr lang="ru-RU" sz="2000" dirty="0" err="1">
                <a:solidFill>
                  <a:srgbClr val="FFC000"/>
                </a:solidFill>
              </a:rPr>
              <a:t>захоплення</a:t>
            </a:r>
            <a:r>
              <a:rPr lang="ru-RU" sz="2000" dirty="0">
                <a:solidFill>
                  <a:srgbClr val="FFC000"/>
                </a:solidFill>
              </a:rPr>
              <a:t>», «</a:t>
            </a:r>
            <a:r>
              <a:rPr lang="ru-RU" sz="2000" dirty="0" err="1">
                <a:solidFill>
                  <a:srgbClr val="FFC000"/>
                </a:solidFill>
              </a:rPr>
              <a:t>Моє</a:t>
            </a:r>
            <a:r>
              <a:rPr lang="ru-RU" sz="2000" dirty="0">
                <a:solidFill>
                  <a:srgbClr val="FFC000"/>
                </a:solidFill>
              </a:rPr>
              <a:t> перше </a:t>
            </a:r>
            <a:r>
              <a:rPr lang="ru-RU" sz="2000" dirty="0" err="1">
                <a:solidFill>
                  <a:srgbClr val="FFC000"/>
                </a:solidFill>
              </a:rPr>
              <a:t>велике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кохання</a:t>
            </a:r>
            <a:r>
              <a:rPr lang="ru-RU" sz="2000" dirty="0">
                <a:solidFill>
                  <a:srgbClr val="FFC000"/>
                </a:solidFill>
              </a:rPr>
              <a:t>», «Моя </a:t>
            </a:r>
            <a:r>
              <a:rPr lang="ru-RU" sz="2000" dirty="0" err="1">
                <a:solidFill>
                  <a:srgbClr val="FFC000"/>
                </a:solidFill>
              </a:rPr>
              <a:t>сім'я</a:t>
            </a:r>
            <a:r>
              <a:rPr lang="ru-RU" sz="2000" dirty="0">
                <a:solidFill>
                  <a:srgbClr val="FFC000"/>
                </a:solidFill>
              </a:rPr>
              <a:t>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C000"/>
                </a:solidFill>
              </a:rPr>
              <a:t>взяти</a:t>
            </a:r>
            <a:r>
              <a:rPr lang="ru-RU" sz="2000" dirty="0">
                <a:solidFill>
                  <a:srgbClr val="FFC000"/>
                </a:solidFill>
              </a:rPr>
              <a:t> "</a:t>
            </a:r>
            <a:r>
              <a:rPr lang="ru-RU" sz="2000" dirty="0" err="1">
                <a:solidFill>
                  <a:srgbClr val="FFC000"/>
                </a:solidFill>
              </a:rPr>
              <a:t>інтерв'ю</a:t>
            </a:r>
            <a:r>
              <a:rPr lang="ru-RU" sz="2000" dirty="0">
                <a:solidFill>
                  <a:srgbClr val="FFC000"/>
                </a:solidFill>
              </a:rPr>
              <a:t>" у </a:t>
            </a:r>
            <a:r>
              <a:rPr lang="ru-RU" sz="2000" dirty="0" err="1">
                <a:solidFill>
                  <a:srgbClr val="FFC000"/>
                </a:solidFill>
              </a:rPr>
              <a:t>письменника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2903"/>
            <a:ext cx="7055380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СЛОВНИКОВИЙ  КУБ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466" y="1772816"/>
            <a:ext cx="8387664" cy="4619606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		ЦЕ </a:t>
            </a:r>
            <a:r>
              <a:rPr lang="ru-RU" dirty="0" err="1">
                <a:solidFill>
                  <a:srgbClr val="FFC000"/>
                </a:solidFill>
              </a:rPr>
              <a:t>випереджуюче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індивідуальне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групове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завдання</a:t>
            </a:r>
            <a:endParaRPr lang="ru-RU" dirty="0">
              <a:solidFill>
                <a:srgbClr val="FFC00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кращого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розуміння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нових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слів</a:t>
            </a:r>
            <a:r>
              <a:rPr lang="ru-RU" dirty="0">
                <a:solidFill>
                  <a:srgbClr val="FFC000"/>
                </a:solidFill>
              </a:rPr>
              <a:t>, понять у шести </a:t>
            </a:r>
            <a:r>
              <a:rPr lang="ru-RU" dirty="0" err="1">
                <a:solidFill>
                  <a:srgbClr val="FFC000"/>
                </a:solidFill>
              </a:rPr>
              <a:t>площинах</a:t>
            </a:r>
            <a:r>
              <a:rPr lang="ru-RU" dirty="0">
                <a:solidFill>
                  <a:srgbClr val="FFC000"/>
                </a:solidFill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 1) </a:t>
            </a:r>
            <a:r>
              <a:rPr lang="ru-RU" dirty="0" err="1">
                <a:solidFill>
                  <a:srgbClr val="FFC000"/>
                </a:solidFill>
              </a:rPr>
              <a:t>значення</a:t>
            </a:r>
            <a:r>
              <a:rPr lang="ru-RU" dirty="0">
                <a:solidFill>
                  <a:srgbClr val="FFC000"/>
                </a:solidFill>
              </a:rPr>
              <a:t> слова;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 2) </a:t>
            </a:r>
            <a:r>
              <a:rPr lang="ru-RU" dirty="0" err="1">
                <a:solidFill>
                  <a:srgbClr val="FFC000"/>
                </a:solidFill>
              </a:rPr>
              <a:t>походження</a:t>
            </a:r>
            <a:r>
              <a:rPr lang="ru-RU" dirty="0">
                <a:solidFill>
                  <a:srgbClr val="FFC000"/>
                </a:solidFill>
              </a:rPr>
              <a:t>; 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 3) </a:t>
            </a:r>
            <a:r>
              <a:rPr lang="ru-RU" dirty="0" err="1">
                <a:solidFill>
                  <a:srgbClr val="FFC000"/>
                </a:solidFill>
              </a:rPr>
              <a:t>спільнокореневі</a:t>
            </a:r>
            <a:r>
              <a:rPr lang="ru-RU" dirty="0">
                <a:solidFill>
                  <a:srgbClr val="FFC000"/>
                </a:solidFill>
              </a:rPr>
              <a:t> слова;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4) </a:t>
            </a:r>
            <a:r>
              <a:rPr lang="ru-RU" dirty="0" err="1">
                <a:solidFill>
                  <a:srgbClr val="FFC000"/>
                </a:solidFill>
              </a:rPr>
              <a:t>сполучення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зі</a:t>
            </a:r>
            <a:r>
              <a:rPr lang="ru-RU" dirty="0">
                <a:solidFill>
                  <a:srgbClr val="FFC000"/>
                </a:solidFill>
              </a:rPr>
              <a:t> словом;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 5) </a:t>
            </a:r>
            <a:r>
              <a:rPr lang="ru-RU" dirty="0" err="1">
                <a:solidFill>
                  <a:srgbClr val="FFC000"/>
                </a:solidFill>
              </a:rPr>
              <a:t>синоніми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антоніми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омоніми</a:t>
            </a:r>
            <a:r>
              <a:rPr lang="ru-RU" dirty="0">
                <a:solidFill>
                  <a:srgbClr val="FFC000"/>
                </a:solidFill>
              </a:rPr>
              <a:t>;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FFC000"/>
                </a:solidFill>
              </a:rPr>
              <a:t>6) </a:t>
            </a:r>
            <a:r>
              <a:rPr lang="ru-RU" dirty="0" err="1">
                <a:solidFill>
                  <a:srgbClr val="FFC000"/>
                </a:solidFill>
              </a:rPr>
              <a:t>афоризми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прислів’я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зі</a:t>
            </a:r>
            <a:r>
              <a:rPr lang="ru-RU" dirty="0">
                <a:solidFill>
                  <a:srgbClr val="FFC000"/>
                </a:solidFill>
              </a:rPr>
              <a:t> словом.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55380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 БЛАЙДНЕС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1733187"/>
            <a:ext cx="7848756" cy="45152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блайднес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англ. –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сліпий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зв’язне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Алгоритм: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Розділений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текст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роздається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опрацьовує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повідомляє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вирішують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уривки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зв’язний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текст.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уривку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переказують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ДІАМАНТА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1268760"/>
            <a:ext cx="8208912" cy="4691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віршована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форма з семи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перша і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протилежним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наступною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схемою: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1-ий рядок -  тема (1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рядок - 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прикметники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3-ій рядок - 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дієслова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4-ий рядок - 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5-ий рядок - 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дієслова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6-ий рядок - 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прикметники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7-ий рядок -  тема  (1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ДІАМАНТА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429000"/>
            <a:ext cx="3779912" cy="319773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Геракл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err="1"/>
              <a:t>сильний</a:t>
            </a:r>
            <a:r>
              <a:rPr lang="ru-RU" dirty="0"/>
              <a:t>, </a:t>
            </a:r>
            <a:r>
              <a:rPr lang="ru-RU" dirty="0" err="1"/>
              <a:t>безстрашний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err="1"/>
              <a:t>бореться</a:t>
            </a:r>
            <a:r>
              <a:rPr lang="ru-RU" dirty="0"/>
              <a:t>, </a:t>
            </a:r>
            <a:r>
              <a:rPr lang="ru-RU" dirty="0" err="1"/>
              <a:t>змагається</a:t>
            </a:r>
            <a:r>
              <a:rPr lang="ru-RU" dirty="0"/>
              <a:t>, </a:t>
            </a:r>
            <a:r>
              <a:rPr lang="ru-RU" dirty="0" err="1"/>
              <a:t>перемагає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мстивої</a:t>
            </a:r>
            <a:r>
              <a:rPr lang="ru-RU" dirty="0"/>
              <a:t> </a:t>
            </a:r>
            <a:r>
              <a:rPr lang="ru-RU" dirty="0" err="1"/>
              <a:t>Гери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err="1"/>
              <a:t>заздрить</a:t>
            </a:r>
            <a:r>
              <a:rPr lang="ru-RU" dirty="0"/>
              <a:t>, </a:t>
            </a:r>
            <a:r>
              <a:rPr lang="ru-RU" dirty="0" err="1"/>
              <a:t>посилає</a:t>
            </a:r>
            <a:r>
              <a:rPr lang="ru-RU" dirty="0"/>
              <a:t>, </a:t>
            </a:r>
            <a:r>
              <a:rPr lang="ru-RU" dirty="0" err="1"/>
              <a:t>чекає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 err="1"/>
              <a:t>слабкий</a:t>
            </a:r>
            <a:r>
              <a:rPr lang="ru-RU" dirty="0"/>
              <a:t>,  </a:t>
            </a:r>
            <a:r>
              <a:rPr lang="ru-RU" dirty="0" err="1"/>
              <a:t>боягузливий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 </a:t>
            </a:r>
            <a:r>
              <a:rPr lang="ru-RU" b="1" dirty="0"/>
              <a:t>ЕВРІСФЕЙ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Гол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48272" cy="34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484784"/>
            <a:ext cx="3114936" cy="2072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5380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 ШВИДШЕ?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49796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розвивають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образне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художнє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розширюють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словниковий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запас: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дібрати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означуване</a:t>
            </a:r>
            <a:r>
              <a:rPr lang="ru-RU" sz="2400" dirty="0">
                <a:solidFill>
                  <a:srgbClr val="FFC000"/>
                </a:solidFill>
              </a:rPr>
              <a:t> слово, до </a:t>
            </a:r>
            <a:r>
              <a:rPr lang="ru-RU" sz="2400" dirty="0" err="1">
                <a:solidFill>
                  <a:srgbClr val="FFC000"/>
                </a:solidFill>
              </a:rPr>
              <a:t>якого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поданий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прикметник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був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епітетом</a:t>
            </a:r>
            <a:r>
              <a:rPr lang="ru-RU" sz="2400" dirty="0">
                <a:solidFill>
                  <a:srgbClr val="FFC000"/>
                </a:solidFill>
              </a:rPr>
              <a:t>;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вибрати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найвдаліший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варіант</a:t>
            </a:r>
            <a:r>
              <a:rPr lang="ru-RU" sz="2400" dirty="0">
                <a:solidFill>
                  <a:srgbClr val="FFC000"/>
                </a:solidFill>
              </a:rPr>
              <a:t> слова;</a:t>
            </a:r>
          </a:p>
          <a:p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дописати</a:t>
            </a:r>
            <a:r>
              <a:rPr lang="ru-RU" sz="2400" dirty="0">
                <a:solidFill>
                  <a:srgbClr val="FFC000"/>
                </a:solidFill>
              </a:rPr>
              <a:t> (</a:t>
            </a:r>
            <a:r>
              <a:rPr lang="ru-RU" sz="2400" dirty="0" err="1">
                <a:solidFill>
                  <a:srgbClr val="FFC000"/>
                </a:solidFill>
              </a:rPr>
              <a:t>відновити</a:t>
            </a:r>
            <a:r>
              <a:rPr lang="ru-RU" sz="2400" dirty="0">
                <a:solidFill>
                  <a:srgbClr val="FFC000"/>
                </a:solidFill>
              </a:rPr>
              <a:t>) </a:t>
            </a:r>
            <a:r>
              <a:rPr lang="ru-RU" sz="2400" dirty="0" err="1">
                <a:solidFill>
                  <a:srgbClr val="FFC000"/>
                </a:solidFill>
              </a:rPr>
              <a:t>віршовані</a:t>
            </a:r>
            <a:r>
              <a:rPr lang="ru-RU" sz="2400" dirty="0">
                <a:solidFill>
                  <a:srgbClr val="FFC000"/>
                </a:solidFill>
              </a:rPr>
              <a:t> рядки;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об'єднати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кілька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речень</a:t>
            </a:r>
            <a:r>
              <a:rPr lang="ru-RU" sz="2400" dirty="0">
                <a:solidFill>
                  <a:srgbClr val="FFC000"/>
                </a:solidFill>
              </a:rPr>
              <a:t> в </a:t>
            </a:r>
            <a:r>
              <a:rPr lang="ru-RU" sz="2400" dirty="0" err="1">
                <a:solidFill>
                  <a:srgbClr val="FFC000"/>
                </a:solidFill>
              </a:rPr>
              <a:t>одне</a:t>
            </a:r>
            <a:r>
              <a:rPr lang="ru-RU" sz="2400" dirty="0">
                <a:solidFill>
                  <a:srgbClr val="FFC000"/>
                </a:solidFill>
              </a:rPr>
              <a:t>;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розчленувати</a:t>
            </a:r>
            <a:r>
              <a:rPr lang="ru-RU" sz="2400" dirty="0">
                <a:solidFill>
                  <a:srgbClr val="FFC000"/>
                </a:solidFill>
              </a:rPr>
              <a:t> текст на </a:t>
            </a:r>
            <a:r>
              <a:rPr lang="ru-RU" sz="2400" dirty="0" err="1">
                <a:solidFill>
                  <a:srgbClr val="FFC000"/>
                </a:solidFill>
              </a:rPr>
              <a:t>складові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частини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змінити</a:t>
            </a:r>
            <a:r>
              <a:rPr lang="ru-RU" sz="2400" dirty="0">
                <a:solidFill>
                  <a:srgbClr val="FFC000"/>
                </a:solidFill>
              </a:rPr>
              <a:t> (</a:t>
            </a:r>
            <a:r>
              <a:rPr lang="ru-RU" sz="2400" dirty="0" err="1">
                <a:solidFill>
                  <a:srgbClr val="FFC000"/>
                </a:solidFill>
              </a:rPr>
              <a:t>розширити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згорнути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перебудувати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замінити</a:t>
            </a:r>
            <a:r>
              <a:rPr lang="ru-RU" sz="2400" dirty="0">
                <a:solidFill>
                  <a:srgbClr val="FFC000"/>
                </a:solidFill>
              </a:rPr>
              <a:t>) </a:t>
            </a:r>
            <a:r>
              <a:rPr lang="ru-RU" sz="2400" dirty="0" err="1">
                <a:solidFill>
                  <a:srgbClr val="FFC000"/>
                </a:solidFill>
              </a:rPr>
              <a:t>мовний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матеріал</a:t>
            </a:r>
            <a:r>
              <a:rPr lang="ru-RU" sz="2400" dirty="0">
                <a:solidFill>
                  <a:srgbClr val="FFC000"/>
                </a:solidFill>
              </a:rPr>
              <a:t>;</a:t>
            </a:r>
            <a:endParaRPr lang="uk-UA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55380" cy="140053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учнів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СКРАПБУК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898" y="2636912"/>
            <a:ext cx="8808598" cy="35283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Скрапбук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«альбом»  з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фотографіями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фотоколажами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декорований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картинками,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малюнками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замітками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афоризмами  для того,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виучуваної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теми.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такого «альбому»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оформлюються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темами,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літературними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героя</a:t>
            </a:r>
            <a:endParaRPr lang="uk-UA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458200" cy="11503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  Що таке </a:t>
            </a:r>
            <a:r>
              <a:rPr lang="pl-PL" b="1" dirty="0"/>
              <a:t>STEM</a:t>
            </a:r>
            <a:r>
              <a:rPr lang="uk-UA" b="1" dirty="0"/>
              <a:t> і </a:t>
            </a:r>
            <a:r>
              <a:rPr lang="en-US" b="1" dirty="0"/>
              <a:t>STEAM</a:t>
            </a:r>
            <a:r>
              <a:rPr lang="uk-UA" b="1" dirty="0"/>
              <a:t>?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11115"/>
            <a:ext cx="8458200" cy="180020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>
                <a:solidFill>
                  <a:srgbClr val="FFC000"/>
                </a:solidFill>
              </a:rPr>
              <a:t>	</a:t>
            </a:r>
            <a:r>
              <a:rPr lang="pl-PL" sz="3200" b="1" u="sng" dirty="0">
                <a:solidFill>
                  <a:srgbClr val="FFC000"/>
                </a:solidFill>
              </a:rPr>
              <a:t>STEM </a:t>
            </a:r>
            <a:r>
              <a:rPr lang="pl-PL" sz="2400" dirty="0"/>
              <a:t>– </a:t>
            </a:r>
            <a:r>
              <a:rPr lang="uk-UA" sz="2400" dirty="0">
                <a:solidFill>
                  <a:srgbClr val="FFC000"/>
                </a:solidFill>
              </a:rPr>
              <a:t>це абревіатура від: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FFC000"/>
                </a:solidFill>
              </a:rPr>
              <a:t> </a:t>
            </a:r>
            <a:r>
              <a:rPr lang="pl-PL" sz="2400" b="1" dirty="0">
                <a:solidFill>
                  <a:srgbClr val="FFC000"/>
                </a:solidFill>
              </a:rPr>
              <a:t>science</a:t>
            </a:r>
            <a:r>
              <a:rPr lang="pl-PL" sz="2400" dirty="0">
                <a:solidFill>
                  <a:srgbClr val="FFC000"/>
                </a:solidFill>
              </a:rPr>
              <a:t> – </a:t>
            </a:r>
            <a:r>
              <a:rPr lang="uk-UA" sz="2400" dirty="0">
                <a:solidFill>
                  <a:srgbClr val="FFC000"/>
                </a:solidFill>
              </a:rPr>
              <a:t>наука 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C000"/>
                </a:solidFill>
              </a:rPr>
              <a:t>technology</a:t>
            </a:r>
            <a:r>
              <a:rPr lang="pl-PL" sz="2400" dirty="0">
                <a:solidFill>
                  <a:srgbClr val="FFC000"/>
                </a:solidFill>
              </a:rPr>
              <a:t> – </a:t>
            </a:r>
            <a:r>
              <a:rPr lang="uk-UA" sz="2400" dirty="0">
                <a:solidFill>
                  <a:srgbClr val="FFC000"/>
                </a:solidFill>
              </a:rPr>
              <a:t>технології 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C000"/>
                </a:solidFill>
              </a:rPr>
              <a:t>engineering</a:t>
            </a:r>
            <a:r>
              <a:rPr lang="pl-PL" sz="2400" dirty="0">
                <a:solidFill>
                  <a:srgbClr val="FFC000"/>
                </a:solidFill>
              </a:rPr>
              <a:t> – </a:t>
            </a:r>
            <a:r>
              <a:rPr lang="uk-UA" sz="2400" dirty="0">
                <a:solidFill>
                  <a:srgbClr val="FFC000"/>
                </a:solidFill>
              </a:rPr>
              <a:t>інженерія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C000"/>
                </a:solidFill>
              </a:rPr>
              <a:t>maths</a:t>
            </a:r>
            <a:r>
              <a:rPr lang="pl-PL" sz="2400" dirty="0">
                <a:solidFill>
                  <a:srgbClr val="FFC000"/>
                </a:solidFill>
              </a:rPr>
              <a:t> – </a:t>
            </a:r>
            <a:r>
              <a:rPr lang="uk-UA" sz="2400" dirty="0">
                <a:solidFill>
                  <a:srgbClr val="FFC000"/>
                </a:solidFill>
              </a:rPr>
              <a:t>математика </a:t>
            </a:r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uk-UA" sz="2400" dirty="0">
                <a:solidFill>
                  <a:srgbClr val="FFC000"/>
                </a:solidFill>
              </a:rPr>
              <a:t>В </a:t>
            </a:r>
            <a:r>
              <a:rPr lang="uk-UA" sz="4000" b="1" u="sng" dirty="0">
                <a:solidFill>
                  <a:srgbClr val="FFC000"/>
                </a:solidFill>
              </a:rPr>
              <a:t>“</a:t>
            </a:r>
            <a:r>
              <a:rPr lang="pl-PL" sz="4000" b="1" u="sng" dirty="0">
                <a:solidFill>
                  <a:srgbClr val="FFC000"/>
                </a:solidFill>
              </a:rPr>
              <a:t>STEAM” </a:t>
            </a:r>
            <a:r>
              <a:rPr lang="uk-UA" sz="2400" dirty="0">
                <a:solidFill>
                  <a:srgbClr val="FFC000"/>
                </a:solidFill>
              </a:rPr>
              <a:t>до підходу додається </a:t>
            </a:r>
            <a:r>
              <a:rPr lang="pl-PL" sz="2400" b="1" dirty="0">
                <a:solidFill>
                  <a:srgbClr val="FFC000"/>
                </a:solidFill>
              </a:rPr>
              <a:t>arts</a:t>
            </a:r>
            <a:r>
              <a:rPr lang="pl-PL" sz="2400" dirty="0">
                <a:solidFill>
                  <a:srgbClr val="FFC000"/>
                </a:solidFill>
              </a:rPr>
              <a:t> – </a:t>
            </a:r>
            <a:r>
              <a:rPr lang="uk-UA" sz="2400" dirty="0">
                <a:solidFill>
                  <a:srgbClr val="FFC000"/>
                </a:solidFill>
              </a:rPr>
              <a:t>гуманітарні науки, вивчення мов, танці, драма, музика, візуальне мистецтво та знання в сфері нових медіа.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ПЕРФОРМАНС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7497" y="1052736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вистава, виступ, гра.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710" y="1689601"/>
            <a:ext cx="6746334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Декламація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Мультимедійні презентації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Танці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Інсценізації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24744"/>
            <a:ext cx="7985939" cy="16561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	до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проведення</a:t>
            </a:r>
            <a:b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STEM-</a:t>
            </a:r>
            <a:r>
              <a:rPr lang="ru-RU" sz="2000" cap="all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уроків</a:t>
            </a: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найкраще</a:t>
            </a: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підходить</a:t>
            </a: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цикл</a:t>
            </a:r>
            <a:b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2000" cap="all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математично-природничих</a:t>
            </a: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предметів</a:t>
            </a:r>
            <a:r>
              <a:rPr lang="ru-RU" sz="2000" cap="all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,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але</a:t>
            </a:r>
            <a:r>
              <a:rPr kumimoji="0" lang="ru-RU" sz="2000" b="0" i="0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уроках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мовно-літературної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галузі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також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є</a:t>
            </a:r>
            <a:b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можливості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використання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їх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елементів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uk-UA" sz="20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6009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	Дячок Світлана Олександрівна у дослідженні «Упровадження елементів </a:t>
            </a:r>
            <a:r>
              <a:rPr lang="pl-PL" dirty="0">
                <a:solidFill>
                  <a:srgbClr val="FFC000"/>
                </a:solidFill>
              </a:rPr>
              <a:t>stem- (steam- </a:t>
            </a:r>
            <a:r>
              <a:rPr lang="uk-UA" dirty="0">
                <a:solidFill>
                  <a:srgbClr val="FFC000"/>
                </a:solidFill>
              </a:rPr>
              <a:t>чи</a:t>
            </a:r>
          </a:p>
          <a:p>
            <a:pPr algn="just"/>
            <a:r>
              <a:rPr lang="pl-PL" dirty="0">
                <a:solidFill>
                  <a:srgbClr val="FFC000"/>
                </a:solidFill>
              </a:rPr>
              <a:t>stream-) </a:t>
            </a:r>
            <a:r>
              <a:rPr lang="uk-UA" dirty="0">
                <a:solidFill>
                  <a:srgbClr val="FFC000"/>
                </a:solidFill>
              </a:rPr>
              <a:t>освіти на уроках зарубіжної літератури через </a:t>
            </a:r>
            <a:r>
              <a:rPr lang="uk-UA" dirty="0" err="1">
                <a:solidFill>
                  <a:srgbClr val="FFC000"/>
                </a:solidFill>
              </a:rPr>
              <a:t>проєктно-дослідницьку</a:t>
            </a:r>
            <a:r>
              <a:rPr lang="uk-UA" dirty="0">
                <a:solidFill>
                  <a:srgbClr val="FFC000"/>
                </a:solidFill>
              </a:rPr>
              <a:t> діяльність» аналізує не лише науково-теоретичні підходи щодо </a:t>
            </a:r>
            <a:r>
              <a:rPr lang="pl-PL" dirty="0">
                <a:solidFill>
                  <a:srgbClr val="FFC000"/>
                </a:solidFill>
              </a:rPr>
              <a:t>STEM-</a:t>
            </a:r>
            <a:r>
              <a:rPr lang="uk-UA" dirty="0">
                <a:solidFill>
                  <a:srgbClr val="FFC000"/>
                </a:solidFill>
              </a:rPr>
              <a:t>освіти, а й надає приклади застосування її елементів під час вивчення певних тем з літератури (створення орнаменту для рукавичок героїні, флористичних композицій, вивчення разом із героями навігації, креслення маршруту руху корабля, побудова та конструювання вітряків тощо). Виконання таких завдань є не лише цікавим, а й науково-пізнавальним.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1" y="1340768"/>
            <a:ext cx="8784976" cy="419548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600" dirty="0">
                <a:solidFill>
                  <a:srgbClr val="FFC000"/>
                </a:solidFill>
              </a:rPr>
              <a:t>			</a:t>
            </a:r>
            <a:r>
              <a:rPr lang="uk-UA" sz="1800" dirty="0">
                <a:solidFill>
                  <a:srgbClr val="FFC000"/>
                </a:solidFill>
              </a:rPr>
              <a:t>Реалізація </a:t>
            </a:r>
            <a:r>
              <a:rPr lang="pl-PL" sz="1800" dirty="0">
                <a:solidFill>
                  <a:srgbClr val="FFC000"/>
                </a:solidFill>
              </a:rPr>
              <a:t>STEM-</a:t>
            </a:r>
            <a:r>
              <a:rPr lang="uk-UA" sz="1800" dirty="0">
                <a:solidFill>
                  <a:srgbClr val="FFC000"/>
                </a:solidFill>
              </a:rPr>
              <a:t>навчання здійснюється з використанням таких основних організаційних форм, як урок / заняття, </a:t>
            </a:r>
            <a:r>
              <a:rPr lang="uk-UA" sz="1800" dirty="0" err="1">
                <a:solidFill>
                  <a:srgbClr val="FFC000"/>
                </a:solidFill>
              </a:rPr>
              <a:t>проєкт</a:t>
            </a:r>
            <a:r>
              <a:rPr lang="uk-UA" sz="1800" dirty="0">
                <a:solidFill>
                  <a:srgbClr val="FFC000"/>
                </a:solidFill>
              </a:rPr>
              <a:t>, </a:t>
            </a:r>
            <a:r>
              <a:rPr lang="uk-UA" sz="1800" dirty="0" err="1">
                <a:solidFill>
                  <a:srgbClr val="FFC000"/>
                </a:solidFill>
              </a:rPr>
              <a:t>квест</a:t>
            </a:r>
            <a:r>
              <a:rPr lang="uk-UA" sz="1800" dirty="0">
                <a:solidFill>
                  <a:srgbClr val="FFC000"/>
                </a:solidFill>
              </a:rPr>
              <a:t> та інші. </a:t>
            </a:r>
          </a:p>
          <a:p>
            <a:pPr algn="just"/>
            <a:r>
              <a:rPr lang="pl-PL" sz="1800" dirty="0">
                <a:solidFill>
                  <a:srgbClr val="FFC000"/>
                </a:solidFill>
              </a:rPr>
              <a:t>STEM-</a:t>
            </a:r>
            <a:r>
              <a:rPr lang="uk-UA" sz="1800" dirty="0">
                <a:solidFill>
                  <a:srgbClr val="FFC000"/>
                </a:solidFill>
              </a:rPr>
              <a:t>урок / заняття передбачає інтеграцію трьох і більше </a:t>
            </a:r>
            <a:r>
              <a:rPr lang="pl-PL" sz="1800" dirty="0">
                <a:solidFill>
                  <a:srgbClr val="FFC000"/>
                </a:solidFill>
              </a:rPr>
              <a:t>STEM-</a:t>
            </a:r>
          </a:p>
          <a:p>
            <a:pPr algn="just">
              <a:buNone/>
            </a:pPr>
            <a:r>
              <a:rPr lang="uk-UA" sz="1800" dirty="0">
                <a:solidFill>
                  <a:srgbClr val="FFC000"/>
                </a:solidFill>
              </a:rPr>
              <a:t>дисциплін (біологія, фізика, хімія, географія, математика, технології). </a:t>
            </a:r>
          </a:p>
          <a:p>
            <a:pPr algn="just">
              <a:buNone/>
            </a:pPr>
            <a:endParaRPr lang="uk-UA" sz="1800" dirty="0">
              <a:solidFill>
                <a:srgbClr val="FFC000"/>
              </a:solidFill>
            </a:endParaRPr>
          </a:p>
          <a:p>
            <a:pPr algn="just"/>
            <a:r>
              <a:rPr lang="pl-PL" sz="1800" dirty="0">
                <a:solidFill>
                  <a:srgbClr val="FFC000"/>
                </a:solidFill>
              </a:rPr>
              <a:t>STEM-</a:t>
            </a:r>
            <a:r>
              <a:rPr lang="uk-UA" sz="1800" dirty="0" err="1">
                <a:solidFill>
                  <a:srgbClr val="FFC000"/>
                </a:solidFill>
              </a:rPr>
              <a:t>проєкт</a:t>
            </a:r>
            <a:r>
              <a:rPr lang="uk-UA" sz="1800" dirty="0">
                <a:solidFill>
                  <a:srgbClr val="FFC000"/>
                </a:solidFill>
              </a:rPr>
              <a:t> – навчально-дослідницька діяльність учнів, що передбачає міждисциплінарний підхід та створення практичного продукту.</a:t>
            </a:r>
          </a:p>
          <a:p>
            <a:pPr marL="0" indent="0" algn="just">
              <a:buNone/>
            </a:pPr>
            <a:endParaRPr lang="uk-UA" sz="1800" dirty="0">
              <a:solidFill>
                <a:srgbClr val="FFC000"/>
              </a:solidFill>
            </a:endParaRPr>
          </a:p>
          <a:p>
            <a:pPr algn="just"/>
            <a:r>
              <a:rPr lang="uk-UA" sz="1800" dirty="0">
                <a:solidFill>
                  <a:srgbClr val="FFC000"/>
                </a:solidFill>
              </a:rPr>
              <a:t> </a:t>
            </a:r>
            <a:r>
              <a:rPr lang="pl-PL" sz="1800" dirty="0">
                <a:solidFill>
                  <a:srgbClr val="FFC000"/>
                </a:solidFill>
              </a:rPr>
              <a:t>STEM-</a:t>
            </a:r>
            <a:r>
              <a:rPr lang="uk-UA" sz="1800" dirty="0" err="1">
                <a:solidFill>
                  <a:srgbClr val="FFC000"/>
                </a:solidFill>
              </a:rPr>
              <a:t>квест</a:t>
            </a:r>
            <a:r>
              <a:rPr lang="uk-UA" sz="1800" dirty="0">
                <a:solidFill>
                  <a:srgbClr val="FFC000"/>
                </a:solidFill>
              </a:rPr>
              <a:t> – інтелектуальне змагання, що охоплює набір проблемних завдань із елементами рольової гри, для виконання яких можуть знадобитися будь-які ресурси, зокрема, ресурси інтернету.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7211" y="404664"/>
            <a:ext cx="6649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Методичні рекомендації 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748464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/>
              <a:t>				</a:t>
            </a:r>
            <a:r>
              <a:rPr lang="uk-UA" sz="2800" dirty="0">
                <a:solidFill>
                  <a:srgbClr val="FFC000"/>
                </a:solidFill>
              </a:rPr>
              <a:t>Сучасний учень повинен не лише знати та уміти аналізувати художні тексти, а й знаходити у творі джерело для нових ідей, які можна реалізувати, використавши інші науки: інформатику, біологію, географію та інші дисципліни. Залучення педагогами здобувачів освіти до </a:t>
            </a:r>
            <a:r>
              <a:rPr lang="pl-PL" sz="2800" dirty="0">
                <a:solidFill>
                  <a:srgbClr val="FFC000"/>
                </a:solidFill>
              </a:rPr>
              <a:t>STEM-</a:t>
            </a:r>
            <a:r>
              <a:rPr lang="uk-UA" sz="2800" dirty="0">
                <a:solidFill>
                  <a:srgbClr val="FFC000"/>
                </a:solidFill>
              </a:rPr>
              <a:t>напрямку на уроках літератури дасть можливість розвиватися їм не лише творчо, а й </a:t>
            </a:r>
            <a:r>
              <a:rPr lang="uk-UA" sz="2800" dirty="0" err="1">
                <a:solidFill>
                  <a:srgbClr val="FFC000"/>
                </a:solidFill>
              </a:rPr>
              <a:t>креативно</a:t>
            </a:r>
            <a:r>
              <a:rPr lang="uk-UA" sz="2800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437112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ОСВІТА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нового 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покоління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31" y="404664"/>
            <a:ext cx="733425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648072"/>
          </a:xfrm>
        </p:spPr>
        <p:txBody>
          <a:bodyPr/>
          <a:lstStyle/>
          <a:p>
            <a:pPr algn="ctr"/>
            <a:r>
              <a:rPr lang="uk-UA" sz="3200" b="1" dirty="0"/>
              <a:t>В чому ж їх відмінність?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540" y="4653136"/>
            <a:ext cx="8496944" cy="3938806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rgbClr val="FFC000"/>
                </a:solidFill>
              </a:rPr>
              <a:t>	Основна відмінність полягає в тому, що </a:t>
            </a:r>
            <a:r>
              <a:rPr lang="pl-PL" sz="2400" dirty="0">
                <a:solidFill>
                  <a:srgbClr val="FFC000"/>
                </a:solidFill>
              </a:rPr>
              <a:t>STEM </a:t>
            </a:r>
            <a:r>
              <a:rPr lang="uk-UA" sz="2400" dirty="0">
                <a:solidFill>
                  <a:srgbClr val="FFC000"/>
                </a:solidFill>
              </a:rPr>
              <a:t>фокусується на наукових концепціях. А </a:t>
            </a:r>
            <a:r>
              <a:rPr lang="pl-PL" sz="2400" dirty="0">
                <a:solidFill>
                  <a:srgbClr val="FFC000"/>
                </a:solidFill>
              </a:rPr>
              <a:t>STEAM </a:t>
            </a:r>
            <a:r>
              <a:rPr lang="uk-UA" sz="2400" dirty="0">
                <a:solidFill>
                  <a:srgbClr val="FFC000"/>
                </a:solidFill>
              </a:rPr>
              <a:t>досліджує такі ж концепції за допомогою методів дослідження і навчання, як частина творчого процесу.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What is STEAM Education and Why Is It Important? — Mashup Mat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/>
          <a:stretch/>
        </p:blipFill>
        <p:spPr bwMode="auto">
          <a:xfrm>
            <a:off x="1763688" y="1196752"/>
            <a:ext cx="6004380" cy="32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03525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solidFill>
                  <a:srgbClr val="FFC000"/>
                </a:solidFill>
              </a:rPr>
              <a:t>	методи </a:t>
            </a:r>
            <a:r>
              <a:rPr lang="en-US" sz="3200" b="1" dirty="0">
                <a:solidFill>
                  <a:srgbClr val="FFC000"/>
                </a:solidFill>
              </a:rPr>
              <a:t>STEAM </a:t>
            </a:r>
            <a:r>
              <a:rPr lang="uk-UA" sz="3200" b="1" dirty="0">
                <a:solidFill>
                  <a:srgbClr val="FFC000"/>
                </a:solidFill>
              </a:rPr>
              <a:t>дозволяють використовувати навички викладачів, щоб показати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>
                <a:solidFill>
                  <a:srgbClr val="FFC000"/>
                </a:solidFill>
              </a:rPr>
              <a:t>учням, як шкільний предмет можна застосувати в реальному житті.</a:t>
            </a:r>
          </a:p>
          <a:p>
            <a:pPr algn="just"/>
            <a:r>
              <a:rPr lang="uk-UA" sz="3200" b="1" dirty="0">
                <a:solidFill>
                  <a:srgbClr val="FFC000"/>
                </a:solidFill>
              </a:rPr>
              <a:t>	Вчені давно вже довели, як важливо комбінувати науку і мистецтво, щоб здійснювати відкриття.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76672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C000"/>
                </a:solidFill>
              </a:rPr>
              <a:t>Яка  МЕТА?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515529"/>
            <a:ext cx="3140174" cy="28474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FFC000"/>
                </a:solidFill>
              </a:rPr>
              <a:t>	Замість того, щоб викладати науки окремо, їх можна викладати разом таким чином, щоб показати, як знання з різних областей доповнюють і підкріплюють одне одного.</a:t>
            </a:r>
          </a:p>
        </p:txBody>
      </p:sp>
    </p:spTree>
    <p:extLst>
      <p:ext uri="{BB962C8B-B14F-4D97-AF65-F5344CB8AC3E}">
        <p14:creationId xmlns:p14="http://schemas.microsoft.com/office/powerpoint/2010/main" val="13748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Чому </a:t>
            </a:r>
            <a:r>
              <a:rPr lang="pl-PL" b="1" dirty="0"/>
              <a:t>STEM-</a:t>
            </a:r>
            <a:r>
              <a:rPr lang="uk-UA" b="1" dirty="0"/>
              <a:t>освіта потрібна?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58200" cy="2952328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	Мистецтво – це  також пошук оригінальних способів вирішення проблем, інтеграції принципів з різних областей або способів подання інформації.</a:t>
            </a:r>
          </a:p>
          <a:p>
            <a:pPr algn="just"/>
            <a:r>
              <a:rPr lang="uk-UA" dirty="0">
                <a:solidFill>
                  <a:srgbClr val="FFC000"/>
                </a:solidFill>
              </a:rPr>
              <a:t>	Саме тому, використання різних видів мистецтв до підходу </a:t>
            </a:r>
            <a:r>
              <a:rPr lang="pl-PL" dirty="0">
                <a:solidFill>
                  <a:srgbClr val="FFC000"/>
                </a:solidFill>
              </a:rPr>
              <a:t>STEM </a:t>
            </a:r>
            <a:r>
              <a:rPr lang="uk-UA" dirty="0">
                <a:solidFill>
                  <a:srgbClr val="FFC000"/>
                </a:solidFill>
              </a:rPr>
              <a:t>допомагає нам формувати критичне мислення в учнів, а також вирішувати реальні проблеми через творчий підхід. </a:t>
            </a:r>
          </a:p>
          <a:p>
            <a:pPr algn="just"/>
            <a:r>
              <a:rPr lang="uk-UA" dirty="0">
                <a:solidFill>
                  <a:srgbClr val="FFC000"/>
                </a:solidFill>
              </a:rPr>
              <a:t>	Інтеграція концепцій, тем, стандартів і оцінок – це прекрасний спосіб вирватися зі звичного ходу речей і допомогти змінити підхід до навчання в школах заради дітей і їхнього майбутнього.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Які навички необхідні для </a:t>
            </a:r>
            <a:r>
              <a:rPr lang="en-US" sz="2800" b="1" dirty="0"/>
              <a:t>STEM </a:t>
            </a:r>
            <a:r>
              <a:rPr lang="uk-UA" sz="2800" b="1" dirty="0"/>
              <a:t>ПРОФЕСІЙ?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016" y="1772816"/>
            <a:ext cx="7899920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КРЕАТИВНЕ МИСЛЕННЯ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ВИНАХІДЛИВІСТЬ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ВІДПОВІДАЛЬНІСТЬ ТА ВМІННЯ </a:t>
            </a:r>
          </a:p>
          <a:p>
            <a:pPr algn="just"/>
            <a:r>
              <a:rPr lang="uk-UA" sz="3200" dirty="0">
                <a:solidFill>
                  <a:srgbClr val="FFC000"/>
                </a:solidFill>
              </a:rPr>
              <a:t>   ПРАЦЮВАТИ В КОМАНДІ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ВМІННЯ КОМУНІКУВАТИ ЯК РІДНОЮ, </a:t>
            </a:r>
          </a:p>
          <a:p>
            <a:pPr algn="just"/>
            <a:r>
              <a:rPr lang="uk-UA" sz="3200" dirty="0">
                <a:solidFill>
                  <a:srgbClr val="FFC000"/>
                </a:solidFill>
              </a:rPr>
              <a:t>   ТАК І ІНОЗЕМНОЮ МОВОЮ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ВИКОРИСТАННЯ ІКТ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C000"/>
                </a:solidFill>
              </a:rPr>
              <a:t>ДОСЛІДНИЦЬКА ДІЯЛЬНІСТЬ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26326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1070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>
                <a:solidFill>
                  <a:srgbClr val="FFC000"/>
                </a:solidFill>
              </a:rPr>
              <a:t>			</a:t>
            </a:r>
            <a:r>
              <a:rPr lang="ru-RU" sz="3200" dirty="0" err="1">
                <a:solidFill>
                  <a:srgbClr val="FFC000"/>
                </a:solidFill>
              </a:rPr>
              <a:t>Робити</a:t>
            </a:r>
            <a:r>
              <a:rPr lang="ru-RU" sz="3200" dirty="0">
                <a:solidFill>
                  <a:srgbClr val="FFC000"/>
                </a:solidFill>
              </a:rPr>
              <a:t> акцент </a:t>
            </a:r>
            <a:r>
              <a:rPr lang="ru-RU" sz="3200" dirty="0" err="1">
                <a:solidFill>
                  <a:srgbClr val="FFC000"/>
                </a:solidFill>
              </a:rPr>
              <a:t>лише</a:t>
            </a:r>
            <a:r>
              <a:rPr lang="ru-RU" sz="3200" dirty="0">
                <a:solidFill>
                  <a:srgbClr val="FFC000"/>
                </a:solidFill>
              </a:rPr>
              <a:t> на </a:t>
            </a:r>
            <a:r>
              <a:rPr lang="ru-RU" sz="3200" dirty="0" err="1">
                <a:solidFill>
                  <a:srgbClr val="FFC000"/>
                </a:solidFill>
              </a:rPr>
              <a:t>природничих</a:t>
            </a:r>
            <a:r>
              <a:rPr lang="ru-RU" sz="3200" dirty="0">
                <a:solidFill>
                  <a:srgbClr val="FFC000"/>
                </a:solidFill>
              </a:rPr>
              <a:t> науках – </a:t>
            </a:r>
            <a:r>
              <a:rPr lang="ru-RU" sz="3200" dirty="0" err="1">
                <a:solidFill>
                  <a:srgbClr val="FFC000"/>
                </a:solidFill>
              </a:rPr>
              <a:t>це</a:t>
            </a:r>
            <a:r>
              <a:rPr lang="ru-RU" sz="3200" dirty="0">
                <a:solidFill>
                  <a:srgbClr val="FFC000"/>
                </a:solidFill>
              </a:rPr>
              <a:t> неправильно. </a:t>
            </a:r>
            <a:r>
              <a:rPr lang="ru-RU" sz="3200" dirty="0" err="1">
                <a:solidFill>
                  <a:srgbClr val="FFC000"/>
                </a:solidFill>
              </a:rPr>
              <a:t>Варто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розвивати</a:t>
            </a:r>
            <a:r>
              <a:rPr lang="ru-RU" sz="3200" dirty="0">
                <a:solidFill>
                  <a:srgbClr val="FFC000"/>
                </a:solidFill>
              </a:rPr>
              <a:t> у </a:t>
            </a:r>
            <a:r>
              <a:rPr lang="ru-RU" sz="3200" dirty="0" err="1">
                <a:solidFill>
                  <a:srgbClr val="FFC000"/>
                </a:solidFill>
              </a:rPr>
              <a:t>дітей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крім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аналітичного</a:t>
            </a:r>
            <a:r>
              <a:rPr lang="ru-RU" sz="3200" dirty="0">
                <a:solidFill>
                  <a:srgbClr val="FFC000"/>
                </a:solidFill>
              </a:rPr>
              <a:t> та критичного </a:t>
            </a:r>
            <a:r>
              <a:rPr lang="ru-RU" sz="3200" dirty="0" err="1">
                <a:solidFill>
                  <a:srgbClr val="FFC000"/>
                </a:solidFill>
              </a:rPr>
              <a:t>мислення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ще</a:t>
            </a:r>
            <a:r>
              <a:rPr lang="ru-RU" sz="3200" dirty="0">
                <a:solidFill>
                  <a:srgbClr val="FFC000"/>
                </a:solidFill>
              </a:rPr>
              <a:t> й </a:t>
            </a:r>
            <a:r>
              <a:rPr lang="ru-RU" sz="3200" dirty="0" err="1">
                <a:solidFill>
                  <a:srgbClr val="FFC000"/>
                </a:solidFill>
              </a:rPr>
              <a:t>креативне</a:t>
            </a:r>
            <a:r>
              <a:rPr lang="ru-RU" sz="3200" dirty="0">
                <a:solidFill>
                  <a:srgbClr val="FFC000"/>
                </a:solidFill>
              </a:rPr>
              <a:t>! </a:t>
            </a:r>
            <a:r>
              <a:rPr lang="ru-RU" sz="3200" dirty="0" err="1">
                <a:solidFill>
                  <a:srgbClr val="FFC000"/>
                </a:solidFill>
              </a:rPr>
              <a:t>Саме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цей</a:t>
            </a:r>
            <a:r>
              <a:rPr lang="ru-RU" sz="3200" dirty="0">
                <a:solidFill>
                  <a:srgbClr val="FFC000"/>
                </a:solidFill>
              </a:rPr>
              <a:t> вид </a:t>
            </a:r>
            <a:r>
              <a:rPr lang="ru-RU" sz="3200" dirty="0" err="1">
                <a:solidFill>
                  <a:srgbClr val="FFC000"/>
                </a:solidFill>
              </a:rPr>
              <a:t>мислення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якраз</a:t>
            </a:r>
            <a:r>
              <a:rPr lang="ru-RU" sz="3200" dirty="0">
                <a:solidFill>
                  <a:srgbClr val="FFC000"/>
                </a:solidFill>
              </a:rPr>
              <a:t> добре </a:t>
            </a:r>
            <a:r>
              <a:rPr lang="ru-RU" sz="3200" dirty="0" err="1">
                <a:solidFill>
                  <a:srgbClr val="FFC000"/>
                </a:solidFill>
              </a:rPr>
              <a:t>розвивати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під</a:t>
            </a:r>
            <a:r>
              <a:rPr lang="ru-RU" sz="3200" dirty="0">
                <a:solidFill>
                  <a:srgbClr val="FFC000"/>
                </a:solidFill>
              </a:rPr>
              <a:t> час правильно </a:t>
            </a:r>
            <a:r>
              <a:rPr lang="ru-RU" sz="3200" dirty="0" err="1">
                <a:solidFill>
                  <a:srgbClr val="FFC000"/>
                </a:solidFill>
              </a:rPr>
              <a:t>організованих</a:t>
            </a:r>
            <a:r>
              <a:rPr lang="ru-RU" sz="3200" dirty="0">
                <a:solidFill>
                  <a:srgbClr val="FFC000"/>
                </a:solidFill>
              </a:rPr>
              <a:t> та </a:t>
            </a:r>
            <a:r>
              <a:rPr lang="ru-RU" sz="3200" dirty="0" err="1">
                <a:solidFill>
                  <a:srgbClr val="FFC000"/>
                </a:solidFill>
              </a:rPr>
              <a:t>проведених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гуманітарних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уроків</a:t>
            </a:r>
            <a:r>
              <a:rPr lang="ru-RU" sz="3200" dirty="0">
                <a:solidFill>
                  <a:srgbClr val="FFC000"/>
                </a:solidFill>
              </a:rPr>
              <a:t>.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</TotalTime>
  <Words>1293</Words>
  <Application>Microsoft Macintosh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2</vt:lpstr>
      <vt:lpstr>Wingdings 3</vt:lpstr>
      <vt:lpstr>Ион</vt:lpstr>
      <vt:lpstr>Впровадження STEM-освіти на уроках зарубіжної літератури</vt:lpstr>
      <vt:lpstr>  Що таке STEM і STEAM? </vt:lpstr>
      <vt:lpstr>В чому ж їх відмінність?</vt:lpstr>
      <vt:lpstr>Презентация PowerPoint</vt:lpstr>
      <vt:lpstr>Презентация PowerPoint</vt:lpstr>
      <vt:lpstr>Чому STEM-освіта потрібна?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СЛОВНИКОВОЇ   РОБОТИ</vt:lpstr>
      <vt:lpstr>ЛІНГВІСТИЧНІ ІГРИ</vt:lpstr>
      <vt:lpstr>РОЗВИТОК УЯВИ</vt:lpstr>
      <vt:lpstr>СЛОВНИКОВИЙ  КУБ</vt:lpstr>
      <vt:lpstr> Метод БЛАЙДНЕС</vt:lpstr>
      <vt:lpstr>ДІАМАНТА</vt:lpstr>
      <vt:lpstr>ДІАМАНТА</vt:lpstr>
      <vt:lpstr>ХТО ШВИДШЕ?</vt:lpstr>
      <vt:lpstr>Метод розвитку творчої діяльності учнів СКРАПБУК</vt:lpstr>
      <vt:lpstr>ПЕРФОРМАНС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koo21011994@gmail.com</cp:lastModifiedBy>
  <cp:revision>39</cp:revision>
  <dcterms:created xsi:type="dcterms:W3CDTF">2022-10-27T06:23:39Z</dcterms:created>
  <dcterms:modified xsi:type="dcterms:W3CDTF">2024-01-23T14:18:03Z</dcterms:modified>
</cp:coreProperties>
</file>