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 descr="C:\Users\Школа\Desktop\FB_IMG_164958165333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4000" cy="130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 descr="C:\Users\Школа\Desktop\FB_IMG_164958165333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-6429444"/>
            <a:ext cx="8786874" cy="13037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 descr="C:\Users\Школа\Desktop\FB_IMG_164958165738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21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Содержимое 3" descr="C:\Users\Школа\Desktop\FB_IMG_164958165738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6487442"/>
            <a:ext cx="9144000" cy="1305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C:\Users\Школа\Desktop\FB_IMG_164958166078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53"/>
            <a:ext cx="9144000" cy="1305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C:\Users\Школа\Desktop\FB_IMG_164958166078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6437434"/>
            <a:ext cx="9144000" cy="1300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C:\Users\Школа\Desktop\FB_IMG_164958166373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9824"/>
            <a:ext cx="9144000" cy="1329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C:\Users\Школа\Desktop\FB_IMG_164958166373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-6681651"/>
            <a:ext cx="9001156" cy="13363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Содержимое 3" descr="C:\Users\Школа\Desktop\FB_IMG_164958166631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88583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</dc:creator>
  <cp:lastModifiedBy>Школа</cp:lastModifiedBy>
  <cp:revision>7</cp:revision>
  <dcterms:created xsi:type="dcterms:W3CDTF">2024-01-17T16:21:09Z</dcterms:created>
  <dcterms:modified xsi:type="dcterms:W3CDTF">2024-01-17T17:42:51Z</dcterms:modified>
</cp:coreProperties>
</file>