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18288000" cy="10287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80" y="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5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5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5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37D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5913" y="168006"/>
            <a:ext cx="17476172" cy="459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5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64089" y="3580946"/>
            <a:ext cx="9359820" cy="5500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hildfuture.kiev.ua/uk/korisna-informatsiya/piskoterapiya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hyperlink" Target="https://childfuture.kiev.ua/uk/metodi/muzichna-terapiya/" TargetMode="External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9143999" cy="92582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8575" y="2599262"/>
            <a:ext cx="7845425" cy="2864485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12700" marR="5080">
              <a:lnSpc>
                <a:spcPts val="10680"/>
              </a:lnSpc>
              <a:spcBef>
                <a:spcPts val="1195"/>
              </a:spcBef>
            </a:pPr>
            <a:r>
              <a:rPr sz="9700" spc="-540" dirty="0">
                <a:latin typeface="Lucida Sans Unicode"/>
                <a:cs typeface="Lucida Sans Unicode"/>
              </a:rPr>
              <a:t>А</a:t>
            </a:r>
            <a:r>
              <a:rPr sz="9700" spc="-150" dirty="0">
                <a:latin typeface="Lucida Sans Unicode"/>
                <a:cs typeface="Lucida Sans Unicode"/>
              </a:rPr>
              <a:t>р</a:t>
            </a:r>
            <a:r>
              <a:rPr sz="9700" spc="-254" dirty="0">
                <a:latin typeface="Lucida Sans Unicode"/>
                <a:cs typeface="Lucida Sans Unicode"/>
              </a:rPr>
              <a:t>т</a:t>
            </a:r>
            <a:r>
              <a:rPr sz="9700" spc="-545" dirty="0">
                <a:latin typeface="Lucida Sans Unicode"/>
                <a:cs typeface="Lucida Sans Unicode"/>
              </a:rPr>
              <a:t> </a:t>
            </a:r>
            <a:r>
              <a:rPr sz="9700" spc="-260" dirty="0">
                <a:latin typeface="Lucida Sans Unicode"/>
                <a:cs typeface="Lucida Sans Unicode"/>
              </a:rPr>
              <a:t>т</a:t>
            </a:r>
            <a:r>
              <a:rPr sz="9700" spc="45" dirty="0">
                <a:latin typeface="Lucida Sans Unicode"/>
                <a:cs typeface="Lucida Sans Unicode"/>
              </a:rPr>
              <a:t>е</a:t>
            </a:r>
            <a:r>
              <a:rPr sz="9700" spc="-150" dirty="0">
                <a:latin typeface="Lucida Sans Unicode"/>
                <a:cs typeface="Lucida Sans Unicode"/>
              </a:rPr>
              <a:t>р</a:t>
            </a:r>
            <a:r>
              <a:rPr sz="9700" spc="45" dirty="0">
                <a:latin typeface="Lucida Sans Unicode"/>
                <a:cs typeface="Lucida Sans Unicode"/>
              </a:rPr>
              <a:t>а</a:t>
            </a:r>
            <a:r>
              <a:rPr sz="9700" spc="-40" dirty="0">
                <a:latin typeface="Lucida Sans Unicode"/>
                <a:cs typeface="Lucida Sans Unicode"/>
              </a:rPr>
              <a:t>п</a:t>
            </a:r>
            <a:r>
              <a:rPr sz="9700" spc="-350" dirty="0">
                <a:latin typeface="Lucida Sans Unicode"/>
                <a:cs typeface="Lucida Sans Unicode"/>
              </a:rPr>
              <a:t>і</a:t>
            </a:r>
            <a:r>
              <a:rPr sz="9700" spc="335" dirty="0">
                <a:latin typeface="Lucida Sans Unicode"/>
                <a:cs typeface="Lucida Sans Unicode"/>
              </a:rPr>
              <a:t>я  </a:t>
            </a:r>
            <a:r>
              <a:rPr sz="9700" spc="-40" dirty="0">
                <a:latin typeface="Lucida Sans Unicode"/>
                <a:cs typeface="Lucida Sans Unicode"/>
              </a:rPr>
              <a:t>п</a:t>
            </a:r>
            <a:r>
              <a:rPr sz="9700" spc="-350" dirty="0">
                <a:latin typeface="Lucida Sans Unicode"/>
                <a:cs typeface="Lucida Sans Unicode"/>
              </a:rPr>
              <a:t>і</a:t>
            </a:r>
            <a:r>
              <a:rPr sz="9700" spc="-955" dirty="0">
                <a:latin typeface="Lucida Sans Unicode"/>
                <a:cs typeface="Lucida Sans Unicode"/>
              </a:rPr>
              <a:t>д</a:t>
            </a:r>
            <a:r>
              <a:rPr sz="9700" spc="-545" dirty="0">
                <a:latin typeface="Lucida Sans Unicode"/>
                <a:cs typeface="Lucida Sans Unicode"/>
              </a:rPr>
              <a:t> </a:t>
            </a:r>
            <a:r>
              <a:rPr sz="9700" spc="825" dirty="0">
                <a:latin typeface="Lucida Sans Unicode"/>
                <a:cs typeface="Lucida Sans Unicode"/>
              </a:rPr>
              <a:t>ч</a:t>
            </a:r>
            <a:r>
              <a:rPr sz="9700" spc="45" dirty="0">
                <a:latin typeface="Lucida Sans Unicode"/>
                <a:cs typeface="Lucida Sans Unicode"/>
              </a:rPr>
              <a:t>а</a:t>
            </a:r>
            <a:r>
              <a:rPr sz="9700" spc="-340" dirty="0">
                <a:latin typeface="Lucida Sans Unicode"/>
                <a:cs typeface="Lucida Sans Unicode"/>
              </a:rPr>
              <a:t>с</a:t>
            </a:r>
            <a:r>
              <a:rPr sz="9700" spc="-545" dirty="0">
                <a:latin typeface="Lucida Sans Unicode"/>
                <a:cs typeface="Lucida Sans Unicode"/>
              </a:rPr>
              <a:t> </a:t>
            </a:r>
            <a:r>
              <a:rPr sz="9700" spc="434" dirty="0">
                <a:latin typeface="Lucida Sans Unicode"/>
                <a:cs typeface="Lucida Sans Unicode"/>
              </a:rPr>
              <a:t>в</a:t>
            </a:r>
            <a:r>
              <a:rPr sz="9700" spc="-350" dirty="0">
                <a:latin typeface="Lucida Sans Unicode"/>
                <a:cs typeface="Lucida Sans Unicode"/>
              </a:rPr>
              <a:t>і</a:t>
            </a:r>
            <a:r>
              <a:rPr sz="9700" spc="85" dirty="0">
                <a:latin typeface="Lucida Sans Unicode"/>
                <a:cs typeface="Lucida Sans Unicode"/>
              </a:rPr>
              <a:t>йн</a:t>
            </a:r>
            <a:r>
              <a:rPr sz="9700" spc="90" dirty="0">
                <a:latin typeface="Lucida Sans Unicode"/>
                <a:cs typeface="Lucida Sans Unicode"/>
              </a:rPr>
              <a:t>и</a:t>
            </a:r>
            <a:endParaRPr sz="9700" dirty="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8997" y="8127485"/>
            <a:ext cx="9121775" cy="4654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529455" algn="l"/>
                <a:tab pos="5730875" algn="l"/>
              </a:tabLst>
            </a:pPr>
            <a:r>
              <a:rPr sz="2850" spc="-5" dirty="0">
                <a:latin typeface="Georgia"/>
                <a:cs typeface="Georgia"/>
              </a:rPr>
              <a:t>Підготувала</a:t>
            </a:r>
            <a:r>
              <a:rPr sz="2850" spc="30" dirty="0">
                <a:latin typeface="Georgia"/>
                <a:cs typeface="Georgia"/>
              </a:rPr>
              <a:t> </a:t>
            </a:r>
            <a:r>
              <a:rPr sz="2850" spc="50" dirty="0">
                <a:latin typeface="Georgia"/>
                <a:cs typeface="Georgia"/>
              </a:rPr>
              <a:t>:</a:t>
            </a:r>
            <a:r>
              <a:rPr sz="2850" spc="30" dirty="0">
                <a:latin typeface="Georgia"/>
                <a:cs typeface="Georgia"/>
              </a:rPr>
              <a:t> </a:t>
            </a:r>
            <a:r>
              <a:rPr lang="uk-UA" sz="2850" spc="15" dirty="0" smtClean="0">
                <a:latin typeface="Georgia"/>
                <a:cs typeface="Georgia"/>
              </a:rPr>
              <a:t>Психолог Щерба Алла Сергіївна</a:t>
            </a:r>
            <a:endParaRPr sz="2850" dirty="0">
              <a:latin typeface="Georgia"/>
              <a:cs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89087" y="8264057"/>
            <a:ext cx="166370" cy="537210"/>
          </a:xfrm>
          <a:custGeom>
            <a:avLst/>
            <a:gdLst/>
            <a:ahLst/>
            <a:cxnLst/>
            <a:rect l="l" t="t" r="r" b="b"/>
            <a:pathLst>
              <a:path w="166369" h="537209">
                <a:moveTo>
                  <a:pt x="0" y="537176"/>
                </a:moveTo>
                <a:lnTo>
                  <a:pt x="166315" y="537176"/>
                </a:lnTo>
                <a:lnTo>
                  <a:pt x="166315" y="0"/>
                </a:lnTo>
                <a:lnTo>
                  <a:pt x="0" y="0"/>
                </a:lnTo>
                <a:lnTo>
                  <a:pt x="0" y="537176"/>
                </a:lnTo>
                <a:close/>
              </a:path>
            </a:pathLst>
          </a:custGeom>
          <a:solidFill>
            <a:srgbClr val="3C1D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73887" y="8264057"/>
            <a:ext cx="166370" cy="537210"/>
          </a:xfrm>
          <a:custGeom>
            <a:avLst/>
            <a:gdLst/>
            <a:ahLst/>
            <a:cxnLst/>
            <a:rect l="l" t="t" r="r" b="b"/>
            <a:pathLst>
              <a:path w="166370" h="537209">
                <a:moveTo>
                  <a:pt x="0" y="537176"/>
                </a:moveTo>
                <a:lnTo>
                  <a:pt x="166315" y="537176"/>
                </a:lnTo>
                <a:lnTo>
                  <a:pt x="166315" y="0"/>
                </a:lnTo>
                <a:lnTo>
                  <a:pt x="0" y="0"/>
                </a:lnTo>
                <a:lnTo>
                  <a:pt x="0" y="537176"/>
                </a:lnTo>
                <a:close/>
              </a:path>
            </a:pathLst>
          </a:custGeom>
          <a:solidFill>
            <a:srgbClr val="3C1D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1274" y="8057477"/>
            <a:ext cx="166370" cy="537210"/>
          </a:xfrm>
          <a:custGeom>
            <a:avLst/>
            <a:gdLst/>
            <a:ahLst/>
            <a:cxnLst/>
            <a:rect l="l" t="t" r="r" b="b"/>
            <a:pathLst>
              <a:path w="166369" h="537209">
                <a:moveTo>
                  <a:pt x="0" y="537176"/>
                </a:moveTo>
                <a:lnTo>
                  <a:pt x="166315" y="537176"/>
                </a:lnTo>
                <a:lnTo>
                  <a:pt x="166315" y="0"/>
                </a:lnTo>
                <a:lnTo>
                  <a:pt x="0" y="0"/>
                </a:lnTo>
                <a:lnTo>
                  <a:pt x="0" y="537176"/>
                </a:lnTo>
                <a:close/>
              </a:path>
            </a:pathLst>
          </a:custGeom>
          <a:solidFill>
            <a:srgbClr val="3C1D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872438" y="7705476"/>
            <a:ext cx="5189855" cy="889635"/>
            <a:chOff x="872438" y="7705476"/>
            <a:chExt cx="5189855" cy="889635"/>
          </a:xfrm>
        </p:grpSpPr>
        <p:sp>
          <p:nvSpPr>
            <p:cNvPr id="6" name="object 6"/>
            <p:cNvSpPr/>
            <p:nvPr/>
          </p:nvSpPr>
          <p:spPr>
            <a:xfrm>
              <a:off x="872426" y="8057489"/>
              <a:ext cx="5189855" cy="537210"/>
            </a:xfrm>
            <a:custGeom>
              <a:avLst/>
              <a:gdLst/>
              <a:ahLst/>
              <a:cxnLst/>
              <a:rect l="l" t="t" r="r" b="b"/>
              <a:pathLst>
                <a:path w="5189855" h="537209">
                  <a:moveTo>
                    <a:pt x="5189499" y="122224"/>
                  </a:moveTo>
                  <a:lnTo>
                    <a:pt x="5154790" y="60185"/>
                  </a:lnTo>
                  <a:lnTo>
                    <a:pt x="5119598" y="37185"/>
                  </a:lnTo>
                  <a:lnTo>
                    <a:pt x="5075352" y="22009"/>
                  </a:lnTo>
                  <a:lnTo>
                    <a:pt x="5024183" y="16535"/>
                  </a:lnTo>
                  <a:lnTo>
                    <a:pt x="4544187" y="16535"/>
                  </a:lnTo>
                  <a:lnTo>
                    <a:pt x="4544187" y="0"/>
                  </a:lnTo>
                  <a:lnTo>
                    <a:pt x="4377868" y="0"/>
                  </a:lnTo>
                  <a:lnTo>
                    <a:pt x="4377868" y="16535"/>
                  </a:lnTo>
                  <a:lnTo>
                    <a:pt x="165328" y="16535"/>
                  </a:lnTo>
                  <a:lnTo>
                    <a:pt x="114160" y="22009"/>
                  </a:lnTo>
                  <a:lnTo>
                    <a:pt x="69913" y="37172"/>
                  </a:lnTo>
                  <a:lnTo>
                    <a:pt x="34721" y="60185"/>
                  </a:lnTo>
                  <a:lnTo>
                    <a:pt x="0" y="122224"/>
                  </a:lnTo>
                  <a:lnTo>
                    <a:pt x="4737" y="157530"/>
                  </a:lnTo>
                  <a:lnTo>
                    <a:pt x="26974" y="192163"/>
                  </a:lnTo>
                  <a:lnTo>
                    <a:pt x="63525" y="219265"/>
                  </a:lnTo>
                  <a:lnTo>
                    <a:pt x="110820" y="236918"/>
                  </a:lnTo>
                  <a:lnTo>
                    <a:pt x="165328" y="243217"/>
                  </a:lnTo>
                  <a:lnTo>
                    <a:pt x="4377868" y="243217"/>
                  </a:lnTo>
                  <a:lnTo>
                    <a:pt x="4377868" y="537171"/>
                  </a:lnTo>
                  <a:lnTo>
                    <a:pt x="4544187" y="537171"/>
                  </a:lnTo>
                  <a:lnTo>
                    <a:pt x="4544187" y="243217"/>
                  </a:lnTo>
                  <a:lnTo>
                    <a:pt x="5024183" y="243217"/>
                  </a:lnTo>
                  <a:lnTo>
                    <a:pt x="5078679" y="236918"/>
                  </a:lnTo>
                  <a:lnTo>
                    <a:pt x="5125986" y="219265"/>
                  </a:lnTo>
                  <a:lnTo>
                    <a:pt x="5162537" y="192163"/>
                  </a:lnTo>
                  <a:lnTo>
                    <a:pt x="5184775" y="157530"/>
                  </a:lnTo>
                  <a:lnTo>
                    <a:pt x="5189499" y="122224"/>
                  </a:lnTo>
                  <a:close/>
                </a:path>
              </a:pathLst>
            </a:custGeom>
            <a:solidFill>
              <a:srgbClr val="3C1D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7499" y="7705476"/>
              <a:ext cx="5000625" cy="383540"/>
            </a:xfrm>
            <a:custGeom>
              <a:avLst/>
              <a:gdLst/>
              <a:ahLst/>
              <a:cxnLst/>
              <a:rect l="l" t="t" r="r" b="b"/>
              <a:pathLst>
                <a:path w="5000625" h="383540">
                  <a:moveTo>
                    <a:pt x="5000540" y="383328"/>
                  </a:moveTo>
                  <a:lnTo>
                    <a:pt x="0" y="383328"/>
                  </a:lnTo>
                  <a:lnTo>
                    <a:pt x="1146" y="371608"/>
                  </a:lnTo>
                  <a:lnTo>
                    <a:pt x="18077" y="336995"/>
                  </a:lnTo>
                  <a:lnTo>
                    <a:pt x="54562" y="303304"/>
                  </a:lnTo>
                  <a:lnTo>
                    <a:pt x="89311" y="281423"/>
                  </a:lnTo>
                  <a:lnTo>
                    <a:pt x="132097" y="260053"/>
                  </a:lnTo>
                  <a:lnTo>
                    <a:pt x="182658" y="239233"/>
                  </a:lnTo>
                  <a:lnTo>
                    <a:pt x="240732" y="219003"/>
                  </a:lnTo>
                  <a:lnTo>
                    <a:pt x="306058" y="199404"/>
                  </a:lnTo>
                  <a:lnTo>
                    <a:pt x="378374" y="180476"/>
                  </a:lnTo>
                  <a:lnTo>
                    <a:pt x="417072" y="171276"/>
                  </a:lnTo>
                  <a:lnTo>
                    <a:pt x="457419" y="162259"/>
                  </a:lnTo>
                  <a:lnTo>
                    <a:pt x="499383" y="153429"/>
                  </a:lnTo>
                  <a:lnTo>
                    <a:pt x="542931" y="144792"/>
                  </a:lnTo>
                  <a:lnTo>
                    <a:pt x="588030" y="136353"/>
                  </a:lnTo>
                  <a:lnTo>
                    <a:pt x="634648" y="128117"/>
                  </a:lnTo>
                  <a:lnTo>
                    <a:pt x="682752" y="120089"/>
                  </a:lnTo>
                  <a:lnTo>
                    <a:pt x="732310" y="112273"/>
                  </a:lnTo>
                  <a:lnTo>
                    <a:pt x="783288" y="104675"/>
                  </a:lnTo>
                  <a:lnTo>
                    <a:pt x="835654" y="97300"/>
                  </a:lnTo>
                  <a:lnTo>
                    <a:pt x="889375" y="90153"/>
                  </a:lnTo>
                  <a:lnTo>
                    <a:pt x="944419" y="83238"/>
                  </a:lnTo>
                  <a:lnTo>
                    <a:pt x="1000753" y="76562"/>
                  </a:lnTo>
                  <a:lnTo>
                    <a:pt x="1058344" y="70128"/>
                  </a:lnTo>
                  <a:lnTo>
                    <a:pt x="1117160" y="63942"/>
                  </a:lnTo>
                  <a:lnTo>
                    <a:pt x="1177167" y="58010"/>
                  </a:lnTo>
                  <a:lnTo>
                    <a:pt x="1238333" y="52335"/>
                  </a:lnTo>
                  <a:lnTo>
                    <a:pt x="1300626" y="46922"/>
                  </a:lnTo>
                  <a:lnTo>
                    <a:pt x="1364013" y="41778"/>
                  </a:lnTo>
                  <a:lnTo>
                    <a:pt x="1428460" y="36907"/>
                  </a:lnTo>
                  <a:lnTo>
                    <a:pt x="1493936" y="32314"/>
                  </a:lnTo>
                  <a:lnTo>
                    <a:pt x="1560408" y="28004"/>
                  </a:lnTo>
                  <a:lnTo>
                    <a:pt x="1627843" y="23981"/>
                  </a:lnTo>
                  <a:lnTo>
                    <a:pt x="1696207" y="20252"/>
                  </a:lnTo>
                  <a:lnTo>
                    <a:pt x="1765470" y="16821"/>
                  </a:lnTo>
                  <a:lnTo>
                    <a:pt x="1835597" y="13692"/>
                  </a:lnTo>
                  <a:lnTo>
                    <a:pt x="1906557" y="10872"/>
                  </a:lnTo>
                  <a:lnTo>
                    <a:pt x="1978316" y="8365"/>
                  </a:lnTo>
                  <a:lnTo>
                    <a:pt x="2050842" y="6175"/>
                  </a:lnTo>
                  <a:lnTo>
                    <a:pt x="2124102" y="4309"/>
                  </a:lnTo>
                  <a:lnTo>
                    <a:pt x="2198063" y="2771"/>
                  </a:lnTo>
                  <a:lnTo>
                    <a:pt x="2272694" y="1566"/>
                  </a:lnTo>
                  <a:lnTo>
                    <a:pt x="2347960" y="699"/>
                  </a:lnTo>
                  <a:lnTo>
                    <a:pt x="2423830" y="175"/>
                  </a:lnTo>
                  <a:lnTo>
                    <a:pt x="2500270" y="0"/>
                  </a:lnTo>
                  <a:lnTo>
                    <a:pt x="2576710" y="175"/>
                  </a:lnTo>
                  <a:lnTo>
                    <a:pt x="2652580" y="699"/>
                  </a:lnTo>
                  <a:lnTo>
                    <a:pt x="2727846" y="1566"/>
                  </a:lnTo>
                  <a:lnTo>
                    <a:pt x="2802477" y="2771"/>
                  </a:lnTo>
                  <a:lnTo>
                    <a:pt x="2876438" y="4309"/>
                  </a:lnTo>
                  <a:lnTo>
                    <a:pt x="2949698" y="6175"/>
                  </a:lnTo>
                  <a:lnTo>
                    <a:pt x="3022224" y="8365"/>
                  </a:lnTo>
                  <a:lnTo>
                    <a:pt x="3093983" y="10872"/>
                  </a:lnTo>
                  <a:lnTo>
                    <a:pt x="3164943" y="13692"/>
                  </a:lnTo>
                  <a:lnTo>
                    <a:pt x="3235070" y="16821"/>
                  </a:lnTo>
                  <a:lnTo>
                    <a:pt x="3304332" y="20252"/>
                  </a:lnTo>
                  <a:lnTo>
                    <a:pt x="3372697" y="23981"/>
                  </a:lnTo>
                  <a:lnTo>
                    <a:pt x="3440132" y="28004"/>
                  </a:lnTo>
                  <a:lnTo>
                    <a:pt x="3506604" y="32314"/>
                  </a:lnTo>
                  <a:lnTo>
                    <a:pt x="3572080" y="36907"/>
                  </a:lnTo>
                  <a:lnTo>
                    <a:pt x="3636527" y="41778"/>
                  </a:lnTo>
                  <a:lnTo>
                    <a:pt x="3699914" y="46922"/>
                  </a:lnTo>
                  <a:lnTo>
                    <a:pt x="3762207" y="52335"/>
                  </a:lnTo>
                  <a:lnTo>
                    <a:pt x="3823373" y="58009"/>
                  </a:lnTo>
                  <a:lnTo>
                    <a:pt x="3883380" y="63942"/>
                  </a:lnTo>
                  <a:lnTo>
                    <a:pt x="3942196" y="70128"/>
                  </a:lnTo>
                  <a:lnTo>
                    <a:pt x="3999787" y="76562"/>
                  </a:lnTo>
                  <a:lnTo>
                    <a:pt x="4056120" y="83238"/>
                  </a:lnTo>
                  <a:lnTo>
                    <a:pt x="4111164" y="90153"/>
                  </a:lnTo>
                  <a:lnTo>
                    <a:pt x="4164886" y="97300"/>
                  </a:lnTo>
                  <a:lnTo>
                    <a:pt x="4217252" y="104675"/>
                  </a:lnTo>
                  <a:lnTo>
                    <a:pt x="4268230" y="112273"/>
                  </a:lnTo>
                  <a:lnTo>
                    <a:pt x="4317787" y="120089"/>
                  </a:lnTo>
                  <a:lnTo>
                    <a:pt x="4365892" y="128117"/>
                  </a:lnTo>
                  <a:lnTo>
                    <a:pt x="4412510" y="136353"/>
                  </a:lnTo>
                  <a:lnTo>
                    <a:pt x="4457609" y="144792"/>
                  </a:lnTo>
                  <a:lnTo>
                    <a:pt x="4501157" y="153429"/>
                  </a:lnTo>
                  <a:lnTo>
                    <a:pt x="4543121" y="162259"/>
                  </a:lnTo>
                  <a:lnTo>
                    <a:pt x="4583468" y="171276"/>
                  </a:lnTo>
                  <a:lnTo>
                    <a:pt x="4622166" y="180476"/>
                  </a:lnTo>
                  <a:lnTo>
                    <a:pt x="4659181" y="189854"/>
                  </a:lnTo>
                  <a:lnTo>
                    <a:pt x="4728035" y="209122"/>
                  </a:lnTo>
                  <a:lnTo>
                    <a:pt x="4789767" y="229041"/>
                  </a:lnTo>
                  <a:lnTo>
                    <a:pt x="4844118" y="249571"/>
                  </a:lnTo>
                  <a:lnTo>
                    <a:pt x="4890824" y="270672"/>
                  </a:lnTo>
                  <a:lnTo>
                    <a:pt x="4929624" y="292302"/>
                  </a:lnTo>
                  <a:lnTo>
                    <a:pt x="4972430" y="325655"/>
                  </a:lnTo>
                  <a:lnTo>
                    <a:pt x="4995977" y="359976"/>
                  </a:lnTo>
                  <a:lnTo>
                    <a:pt x="5000540" y="383328"/>
                  </a:lnTo>
                  <a:close/>
                </a:path>
              </a:pathLst>
            </a:custGeom>
            <a:solidFill>
              <a:srgbClr val="DD3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2547731" y="8801234"/>
            <a:ext cx="250190" cy="171450"/>
          </a:xfrm>
          <a:custGeom>
            <a:avLst/>
            <a:gdLst/>
            <a:ahLst/>
            <a:cxnLst/>
            <a:rect l="l" t="t" r="r" b="b"/>
            <a:pathLst>
              <a:path w="250189" h="171450">
                <a:moveTo>
                  <a:pt x="249960" y="171090"/>
                </a:moveTo>
                <a:lnTo>
                  <a:pt x="0" y="171090"/>
                </a:lnTo>
                <a:lnTo>
                  <a:pt x="0" y="0"/>
                </a:lnTo>
                <a:lnTo>
                  <a:pt x="249960" y="0"/>
                </a:lnTo>
                <a:lnTo>
                  <a:pt x="249960" y="171090"/>
                </a:lnTo>
                <a:close/>
              </a:path>
            </a:pathLst>
          </a:custGeom>
          <a:solidFill>
            <a:srgbClr val="0C9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32532" y="8801234"/>
            <a:ext cx="250190" cy="171450"/>
          </a:xfrm>
          <a:custGeom>
            <a:avLst/>
            <a:gdLst/>
            <a:ahLst/>
            <a:cxnLst/>
            <a:rect l="l" t="t" r="r" b="b"/>
            <a:pathLst>
              <a:path w="250189" h="171450">
                <a:moveTo>
                  <a:pt x="249960" y="171090"/>
                </a:moveTo>
                <a:lnTo>
                  <a:pt x="0" y="171090"/>
                </a:lnTo>
                <a:lnTo>
                  <a:pt x="0" y="0"/>
                </a:lnTo>
                <a:lnTo>
                  <a:pt x="249960" y="0"/>
                </a:lnTo>
                <a:lnTo>
                  <a:pt x="249960" y="171090"/>
                </a:lnTo>
                <a:close/>
              </a:path>
            </a:pathLst>
          </a:custGeom>
          <a:solidFill>
            <a:srgbClr val="0C9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2750" y="4857752"/>
            <a:ext cx="1247747" cy="236281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449929" y="8594653"/>
            <a:ext cx="250190" cy="171450"/>
          </a:xfrm>
          <a:custGeom>
            <a:avLst/>
            <a:gdLst/>
            <a:ahLst/>
            <a:cxnLst/>
            <a:rect l="l" t="t" r="r" b="b"/>
            <a:pathLst>
              <a:path w="250189" h="171450">
                <a:moveTo>
                  <a:pt x="249960" y="171090"/>
                </a:moveTo>
                <a:lnTo>
                  <a:pt x="0" y="171090"/>
                </a:lnTo>
                <a:lnTo>
                  <a:pt x="0" y="0"/>
                </a:lnTo>
                <a:lnTo>
                  <a:pt x="249960" y="0"/>
                </a:lnTo>
                <a:lnTo>
                  <a:pt x="249960" y="171090"/>
                </a:lnTo>
                <a:close/>
              </a:path>
            </a:pathLst>
          </a:custGeom>
          <a:solidFill>
            <a:srgbClr val="0C9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08951" y="8594653"/>
            <a:ext cx="250190" cy="171450"/>
          </a:xfrm>
          <a:custGeom>
            <a:avLst/>
            <a:gdLst/>
            <a:ahLst/>
            <a:cxnLst/>
            <a:rect l="l" t="t" r="r" b="b"/>
            <a:pathLst>
              <a:path w="250189" h="171450">
                <a:moveTo>
                  <a:pt x="249960" y="171090"/>
                </a:moveTo>
                <a:lnTo>
                  <a:pt x="0" y="171090"/>
                </a:lnTo>
                <a:lnTo>
                  <a:pt x="0" y="0"/>
                </a:lnTo>
                <a:lnTo>
                  <a:pt x="249960" y="0"/>
                </a:lnTo>
                <a:lnTo>
                  <a:pt x="249960" y="171090"/>
                </a:lnTo>
                <a:close/>
              </a:path>
            </a:pathLst>
          </a:custGeom>
          <a:solidFill>
            <a:srgbClr val="0C9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33919" y="5346566"/>
            <a:ext cx="1486640" cy="213220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5079" y="5628177"/>
            <a:ext cx="1522348" cy="199686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8961" y="5422942"/>
            <a:ext cx="6669407" cy="409853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80277" y="4857752"/>
            <a:ext cx="3605327" cy="411480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15032" y="597966"/>
            <a:ext cx="17458055" cy="335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900"/>
              </a:lnSpc>
              <a:spcBef>
                <a:spcPts val="100"/>
              </a:spcBef>
              <a:tabLst>
                <a:tab pos="4826635" algn="l"/>
                <a:tab pos="5922010" algn="l"/>
              </a:tabLst>
            </a:pPr>
            <a:r>
              <a:rPr sz="4650" b="1" dirty="0">
                <a:latin typeface="Arial"/>
                <a:cs typeface="Arial"/>
              </a:rPr>
              <a:t>Терапевтична</a:t>
            </a:r>
            <a:r>
              <a:rPr sz="4650" b="1" spc="15" dirty="0">
                <a:latin typeface="Arial"/>
                <a:cs typeface="Arial"/>
              </a:rPr>
              <a:t> </a:t>
            </a:r>
            <a:r>
              <a:rPr sz="4650" b="1" dirty="0">
                <a:latin typeface="Arial"/>
                <a:cs typeface="Arial"/>
              </a:rPr>
              <a:t>гра</a:t>
            </a:r>
            <a:r>
              <a:rPr sz="4650" b="1" spc="20" dirty="0">
                <a:latin typeface="Arial"/>
                <a:cs typeface="Arial"/>
              </a:rPr>
              <a:t> </a:t>
            </a:r>
            <a:r>
              <a:rPr sz="4650" dirty="0">
                <a:latin typeface="Microsoft Sans Serif"/>
                <a:cs typeface="Microsoft Sans Serif"/>
              </a:rPr>
              <a:t>-	</a:t>
            </a:r>
            <a:r>
              <a:rPr sz="4650" spc="-5" dirty="0">
                <a:latin typeface="Microsoft Sans Serif"/>
                <a:cs typeface="Microsoft Sans Serif"/>
              </a:rPr>
              <a:t>навчає</a:t>
            </a:r>
            <a:r>
              <a:rPr sz="4650" spc="50" dirty="0">
                <a:latin typeface="Microsoft Sans Serif"/>
                <a:cs typeface="Microsoft Sans Serif"/>
              </a:rPr>
              <a:t> </a:t>
            </a:r>
            <a:r>
              <a:rPr sz="4650" spc="-10" dirty="0">
                <a:latin typeface="Microsoft Sans Serif"/>
                <a:cs typeface="Microsoft Sans Serif"/>
              </a:rPr>
              <a:t>взаємодії</a:t>
            </a:r>
            <a:r>
              <a:rPr sz="4650" spc="50" dirty="0">
                <a:latin typeface="Microsoft Sans Serif"/>
                <a:cs typeface="Microsoft Sans Serif"/>
              </a:rPr>
              <a:t> </a:t>
            </a:r>
            <a:r>
              <a:rPr sz="4650" spc="-190" dirty="0">
                <a:latin typeface="Microsoft Sans Serif"/>
                <a:cs typeface="Microsoft Sans Serif"/>
              </a:rPr>
              <a:t>з</a:t>
            </a:r>
            <a:r>
              <a:rPr sz="4650" spc="50" dirty="0">
                <a:latin typeface="Microsoft Sans Serif"/>
                <a:cs typeface="Microsoft Sans Serif"/>
              </a:rPr>
              <a:t> </a:t>
            </a:r>
            <a:r>
              <a:rPr sz="4650" spc="-20" dirty="0">
                <a:latin typeface="Microsoft Sans Serif"/>
                <a:cs typeface="Microsoft Sans Serif"/>
              </a:rPr>
              <a:t>оточуючими</a:t>
            </a:r>
            <a:r>
              <a:rPr sz="4650" spc="55" dirty="0">
                <a:latin typeface="Microsoft Sans Serif"/>
                <a:cs typeface="Microsoft Sans Serif"/>
              </a:rPr>
              <a:t> </a:t>
            </a:r>
            <a:r>
              <a:rPr sz="4650" spc="-25" dirty="0">
                <a:latin typeface="Microsoft Sans Serif"/>
                <a:cs typeface="Microsoft Sans Serif"/>
              </a:rPr>
              <a:t>і</a:t>
            </a:r>
            <a:r>
              <a:rPr sz="4650" spc="55" dirty="0">
                <a:latin typeface="Microsoft Sans Serif"/>
                <a:cs typeface="Microsoft Sans Serif"/>
              </a:rPr>
              <a:t> </a:t>
            </a:r>
            <a:r>
              <a:rPr sz="4650" spc="-55" dirty="0">
                <a:latin typeface="Microsoft Sans Serif"/>
                <a:cs typeface="Microsoft Sans Serif"/>
              </a:rPr>
              <a:t>кращому </a:t>
            </a:r>
            <a:r>
              <a:rPr sz="4650" spc="-1220" dirty="0">
                <a:latin typeface="Microsoft Sans Serif"/>
                <a:cs typeface="Microsoft Sans Serif"/>
              </a:rPr>
              <a:t> </a:t>
            </a:r>
            <a:r>
              <a:rPr sz="4650" spc="-40" dirty="0">
                <a:latin typeface="Microsoft Sans Serif"/>
                <a:cs typeface="Microsoft Sans Serif"/>
              </a:rPr>
              <a:t>розумінню</a:t>
            </a:r>
            <a:r>
              <a:rPr sz="4650" spc="65" dirty="0">
                <a:latin typeface="Microsoft Sans Serif"/>
                <a:cs typeface="Microsoft Sans Serif"/>
              </a:rPr>
              <a:t> </a:t>
            </a:r>
            <a:r>
              <a:rPr sz="4650" dirty="0">
                <a:latin typeface="Microsoft Sans Serif"/>
                <a:cs typeface="Microsoft Sans Serif"/>
              </a:rPr>
              <a:t>себе,	</a:t>
            </a:r>
            <a:r>
              <a:rPr sz="4650" spc="5" dirty="0">
                <a:latin typeface="Microsoft Sans Serif"/>
                <a:cs typeface="Microsoft Sans Serif"/>
              </a:rPr>
              <a:t>у</a:t>
            </a:r>
            <a:r>
              <a:rPr sz="4650" spc="55" dirty="0">
                <a:latin typeface="Microsoft Sans Serif"/>
                <a:cs typeface="Microsoft Sans Serif"/>
              </a:rPr>
              <a:t> </a:t>
            </a:r>
            <a:r>
              <a:rPr sz="4650" spc="-15" dirty="0">
                <a:latin typeface="Microsoft Sans Serif"/>
                <a:cs typeface="Microsoft Sans Serif"/>
              </a:rPr>
              <a:t>процесі</a:t>
            </a:r>
            <a:r>
              <a:rPr sz="4650" spc="60" dirty="0">
                <a:latin typeface="Microsoft Sans Serif"/>
                <a:cs typeface="Microsoft Sans Serif"/>
              </a:rPr>
              <a:t> </a:t>
            </a:r>
            <a:r>
              <a:rPr sz="4650" spc="15" dirty="0">
                <a:latin typeface="Microsoft Sans Serif"/>
                <a:cs typeface="Microsoft Sans Serif"/>
              </a:rPr>
              <a:t>ігрової</a:t>
            </a:r>
            <a:r>
              <a:rPr sz="4650" spc="55" dirty="0">
                <a:latin typeface="Microsoft Sans Serif"/>
                <a:cs typeface="Microsoft Sans Serif"/>
              </a:rPr>
              <a:t> </a:t>
            </a:r>
            <a:r>
              <a:rPr sz="4650" spc="-50" dirty="0">
                <a:latin typeface="Microsoft Sans Serif"/>
                <a:cs typeface="Microsoft Sans Serif"/>
              </a:rPr>
              <a:t>комунікації.</a:t>
            </a:r>
            <a:endParaRPr sz="465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1095"/>
              </a:spcBef>
            </a:pPr>
            <a:r>
              <a:rPr sz="4650" spc="-15" dirty="0">
                <a:latin typeface="Georgia"/>
                <a:cs typeface="Georgia"/>
              </a:rPr>
              <a:t>Ігрові</a:t>
            </a:r>
            <a:r>
              <a:rPr sz="4650" spc="10" dirty="0">
                <a:latin typeface="Georgia"/>
                <a:cs typeface="Georgia"/>
              </a:rPr>
              <a:t> </a:t>
            </a:r>
            <a:r>
              <a:rPr sz="4650" spc="40" dirty="0">
                <a:latin typeface="Georgia"/>
                <a:cs typeface="Georgia"/>
              </a:rPr>
              <a:t>техніки</a:t>
            </a:r>
            <a:r>
              <a:rPr sz="4650" spc="15" dirty="0">
                <a:latin typeface="Georgia"/>
                <a:cs typeface="Georgia"/>
              </a:rPr>
              <a:t> </a:t>
            </a:r>
            <a:r>
              <a:rPr sz="4650" spc="75" dirty="0">
                <a:latin typeface="Georgia"/>
                <a:cs typeface="Georgia"/>
              </a:rPr>
              <a:t>арт-терапії</a:t>
            </a:r>
            <a:r>
              <a:rPr sz="4650" spc="10" dirty="0">
                <a:latin typeface="Georgia"/>
                <a:cs typeface="Georgia"/>
              </a:rPr>
              <a:t> </a:t>
            </a:r>
            <a:r>
              <a:rPr sz="4650" spc="50" dirty="0">
                <a:latin typeface="Georgia"/>
                <a:cs typeface="Georgia"/>
              </a:rPr>
              <a:t>в</a:t>
            </a:r>
            <a:r>
              <a:rPr sz="4650" spc="15" dirty="0">
                <a:latin typeface="Georgia"/>
                <a:cs typeface="Georgia"/>
              </a:rPr>
              <a:t> </a:t>
            </a:r>
            <a:r>
              <a:rPr sz="4650" spc="45" dirty="0">
                <a:latin typeface="Georgia"/>
                <a:cs typeface="Georgia"/>
              </a:rPr>
              <a:t>роботі</a:t>
            </a:r>
            <a:r>
              <a:rPr sz="4650" spc="15" dirty="0">
                <a:latin typeface="Georgia"/>
                <a:cs typeface="Georgia"/>
              </a:rPr>
              <a:t> </a:t>
            </a:r>
            <a:r>
              <a:rPr sz="4650" spc="5" dirty="0">
                <a:latin typeface="Georgia"/>
                <a:cs typeface="Georgia"/>
              </a:rPr>
              <a:t>з</a:t>
            </a:r>
            <a:r>
              <a:rPr sz="4650" spc="10" dirty="0">
                <a:latin typeface="Georgia"/>
                <a:cs typeface="Georgia"/>
              </a:rPr>
              <a:t> </a:t>
            </a:r>
            <a:r>
              <a:rPr sz="4650" spc="60" dirty="0">
                <a:latin typeface="Georgia"/>
                <a:cs typeface="Georgia"/>
              </a:rPr>
              <a:t>дітьми</a:t>
            </a:r>
            <a:r>
              <a:rPr sz="4650" spc="15" dirty="0">
                <a:latin typeface="Georgia"/>
                <a:cs typeface="Georgia"/>
              </a:rPr>
              <a:t> </a:t>
            </a:r>
            <a:r>
              <a:rPr sz="4650" spc="-10" dirty="0">
                <a:latin typeface="Georgia"/>
                <a:cs typeface="Georgia"/>
              </a:rPr>
              <a:t>вважаються</a:t>
            </a:r>
            <a:endParaRPr sz="4650">
              <a:latin typeface="Georgia"/>
              <a:cs typeface="Georgia"/>
            </a:endParaRPr>
          </a:p>
          <a:p>
            <a:pPr marR="135890" algn="ctr">
              <a:lnSpc>
                <a:spcPct val="100000"/>
              </a:lnSpc>
              <a:spcBef>
                <a:spcPts val="945"/>
              </a:spcBef>
            </a:pPr>
            <a:r>
              <a:rPr sz="4650" spc="10" dirty="0">
                <a:latin typeface="Georgia"/>
                <a:cs typeface="Georgia"/>
              </a:rPr>
              <a:t>найефективнішими.</a:t>
            </a:r>
            <a:endParaRPr sz="465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77509" y="4752000"/>
            <a:ext cx="3775846" cy="408825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68623" y="5235851"/>
            <a:ext cx="4952301" cy="402210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23366" y="7908235"/>
            <a:ext cx="1867535" cy="1299210"/>
          </a:xfrm>
          <a:custGeom>
            <a:avLst/>
            <a:gdLst/>
            <a:ahLst/>
            <a:cxnLst/>
            <a:rect l="l" t="t" r="r" b="b"/>
            <a:pathLst>
              <a:path w="1867535" h="1299209">
                <a:moveTo>
                  <a:pt x="983849" y="1299040"/>
                </a:moveTo>
                <a:lnTo>
                  <a:pt x="942800" y="1298833"/>
                </a:lnTo>
                <a:lnTo>
                  <a:pt x="900948" y="1297513"/>
                </a:lnTo>
                <a:lnTo>
                  <a:pt x="858439" y="1295081"/>
                </a:lnTo>
                <a:lnTo>
                  <a:pt x="815422" y="1291539"/>
                </a:lnTo>
                <a:lnTo>
                  <a:pt x="772043" y="1286888"/>
                </a:lnTo>
                <a:lnTo>
                  <a:pt x="728450" y="1281128"/>
                </a:lnTo>
                <a:lnTo>
                  <a:pt x="684791" y="1274262"/>
                </a:lnTo>
                <a:lnTo>
                  <a:pt x="641212" y="1266290"/>
                </a:lnTo>
                <a:lnTo>
                  <a:pt x="597861" y="1257214"/>
                </a:lnTo>
                <a:lnTo>
                  <a:pt x="554885" y="1247036"/>
                </a:lnTo>
                <a:lnTo>
                  <a:pt x="512432" y="1235756"/>
                </a:lnTo>
                <a:lnTo>
                  <a:pt x="470649" y="1223375"/>
                </a:lnTo>
                <a:lnTo>
                  <a:pt x="429683" y="1209895"/>
                </a:lnTo>
                <a:lnTo>
                  <a:pt x="389682" y="1195318"/>
                </a:lnTo>
                <a:lnTo>
                  <a:pt x="350792" y="1179644"/>
                </a:lnTo>
                <a:lnTo>
                  <a:pt x="313162" y="1162875"/>
                </a:lnTo>
                <a:lnTo>
                  <a:pt x="276938" y="1145012"/>
                </a:lnTo>
                <a:lnTo>
                  <a:pt x="242268" y="1126056"/>
                </a:lnTo>
                <a:lnTo>
                  <a:pt x="209299" y="1106008"/>
                </a:lnTo>
                <a:lnTo>
                  <a:pt x="149055" y="1062645"/>
                </a:lnTo>
                <a:lnTo>
                  <a:pt x="97384" y="1014930"/>
                </a:lnTo>
                <a:lnTo>
                  <a:pt x="55464" y="962876"/>
                </a:lnTo>
                <a:lnTo>
                  <a:pt x="24474" y="906491"/>
                </a:lnTo>
                <a:lnTo>
                  <a:pt x="5593" y="845786"/>
                </a:lnTo>
                <a:lnTo>
                  <a:pt x="0" y="780772"/>
                </a:lnTo>
                <a:lnTo>
                  <a:pt x="2554" y="746651"/>
                </a:lnTo>
                <a:lnTo>
                  <a:pt x="19102" y="675191"/>
                </a:lnTo>
                <a:lnTo>
                  <a:pt x="33390" y="637854"/>
                </a:lnTo>
                <a:lnTo>
                  <a:pt x="51883" y="599446"/>
                </a:lnTo>
                <a:lnTo>
                  <a:pt x="74730" y="559971"/>
                </a:lnTo>
                <a:lnTo>
                  <a:pt x="366912" y="253047"/>
                </a:lnTo>
                <a:lnTo>
                  <a:pt x="691915" y="84938"/>
                </a:lnTo>
                <a:lnTo>
                  <a:pt x="955804" y="14352"/>
                </a:lnTo>
                <a:lnTo>
                  <a:pt x="1064641" y="0"/>
                </a:lnTo>
                <a:lnTo>
                  <a:pt x="1867067" y="1128330"/>
                </a:lnTo>
                <a:lnTo>
                  <a:pt x="1811627" y="1149827"/>
                </a:lnTo>
                <a:lnTo>
                  <a:pt x="1652217" y="1199637"/>
                </a:lnTo>
                <a:lnTo>
                  <a:pt x="1399202" y="1255739"/>
                </a:lnTo>
                <a:lnTo>
                  <a:pt x="1062947" y="1296110"/>
                </a:lnTo>
                <a:lnTo>
                  <a:pt x="1023947" y="1298133"/>
                </a:lnTo>
                <a:lnTo>
                  <a:pt x="983849" y="1299040"/>
                </a:lnTo>
                <a:close/>
              </a:path>
            </a:pathLst>
          </a:custGeom>
          <a:solidFill>
            <a:srgbClr val="CB72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32608" y="5245551"/>
            <a:ext cx="1991995" cy="1346835"/>
          </a:xfrm>
          <a:custGeom>
            <a:avLst/>
            <a:gdLst/>
            <a:ahLst/>
            <a:cxnLst/>
            <a:rect l="l" t="t" r="r" b="b"/>
            <a:pathLst>
              <a:path w="1991995" h="1346834">
                <a:moveTo>
                  <a:pt x="843102" y="1346659"/>
                </a:moveTo>
                <a:lnTo>
                  <a:pt x="222620" y="1217281"/>
                </a:lnTo>
                <a:lnTo>
                  <a:pt x="180758" y="1192421"/>
                </a:lnTo>
                <a:lnTo>
                  <a:pt x="92435" y="1107765"/>
                </a:lnTo>
                <a:lnTo>
                  <a:pt x="13550" y="948196"/>
                </a:lnTo>
                <a:lnTo>
                  <a:pt x="0" y="698600"/>
                </a:lnTo>
                <a:lnTo>
                  <a:pt x="85134" y="468604"/>
                </a:lnTo>
                <a:lnTo>
                  <a:pt x="223358" y="352156"/>
                </a:lnTo>
                <a:lnTo>
                  <a:pt x="352144" y="310620"/>
                </a:lnTo>
                <a:lnTo>
                  <a:pt x="408968" y="305360"/>
                </a:lnTo>
                <a:lnTo>
                  <a:pt x="453831" y="260536"/>
                </a:lnTo>
                <a:lnTo>
                  <a:pt x="499304" y="219798"/>
                </a:lnTo>
                <a:lnTo>
                  <a:pt x="545296" y="183010"/>
                </a:lnTo>
                <a:lnTo>
                  <a:pt x="591712" y="150034"/>
                </a:lnTo>
                <a:lnTo>
                  <a:pt x="638461" y="120736"/>
                </a:lnTo>
                <a:lnTo>
                  <a:pt x="685449" y="94978"/>
                </a:lnTo>
                <a:lnTo>
                  <a:pt x="732584" y="72625"/>
                </a:lnTo>
                <a:lnTo>
                  <a:pt x="779774" y="53539"/>
                </a:lnTo>
                <a:lnTo>
                  <a:pt x="826924" y="37586"/>
                </a:lnTo>
                <a:lnTo>
                  <a:pt x="873944" y="24628"/>
                </a:lnTo>
                <a:lnTo>
                  <a:pt x="920739" y="14529"/>
                </a:lnTo>
                <a:lnTo>
                  <a:pt x="967217" y="7153"/>
                </a:lnTo>
                <a:lnTo>
                  <a:pt x="1013286" y="2364"/>
                </a:lnTo>
                <a:lnTo>
                  <a:pt x="1058853" y="25"/>
                </a:lnTo>
                <a:lnTo>
                  <a:pt x="1103825" y="0"/>
                </a:lnTo>
                <a:lnTo>
                  <a:pt x="1148109" y="2152"/>
                </a:lnTo>
                <a:lnTo>
                  <a:pt x="1191613" y="6346"/>
                </a:lnTo>
                <a:lnTo>
                  <a:pt x="1234243" y="12446"/>
                </a:lnTo>
                <a:lnTo>
                  <a:pt x="1275908" y="20314"/>
                </a:lnTo>
                <a:lnTo>
                  <a:pt x="1316513" y="29815"/>
                </a:lnTo>
                <a:lnTo>
                  <a:pt x="1355968" y="40812"/>
                </a:lnTo>
                <a:lnTo>
                  <a:pt x="1394179" y="53169"/>
                </a:lnTo>
                <a:lnTo>
                  <a:pt x="1431052" y="66750"/>
                </a:lnTo>
                <a:lnTo>
                  <a:pt x="1466496" y="81418"/>
                </a:lnTo>
                <a:lnTo>
                  <a:pt x="1532725" y="113471"/>
                </a:lnTo>
                <a:lnTo>
                  <a:pt x="1579522" y="139945"/>
                </a:lnTo>
                <a:lnTo>
                  <a:pt x="1623654" y="167992"/>
                </a:lnTo>
                <a:lnTo>
                  <a:pt x="1665236" y="197667"/>
                </a:lnTo>
                <a:lnTo>
                  <a:pt x="1704383" y="229024"/>
                </a:lnTo>
                <a:lnTo>
                  <a:pt x="1741211" y="262119"/>
                </a:lnTo>
                <a:lnTo>
                  <a:pt x="1775835" y="297006"/>
                </a:lnTo>
                <a:lnTo>
                  <a:pt x="1808371" y="333739"/>
                </a:lnTo>
                <a:lnTo>
                  <a:pt x="1838934" y="372375"/>
                </a:lnTo>
                <a:lnTo>
                  <a:pt x="1867638" y="412967"/>
                </a:lnTo>
                <a:lnTo>
                  <a:pt x="1894601" y="455569"/>
                </a:lnTo>
                <a:lnTo>
                  <a:pt x="1919937" y="500238"/>
                </a:lnTo>
                <a:lnTo>
                  <a:pt x="1943761" y="547028"/>
                </a:lnTo>
                <a:lnTo>
                  <a:pt x="1966190" y="595993"/>
                </a:lnTo>
                <a:lnTo>
                  <a:pt x="1991912" y="751079"/>
                </a:lnTo>
                <a:lnTo>
                  <a:pt x="1956481" y="880633"/>
                </a:lnTo>
                <a:lnTo>
                  <a:pt x="1903354" y="969488"/>
                </a:lnTo>
                <a:lnTo>
                  <a:pt x="1875988" y="1002477"/>
                </a:lnTo>
                <a:lnTo>
                  <a:pt x="843102" y="1346659"/>
                </a:lnTo>
                <a:close/>
              </a:path>
            </a:pathLst>
          </a:custGeom>
          <a:solidFill>
            <a:srgbClr val="CB724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13874" y="8391528"/>
            <a:ext cx="126022" cy="15319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565598" y="5647485"/>
            <a:ext cx="3590925" cy="3540125"/>
            <a:chOff x="1565598" y="5647485"/>
            <a:chExt cx="3590925" cy="3540125"/>
          </a:xfrm>
        </p:grpSpPr>
        <p:sp>
          <p:nvSpPr>
            <p:cNvPr id="8" name="object 8"/>
            <p:cNvSpPr/>
            <p:nvPr/>
          </p:nvSpPr>
          <p:spPr>
            <a:xfrm>
              <a:off x="3498806" y="8279237"/>
              <a:ext cx="1139190" cy="890269"/>
            </a:xfrm>
            <a:custGeom>
              <a:avLst/>
              <a:gdLst/>
              <a:ahLst/>
              <a:cxnLst/>
              <a:rect l="l" t="t" r="r" b="b"/>
              <a:pathLst>
                <a:path w="1139189" h="890270">
                  <a:moveTo>
                    <a:pt x="356665" y="890145"/>
                  </a:moveTo>
                  <a:lnTo>
                    <a:pt x="314588" y="889457"/>
                  </a:lnTo>
                  <a:lnTo>
                    <a:pt x="0" y="700705"/>
                  </a:lnTo>
                  <a:lnTo>
                    <a:pt x="163585" y="115569"/>
                  </a:lnTo>
                  <a:lnTo>
                    <a:pt x="609399" y="0"/>
                  </a:lnTo>
                  <a:lnTo>
                    <a:pt x="1138816" y="260280"/>
                  </a:lnTo>
                  <a:lnTo>
                    <a:pt x="912308" y="430157"/>
                  </a:lnTo>
                  <a:lnTo>
                    <a:pt x="912308" y="820251"/>
                  </a:lnTo>
                  <a:lnTo>
                    <a:pt x="664963" y="865569"/>
                  </a:lnTo>
                  <a:lnTo>
                    <a:pt x="476603" y="885525"/>
                  </a:lnTo>
                  <a:lnTo>
                    <a:pt x="356665" y="890145"/>
                  </a:lnTo>
                  <a:close/>
                </a:path>
              </a:pathLst>
            </a:custGeom>
            <a:solidFill>
              <a:srgbClr val="EC9E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71045" y="8090889"/>
              <a:ext cx="1476375" cy="1096645"/>
            </a:xfrm>
            <a:custGeom>
              <a:avLst/>
              <a:gdLst/>
              <a:ahLst/>
              <a:cxnLst/>
              <a:rect l="l" t="t" r="r" b="b"/>
              <a:pathLst>
                <a:path w="1476375" h="1096645">
                  <a:moveTo>
                    <a:pt x="616136" y="1096293"/>
                  </a:moveTo>
                  <a:lnTo>
                    <a:pt x="262089" y="1051070"/>
                  </a:lnTo>
                  <a:lnTo>
                    <a:pt x="62585" y="989333"/>
                  </a:lnTo>
                  <a:lnTo>
                    <a:pt x="0" y="958267"/>
                  </a:lnTo>
                  <a:lnTo>
                    <a:pt x="525" y="925769"/>
                  </a:lnTo>
                  <a:lnTo>
                    <a:pt x="23041" y="850676"/>
                  </a:lnTo>
                  <a:lnTo>
                    <a:pt x="43362" y="809263"/>
                  </a:lnTo>
                  <a:lnTo>
                    <a:pt x="68612" y="766061"/>
                  </a:lnTo>
                  <a:lnTo>
                    <a:pt x="97956" y="721661"/>
                  </a:lnTo>
                  <a:lnTo>
                    <a:pt x="130560" y="676654"/>
                  </a:lnTo>
                  <a:lnTo>
                    <a:pt x="165588" y="631632"/>
                  </a:lnTo>
                  <a:lnTo>
                    <a:pt x="202205" y="587186"/>
                  </a:lnTo>
                  <a:lnTo>
                    <a:pt x="239577" y="543907"/>
                  </a:lnTo>
                  <a:lnTo>
                    <a:pt x="276870" y="502386"/>
                  </a:lnTo>
                  <a:lnTo>
                    <a:pt x="313248" y="463215"/>
                  </a:lnTo>
                  <a:lnTo>
                    <a:pt x="347876" y="426985"/>
                  </a:lnTo>
                  <a:lnTo>
                    <a:pt x="379920" y="394286"/>
                  </a:lnTo>
                  <a:lnTo>
                    <a:pt x="408545" y="365711"/>
                  </a:lnTo>
                  <a:lnTo>
                    <a:pt x="432916" y="341851"/>
                  </a:lnTo>
                  <a:lnTo>
                    <a:pt x="413025" y="331873"/>
                  </a:lnTo>
                  <a:lnTo>
                    <a:pt x="443319" y="264360"/>
                  </a:lnTo>
                  <a:lnTo>
                    <a:pt x="528370" y="124183"/>
                  </a:lnTo>
                  <a:lnTo>
                    <a:pt x="659430" y="4882"/>
                  </a:lnTo>
                  <a:lnTo>
                    <a:pt x="827752" y="0"/>
                  </a:lnTo>
                  <a:lnTo>
                    <a:pt x="886916" y="25210"/>
                  </a:lnTo>
                  <a:lnTo>
                    <a:pt x="950135" y="49343"/>
                  </a:lnTo>
                  <a:lnTo>
                    <a:pt x="1015880" y="72236"/>
                  </a:lnTo>
                  <a:lnTo>
                    <a:pt x="1082622" y="93725"/>
                  </a:lnTo>
                  <a:lnTo>
                    <a:pt x="1148831" y="113646"/>
                  </a:lnTo>
                  <a:lnTo>
                    <a:pt x="1212978" y="131836"/>
                  </a:lnTo>
                  <a:lnTo>
                    <a:pt x="1273534" y="148132"/>
                  </a:lnTo>
                  <a:lnTo>
                    <a:pt x="1328969" y="162369"/>
                  </a:lnTo>
                  <a:lnTo>
                    <a:pt x="1377754" y="174385"/>
                  </a:lnTo>
                  <a:lnTo>
                    <a:pt x="1418360" y="184016"/>
                  </a:lnTo>
                  <a:lnTo>
                    <a:pt x="1475811" y="196962"/>
                  </a:lnTo>
                  <a:lnTo>
                    <a:pt x="1331689" y="263025"/>
                  </a:lnTo>
                  <a:lnTo>
                    <a:pt x="1247732" y="371558"/>
                  </a:lnTo>
                  <a:lnTo>
                    <a:pt x="1208606" y="473013"/>
                  </a:lnTo>
                  <a:lnTo>
                    <a:pt x="1198972" y="517842"/>
                  </a:lnTo>
                  <a:lnTo>
                    <a:pt x="1113149" y="663733"/>
                  </a:lnTo>
                  <a:lnTo>
                    <a:pt x="1102238" y="849735"/>
                  </a:lnTo>
                  <a:lnTo>
                    <a:pt x="1125538" y="1009783"/>
                  </a:lnTo>
                  <a:lnTo>
                    <a:pt x="1142349" y="1077813"/>
                  </a:lnTo>
                  <a:lnTo>
                    <a:pt x="616136" y="1096293"/>
                  </a:lnTo>
                  <a:close/>
                </a:path>
              </a:pathLst>
            </a:custGeom>
            <a:solidFill>
              <a:srgbClr val="699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99288" y="7060741"/>
              <a:ext cx="1539240" cy="1988820"/>
            </a:xfrm>
            <a:custGeom>
              <a:avLst/>
              <a:gdLst/>
              <a:ahLst/>
              <a:cxnLst/>
              <a:rect l="l" t="t" r="r" b="b"/>
              <a:pathLst>
                <a:path w="1539239" h="1988820">
                  <a:moveTo>
                    <a:pt x="671765" y="1988408"/>
                  </a:moveTo>
                  <a:lnTo>
                    <a:pt x="565462" y="1896290"/>
                  </a:lnTo>
                  <a:lnTo>
                    <a:pt x="332310" y="1629507"/>
                  </a:lnTo>
                  <a:lnTo>
                    <a:pt x="100944" y="1202416"/>
                  </a:lnTo>
                  <a:lnTo>
                    <a:pt x="0" y="629375"/>
                  </a:lnTo>
                  <a:lnTo>
                    <a:pt x="154085" y="174396"/>
                  </a:lnTo>
                  <a:lnTo>
                    <a:pt x="483787" y="7044"/>
                  </a:lnTo>
                  <a:lnTo>
                    <a:pt x="811702" y="0"/>
                  </a:lnTo>
                  <a:lnTo>
                    <a:pt x="960429" y="25944"/>
                  </a:lnTo>
                  <a:lnTo>
                    <a:pt x="997093" y="140188"/>
                  </a:lnTo>
                  <a:lnTo>
                    <a:pt x="1106411" y="416532"/>
                  </a:lnTo>
                  <a:lnTo>
                    <a:pt x="1287373" y="755401"/>
                  </a:lnTo>
                  <a:lnTo>
                    <a:pt x="1538968" y="1057217"/>
                  </a:lnTo>
                  <a:lnTo>
                    <a:pt x="1419782" y="1151398"/>
                  </a:lnTo>
                  <a:lnTo>
                    <a:pt x="1148871" y="1385965"/>
                  </a:lnTo>
                  <a:lnTo>
                    <a:pt x="856208" y="1688955"/>
                  </a:lnTo>
                  <a:lnTo>
                    <a:pt x="671765" y="1988408"/>
                  </a:lnTo>
                  <a:close/>
                </a:path>
              </a:pathLst>
            </a:custGeom>
            <a:solidFill>
              <a:srgbClr val="3453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5598" y="5647485"/>
              <a:ext cx="3590576" cy="351616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50934" y="8565974"/>
              <a:ext cx="84455" cy="450850"/>
            </a:xfrm>
            <a:custGeom>
              <a:avLst/>
              <a:gdLst/>
              <a:ahLst/>
              <a:cxnLst/>
              <a:rect l="l" t="t" r="r" b="b"/>
              <a:pathLst>
                <a:path w="84455" h="450850">
                  <a:moveTo>
                    <a:pt x="18769" y="450660"/>
                  </a:moveTo>
                  <a:lnTo>
                    <a:pt x="3531" y="393149"/>
                  </a:lnTo>
                  <a:lnTo>
                    <a:pt x="0" y="335100"/>
                  </a:lnTo>
                  <a:lnTo>
                    <a:pt x="983" y="306101"/>
                  </a:lnTo>
                  <a:lnTo>
                    <a:pt x="8966" y="248614"/>
                  </a:lnTo>
                  <a:lnTo>
                    <a:pt x="19187" y="191557"/>
                  </a:lnTo>
                  <a:lnTo>
                    <a:pt x="31352" y="134950"/>
                  </a:lnTo>
                  <a:lnTo>
                    <a:pt x="42379" y="92946"/>
                  </a:lnTo>
                  <a:lnTo>
                    <a:pt x="58193" y="44745"/>
                  </a:lnTo>
                  <a:lnTo>
                    <a:pt x="74271" y="9275"/>
                  </a:lnTo>
                  <a:lnTo>
                    <a:pt x="78151" y="4121"/>
                  </a:lnTo>
                  <a:lnTo>
                    <a:pt x="78707" y="3089"/>
                  </a:lnTo>
                  <a:lnTo>
                    <a:pt x="81651" y="790"/>
                  </a:lnTo>
                  <a:lnTo>
                    <a:pt x="83539" y="145"/>
                  </a:lnTo>
                  <a:lnTo>
                    <a:pt x="84450" y="0"/>
                  </a:lnTo>
                  <a:lnTo>
                    <a:pt x="84450" y="3775"/>
                  </a:lnTo>
                  <a:lnTo>
                    <a:pt x="82571" y="4823"/>
                  </a:lnTo>
                  <a:lnTo>
                    <a:pt x="79877" y="10058"/>
                  </a:lnTo>
                  <a:lnTo>
                    <a:pt x="68462" y="47869"/>
                  </a:lnTo>
                  <a:lnTo>
                    <a:pt x="59018" y="96729"/>
                  </a:lnTo>
                  <a:lnTo>
                    <a:pt x="52690" y="138934"/>
                  </a:lnTo>
                  <a:lnTo>
                    <a:pt x="46280" y="195451"/>
                  </a:lnTo>
                  <a:lnTo>
                    <a:pt x="42326" y="252155"/>
                  </a:lnTo>
                  <a:lnTo>
                    <a:pt x="41455" y="280540"/>
                  </a:lnTo>
                  <a:lnTo>
                    <a:pt x="40259" y="308870"/>
                  </a:lnTo>
                  <a:lnTo>
                    <a:pt x="37700" y="337084"/>
                  </a:lnTo>
                  <a:lnTo>
                    <a:pt x="34203" y="365310"/>
                  </a:lnTo>
                  <a:lnTo>
                    <a:pt x="30191" y="393603"/>
                  </a:lnTo>
                  <a:lnTo>
                    <a:pt x="25201" y="422031"/>
                  </a:lnTo>
                  <a:lnTo>
                    <a:pt x="18769" y="450660"/>
                  </a:lnTo>
                  <a:close/>
                </a:path>
              </a:pathLst>
            </a:custGeom>
            <a:solidFill>
              <a:srgbClr val="3C1D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37540" y="5383962"/>
            <a:ext cx="274328" cy="198599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33350" algn="ctr">
              <a:lnSpc>
                <a:spcPct val="116300"/>
              </a:lnSpc>
              <a:spcBef>
                <a:spcPts val="90"/>
              </a:spcBef>
            </a:pPr>
            <a:r>
              <a:rPr sz="4300" b="1" spc="254" dirty="0">
                <a:latin typeface="Times New Roman"/>
                <a:cs typeface="Times New Roman"/>
              </a:rPr>
              <a:t>Казкотерапія </a:t>
            </a:r>
            <a:r>
              <a:rPr sz="4300" spc="229" dirty="0"/>
              <a:t>- </a:t>
            </a:r>
            <a:r>
              <a:rPr sz="4300" spc="25" dirty="0"/>
              <a:t>незвичайний, </a:t>
            </a:r>
            <a:r>
              <a:rPr sz="4300" spc="-15" dirty="0"/>
              <a:t>але </a:t>
            </a:r>
            <a:r>
              <a:rPr sz="4300" spc="30" dirty="0"/>
              <a:t>ефективний </a:t>
            </a:r>
            <a:r>
              <a:rPr sz="4300" spc="40" dirty="0"/>
              <a:t>терапевтичний </a:t>
            </a:r>
            <a:r>
              <a:rPr sz="4300" spc="45" dirty="0"/>
              <a:t> </a:t>
            </a:r>
            <a:r>
              <a:rPr sz="4300" spc="60" dirty="0"/>
              <a:t>інструмент.</a:t>
            </a:r>
            <a:r>
              <a:rPr sz="4300" spc="20" dirty="0"/>
              <a:t> </a:t>
            </a:r>
            <a:r>
              <a:rPr sz="4300" dirty="0"/>
              <a:t>Базується</a:t>
            </a:r>
            <a:r>
              <a:rPr sz="4300" spc="15" dirty="0"/>
              <a:t> </a:t>
            </a:r>
            <a:r>
              <a:rPr sz="4300" spc="20" dirty="0"/>
              <a:t>на </a:t>
            </a:r>
            <a:r>
              <a:rPr sz="4300" spc="30" dirty="0"/>
              <a:t>виникненні</a:t>
            </a:r>
            <a:r>
              <a:rPr sz="4300" spc="20" dirty="0"/>
              <a:t> </a:t>
            </a:r>
            <a:r>
              <a:rPr sz="4300" spc="10" dirty="0"/>
              <a:t>зв'язку</a:t>
            </a:r>
            <a:r>
              <a:rPr sz="4300" spc="20" dirty="0"/>
              <a:t> </a:t>
            </a:r>
            <a:r>
              <a:rPr sz="4300" spc="-40" dirty="0"/>
              <a:t>між</a:t>
            </a:r>
            <a:r>
              <a:rPr sz="4300" spc="20" dirty="0"/>
              <a:t> </a:t>
            </a:r>
            <a:r>
              <a:rPr sz="4300" spc="30" dirty="0"/>
              <a:t>вигаданим</a:t>
            </a:r>
            <a:r>
              <a:rPr sz="4300" spc="20" dirty="0"/>
              <a:t> </a:t>
            </a:r>
            <a:r>
              <a:rPr sz="4300" spc="75" dirty="0"/>
              <a:t>світом </a:t>
            </a:r>
            <a:r>
              <a:rPr sz="4300" spc="-1019" dirty="0"/>
              <a:t> </a:t>
            </a:r>
            <a:r>
              <a:rPr sz="4300" spc="-5" dirty="0"/>
              <a:t>казки</a:t>
            </a:r>
            <a:r>
              <a:rPr sz="4300" spc="15" dirty="0"/>
              <a:t> </a:t>
            </a:r>
            <a:r>
              <a:rPr sz="4300" spc="40" dirty="0"/>
              <a:t>і</a:t>
            </a:r>
            <a:r>
              <a:rPr sz="4300" spc="20" dirty="0"/>
              <a:t> </a:t>
            </a:r>
            <a:r>
              <a:rPr sz="4300" spc="25" dirty="0"/>
              <a:t>реальністю.</a:t>
            </a:r>
            <a:r>
              <a:rPr sz="4300" spc="20" dirty="0"/>
              <a:t> </a:t>
            </a:r>
            <a:r>
              <a:rPr sz="4300" spc="25" dirty="0"/>
              <a:t>Особливістю</a:t>
            </a:r>
            <a:r>
              <a:rPr sz="4300" spc="20" dirty="0"/>
              <a:t> </a:t>
            </a:r>
            <a:r>
              <a:rPr sz="4300" spc="30" dirty="0"/>
              <a:t>психіки</a:t>
            </a:r>
            <a:r>
              <a:rPr sz="4300" spc="15" dirty="0"/>
              <a:t> </a:t>
            </a:r>
            <a:r>
              <a:rPr sz="4300" spc="-25" dirty="0"/>
              <a:t>є</a:t>
            </a:r>
            <a:r>
              <a:rPr sz="4300" spc="20" dirty="0"/>
              <a:t> </a:t>
            </a:r>
            <a:r>
              <a:rPr sz="4300" spc="25" dirty="0"/>
              <a:t>сприйняття</a:t>
            </a:r>
            <a:r>
              <a:rPr sz="4300" spc="20" dirty="0"/>
              <a:t> </a:t>
            </a:r>
            <a:r>
              <a:rPr sz="4300" spc="5" dirty="0"/>
              <a:t>казки,</a:t>
            </a:r>
            <a:r>
              <a:rPr sz="4300" spc="20" dirty="0"/>
              <a:t> </a:t>
            </a:r>
            <a:r>
              <a:rPr sz="4300" spc="-50" dirty="0"/>
              <a:t>як </a:t>
            </a:r>
            <a:r>
              <a:rPr sz="4300" spc="-45" dirty="0"/>
              <a:t> </a:t>
            </a:r>
            <a:r>
              <a:rPr sz="4300" spc="10" dirty="0"/>
              <a:t>справжнього </a:t>
            </a:r>
            <a:r>
              <a:rPr sz="4300" spc="65" dirty="0"/>
              <a:t>світу, </a:t>
            </a:r>
            <a:r>
              <a:rPr sz="4300" spc="90" dirty="0"/>
              <a:t>тому </a:t>
            </a:r>
            <a:r>
              <a:rPr sz="4300" spc="30" dirty="0"/>
              <a:t>педагоги </a:t>
            </a:r>
            <a:r>
              <a:rPr sz="4300" spc="70" dirty="0"/>
              <a:t>та </a:t>
            </a:r>
            <a:r>
              <a:rPr sz="4300" spc="20" dirty="0"/>
              <a:t>психологи </a:t>
            </a:r>
            <a:r>
              <a:rPr sz="4300" spc="45" dirty="0"/>
              <a:t>часто </a:t>
            </a:r>
            <a:r>
              <a:rPr sz="4300" spc="30" dirty="0"/>
              <a:t>втілюють </a:t>
            </a:r>
            <a:r>
              <a:rPr sz="4300" spc="70" dirty="0"/>
              <a:t>у </a:t>
            </a:r>
            <a:r>
              <a:rPr sz="4300" spc="75" dirty="0"/>
              <a:t> </a:t>
            </a:r>
            <a:r>
              <a:rPr sz="4300" spc="5" dirty="0"/>
              <a:t>казку</a:t>
            </a:r>
            <a:r>
              <a:rPr sz="4300" spc="15" dirty="0"/>
              <a:t> </a:t>
            </a:r>
            <a:r>
              <a:rPr sz="4300" spc="75" dirty="0"/>
              <a:t>ситуації,</a:t>
            </a:r>
            <a:r>
              <a:rPr sz="4300" spc="20" dirty="0"/>
              <a:t> образ</a:t>
            </a:r>
            <a:r>
              <a:rPr sz="4300" spc="15" dirty="0"/>
              <a:t> </a:t>
            </a:r>
            <a:r>
              <a:rPr sz="4300" spc="10" dirty="0"/>
              <a:t>мислення</a:t>
            </a:r>
            <a:r>
              <a:rPr sz="4300" spc="20" dirty="0"/>
              <a:t> </a:t>
            </a:r>
            <a:r>
              <a:rPr sz="4300" spc="40" dirty="0"/>
              <a:t>і</a:t>
            </a:r>
            <a:r>
              <a:rPr sz="4300" spc="15" dirty="0"/>
              <a:t> </a:t>
            </a:r>
            <a:r>
              <a:rPr sz="4300" spc="50" dirty="0"/>
              <a:t>поведінку</a:t>
            </a:r>
            <a:r>
              <a:rPr sz="4300" spc="20" dirty="0"/>
              <a:t> </a:t>
            </a:r>
            <a:r>
              <a:rPr sz="4300" spc="70" dirty="0"/>
              <a:t>героїв,</a:t>
            </a:r>
            <a:r>
              <a:rPr sz="4300" spc="15" dirty="0"/>
              <a:t> </a:t>
            </a:r>
            <a:r>
              <a:rPr sz="4300" spc="-20" dirty="0"/>
              <a:t>які</a:t>
            </a:r>
            <a:r>
              <a:rPr sz="4300" spc="20" dirty="0"/>
              <a:t> </a:t>
            </a:r>
            <a:r>
              <a:rPr sz="4300" spc="35" dirty="0"/>
              <a:t>формують</a:t>
            </a:r>
            <a:endParaRPr sz="4300">
              <a:latin typeface="Times New Roman"/>
              <a:cs typeface="Times New Roman"/>
            </a:endParaRPr>
          </a:p>
          <a:p>
            <a:pPr marR="125730" algn="ctr">
              <a:lnSpc>
                <a:spcPct val="100000"/>
              </a:lnSpc>
              <a:spcBef>
                <a:spcPts val="840"/>
              </a:spcBef>
            </a:pPr>
            <a:r>
              <a:rPr sz="4300" spc="50" dirty="0"/>
              <a:t>необхідні</a:t>
            </a:r>
            <a:r>
              <a:rPr sz="4300" spc="-20" dirty="0"/>
              <a:t> </a:t>
            </a:r>
            <a:r>
              <a:rPr sz="4300" spc="35" dirty="0"/>
              <a:t>якості.</a:t>
            </a:r>
            <a:endParaRPr sz="43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432" y="7530299"/>
            <a:ext cx="222250" cy="12700"/>
          </a:xfrm>
          <a:custGeom>
            <a:avLst/>
            <a:gdLst/>
            <a:ahLst/>
            <a:cxnLst/>
            <a:rect l="l" t="t" r="r" b="b"/>
            <a:pathLst>
              <a:path w="222250" h="12700">
                <a:moveTo>
                  <a:pt x="25412" y="12700"/>
                </a:moveTo>
                <a:lnTo>
                  <a:pt x="24104" y="0"/>
                </a:lnTo>
                <a:lnTo>
                  <a:pt x="0" y="0"/>
                </a:lnTo>
                <a:lnTo>
                  <a:pt x="3441" y="12700"/>
                </a:lnTo>
                <a:lnTo>
                  <a:pt x="25412" y="12700"/>
                </a:lnTo>
                <a:close/>
              </a:path>
              <a:path w="222250" h="12700">
                <a:moveTo>
                  <a:pt x="46405" y="0"/>
                </a:moveTo>
                <a:lnTo>
                  <a:pt x="35915" y="0"/>
                </a:lnTo>
                <a:lnTo>
                  <a:pt x="25412" y="12700"/>
                </a:lnTo>
                <a:lnTo>
                  <a:pt x="44272" y="12700"/>
                </a:lnTo>
                <a:lnTo>
                  <a:pt x="46405" y="0"/>
                </a:lnTo>
                <a:close/>
              </a:path>
              <a:path w="222250" h="12700">
                <a:moveTo>
                  <a:pt x="131343" y="12700"/>
                </a:moveTo>
                <a:lnTo>
                  <a:pt x="130365" y="0"/>
                </a:lnTo>
                <a:lnTo>
                  <a:pt x="51155" y="0"/>
                </a:lnTo>
                <a:lnTo>
                  <a:pt x="47879" y="12700"/>
                </a:lnTo>
                <a:lnTo>
                  <a:pt x="131343" y="12700"/>
                </a:lnTo>
                <a:close/>
              </a:path>
              <a:path w="222250" h="12700">
                <a:moveTo>
                  <a:pt x="152171" y="12700"/>
                </a:moveTo>
                <a:lnTo>
                  <a:pt x="149555" y="0"/>
                </a:lnTo>
                <a:lnTo>
                  <a:pt x="141846" y="0"/>
                </a:lnTo>
                <a:lnTo>
                  <a:pt x="141020" y="12700"/>
                </a:lnTo>
                <a:lnTo>
                  <a:pt x="152171" y="12700"/>
                </a:lnTo>
                <a:close/>
              </a:path>
              <a:path w="222250" h="12700">
                <a:moveTo>
                  <a:pt x="188087" y="12700"/>
                </a:moveTo>
                <a:lnTo>
                  <a:pt x="185293" y="0"/>
                </a:lnTo>
                <a:lnTo>
                  <a:pt x="177914" y="0"/>
                </a:lnTo>
                <a:lnTo>
                  <a:pt x="179882" y="12700"/>
                </a:lnTo>
                <a:lnTo>
                  <a:pt x="188087" y="12700"/>
                </a:lnTo>
                <a:close/>
              </a:path>
              <a:path w="222250" h="12700">
                <a:moveTo>
                  <a:pt x="208749" y="12700"/>
                </a:moveTo>
                <a:lnTo>
                  <a:pt x="208089" y="0"/>
                </a:lnTo>
                <a:lnTo>
                  <a:pt x="186118" y="0"/>
                </a:lnTo>
                <a:lnTo>
                  <a:pt x="191693" y="12700"/>
                </a:lnTo>
                <a:lnTo>
                  <a:pt x="208749" y="12700"/>
                </a:lnTo>
                <a:close/>
              </a:path>
              <a:path w="222250" h="12700">
                <a:moveTo>
                  <a:pt x="222034" y="12700"/>
                </a:moveTo>
                <a:lnTo>
                  <a:pt x="219735" y="0"/>
                </a:lnTo>
                <a:lnTo>
                  <a:pt x="215303" y="0"/>
                </a:lnTo>
                <a:lnTo>
                  <a:pt x="216623" y="12700"/>
                </a:lnTo>
                <a:lnTo>
                  <a:pt x="222034" y="12700"/>
                </a:lnTo>
                <a:close/>
              </a:path>
            </a:pathLst>
          </a:custGeom>
          <a:solidFill>
            <a:srgbClr val="E2A2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705683" y="6959915"/>
            <a:ext cx="7313930" cy="2298700"/>
            <a:chOff x="9705683" y="6959915"/>
            <a:chExt cx="7313930" cy="2298700"/>
          </a:xfrm>
        </p:grpSpPr>
        <p:sp>
          <p:nvSpPr>
            <p:cNvPr id="4" name="object 4"/>
            <p:cNvSpPr/>
            <p:nvPr/>
          </p:nvSpPr>
          <p:spPr>
            <a:xfrm>
              <a:off x="10955871" y="7542999"/>
              <a:ext cx="1167765" cy="279400"/>
            </a:xfrm>
            <a:custGeom>
              <a:avLst/>
              <a:gdLst/>
              <a:ahLst/>
              <a:cxnLst/>
              <a:rect l="l" t="t" r="r" b="b"/>
              <a:pathLst>
                <a:path w="1167765" h="279400">
                  <a:moveTo>
                    <a:pt x="4102" y="279400"/>
                  </a:moveTo>
                  <a:lnTo>
                    <a:pt x="2781" y="266700"/>
                  </a:lnTo>
                  <a:lnTo>
                    <a:pt x="0" y="279400"/>
                  </a:lnTo>
                  <a:lnTo>
                    <a:pt x="4102" y="279400"/>
                  </a:lnTo>
                  <a:close/>
                </a:path>
                <a:path w="1167765" h="279400">
                  <a:moveTo>
                    <a:pt x="61493" y="190500"/>
                  </a:moveTo>
                  <a:lnTo>
                    <a:pt x="59690" y="190500"/>
                  </a:lnTo>
                  <a:lnTo>
                    <a:pt x="59029" y="203200"/>
                  </a:lnTo>
                  <a:lnTo>
                    <a:pt x="61493" y="190500"/>
                  </a:lnTo>
                  <a:close/>
                </a:path>
                <a:path w="1167765" h="279400">
                  <a:moveTo>
                    <a:pt x="140042" y="88900"/>
                  </a:moveTo>
                  <a:lnTo>
                    <a:pt x="137744" y="88900"/>
                  </a:lnTo>
                  <a:lnTo>
                    <a:pt x="136918" y="101600"/>
                  </a:lnTo>
                  <a:lnTo>
                    <a:pt x="140042" y="88900"/>
                  </a:lnTo>
                  <a:close/>
                </a:path>
                <a:path w="1167765" h="279400">
                  <a:moveTo>
                    <a:pt x="334022" y="12700"/>
                  </a:moveTo>
                  <a:lnTo>
                    <a:pt x="333705" y="0"/>
                  </a:lnTo>
                  <a:lnTo>
                    <a:pt x="325170" y="0"/>
                  </a:lnTo>
                  <a:lnTo>
                    <a:pt x="321894" y="12700"/>
                  </a:lnTo>
                  <a:lnTo>
                    <a:pt x="334022" y="12700"/>
                  </a:lnTo>
                  <a:close/>
                </a:path>
                <a:path w="1167765" h="279400">
                  <a:moveTo>
                    <a:pt x="355676" y="12700"/>
                  </a:moveTo>
                  <a:lnTo>
                    <a:pt x="353707" y="0"/>
                  </a:lnTo>
                  <a:lnTo>
                    <a:pt x="339445" y="0"/>
                  </a:lnTo>
                  <a:lnTo>
                    <a:pt x="335991" y="12700"/>
                  </a:lnTo>
                  <a:lnTo>
                    <a:pt x="355676" y="12700"/>
                  </a:lnTo>
                  <a:close/>
                </a:path>
                <a:path w="1167765" h="279400">
                  <a:moveTo>
                    <a:pt x="406666" y="0"/>
                  </a:moveTo>
                  <a:lnTo>
                    <a:pt x="397979" y="0"/>
                  </a:lnTo>
                  <a:lnTo>
                    <a:pt x="393547" y="12700"/>
                  </a:lnTo>
                  <a:lnTo>
                    <a:pt x="398970" y="12700"/>
                  </a:lnTo>
                  <a:lnTo>
                    <a:pt x="406666" y="0"/>
                  </a:lnTo>
                  <a:close/>
                </a:path>
                <a:path w="1167765" h="279400">
                  <a:moveTo>
                    <a:pt x="721842" y="0"/>
                  </a:moveTo>
                  <a:lnTo>
                    <a:pt x="418477" y="0"/>
                  </a:lnTo>
                  <a:lnTo>
                    <a:pt x="415696" y="12700"/>
                  </a:lnTo>
                  <a:lnTo>
                    <a:pt x="721029" y="12700"/>
                  </a:lnTo>
                  <a:lnTo>
                    <a:pt x="721842" y="0"/>
                  </a:lnTo>
                  <a:close/>
                </a:path>
                <a:path w="1167765" h="279400">
                  <a:moveTo>
                    <a:pt x="972566" y="101600"/>
                  </a:moveTo>
                  <a:lnTo>
                    <a:pt x="971588" y="88900"/>
                  </a:lnTo>
                  <a:lnTo>
                    <a:pt x="970267" y="88900"/>
                  </a:lnTo>
                  <a:lnTo>
                    <a:pt x="972566" y="101600"/>
                  </a:lnTo>
                  <a:close/>
                </a:path>
                <a:path w="1167765" h="279400">
                  <a:moveTo>
                    <a:pt x="1167384" y="266700"/>
                  </a:moveTo>
                  <a:lnTo>
                    <a:pt x="1163281" y="254000"/>
                  </a:lnTo>
                  <a:lnTo>
                    <a:pt x="1156233" y="254000"/>
                  </a:lnTo>
                  <a:lnTo>
                    <a:pt x="1152131" y="241300"/>
                  </a:lnTo>
                  <a:lnTo>
                    <a:pt x="1142123" y="241300"/>
                  </a:lnTo>
                  <a:lnTo>
                    <a:pt x="1139507" y="228600"/>
                  </a:lnTo>
                  <a:lnTo>
                    <a:pt x="1128191" y="228600"/>
                  </a:lnTo>
                  <a:lnTo>
                    <a:pt x="1128356" y="215900"/>
                  </a:lnTo>
                  <a:lnTo>
                    <a:pt x="1116380" y="215900"/>
                  </a:lnTo>
                  <a:lnTo>
                    <a:pt x="1114907" y="203200"/>
                  </a:lnTo>
                  <a:lnTo>
                    <a:pt x="1113917" y="203200"/>
                  </a:lnTo>
                  <a:lnTo>
                    <a:pt x="1113751" y="215900"/>
                  </a:lnTo>
                  <a:lnTo>
                    <a:pt x="1110310" y="203200"/>
                  </a:lnTo>
                  <a:lnTo>
                    <a:pt x="1095717" y="203200"/>
                  </a:lnTo>
                  <a:lnTo>
                    <a:pt x="1092606" y="190500"/>
                  </a:lnTo>
                  <a:lnTo>
                    <a:pt x="1081786" y="190500"/>
                  </a:lnTo>
                  <a:lnTo>
                    <a:pt x="1080465" y="177800"/>
                  </a:lnTo>
                  <a:lnTo>
                    <a:pt x="1067511" y="177800"/>
                  </a:lnTo>
                  <a:lnTo>
                    <a:pt x="1063409" y="165100"/>
                  </a:lnTo>
                  <a:lnTo>
                    <a:pt x="1061440" y="165100"/>
                  </a:lnTo>
                  <a:lnTo>
                    <a:pt x="1061440" y="177800"/>
                  </a:lnTo>
                  <a:lnTo>
                    <a:pt x="1057833" y="165100"/>
                  </a:lnTo>
                  <a:lnTo>
                    <a:pt x="1057998" y="165100"/>
                  </a:lnTo>
                  <a:lnTo>
                    <a:pt x="1061440" y="177800"/>
                  </a:lnTo>
                  <a:lnTo>
                    <a:pt x="1061440" y="165100"/>
                  </a:lnTo>
                  <a:lnTo>
                    <a:pt x="1060958" y="165100"/>
                  </a:lnTo>
                  <a:lnTo>
                    <a:pt x="1054887" y="152400"/>
                  </a:lnTo>
                  <a:lnTo>
                    <a:pt x="1051610" y="152400"/>
                  </a:lnTo>
                  <a:lnTo>
                    <a:pt x="1052093" y="165100"/>
                  </a:lnTo>
                  <a:lnTo>
                    <a:pt x="1054722" y="177800"/>
                  </a:lnTo>
                  <a:lnTo>
                    <a:pt x="1048651" y="165100"/>
                  </a:lnTo>
                  <a:lnTo>
                    <a:pt x="1050620" y="165100"/>
                  </a:lnTo>
                  <a:lnTo>
                    <a:pt x="1046200" y="152400"/>
                  </a:lnTo>
                  <a:lnTo>
                    <a:pt x="1031608" y="152400"/>
                  </a:lnTo>
                  <a:lnTo>
                    <a:pt x="1028319" y="139700"/>
                  </a:lnTo>
                  <a:lnTo>
                    <a:pt x="1020610" y="139700"/>
                  </a:lnTo>
                  <a:lnTo>
                    <a:pt x="1009624" y="127000"/>
                  </a:lnTo>
                  <a:lnTo>
                    <a:pt x="1010285" y="127000"/>
                  </a:lnTo>
                  <a:lnTo>
                    <a:pt x="1004544" y="114300"/>
                  </a:lnTo>
                  <a:lnTo>
                    <a:pt x="977493" y="114300"/>
                  </a:lnTo>
                  <a:lnTo>
                    <a:pt x="976172" y="101600"/>
                  </a:lnTo>
                  <a:lnTo>
                    <a:pt x="972896" y="101600"/>
                  </a:lnTo>
                  <a:lnTo>
                    <a:pt x="972070" y="114300"/>
                  </a:lnTo>
                  <a:lnTo>
                    <a:pt x="970432" y="114300"/>
                  </a:lnTo>
                  <a:lnTo>
                    <a:pt x="968794" y="101600"/>
                  </a:lnTo>
                  <a:lnTo>
                    <a:pt x="968629" y="88900"/>
                  </a:lnTo>
                  <a:lnTo>
                    <a:pt x="960602" y="88900"/>
                  </a:lnTo>
                  <a:lnTo>
                    <a:pt x="967486" y="101600"/>
                  </a:lnTo>
                  <a:lnTo>
                    <a:pt x="965517" y="101600"/>
                  </a:lnTo>
                  <a:lnTo>
                    <a:pt x="969289" y="114300"/>
                  </a:lnTo>
                  <a:lnTo>
                    <a:pt x="967816" y="114300"/>
                  </a:lnTo>
                  <a:lnTo>
                    <a:pt x="964692" y="101600"/>
                  </a:lnTo>
                  <a:lnTo>
                    <a:pt x="958469" y="101600"/>
                  </a:lnTo>
                  <a:lnTo>
                    <a:pt x="956500" y="88900"/>
                  </a:lnTo>
                  <a:lnTo>
                    <a:pt x="933869" y="88900"/>
                  </a:lnTo>
                  <a:lnTo>
                    <a:pt x="931405" y="76200"/>
                  </a:lnTo>
                  <a:lnTo>
                    <a:pt x="914514" y="76200"/>
                  </a:lnTo>
                  <a:lnTo>
                    <a:pt x="912228" y="63500"/>
                  </a:lnTo>
                  <a:lnTo>
                    <a:pt x="912063" y="63500"/>
                  </a:lnTo>
                  <a:lnTo>
                    <a:pt x="908291" y="50800"/>
                  </a:lnTo>
                  <a:lnTo>
                    <a:pt x="906653" y="63500"/>
                  </a:lnTo>
                  <a:lnTo>
                    <a:pt x="894676" y="63500"/>
                  </a:lnTo>
                  <a:lnTo>
                    <a:pt x="898448" y="50800"/>
                  </a:lnTo>
                  <a:lnTo>
                    <a:pt x="872045" y="50800"/>
                  </a:lnTo>
                  <a:lnTo>
                    <a:pt x="868934" y="38100"/>
                  </a:lnTo>
                  <a:lnTo>
                    <a:pt x="871550" y="50800"/>
                  </a:lnTo>
                  <a:lnTo>
                    <a:pt x="837285" y="50800"/>
                  </a:lnTo>
                  <a:lnTo>
                    <a:pt x="840232" y="38100"/>
                  </a:lnTo>
                  <a:lnTo>
                    <a:pt x="829081" y="38100"/>
                  </a:lnTo>
                  <a:lnTo>
                    <a:pt x="826465" y="25400"/>
                  </a:lnTo>
                  <a:lnTo>
                    <a:pt x="824992" y="25400"/>
                  </a:lnTo>
                  <a:lnTo>
                    <a:pt x="825474" y="38100"/>
                  </a:lnTo>
                  <a:lnTo>
                    <a:pt x="821537" y="38100"/>
                  </a:lnTo>
                  <a:lnTo>
                    <a:pt x="818261" y="25400"/>
                  </a:lnTo>
                  <a:lnTo>
                    <a:pt x="816622" y="25400"/>
                  </a:lnTo>
                  <a:lnTo>
                    <a:pt x="819569" y="38100"/>
                  </a:lnTo>
                  <a:lnTo>
                    <a:pt x="816787" y="38100"/>
                  </a:lnTo>
                  <a:lnTo>
                    <a:pt x="813676" y="25400"/>
                  </a:lnTo>
                  <a:lnTo>
                    <a:pt x="810717" y="25400"/>
                  </a:lnTo>
                  <a:lnTo>
                    <a:pt x="811377" y="38100"/>
                  </a:lnTo>
                  <a:lnTo>
                    <a:pt x="800557" y="38100"/>
                  </a:lnTo>
                  <a:lnTo>
                    <a:pt x="792683" y="25400"/>
                  </a:lnTo>
                  <a:lnTo>
                    <a:pt x="766114" y="25400"/>
                  </a:lnTo>
                  <a:lnTo>
                    <a:pt x="762673" y="12700"/>
                  </a:lnTo>
                  <a:lnTo>
                    <a:pt x="760539" y="25400"/>
                  </a:lnTo>
                  <a:lnTo>
                    <a:pt x="752208" y="25400"/>
                  </a:lnTo>
                  <a:lnTo>
                    <a:pt x="752208" y="24536"/>
                  </a:lnTo>
                  <a:lnTo>
                    <a:pt x="753110" y="24536"/>
                  </a:lnTo>
                  <a:lnTo>
                    <a:pt x="753110" y="13093"/>
                  </a:lnTo>
                  <a:lnTo>
                    <a:pt x="751751" y="13093"/>
                  </a:lnTo>
                  <a:lnTo>
                    <a:pt x="751751" y="24536"/>
                  </a:lnTo>
                  <a:lnTo>
                    <a:pt x="751751" y="25184"/>
                  </a:lnTo>
                  <a:lnTo>
                    <a:pt x="751001" y="24536"/>
                  </a:lnTo>
                  <a:lnTo>
                    <a:pt x="751751" y="24536"/>
                  </a:lnTo>
                  <a:lnTo>
                    <a:pt x="751751" y="13093"/>
                  </a:lnTo>
                  <a:lnTo>
                    <a:pt x="750709" y="13093"/>
                  </a:lnTo>
                  <a:lnTo>
                    <a:pt x="750709" y="25400"/>
                  </a:lnTo>
                  <a:lnTo>
                    <a:pt x="750684" y="25006"/>
                  </a:lnTo>
                  <a:lnTo>
                    <a:pt x="750709" y="25400"/>
                  </a:lnTo>
                  <a:lnTo>
                    <a:pt x="750709" y="13093"/>
                  </a:lnTo>
                  <a:lnTo>
                    <a:pt x="750277" y="13093"/>
                  </a:lnTo>
                  <a:lnTo>
                    <a:pt x="750277" y="24536"/>
                  </a:lnTo>
                  <a:lnTo>
                    <a:pt x="744283" y="24536"/>
                  </a:lnTo>
                  <a:lnTo>
                    <a:pt x="744283" y="13093"/>
                  </a:lnTo>
                  <a:lnTo>
                    <a:pt x="389001" y="13093"/>
                  </a:lnTo>
                  <a:lnTo>
                    <a:pt x="389001" y="381"/>
                  </a:lnTo>
                  <a:lnTo>
                    <a:pt x="361556" y="381"/>
                  </a:lnTo>
                  <a:lnTo>
                    <a:pt x="361746" y="0"/>
                  </a:lnTo>
                  <a:lnTo>
                    <a:pt x="361581" y="0"/>
                  </a:lnTo>
                  <a:lnTo>
                    <a:pt x="355346" y="0"/>
                  </a:lnTo>
                  <a:lnTo>
                    <a:pt x="355841" y="12700"/>
                  </a:lnTo>
                  <a:lnTo>
                    <a:pt x="360705" y="2235"/>
                  </a:lnTo>
                  <a:lnTo>
                    <a:pt x="360705" y="13093"/>
                  </a:lnTo>
                  <a:lnTo>
                    <a:pt x="303403" y="13093"/>
                  </a:lnTo>
                  <a:lnTo>
                    <a:pt x="303403" y="24536"/>
                  </a:lnTo>
                  <a:lnTo>
                    <a:pt x="300202" y="24536"/>
                  </a:lnTo>
                  <a:lnTo>
                    <a:pt x="300202" y="25400"/>
                  </a:lnTo>
                  <a:lnTo>
                    <a:pt x="297624" y="25400"/>
                  </a:lnTo>
                  <a:lnTo>
                    <a:pt x="300736" y="12700"/>
                  </a:lnTo>
                  <a:lnTo>
                    <a:pt x="289915" y="25400"/>
                  </a:lnTo>
                  <a:lnTo>
                    <a:pt x="289915" y="12700"/>
                  </a:lnTo>
                  <a:lnTo>
                    <a:pt x="286308" y="12700"/>
                  </a:lnTo>
                  <a:lnTo>
                    <a:pt x="283362" y="25400"/>
                  </a:lnTo>
                  <a:lnTo>
                    <a:pt x="275653" y="25400"/>
                  </a:lnTo>
                  <a:lnTo>
                    <a:pt x="272694" y="38100"/>
                  </a:lnTo>
                  <a:lnTo>
                    <a:pt x="261708" y="38100"/>
                  </a:lnTo>
                  <a:lnTo>
                    <a:pt x="269252" y="25400"/>
                  </a:lnTo>
                  <a:lnTo>
                    <a:pt x="255651" y="25400"/>
                  </a:lnTo>
                  <a:lnTo>
                    <a:pt x="253187" y="38100"/>
                  </a:lnTo>
                  <a:lnTo>
                    <a:pt x="236131" y="38100"/>
                  </a:lnTo>
                  <a:lnTo>
                    <a:pt x="235635" y="50800"/>
                  </a:lnTo>
                  <a:lnTo>
                    <a:pt x="228917" y="50800"/>
                  </a:lnTo>
                  <a:lnTo>
                    <a:pt x="229247" y="38100"/>
                  </a:lnTo>
                  <a:lnTo>
                    <a:pt x="227926" y="38100"/>
                  </a:lnTo>
                  <a:lnTo>
                    <a:pt x="224002" y="50800"/>
                  </a:lnTo>
                  <a:lnTo>
                    <a:pt x="221538" y="38100"/>
                  </a:lnTo>
                  <a:lnTo>
                    <a:pt x="219735" y="50800"/>
                  </a:lnTo>
                  <a:lnTo>
                    <a:pt x="203009" y="50800"/>
                  </a:lnTo>
                  <a:lnTo>
                    <a:pt x="200215" y="63500"/>
                  </a:lnTo>
                  <a:lnTo>
                    <a:pt x="195961" y="63500"/>
                  </a:lnTo>
                  <a:lnTo>
                    <a:pt x="199402" y="50800"/>
                  </a:lnTo>
                  <a:lnTo>
                    <a:pt x="194640" y="50800"/>
                  </a:lnTo>
                  <a:lnTo>
                    <a:pt x="189890" y="63500"/>
                  </a:lnTo>
                  <a:lnTo>
                    <a:pt x="188582" y="50800"/>
                  </a:lnTo>
                  <a:lnTo>
                    <a:pt x="186118" y="57150"/>
                  </a:lnTo>
                  <a:lnTo>
                    <a:pt x="186118" y="63500"/>
                  </a:lnTo>
                  <a:lnTo>
                    <a:pt x="184810" y="76200"/>
                  </a:lnTo>
                  <a:lnTo>
                    <a:pt x="182181" y="76200"/>
                  </a:lnTo>
                  <a:lnTo>
                    <a:pt x="182181" y="70485"/>
                  </a:lnTo>
                  <a:lnTo>
                    <a:pt x="185788" y="63500"/>
                  </a:lnTo>
                  <a:lnTo>
                    <a:pt x="186118" y="63500"/>
                  </a:lnTo>
                  <a:lnTo>
                    <a:pt x="186118" y="57150"/>
                  </a:lnTo>
                  <a:lnTo>
                    <a:pt x="183654" y="63500"/>
                  </a:lnTo>
                  <a:lnTo>
                    <a:pt x="183324" y="63500"/>
                  </a:lnTo>
                  <a:lnTo>
                    <a:pt x="182181" y="67056"/>
                  </a:lnTo>
                  <a:lnTo>
                    <a:pt x="182181" y="63500"/>
                  </a:lnTo>
                  <a:lnTo>
                    <a:pt x="176771" y="76200"/>
                  </a:lnTo>
                  <a:lnTo>
                    <a:pt x="175628" y="76200"/>
                  </a:lnTo>
                  <a:lnTo>
                    <a:pt x="175628" y="63500"/>
                  </a:lnTo>
                  <a:lnTo>
                    <a:pt x="173494" y="76200"/>
                  </a:lnTo>
                  <a:lnTo>
                    <a:pt x="166763" y="76200"/>
                  </a:lnTo>
                  <a:lnTo>
                    <a:pt x="163652" y="88900"/>
                  </a:lnTo>
                  <a:lnTo>
                    <a:pt x="161188" y="88900"/>
                  </a:lnTo>
                  <a:lnTo>
                    <a:pt x="162509" y="76200"/>
                  </a:lnTo>
                  <a:lnTo>
                    <a:pt x="160540" y="76200"/>
                  </a:lnTo>
                  <a:lnTo>
                    <a:pt x="158407" y="88900"/>
                  </a:lnTo>
                  <a:lnTo>
                    <a:pt x="148729" y="88900"/>
                  </a:lnTo>
                  <a:lnTo>
                    <a:pt x="146761" y="101600"/>
                  </a:lnTo>
                  <a:lnTo>
                    <a:pt x="146431" y="88900"/>
                  </a:lnTo>
                  <a:lnTo>
                    <a:pt x="144627" y="88900"/>
                  </a:lnTo>
                  <a:lnTo>
                    <a:pt x="142494" y="101600"/>
                  </a:lnTo>
                  <a:lnTo>
                    <a:pt x="136918" y="101600"/>
                  </a:lnTo>
                  <a:lnTo>
                    <a:pt x="122326" y="101600"/>
                  </a:lnTo>
                  <a:lnTo>
                    <a:pt x="120192" y="114300"/>
                  </a:lnTo>
                  <a:lnTo>
                    <a:pt x="111010" y="114300"/>
                  </a:lnTo>
                  <a:lnTo>
                    <a:pt x="106591" y="127000"/>
                  </a:lnTo>
                  <a:lnTo>
                    <a:pt x="105270" y="127000"/>
                  </a:lnTo>
                  <a:lnTo>
                    <a:pt x="105600" y="114300"/>
                  </a:lnTo>
                  <a:lnTo>
                    <a:pt x="104787" y="118795"/>
                  </a:lnTo>
                  <a:lnTo>
                    <a:pt x="104787" y="139700"/>
                  </a:lnTo>
                  <a:lnTo>
                    <a:pt x="100850" y="152400"/>
                  </a:lnTo>
                  <a:lnTo>
                    <a:pt x="97078" y="152400"/>
                  </a:lnTo>
                  <a:lnTo>
                    <a:pt x="96253" y="139700"/>
                  </a:lnTo>
                  <a:lnTo>
                    <a:pt x="104787" y="139700"/>
                  </a:lnTo>
                  <a:lnTo>
                    <a:pt x="104787" y="118795"/>
                  </a:lnTo>
                  <a:lnTo>
                    <a:pt x="103301" y="127000"/>
                  </a:lnTo>
                  <a:lnTo>
                    <a:pt x="101168" y="127000"/>
                  </a:lnTo>
                  <a:lnTo>
                    <a:pt x="95592" y="139700"/>
                  </a:lnTo>
                  <a:lnTo>
                    <a:pt x="94449" y="139700"/>
                  </a:lnTo>
                  <a:lnTo>
                    <a:pt x="96253" y="127000"/>
                  </a:lnTo>
                  <a:lnTo>
                    <a:pt x="94945" y="127000"/>
                  </a:lnTo>
                  <a:lnTo>
                    <a:pt x="93954" y="139700"/>
                  </a:lnTo>
                  <a:lnTo>
                    <a:pt x="92316" y="139700"/>
                  </a:lnTo>
                  <a:lnTo>
                    <a:pt x="91338" y="152400"/>
                  </a:lnTo>
                  <a:lnTo>
                    <a:pt x="85928" y="152400"/>
                  </a:lnTo>
                  <a:lnTo>
                    <a:pt x="85432" y="165100"/>
                  </a:lnTo>
                  <a:lnTo>
                    <a:pt x="82969" y="165100"/>
                  </a:lnTo>
                  <a:lnTo>
                    <a:pt x="84289" y="152400"/>
                  </a:lnTo>
                  <a:lnTo>
                    <a:pt x="79527" y="152400"/>
                  </a:lnTo>
                  <a:lnTo>
                    <a:pt x="79857" y="165100"/>
                  </a:lnTo>
                  <a:lnTo>
                    <a:pt x="78549" y="165100"/>
                  </a:lnTo>
                  <a:lnTo>
                    <a:pt x="76746" y="177800"/>
                  </a:lnTo>
                  <a:lnTo>
                    <a:pt x="71005" y="177800"/>
                  </a:lnTo>
                  <a:lnTo>
                    <a:pt x="71335" y="165100"/>
                  </a:lnTo>
                  <a:lnTo>
                    <a:pt x="68541" y="165100"/>
                  </a:lnTo>
                  <a:lnTo>
                    <a:pt x="66408" y="177800"/>
                  </a:lnTo>
                  <a:lnTo>
                    <a:pt x="66573" y="177800"/>
                  </a:lnTo>
                  <a:lnTo>
                    <a:pt x="62636" y="190500"/>
                  </a:lnTo>
                  <a:lnTo>
                    <a:pt x="61493" y="190500"/>
                  </a:lnTo>
                  <a:lnTo>
                    <a:pt x="60998" y="203200"/>
                  </a:lnTo>
                  <a:lnTo>
                    <a:pt x="59029" y="203200"/>
                  </a:lnTo>
                  <a:lnTo>
                    <a:pt x="55422" y="203200"/>
                  </a:lnTo>
                  <a:lnTo>
                    <a:pt x="53619" y="215900"/>
                  </a:lnTo>
                  <a:lnTo>
                    <a:pt x="43611" y="215900"/>
                  </a:lnTo>
                  <a:lnTo>
                    <a:pt x="42633" y="228600"/>
                  </a:lnTo>
                  <a:lnTo>
                    <a:pt x="39839" y="228600"/>
                  </a:lnTo>
                  <a:lnTo>
                    <a:pt x="41325" y="215900"/>
                  </a:lnTo>
                  <a:lnTo>
                    <a:pt x="37388" y="228600"/>
                  </a:lnTo>
                  <a:lnTo>
                    <a:pt x="33947" y="228600"/>
                  </a:lnTo>
                  <a:lnTo>
                    <a:pt x="36233" y="215900"/>
                  </a:lnTo>
                  <a:lnTo>
                    <a:pt x="32791" y="215900"/>
                  </a:lnTo>
                  <a:lnTo>
                    <a:pt x="32791" y="228600"/>
                  </a:lnTo>
                  <a:lnTo>
                    <a:pt x="25577" y="241300"/>
                  </a:lnTo>
                  <a:lnTo>
                    <a:pt x="26733" y="228600"/>
                  </a:lnTo>
                  <a:lnTo>
                    <a:pt x="32791" y="228600"/>
                  </a:lnTo>
                  <a:lnTo>
                    <a:pt x="32791" y="215900"/>
                  </a:lnTo>
                  <a:lnTo>
                    <a:pt x="30010" y="215900"/>
                  </a:lnTo>
                  <a:lnTo>
                    <a:pt x="25577" y="228600"/>
                  </a:lnTo>
                  <a:lnTo>
                    <a:pt x="21475" y="228600"/>
                  </a:lnTo>
                  <a:lnTo>
                    <a:pt x="19342" y="241300"/>
                  </a:lnTo>
                  <a:lnTo>
                    <a:pt x="18199" y="241300"/>
                  </a:lnTo>
                  <a:lnTo>
                    <a:pt x="18859" y="228600"/>
                  </a:lnTo>
                  <a:lnTo>
                    <a:pt x="15570" y="228600"/>
                  </a:lnTo>
                  <a:lnTo>
                    <a:pt x="15900" y="241300"/>
                  </a:lnTo>
                  <a:lnTo>
                    <a:pt x="17386" y="241300"/>
                  </a:lnTo>
                  <a:lnTo>
                    <a:pt x="15582" y="254000"/>
                  </a:lnTo>
                  <a:lnTo>
                    <a:pt x="5245" y="254000"/>
                  </a:lnTo>
                  <a:lnTo>
                    <a:pt x="1803" y="266700"/>
                  </a:lnTo>
                  <a:lnTo>
                    <a:pt x="2781" y="266700"/>
                  </a:lnTo>
                  <a:lnTo>
                    <a:pt x="1167384" y="266700"/>
                  </a:lnTo>
                  <a:close/>
                </a:path>
              </a:pathLst>
            </a:custGeom>
            <a:solidFill>
              <a:srgbClr val="E2A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683164" y="7809699"/>
              <a:ext cx="1760855" cy="342900"/>
            </a:xfrm>
            <a:custGeom>
              <a:avLst/>
              <a:gdLst/>
              <a:ahLst/>
              <a:cxnLst/>
              <a:rect l="l" t="t" r="r" b="b"/>
              <a:pathLst>
                <a:path w="1760854" h="342900">
                  <a:moveTo>
                    <a:pt x="5905" y="330200"/>
                  </a:moveTo>
                  <a:lnTo>
                    <a:pt x="990" y="330200"/>
                  </a:lnTo>
                  <a:lnTo>
                    <a:pt x="0" y="342900"/>
                  </a:lnTo>
                  <a:lnTo>
                    <a:pt x="4597" y="342900"/>
                  </a:lnTo>
                  <a:lnTo>
                    <a:pt x="5905" y="330200"/>
                  </a:lnTo>
                  <a:close/>
                </a:path>
                <a:path w="1760854" h="342900">
                  <a:moveTo>
                    <a:pt x="152996" y="139700"/>
                  </a:moveTo>
                  <a:lnTo>
                    <a:pt x="152501" y="139700"/>
                  </a:lnTo>
                  <a:lnTo>
                    <a:pt x="147916" y="152400"/>
                  </a:lnTo>
                  <a:lnTo>
                    <a:pt x="151358" y="152400"/>
                  </a:lnTo>
                  <a:lnTo>
                    <a:pt x="152996" y="139700"/>
                  </a:lnTo>
                  <a:close/>
                </a:path>
                <a:path w="1760854" h="342900">
                  <a:moveTo>
                    <a:pt x="228917" y="63500"/>
                  </a:moveTo>
                  <a:lnTo>
                    <a:pt x="228104" y="50800"/>
                  </a:lnTo>
                  <a:lnTo>
                    <a:pt x="226466" y="50800"/>
                  </a:lnTo>
                  <a:lnTo>
                    <a:pt x="222694" y="63500"/>
                  </a:lnTo>
                  <a:lnTo>
                    <a:pt x="228917" y="63500"/>
                  </a:lnTo>
                  <a:close/>
                </a:path>
                <a:path w="1760854" h="342900">
                  <a:moveTo>
                    <a:pt x="240728" y="50800"/>
                  </a:moveTo>
                  <a:lnTo>
                    <a:pt x="238594" y="50800"/>
                  </a:lnTo>
                  <a:lnTo>
                    <a:pt x="236702" y="59969"/>
                  </a:lnTo>
                  <a:lnTo>
                    <a:pt x="240728" y="50800"/>
                  </a:lnTo>
                  <a:close/>
                </a:path>
                <a:path w="1760854" h="342900">
                  <a:moveTo>
                    <a:pt x="1527162" y="88900"/>
                  </a:moveTo>
                  <a:lnTo>
                    <a:pt x="1523885" y="76200"/>
                  </a:lnTo>
                  <a:lnTo>
                    <a:pt x="1519783" y="76200"/>
                  </a:lnTo>
                  <a:lnTo>
                    <a:pt x="1527162" y="88900"/>
                  </a:lnTo>
                  <a:close/>
                </a:path>
                <a:path w="1760854" h="342900">
                  <a:moveTo>
                    <a:pt x="1595475" y="162483"/>
                  </a:moveTo>
                  <a:lnTo>
                    <a:pt x="1595208" y="152400"/>
                  </a:lnTo>
                  <a:lnTo>
                    <a:pt x="1590789" y="152400"/>
                  </a:lnTo>
                  <a:lnTo>
                    <a:pt x="1595475" y="162483"/>
                  </a:lnTo>
                  <a:close/>
                </a:path>
                <a:path w="1760854" h="342900">
                  <a:moveTo>
                    <a:pt x="1645221" y="215900"/>
                  </a:moveTo>
                  <a:lnTo>
                    <a:pt x="1645069" y="215900"/>
                  </a:lnTo>
                  <a:lnTo>
                    <a:pt x="1645221" y="216369"/>
                  </a:lnTo>
                  <a:lnTo>
                    <a:pt x="1645221" y="215900"/>
                  </a:lnTo>
                  <a:close/>
                </a:path>
                <a:path w="1760854" h="342900">
                  <a:moveTo>
                    <a:pt x="1656397" y="231965"/>
                  </a:moveTo>
                  <a:lnTo>
                    <a:pt x="1653844" y="231965"/>
                  </a:lnTo>
                  <a:lnTo>
                    <a:pt x="1653844" y="228155"/>
                  </a:lnTo>
                  <a:lnTo>
                    <a:pt x="1649323" y="228155"/>
                  </a:lnTo>
                  <a:lnTo>
                    <a:pt x="1645221" y="216369"/>
                  </a:lnTo>
                  <a:lnTo>
                    <a:pt x="1645221" y="228155"/>
                  </a:lnTo>
                  <a:lnTo>
                    <a:pt x="1643583" y="228155"/>
                  </a:lnTo>
                  <a:lnTo>
                    <a:pt x="1639163" y="215900"/>
                  </a:lnTo>
                  <a:lnTo>
                    <a:pt x="1634401" y="215900"/>
                  </a:lnTo>
                  <a:lnTo>
                    <a:pt x="1622920" y="203200"/>
                  </a:lnTo>
                  <a:lnTo>
                    <a:pt x="1623910" y="203200"/>
                  </a:lnTo>
                  <a:lnTo>
                    <a:pt x="1617510" y="190500"/>
                  </a:lnTo>
                  <a:lnTo>
                    <a:pt x="1615376" y="190500"/>
                  </a:lnTo>
                  <a:lnTo>
                    <a:pt x="1614728" y="177800"/>
                  </a:lnTo>
                  <a:lnTo>
                    <a:pt x="1607680" y="177800"/>
                  </a:lnTo>
                  <a:lnTo>
                    <a:pt x="1605381" y="165100"/>
                  </a:lnTo>
                  <a:lnTo>
                    <a:pt x="1596694" y="165100"/>
                  </a:lnTo>
                  <a:lnTo>
                    <a:pt x="1595475" y="162483"/>
                  </a:lnTo>
                  <a:lnTo>
                    <a:pt x="1595539" y="165100"/>
                  </a:lnTo>
                  <a:lnTo>
                    <a:pt x="1591271" y="165100"/>
                  </a:lnTo>
                  <a:lnTo>
                    <a:pt x="1589633" y="165100"/>
                  </a:lnTo>
                  <a:lnTo>
                    <a:pt x="1587665" y="152400"/>
                  </a:lnTo>
                  <a:lnTo>
                    <a:pt x="1591271" y="165100"/>
                  </a:lnTo>
                  <a:lnTo>
                    <a:pt x="1590789" y="152400"/>
                  </a:lnTo>
                  <a:lnTo>
                    <a:pt x="1588325" y="152400"/>
                  </a:lnTo>
                  <a:lnTo>
                    <a:pt x="1586687" y="139700"/>
                  </a:lnTo>
                  <a:lnTo>
                    <a:pt x="1580286" y="139700"/>
                  </a:lnTo>
                  <a:lnTo>
                    <a:pt x="1582420" y="152400"/>
                  </a:lnTo>
                  <a:lnTo>
                    <a:pt x="1577174" y="152400"/>
                  </a:lnTo>
                  <a:lnTo>
                    <a:pt x="1575536" y="139700"/>
                  </a:lnTo>
                  <a:lnTo>
                    <a:pt x="1573898" y="139700"/>
                  </a:lnTo>
                  <a:lnTo>
                    <a:pt x="1574876" y="152400"/>
                  </a:lnTo>
                  <a:lnTo>
                    <a:pt x="1571434" y="152400"/>
                  </a:lnTo>
                  <a:lnTo>
                    <a:pt x="1570126" y="139700"/>
                  </a:lnTo>
                  <a:lnTo>
                    <a:pt x="1560944" y="139700"/>
                  </a:lnTo>
                  <a:lnTo>
                    <a:pt x="1559953" y="127000"/>
                  </a:lnTo>
                  <a:lnTo>
                    <a:pt x="1546352" y="127000"/>
                  </a:lnTo>
                  <a:lnTo>
                    <a:pt x="1544383" y="114300"/>
                  </a:lnTo>
                  <a:lnTo>
                    <a:pt x="1537004" y="114300"/>
                  </a:lnTo>
                  <a:lnTo>
                    <a:pt x="1534871" y="101600"/>
                  </a:lnTo>
                  <a:lnTo>
                    <a:pt x="1529778" y="101600"/>
                  </a:lnTo>
                  <a:lnTo>
                    <a:pt x="1527810" y="88900"/>
                  </a:lnTo>
                  <a:lnTo>
                    <a:pt x="1527162" y="88900"/>
                  </a:lnTo>
                  <a:lnTo>
                    <a:pt x="1519783" y="88900"/>
                  </a:lnTo>
                  <a:lnTo>
                    <a:pt x="1519783" y="76200"/>
                  </a:lnTo>
                  <a:lnTo>
                    <a:pt x="1516989" y="76200"/>
                  </a:lnTo>
                  <a:lnTo>
                    <a:pt x="1515681" y="63500"/>
                  </a:lnTo>
                  <a:lnTo>
                    <a:pt x="1511744" y="63500"/>
                  </a:lnTo>
                  <a:lnTo>
                    <a:pt x="1509610" y="50800"/>
                  </a:lnTo>
                  <a:lnTo>
                    <a:pt x="1506829" y="50800"/>
                  </a:lnTo>
                  <a:lnTo>
                    <a:pt x="1509445" y="63500"/>
                  </a:lnTo>
                  <a:lnTo>
                    <a:pt x="1510766" y="63500"/>
                  </a:lnTo>
                  <a:lnTo>
                    <a:pt x="1512735" y="76200"/>
                  </a:lnTo>
                  <a:lnTo>
                    <a:pt x="1508798" y="76200"/>
                  </a:lnTo>
                  <a:lnTo>
                    <a:pt x="1509128" y="63500"/>
                  </a:lnTo>
                  <a:lnTo>
                    <a:pt x="1507807" y="63500"/>
                  </a:lnTo>
                  <a:lnTo>
                    <a:pt x="1504200" y="50800"/>
                  </a:lnTo>
                  <a:lnTo>
                    <a:pt x="1498955" y="50800"/>
                  </a:lnTo>
                  <a:lnTo>
                    <a:pt x="1495844" y="38100"/>
                  </a:lnTo>
                  <a:lnTo>
                    <a:pt x="1493380" y="38100"/>
                  </a:lnTo>
                  <a:lnTo>
                    <a:pt x="1493875" y="50800"/>
                  </a:lnTo>
                  <a:lnTo>
                    <a:pt x="1493215" y="50800"/>
                  </a:lnTo>
                  <a:lnTo>
                    <a:pt x="1493380" y="38100"/>
                  </a:lnTo>
                  <a:lnTo>
                    <a:pt x="1487970" y="38100"/>
                  </a:lnTo>
                  <a:lnTo>
                    <a:pt x="1486814" y="25400"/>
                  </a:lnTo>
                  <a:lnTo>
                    <a:pt x="1484528" y="25400"/>
                  </a:lnTo>
                  <a:lnTo>
                    <a:pt x="1484858" y="38100"/>
                  </a:lnTo>
                  <a:lnTo>
                    <a:pt x="1487805" y="38100"/>
                  </a:lnTo>
                  <a:lnTo>
                    <a:pt x="1490586" y="50800"/>
                  </a:lnTo>
                  <a:lnTo>
                    <a:pt x="1488135" y="50800"/>
                  </a:lnTo>
                  <a:lnTo>
                    <a:pt x="1481404" y="38100"/>
                  </a:lnTo>
                  <a:lnTo>
                    <a:pt x="1484858" y="38100"/>
                  </a:lnTo>
                  <a:lnTo>
                    <a:pt x="1481734" y="25400"/>
                  </a:lnTo>
                  <a:lnTo>
                    <a:pt x="1473377" y="25400"/>
                  </a:lnTo>
                  <a:lnTo>
                    <a:pt x="1471739" y="12700"/>
                  </a:lnTo>
                  <a:lnTo>
                    <a:pt x="1471079" y="25400"/>
                  </a:lnTo>
                  <a:lnTo>
                    <a:pt x="1470253" y="25400"/>
                  </a:lnTo>
                  <a:lnTo>
                    <a:pt x="1464843" y="12700"/>
                  </a:lnTo>
                  <a:lnTo>
                    <a:pt x="1455496" y="12700"/>
                  </a:lnTo>
                  <a:lnTo>
                    <a:pt x="1449108" y="0"/>
                  </a:lnTo>
                  <a:lnTo>
                    <a:pt x="279590" y="0"/>
                  </a:lnTo>
                  <a:lnTo>
                    <a:pt x="276809" y="12700"/>
                  </a:lnTo>
                  <a:lnTo>
                    <a:pt x="275488" y="0"/>
                  </a:lnTo>
                  <a:lnTo>
                    <a:pt x="272707" y="12700"/>
                  </a:lnTo>
                  <a:lnTo>
                    <a:pt x="269100" y="12700"/>
                  </a:lnTo>
                  <a:lnTo>
                    <a:pt x="267296" y="25400"/>
                  </a:lnTo>
                  <a:lnTo>
                    <a:pt x="267462" y="12700"/>
                  </a:lnTo>
                  <a:lnTo>
                    <a:pt x="259918" y="12700"/>
                  </a:lnTo>
                  <a:lnTo>
                    <a:pt x="257454" y="25400"/>
                  </a:lnTo>
                  <a:lnTo>
                    <a:pt x="254342" y="25400"/>
                  </a:lnTo>
                  <a:lnTo>
                    <a:pt x="253682" y="38100"/>
                  </a:lnTo>
                  <a:lnTo>
                    <a:pt x="253517" y="38100"/>
                  </a:lnTo>
                  <a:lnTo>
                    <a:pt x="252869" y="50800"/>
                  </a:lnTo>
                  <a:lnTo>
                    <a:pt x="243027" y="50800"/>
                  </a:lnTo>
                  <a:lnTo>
                    <a:pt x="247129" y="38100"/>
                  </a:lnTo>
                  <a:lnTo>
                    <a:pt x="250901" y="38100"/>
                  </a:lnTo>
                  <a:lnTo>
                    <a:pt x="250075" y="25400"/>
                  </a:lnTo>
                  <a:lnTo>
                    <a:pt x="246799" y="38100"/>
                  </a:lnTo>
                  <a:lnTo>
                    <a:pt x="243674" y="38100"/>
                  </a:lnTo>
                  <a:lnTo>
                    <a:pt x="241554" y="50800"/>
                  </a:lnTo>
                  <a:lnTo>
                    <a:pt x="242862" y="50800"/>
                  </a:lnTo>
                  <a:lnTo>
                    <a:pt x="242201" y="63500"/>
                  </a:lnTo>
                  <a:lnTo>
                    <a:pt x="235978" y="63500"/>
                  </a:lnTo>
                  <a:lnTo>
                    <a:pt x="236702" y="59969"/>
                  </a:lnTo>
                  <a:lnTo>
                    <a:pt x="235153" y="63500"/>
                  </a:lnTo>
                  <a:lnTo>
                    <a:pt x="234010" y="63500"/>
                  </a:lnTo>
                  <a:lnTo>
                    <a:pt x="234175" y="50800"/>
                  </a:lnTo>
                  <a:lnTo>
                    <a:pt x="232524" y="63500"/>
                  </a:lnTo>
                  <a:lnTo>
                    <a:pt x="229743" y="63500"/>
                  </a:lnTo>
                  <a:lnTo>
                    <a:pt x="227609" y="76200"/>
                  </a:lnTo>
                  <a:lnTo>
                    <a:pt x="216954" y="76200"/>
                  </a:lnTo>
                  <a:lnTo>
                    <a:pt x="212852" y="88900"/>
                  </a:lnTo>
                  <a:lnTo>
                    <a:pt x="208915" y="88900"/>
                  </a:lnTo>
                  <a:lnTo>
                    <a:pt x="207276" y="101600"/>
                  </a:lnTo>
                  <a:lnTo>
                    <a:pt x="206298" y="101600"/>
                  </a:lnTo>
                  <a:lnTo>
                    <a:pt x="208419" y="88900"/>
                  </a:lnTo>
                  <a:lnTo>
                    <a:pt x="203339" y="88900"/>
                  </a:lnTo>
                  <a:lnTo>
                    <a:pt x="203339" y="101600"/>
                  </a:lnTo>
                  <a:lnTo>
                    <a:pt x="202031" y="114300"/>
                  </a:lnTo>
                  <a:lnTo>
                    <a:pt x="202196" y="101600"/>
                  </a:lnTo>
                  <a:lnTo>
                    <a:pt x="203339" y="101600"/>
                  </a:lnTo>
                  <a:lnTo>
                    <a:pt x="203339" y="88900"/>
                  </a:lnTo>
                  <a:lnTo>
                    <a:pt x="194157" y="88900"/>
                  </a:lnTo>
                  <a:lnTo>
                    <a:pt x="195300" y="101600"/>
                  </a:lnTo>
                  <a:lnTo>
                    <a:pt x="185635" y="101600"/>
                  </a:lnTo>
                  <a:lnTo>
                    <a:pt x="185140" y="114300"/>
                  </a:lnTo>
                  <a:lnTo>
                    <a:pt x="183007" y="114300"/>
                  </a:lnTo>
                  <a:lnTo>
                    <a:pt x="178904" y="127000"/>
                  </a:lnTo>
                  <a:lnTo>
                    <a:pt x="163817" y="127000"/>
                  </a:lnTo>
                  <a:lnTo>
                    <a:pt x="163334" y="139700"/>
                  </a:lnTo>
                  <a:lnTo>
                    <a:pt x="157264" y="139700"/>
                  </a:lnTo>
                  <a:lnTo>
                    <a:pt x="154152" y="152400"/>
                  </a:lnTo>
                  <a:lnTo>
                    <a:pt x="156603" y="152400"/>
                  </a:lnTo>
                  <a:lnTo>
                    <a:pt x="154305" y="165100"/>
                  </a:lnTo>
                  <a:lnTo>
                    <a:pt x="152336" y="152400"/>
                  </a:lnTo>
                  <a:lnTo>
                    <a:pt x="147091" y="165100"/>
                  </a:lnTo>
                  <a:lnTo>
                    <a:pt x="135610" y="165100"/>
                  </a:lnTo>
                  <a:lnTo>
                    <a:pt x="136105" y="177800"/>
                  </a:lnTo>
                  <a:lnTo>
                    <a:pt x="123812" y="177800"/>
                  </a:lnTo>
                  <a:lnTo>
                    <a:pt x="121348" y="190500"/>
                  </a:lnTo>
                  <a:lnTo>
                    <a:pt x="112991" y="190500"/>
                  </a:lnTo>
                  <a:lnTo>
                    <a:pt x="110197" y="203200"/>
                  </a:lnTo>
                  <a:lnTo>
                    <a:pt x="111506" y="190500"/>
                  </a:lnTo>
                  <a:lnTo>
                    <a:pt x="107581" y="190500"/>
                  </a:lnTo>
                  <a:lnTo>
                    <a:pt x="105283" y="203200"/>
                  </a:lnTo>
                  <a:lnTo>
                    <a:pt x="96266" y="203200"/>
                  </a:lnTo>
                  <a:lnTo>
                    <a:pt x="96266" y="215900"/>
                  </a:lnTo>
                  <a:lnTo>
                    <a:pt x="96050" y="215900"/>
                  </a:lnTo>
                  <a:lnTo>
                    <a:pt x="96050" y="230060"/>
                  </a:lnTo>
                  <a:lnTo>
                    <a:pt x="96050" y="231965"/>
                  </a:lnTo>
                  <a:lnTo>
                    <a:pt x="94907" y="231965"/>
                  </a:lnTo>
                  <a:lnTo>
                    <a:pt x="96050" y="230060"/>
                  </a:lnTo>
                  <a:lnTo>
                    <a:pt x="96050" y="215900"/>
                  </a:lnTo>
                  <a:lnTo>
                    <a:pt x="92494" y="215900"/>
                  </a:lnTo>
                  <a:lnTo>
                    <a:pt x="92811" y="228600"/>
                  </a:lnTo>
                  <a:lnTo>
                    <a:pt x="89369" y="228600"/>
                  </a:lnTo>
                  <a:lnTo>
                    <a:pt x="89369" y="241300"/>
                  </a:lnTo>
                  <a:lnTo>
                    <a:pt x="93726" y="233972"/>
                  </a:lnTo>
                  <a:lnTo>
                    <a:pt x="93726" y="240868"/>
                  </a:lnTo>
                  <a:lnTo>
                    <a:pt x="1656397" y="240868"/>
                  </a:lnTo>
                  <a:lnTo>
                    <a:pt x="1656397" y="231965"/>
                  </a:lnTo>
                  <a:close/>
                </a:path>
                <a:path w="1760854" h="342900">
                  <a:moveTo>
                    <a:pt x="1702130" y="279400"/>
                  </a:moveTo>
                  <a:lnTo>
                    <a:pt x="1698358" y="266700"/>
                  </a:lnTo>
                  <a:lnTo>
                    <a:pt x="1695411" y="266700"/>
                  </a:lnTo>
                  <a:lnTo>
                    <a:pt x="1699996" y="279400"/>
                  </a:lnTo>
                  <a:lnTo>
                    <a:pt x="1702130" y="279400"/>
                  </a:lnTo>
                  <a:close/>
                </a:path>
                <a:path w="1760854" h="342900">
                  <a:moveTo>
                    <a:pt x="1740662" y="342900"/>
                  </a:moveTo>
                  <a:lnTo>
                    <a:pt x="1739023" y="330200"/>
                  </a:lnTo>
                  <a:lnTo>
                    <a:pt x="1733943" y="330200"/>
                  </a:lnTo>
                  <a:lnTo>
                    <a:pt x="1730984" y="317500"/>
                  </a:lnTo>
                  <a:lnTo>
                    <a:pt x="1725574" y="317500"/>
                  </a:lnTo>
                  <a:lnTo>
                    <a:pt x="1726399" y="304800"/>
                  </a:lnTo>
                  <a:lnTo>
                    <a:pt x="1713280" y="304800"/>
                  </a:lnTo>
                  <a:lnTo>
                    <a:pt x="1713776" y="292100"/>
                  </a:lnTo>
                  <a:lnTo>
                    <a:pt x="1703768" y="292100"/>
                  </a:lnTo>
                  <a:lnTo>
                    <a:pt x="1699336" y="279400"/>
                  </a:lnTo>
                  <a:lnTo>
                    <a:pt x="1691309" y="279400"/>
                  </a:lnTo>
                  <a:lnTo>
                    <a:pt x="1689176" y="266700"/>
                  </a:lnTo>
                  <a:lnTo>
                    <a:pt x="1691640" y="266700"/>
                  </a:lnTo>
                  <a:lnTo>
                    <a:pt x="1688680" y="254000"/>
                  </a:lnTo>
                  <a:lnTo>
                    <a:pt x="1683600" y="254000"/>
                  </a:lnTo>
                  <a:lnTo>
                    <a:pt x="1683600" y="266700"/>
                  </a:lnTo>
                  <a:lnTo>
                    <a:pt x="1681632" y="254000"/>
                  </a:lnTo>
                  <a:lnTo>
                    <a:pt x="1680972" y="254000"/>
                  </a:lnTo>
                  <a:lnTo>
                    <a:pt x="1683270" y="266700"/>
                  </a:lnTo>
                  <a:lnTo>
                    <a:pt x="1679498" y="266700"/>
                  </a:lnTo>
                  <a:lnTo>
                    <a:pt x="1677530" y="254000"/>
                  </a:lnTo>
                  <a:lnTo>
                    <a:pt x="1674914" y="254000"/>
                  </a:lnTo>
                  <a:lnTo>
                    <a:pt x="1671624" y="241300"/>
                  </a:lnTo>
                  <a:lnTo>
                    <a:pt x="89369" y="241300"/>
                  </a:lnTo>
                  <a:lnTo>
                    <a:pt x="83312" y="241300"/>
                  </a:lnTo>
                  <a:lnTo>
                    <a:pt x="80187" y="254000"/>
                  </a:lnTo>
                  <a:lnTo>
                    <a:pt x="82321" y="254000"/>
                  </a:lnTo>
                  <a:lnTo>
                    <a:pt x="81013" y="266700"/>
                  </a:lnTo>
                  <a:lnTo>
                    <a:pt x="78219" y="266700"/>
                  </a:lnTo>
                  <a:lnTo>
                    <a:pt x="78384" y="254000"/>
                  </a:lnTo>
                  <a:lnTo>
                    <a:pt x="76911" y="254000"/>
                  </a:lnTo>
                  <a:lnTo>
                    <a:pt x="76415" y="266700"/>
                  </a:lnTo>
                  <a:lnTo>
                    <a:pt x="75603" y="266700"/>
                  </a:lnTo>
                  <a:lnTo>
                    <a:pt x="75933" y="254000"/>
                  </a:lnTo>
                  <a:lnTo>
                    <a:pt x="74447" y="254000"/>
                  </a:lnTo>
                  <a:lnTo>
                    <a:pt x="71831" y="266700"/>
                  </a:lnTo>
                  <a:lnTo>
                    <a:pt x="61328" y="266700"/>
                  </a:lnTo>
                  <a:lnTo>
                    <a:pt x="59855" y="279400"/>
                  </a:lnTo>
                  <a:lnTo>
                    <a:pt x="45758" y="279400"/>
                  </a:lnTo>
                  <a:lnTo>
                    <a:pt x="43129" y="292100"/>
                  </a:lnTo>
                  <a:lnTo>
                    <a:pt x="37388" y="292100"/>
                  </a:lnTo>
                  <a:lnTo>
                    <a:pt x="36245" y="304800"/>
                  </a:lnTo>
                  <a:lnTo>
                    <a:pt x="31000" y="304800"/>
                  </a:lnTo>
                  <a:lnTo>
                    <a:pt x="34772" y="292100"/>
                  </a:lnTo>
                  <a:lnTo>
                    <a:pt x="32143" y="292100"/>
                  </a:lnTo>
                  <a:lnTo>
                    <a:pt x="30670" y="304800"/>
                  </a:lnTo>
                  <a:lnTo>
                    <a:pt x="28206" y="304800"/>
                  </a:lnTo>
                  <a:lnTo>
                    <a:pt x="27876" y="317500"/>
                  </a:lnTo>
                  <a:lnTo>
                    <a:pt x="24599" y="317500"/>
                  </a:lnTo>
                  <a:lnTo>
                    <a:pt x="28206" y="304800"/>
                  </a:lnTo>
                  <a:lnTo>
                    <a:pt x="26403" y="304800"/>
                  </a:lnTo>
                  <a:lnTo>
                    <a:pt x="27393" y="292100"/>
                  </a:lnTo>
                  <a:lnTo>
                    <a:pt x="24434" y="304800"/>
                  </a:lnTo>
                  <a:lnTo>
                    <a:pt x="25590" y="304800"/>
                  </a:lnTo>
                  <a:lnTo>
                    <a:pt x="22961" y="317500"/>
                  </a:lnTo>
                  <a:lnTo>
                    <a:pt x="22631" y="317500"/>
                  </a:lnTo>
                  <a:lnTo>
                    <a:pt x="21323" y="330200"/>
                  </a:lnTo>
                  <a:lnTo>
                    <a:pt x="11315" y="330200"/>
                  </a:lnTo>
                  <a:lnTo>
                    <a:pt x="8864" y="342900"/>
                  </a:lnTo>
                  <a:lnTo>
                    <a:pt x="1740662" y="342900"/>
                  </a:lnTo>
                  <a:close/>
                </a:path>
                <a:path w="1760854" h="342900">
                  <a:moveTo>
                    <a:pt x="1746567" y="342900"/>
                  </a:moveTo>
                  <a:lnTo>
                    <a:pt x="1745094" y="330200"/>
                  </a:lnTo>
                  <a:lnTo>
                    <a:pt x="1742135" y="330200"/>
                  </a:lnTo>
                  <a:lnTo>
                    <a:pt x="1744929" y="342900"/>
                  </a:lnTo>
                  <a:lnTo>
                    <a:pt x="1746567" y="342900"/>
                  </a:lnTo>
                  <a:close/>
                </a:path>
                <a:path w="1760854" h="342900">
                  <a:moveTo>
                    <a:pt x="1757222" y="342900"/>
                  </a:moveTo>
                  <a:lnTo>
                    <a:pt x="1756244" y="330200"/>
                  </a:lnTo>
                  <a:lnTo>
                    <a:pt x="1749196" y="330200"/>
                  </a:lnTo>
                  <a:lnTo>
                    <a:pt x="1750999" y="342900"/>
                  </a:lnTo>
                  <a:lnTo>
                    <a:pt x="1757222" y="342900"/>
                  </a:lnTo>
                  <a:close/>
                </a:path>
                <a:path w="1760854" h="342900">
                  <a:moveTo>
                    <a:pt x="1760677" y="342900"/>
                  </a:moveTo>
                  <a:lnTo>
                    <a:pt x="1759191" y="330200"/>
                  </a:lnTo>
                  <a:lnTo>
                    <a:pt x="1758708" y="330200"/>
                  </a:lnTo>
                  <a:lnTo>
                    <a:pt x="1760677" y="342900"/>
                  </a:lnTo>
                  <a:close/>
                </a:path>
              </a:pathLst>
            </a:custGeom>
            <a:solidFill>
              <a:srgbClr val="E2A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322903" y="8139899"/>
              <a:ext cx="2330450" cy="254000"/>
            </a:xfrm>
            <a:custGeom>
              <a:avLst/>
              <a:gdLst/>
              <a:ahLst/>
              <a:cxnLst/>
              <a:rect l="l" t="t" r="r" b="b"/>
              <a:pathLst>
                <a:path w="2330450" h="254000">
                  <a:moveTo>
                    <a:pt x="6718" y="241300"/>
                  </a:moveTo>
                  <a:lnTo>
                    <a:pt x="0" y="254000"/>
                  </a:lnTo>
                  <a:lnTo>
                    <a:pt x="330" y="254000"/>
                  </a:lnTo>
                  <a:lnTo>
                    <a:pt x="6718" y="241300"/>
                  </a:lnTo>
                  <a:close/>
                </a:path>
                <a:path w="2330450" h="254000">
                  <a:moveTo>
                    <a:pt x="22631" y="241300"/>
                  </a:moveTo>
                  <a:lnTo>
                    <a:pt x="22466" y="241300"/>
                  </a:lnTo>
                  <a:lnTo>
                    <a:pt x="22466" y="242087"/>
                  </a:lnTo>
                  <a:lnTo>
                    <a:pt x="22631" y="241300"/>
                  </a:lnTo>
                  <a:close/>
                </a:path>
                <a:path w="2330450" h="254000">
                  <a:moveTo>
                    <a:pt x="133146" y="177800"/>
                  </a:moveTo>
                  <a:lnTo>
                    <a:pt x="131508" y="165100"/>
                  </a:lnTo>
                  <a:lnTo>
                    <a:pt x="127736" y="165100"/>
                  </a:lnTo>
                  <a:lnTo>
                    <a:pt x="126428" y="177800"/>
                  </a:lnTo>
                  <a:lnTo>
                    <a:pt x="133146" y="177800"/>
                  </a:lnTo>
                  <a:close/>
                </a:path>
                <a:path w="2330450" h="254000">
                  <a:moveTo>
                    <a:pt x="256794" y="76200"/>
                  </a:moveTo>
                  <a:lnTo>
                    <a:pt x="255320" y="76200"/>
                  </a:lnTo>
                  <a:lnTo>
                    <a:pt x="254469" y="84353"/>
                  </a:lnTo>
                  <a:lnTo>
                    <a:pt x="256794" y="76200"/>
                  </a:lnTo>
                  <a:close/>
                </a:path>
                <a:path w="2330450" h="254000">
                  <a:moveTo>
                    <a:pt x="263842" y="76200"/>
                  </a:moveTo>
                  <a:lnTo>
                    <a:pt x="261226" y="76200"/>
                  </a:lnTo>
                  <a:lnTo>
                    <a:pt x="259702" y="86893"/>
                  </a:lnTo>
                  <a:lnTo>
                    <a:pt x="263842" y="76200"/>
                  </a:lnTo>
                  <a:close/>
                </a:path>
                <a:path w="2330450" h="254000">
                  <a:moveTo>
                    <a:pt x="2117318" y="12700"/>
                  </a:moveTo>
                  <a:lnTo>
                    <a:pt x="2113229" y="12700"/>
                  </a:lnTo>
                  <a:lnTo>
                    <a:pt x="2117001" y="25400"/>
                  </a:lnTo>
                  <a:lnTo>
                    <a:pt x="2117318" y="12700"/>
                  </a:lnTo>
                  <a:close/>
                </a:path>
                <a:path w="2330450" h="254000">
                  <a:moveTo>
                    <a:pt x="2118131" y="14605"/>
                  </a:moveTo>
                  <a:lnTo>
                    <a:pt x="2117814" y="12700"/>
                  </a:lnTo>
                  <a:lnTo>
                    <a:pt x="2117318" y="12700"/>
                  </a:lnTo>
                  <a:lnTo>
                    <a:pt x="2118131" y="14605"/>
                  </a:lnTo>
                  <a:close/>
                </a:path>
                <a:path w="2330450" h="254000">
                  <a:moveTo>
                    <a:pt x="2120938" y="12700"/>
                  </a:moveTo>
                  <a:lnTo>
                    <a:pt x="2119452" y="0"/>
                  </a:lnTo>
                  <a:lnTo>
                    <a:pt x="2118969" y="0"/>
                  </a:lnTo>
                  <a:lnTo>
                    <a:pt x="2120938" y="12700"/>
                  </a:lnTo>
                  <a:close/>
                </a:path>
                <a:path w="2330450" h="254000">
                  <a:moveTo>
                    <a:pt x="2158809" y="63500"/>
                  </a:moveTo>
                  <a:lnTo>
                    <a:pt x="2155533" y="50800"/>
                  </a:lnTo>
                  <a:lnTo>
                    <a:pt x="2156841" y="63500"/>
                  </a:lnTo>
                  <a:lnTo>
                    <a:pt x="2158809" y="63500"/>
                  </a:lnTo>
                  <a:close/>
                </a:path>
                <a:path w="2330450" h="254000">
                  <a:moveTo>
                    <a:pt x="2228265" y="143294"/>
                  </a:moveTo>
                  <a:lnTo>
                    <a:pt x="2227935" y="143294"/>
                  </a:lnTo>
                  <a:lnTo>
                    <a:pt x="2227935" y="139471"/>
                  </a:lnTo>
                  <a:lnTo>
                    <a:pt x="2222398" y="139471"/>
                  </a:lnTo>
                  <a:lnTo>
                    <a:pt x="2220798" y="127000"/>
                  </a:lnTo>
                  <a:lnTo>
                    <a:pt x="2218499" y="127000"/>
                  </a:lnTo>
                  <a:lnTo>
                    <a:pt x="2220430" y="139471"/>
                  </a:lnTo>
                  <a:lnTo>
                    <a:pt x="2217204" y="139471"/>
                  </a:lnTo>
                  <a:lnTo>
                    <a:pt x="2218499" y="127000"/>
                  </a:lnTo>
                  <a:lnTo>
                    <a:pt x="2215718" y="127000"/>
                  </a:lnTo>
                  <a:lnTo>
                    <a:pt x="2216188" y="139471"/>
                  </a:lnTo>
                  <a:lnTo>
                    <a:pt x="2213381" y="139471"/>
                  </a:lnTo>
                  <a:lnTo>
                    <a:pt x="2211946" y="127000"/>
                  </a:lnTo>
                  <a:lnTo>
                    <a:pt x="2201773" y="127000"/>
                  </a:lnTo>
                  <a:lnTo>
                    <a:pt x="2202269" y="114300"/>
                  </a:lnTo>
                  <a:lnTo>
                    <a:pt x="2196363" y="114300"/>
                  </a:lnTo>
                  <a:lnTo>
                    <a:pt x="2194725" y="101600"/>
                  </a:lnTo>
                  <a:lnTo>
                    <a:pt x="2189149" y="101600"/>
                  </a:lnTo>
                  <a:lnTo>
                    <a:pt x="2188324" y="88900"/>
                  </a:lnTo>
                  <a:lnTo>
                    <a:pt x="2178329" y="88900"/>
                  </a:lnTo>
                  <a:lnTo>
                    <a:pt x="2175205" y="76200"/>
                  </a:lnTo>
                  <a:lnTo>
                    <a:pt x="2175865" y="88900"/>
                  </a:lnTo>
                  <a:lnTo>
                    <a:pt x="2173567" y="88900"/>
                  </a:lnTo>
                  <a:lnTo>
                    <a:pt x="2170290" y="76200"/>
                  </a:lnTo>
                  <a:lnTo>
                    <a:pt x="2170455" y="88900"/>
                  </a:lnTo>
                  <a:lnTo>
                    <a:pt x="2169299" y="88900"/>
                  </a:lnTo>
                  <a:lnTo>
                    <a:pt x="2166683" y="76200"/>
                  </a:lnTo>
                  <a:lnTo>
                    <a:pt x="2167178" y="76200"/>
                  </a:lnTo>
                  <a:lnTo>
                    <a:pt x="2165375" y="63500"/>
                  </a:lnTo>
                  <a:lnTo>
                    <a:pt x="2160613" y="63500"/>
                  </a:lnTo>
                  <a:lnTo>
                    <a:pt x="2164880" y="76200"/>
                  </a:lnTo>
                  <a:lnTo>
                    <a:pt x="2162746" y="76200"/>
                  </a:lnTo>
                  <a:lnTo>
                    <a:pt x="2160613" y="63500"/>
                  </a:lnTo>
                  <a:lnTo>
                    <a:pt x="2158974" y="63500"/>
                  </a:lnTo>
                  <a:lnTo>
                    <a:pt x="2160282" y="76200"/>
                  </a:lnTo>
                  <a:lnTo>
                    <a:pt x="2155037" y="63500"/>
                  </a:lnTo>
                  <a:lnTo>
                    <a:pt x="2156676" y="76200"/>
                  </a:lnTo>
                  <a:lnTo>
                    <a:pt x="2147659" y="63500"/>
                  </a:lnTo>
                  <a:lnTo>
                    <a:pt x="2145525" y="63500"/>
                  </a:lnTo>
                  <a:lnTo>
                    <a:pt x="2145042" y="50800"/>
                  </a:lnTo>
                  <a:lnTo>
                    <a:pt x="2144712" y="63500"/>
                  </a:lnTo>
                  <a:lnTo>
                    <a:pt x="2141588" y="50800"/>
                  </a:lnTo>
                  <a:lnTo>
                    <a:pt x="321729" y="50800"/>
                  </a:lnTo>
                  <a:lnTo>
                    <a:pt x="321830" y="49860"/>
                  </a:lnTo>
                  <a:lnTo>
                    <a:pt x="321830" y="50495"/>
                  </a:lnTo>
                  <a:lnTo>
                    <a:pt x="2136190" y="50495"/>
                  </a:lnTo>
                  <a:lnTo>
                    <a:pt x="2136190" y="49225"/>
                  </a:lnTo>
                  <a:lnTo>
                    <a:pt x="2136279" y="37782"/>
                  </a:lnTo>
                  <a:lnTo>
                    <a:pt x="2129472" y="37782"/>
                  </a:lnTo>
                  <a:lnTo>
                    <a:pt x="2130272" y="25400"/>
                  </a:lnTo>
                  <a:lnTo>
                    <a:pt x="2126348" y="25400"/>
                  </a:lnTo>
                  <a:lnTo>
                    <a:pt x="2126348" y="37782"/>
                  </a:lnTo>
                  <a:lnTo>
                    <a:pt x="2126221" y="37782"/>
                  </a:lnTo>
                  <a:lnTo>
                    <a:pt x="2121585" y="25400"/>
                  </a:lnTo>
                  <a:lnTo>
                    <a:pt x="2122741" y="25400"/>
                  </a:lnTo>
                  <a:lnTo>
                    <a:pt x="2118131" y="14605"/>
                  </a:lnTo>
                  <a:lnTo>
                    <a:pt x="2119947" y="25400"/>
                  </a:lnTo>
                  <a:lnTo>
                    <a:pt x="2117001" y="25400"/>
                  </a:lnTo>
                  <a:lnTo>
                    <a:pt x="2114207" y="25400"/>
                  </a:lnTo>
                  <a:lnTo>
                    <a:pt x="2113229" y="12700"/>
                  </a:lnTo>
                  <a:lnTo>
                    <a:pt x="349275" y="12700"/>
                  </a:lnTo>
                  <a:lnTo>
                    <a:pt x="346989" y="25400"/>
                  </a:lnTo>
                  <a:lnTo>
                    <a:pt x="344525" y="25400"/>
                  </a:lnTo>
                  <a:lnTo>
                    <a:pt x="340677" y="37782"/>
                  </a:lnTo>
                  <a:lnTo>
                    <a:pt x="338963" y="37782"/>
                  </a:lnTo>
                  <a:lnTo>
                    <a:pt x="339598" y="25400"/>
                  </a:lnTo>
                  <a:lnTo>
                    <a:pt x="337197" y="37782"/>
                  </a:lnTo>
                  <a:lnTo>
                    <a:pt x="334632" y="37782"/>
                  </a:lnTo>
                  <a:lnTo>
                    <a:pt x="339115" y="25400"/>
                  </a:lnTo>
                  <a:lnTo>
                    <a:pt x="335508" y="25400"/>
                  </a:lnTo>
                  <a:lnTo>
                    <a:pt x="333743" y="37782"/>
                  </a:lnTo>
                  <a:lnTo>
                    <a:pt x="323850" y="37782"/>
                  </a:lnTo>
                  <a:lnTo>
                    <a:pt x="323850" y="49225"/>
                  </a:lnTo>
                  <a:lnTo>
                    <a:pt x="322478" y="49225"/>
                  </a:lnTo>
                  <a:lnTo>
                    <a:pt x="322478" y="37782"/>
                  </a:lnTo>
                  <a:lnTo>
                    <a:pt x="321830" y="37782"/>
                  </a:lnTo>
                  <a:lnTo>
                    <a:pt x="321830" y="49225"/>
                  </a:lnTo>
                  <a:lnTo>
                    <a:pt x="321830" y="49542"/>
                  </a:lnTo>
                  <a:lnTo>
                    <a:pt x="321716" y="49872"/>
                  </a:lnTo>
                  <a:lnTo>
                    <a:pt x="321716" y="49225"/>
                  </a:lnTo>
                  <a:lnTo>
                    <a:pt x="321830" y="37782"/>
                  </a:lnTo>
                  <a:lnTo>
                    <a:pt x="321106" y="37782"/>
                  </a:lnTo>
                  <a:lnTo>
                    <a:pt x="321106" y="49225"/>
                  </a:lnTo>
                  <a:lnTo>
                    <a:pt x="320357" y="49225"/>
                  </a:lnTo>
                  <a:lnTo>
                    <a:pt x="320357" y="50495"/>
                  </a:lnTo>
                  <a:lnTo>
                    <a:pt x="321500" y="50495"/>
                  </a:lnTo>
                  <a:lnTo>
                    <a:pt x="321398" y="50800"/>
                  </a:lnTo>
                  <a:lnTo>
                    <a:pt x="315493" y="50800"/>
                  </a:lnTo>
                  <a:lnTo>
                    <a:pt x="313690" y="63500"/>
                  </a:lnTo>
                  <a:lnTo>
                    <a:pt x="311886" y="63500"/>
                  </a:lnTo>
                  <a:lnTo>
                    <a:pt x="311238" y="50800"/>
                  </a:lnTo>
                  <a:lnTo>
                    <a:pt x="309435" y="63500"/>
                  </a:lnTo>
                  <a:lnTo>
                    <a:pt x="278765" y="63500"/>
                  </a:lnTo>
                  <a:lnTo>
                    <a:pt x="276631" y="76200"/>
                  </a:lnTo>
                  <a:lnTo>
                    <a:pt x="266801" y="76200"/>
                  </a:lnTo>
                  <a:lnTo>
                    <a:pt x="264998" y="88900"/>
                  </a:lnTo>
                  <a:lnTo>
                    <a:pt x="259422" y="88900"/>
                  </a:lnTo>
                  <a:lnTo>
                    <a:pt x="259702" y="86893"/>
                  </a:lnTo>
                  <a:lnTo>
                    <a:pt x="258927" y="88900"/>
                  </a:lnTo>
                  <a:lnTo>
                    <a:pt x="254000" y="88900"/>
                  </a:lnTo>
                  <a:lnTo>
                    <a:pt x="254469" y="84353"/>
                  </a:lnTo>
                  <a:lnTo>
                    <a:pt x="253187" y="88900"/>
                  </a:lnTo>
                  <a:lnTo>
                    <a:pt x="248424" y="88900"/>
                  </a:lnTo>
                  <a:lnTo>
                    <a:pt x="246786" y="101600"/>
                  </a:lnTo>
                  <a:lnTo>
                    <a:pt x="248107" y="101600"/>
                  </a:lnTo>
                  <a:lnTo>
                    <a:pt x="243674" y="114300"/>
                  </a:lnTo>
                  <a:lnTo>
                    <a:pt x="239903" y="114300"/>
                  </a:lnTo>
                  <a:lnTo>
                    <a:pt x="239242" y="101600"/>
                  </a:lnTo>
                  <a:lnTo>
                    <a:pt x="235153" y="114300"/>
                  </a:lnTo>
                  <a:lnTo>
                    <a:pt x="218579" y="114300"/>
                  </a:lnTo>
                  <a:lnTo>
                    <a:pt x="218909" y="127000"/>
                  </a:lnTo>
                  <a:lnTo>
                    <a:pt x="206616" y="127000"/>
                  </a:lnTo>
                  <a:lnTo>
                    <a:pt x="205955" y="139471"/>
                  </a:lnTo>
                  <a:lnTo>
                    <a:pt x="190068" y="139471"/>
                  </a:lnTo>
                  <a:lnTo>
                    <a:pt x="190068" y="139700"/>
                  </a:lnTo>
                  <a:lnTo>
                    <a:pt x="190068" y="141401"/>
                  </a:lnTo>
                  <a:lnTo>
                    <a:pt x="190068" y="143294"/>
                  </a:lnTo>
                  <a:lnTo>
                    <a:pt x="189509" y="143294"/>
                  </a:lnTo>
                  <a:lnTo>
                    <a:pt x="189509" y="142570"/>
                  </a:lnTo>
                  <a:lnTo>
                    <a:pt x="190068" y="141401"/>
                  </a:lnTo>
                  <a:lnTo>
                    <a:pt x="190068" y="139700"/>
                  </a:lnTo>
                  <a:lnTo>
                    <a:pt x="189725" y="139700"/>
                  </a:lnTo>
                  <a:lnTo>
                    <a:pt x="189509" y="141401"/>
                  </a:lnTo>
                  <a:lnTo>
                    <a:pt x="189509" y="139471"/>
                  </a:lnTo>
                  <a:lnTo>
                    <a:pt x="185928" y="139471"/>
                  </a:lnTo>
                  <a:lnTo>
                    <a:pt x="185928" y="143294"/>
                  </a:lnTo>
                  <a:lnTo>
                    <a:pt x="184619" y="143294"/>
                  </a:lnTo>
                  <a:lnTo>
                    <a:pt x="184619" y="152184"/>
                  </a:lnTo>
                  <a:lnTo>
                    <a:pt x="187032" y="152184"/>
                  </a:lnTo>
                  <a:lnTo>
                    <a:pt x="187032" y="143294"/>
                  </a:lnTo>
                  <a:lnTo>
                    <a:pt x="188683" y="143294"/>
                  </a:lnTo>
                  <a:lnTo>
                    <a:pt x="188683" y="152184"/>
                  </a:lnTo>
                  <a:lnTo>
                    <a:pt x="2228265" y="152184"/>
                  </a:lnTo>
                  <a:lnTo>
                    <a:pt x="2228265" y="143294"/>
                  </a:lnTo>
                  <a:close/>
                </a:path>
                <a:path w="2330450" h="254000">
                  <a:moveTo>
                    <a:pt x="2286343" y="199288"/>
                  </a:moveTo>
                  <a:lnTo>
                    <a:pt x="2284742" y="190500"/>
                  </a:lnTo>
                  <a:lnTo>
                    <a:pt x="2283269" y="190500"/>
                  </a:lnTo>
                  <a:lnTo>
                    <a:pt x="2286343" y="199288"/>
                  </a:lnTo>
                  <a:close/>
                </a:path>
                <a:path w="2330450" h="254000">
                  <a:moveTo>
                    <a:pt x="2323185" y="222097"/>
                  </a:moveTo>
                  <a:lnTo>
                    <a:pt x="2322703" y="222097"/>
                  </a:lnTo>
                  <a:lnTo>
                    <a:pt x="2322703" y="215747"/>
                  </a:lnTo>
                  <a:lnTo>
                    <a:pt x="2318245" y="215747"/>
                  </a:lnTo>
                  <a:lnTo>
                    <a:pt x="2318245" y="219621"/>
                  </a:lnTo>
                  <a:lnTo>
                    <a:pt x="2318207" y="215900"/>
                  </a:lnTo>
                  <a:lnTo>
                    <a:pt x="2318131" y="222097"/>
                  </a:lnTo>
                  <a:lnTo>
                    <a:pt x="2316823" y="222097"/>
                  </a:lnTo>
                  <a:lnTo>
                    <a:pt x="2316823" y="218922"/>
                  </a:lnTo>
                  <a:lnTo>
                    <a:pt x="2318131" y="222097"/>
                  </a:lnTo>
                  <a:lnTo>
                    <a:pt x="2318131" y="215900"/>
                  </a:lnTo>
                  <a:lnTo>
                    <a:pt x="2316823" y="215900"/>
                  </a:lnTo>
                  <a:lnTo>
                    <a:pt x="2316823" y="215747"/>
                  </a:lnTo>
                  <a:lnTo>
                    <a:pt x="2313978" y="215747"/>
                  </a:lnTo>
                  <a:lnTo>
                    <a:pt x="2313978" y="213194"/>
                  </a:lnTo>
                  <a:lnTo>
                    <a:pt x="2313394" y="213194"/>
                  </a:lnTo>
                  <a:lnTo>
                    <a:pt x="2313394" y="203034"/>
                  </a:lnTo>
                  <a:lnTo>
                    <a:pt x="2312200" y="203034"/>
                  </a:lnTo>
                  <a:lnTo>
                    <a:pt x="2312200" y="213194"/>
                  </a:lnTo>
                  <a:lnTo>
                    <a:pt x="2312200" y="214490"/>
                  </a:lnTo>
                  <a:lnTo>
                    <a:pt x="2312200" y="215303"/>
                  </a:lnTo>
                  <a:lnTo>
                    <a:pt x="2312200" y="215747"/>
                  </a:lnTo>
                  <a:lnTo>
                    <a:pt x="2312060" y="215747"/>
                  </a:lnTo>
                  <a:lnTo>
                    <a:pt x="2312060" y="214490"/>
                  </a:lnTo>
                  <a:lnTo>
                    <a:pt x="2312200" y="215303"/>
                  </a:lnTo>
                  <a:lnTo>
                    <a:pt x="2312200" y="214490"/>
                  </a:lnTo>
                  <a:lnTo>
                    <a:pt x="2312060" y="214007"/>
                  </a:lnTo>
                  <a:lnTo>
                    <a:pt x="2312060" y="213194"/>
                  </a:lnTo>
                  <a:lnTo>
                    <a:pt x="2312200" y="213194"/>
                  </a:lnTo>
                  <a:lnTo>
                    <a:pt x="2312200" y="203034"/>
                  </a:lnTo>
                  <a:lnTo>
                    <a:pt x="2310993" y="203034"/>
                  </a:lnTo>
                  <a:lnTo>
                    <a:pt x="2310993" y="213194"/>
                  </a:lnTo>
                  <a:lnTo>
                    <a:pt x="2310320" y="213194"/>
                  </a:lnTo>
                  <a:lnTo>
                    <a:pt x="2310320" y="203034"/>
                  </a:lnTo>
                  <a:lnTo>
                    <a:pt x="2287638" y="203034"/>
                  </a:lnTo>
                  <a:lnTo>
                    <a:pt x="2286343" y="199288"/>
                  </a:lnTo>
                  <a:lnTo>
                    <a:pt x="2287003" y="203034"/>
                  </a:lnTo>
                  <a:lnTo>
                    <a:pt x="2280628" y="203034"/>
                  </a:lnTo>
                  <a:lnTo>
                    <a:pt x="2279497" y="190500"/>
                  </a:lnTo>
                  <a:lnTo>
                    <a:pt x="2275560" y="190500"/>
                  </a:lnTo>
                  <a:lnTo>
                    <a:pt x="2271141" y="177800"/>
                  </a:lnTo>
                  <a:lnTo>
                    <a:pt x="2270976" y="177800"/>
                  </a:lnTo>
                  <a:lnTo>
                    <a:pt x="2272449" y="190500"/>
                  </a:lnTo>
                  <a:lnTo>
                    <a:pt x="2270645" y="190500"/>
                  </a:lnTo>
                  <a:lnTo>
                    <a:pt x="2268842" y="177800"/>
                  </a:lnTo>
                  <a:lnTo>
                    <a:pt x="2262289" y="177800"/>
                  </a:lnTo>
                  <a:lnTo>
                    <a:pt x="2263102" y="190500"/>
                  </a:lnTo>
                  <a:lnTo>
                    <a:pt x="2259825" y="190500"/>
                  </a:lnTo>
                  <a:lnTo>
                    <a:pt x="2260320" y="177800"/>
                  </a:lnTo>
                  <a:lnTo>
                    <a:pt x="2259330" y="177800"/>
                  </a:lnTo>
                  <a:lnTo>
                    <a:pt x="2257691" y="190500"/>
                  </a:lnTo>
                  <a:lnTo>
                    <a:pt x="2255888" y="177800"/>
                  </a:lnTo>
                  <a:lnTo>
                    <a:pt x="2255558" y="177800"/>
                  </a:lnTo>
                  <a:lnTo>
                    <a:pt x="2254580" y="165100"/>
                  </a:lnTo>
                  <a:lnTo>
                    <a:pt x="2239822" y="165100"/>
                  </a:lnTo>
                  <a:lnTo>
                    <a:pt x="2239657" y="152400"/>
                  </a:lnTo>
                  <a:lnTo>
                    <a:pt x="2235720" y="152400"/>
                  </a:lnTo>
                  <a:lnTo>
                    <a:pt x="2237854" y="165100"/>
                  </a:lnTo>
                  <a:lnTo>
                    <a:pt x="2235390" y="165100"/>
                  </a:lnTo>
                  <a:lnTo>
                    <a:pt x="2234565" y="152400"/>
                  </a:lnTo>
                  <a:lnTo>
                    <a:pt x="183654" y="152400"/>
                  </a:lnTo>
                  <a:lnTo>
                    <a:pt x="183819" y="139700"/>
                  </a:lnTo>
                  <a:lnTo>
                    <a:pt x="180873" y="139700"/>
                  </a:lnTo>
                  <a:lnTo>
                    <a:pt x="181038" y="152400"/>
                  </a:lnTo>
                  <a:lnTo>
                    <a:pt x="179400" y="152400"/>
                  </a:lnTo>
                  <a:lnTo>
                    <a:pt x="180873" y="139700"/>
                  </a:lnTo>
                  <a:lnTo>
                    <a:pt x="179717" y="139700"/>
                  </a:lnTo>
                  <a:lnTo>
                    <a:pt x="178904" y="152400"/>
                  </a:lnTo>
                  <a:lnTo>
                    <a:pt x="157416" y="152400"/>
                  </a:lnTo>
                  <a:lnTo>
                    <a:pt x="154800" y="165100"/>
                  </a:lnTo>
                  <a:lnTo>
                    <a:pt x="152501" y="152400"/>
                  </a:lnTo>
                  <a:lnTo>
                    <a:pt x="150037" y="152400"/>
                  </a:lnTo>
                  <a:lnTo>
                    <a:pt x="149555" y="165100"/>
                  </a:lnTo>
                  <a:lnTo>
                    <a:pt x="150037" y="165100"/>
                  </a:lnTo>
                  <a:lnTo>
                    <a:pt x="149872" y="177800"/>
                  </a:lnTo>
                  <a:lnTo>
                    <a:pt x="146761" y="177800"/>
                  </a:lnTo>
                  <a:lnTo>
                    <a:pt x="144957" y="165100"/>
                  </a:lnTo>
                  <a:lnTo>
                    <a:pt x="140042" y="165100"/>
                  </a:lnTo>
                  <a:lnTo>
                    <a:pt x="133146" y="177800"/>
                  </a:lnTo>
                  <a:lnTo>
                    <a:pt x="134950" y="177800"/>
                  </a:lnTo>
                  <a:lnTo>
                    <a:pt x="124955" y="190500"/>
                  </a:lnTo>
                  <a:lnTo>
                    <a:pt x="123964" y="190500"/>
                  </a:lnTo>
                  <a:lnTo>
                    <a:pt x="126098" y="177800"/>
                  </a:lnTo>
                  <a:lnTo>
                    <a:pt x="121348" y="177800"/>
                  </a:lnTo>
                  <a:lnTo>
                    <a:pt x="116420" y="190500"/>
                  </a:lnTo>
                  <a:lnTo>
                    <a:pt x="94615" y="190500"/>
                  </a:lnTo>
                  <a:lnTo>
                    <a:pt x="90563" y="203034"/>
                  </a:lnTo>
                  <a:lnTo>
                    <a:pt x="90182" y="203034"/>
                  </a:lnTo>
                  <a:lnTo>
                    <a:pt x="90678" y="190500"/>
                  </a:lnTo>
                  <a:lnTo>
                    <a:pt x="87439" y="203034"/>
                  </a:lnTo>
                  <a:lnTo>
                    <a:pt x="86131" y="203034"/>
                  </a:lnTo>
                  <a:lnTo>
                    <a:pt x="86131" y="213194"/>
                  </a:lnTo>
                  <a:lnTo>
                    <a:pt x="85559" y="213194"/>
                  </a:lnTo>
                  <a:lnTo>
                    <a:pt x="85559" y="215747"/>
                  </a:lnTo>
                  <a:lnTo>
                    <a:pt x="59309" y="215747"/>
                  </a:lnTo>
                  <a:lnTo>
                    <a:pt x="59309" y="222097"/>
                  </a:lnTo>
                  <a:lnTo>
                    <a:pt x="58153" y="222097"/>
                  </a:lnTo>
                  <a:lnTo>
                    <a:pt x="58153" y="228460"/>
                  </a:lnTo>
                  <a:lnTo>
                    <a:pt x="2318321" y="228460"/>
                  </a:lnTo>
                  <a:lnTo>
                    <a:pt x="2318321" y="222097"/>
                  </a:lnTo>
                  <a:lnTo>
                    <a:pt x="2319451" y="222097"/>
                  </a:lnTo>
                  <a:lnTo>
                    <a:pt x="2319451" y="228460"/>
                  </a:lnTo>
                  <a:lnTo>
                    <a:pt x="2323185" y="228460"/>
                  </a:lnTo>
                  <a:lnTo>
                    <a:pt x="2323185" y="222097"/>
                  </a:lnTo>
                  <a:close/>
                </a:path>
                <a:path w="2330450" h="254000">
                  <a:moveTo>
                    <a:pt x="2330170" y="241300"/>
                  </a:moveTo>
                  <a:lnTo>
                    <a:pt x="2321814" y="228600"/>
                  </a:lnTo>
                  <a:lnTo>
                    <a:pt x="38201" y="228600"/>
                  </a:lnTo>
                  <a:lnTo>
                    <a:pt x="36080" y="241300"/>
                  </a:lnTo>
                  <a:lnTo>
                    <a:pt x="2330170" y="241300"/>
                  </a:lnTo>
                  <a:close/>
                </a:path>
              </a:pathLst>
            </a:custGeom>
            <a:solidFill>
              <a:srgbClr val="E2A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46564" y="8381199"/>
              <a:ext cx="3104515" cy="317500"/>
            </a:xfrm>
            <a:custGeom>
              <a:avLst/>
              <a:gdLst/>
              <a:ahLst/>
              <a:cxnLst/>
              <a:rect l="l" t="t" r="r" b="b"/>
              <a:pathLst>
                <a:path w="3104515" h="317500">
                  <a:moveTo>
                    <a:pt x="2794" y="304800"/>
                  </a:moveTo>
                  <a:lnTo>
                    <a:pt x="2298" y="304800"/>
                  </a:lnTo>
                  <a:lnTo>
                    <a:pt x="0" y="317500"/>
                  </a:lnTo>
                  <a:lnTo>
                    <a:pt x="2794" y="304800"/>
                  </a:lnTo>
                  <a:close/>
                </a:path>
                <a:path w="3104515" h="317500">
                  <a:moveTo>
                    <a:pt x="45427" y="266700"/>
                  </a:moveTo>
                  <a:lnTo>
                    <a:pt x="44767" y="266700"/>
                  </a:lnTo>
                  <a:lnTo>
                    <a:pt x="44107" y="279400"/>
                  </a:lnTo>
                  <a:lnTo>
                    <a:pt x="45427" y="266700"/>
                  </a:lnTo>
                  <a:close/>
                </a:path>
                <a:path w="3104515" h="317500">
                  <a:moveTo>
                    <a:pt x="398970" y="0"/>
                  </a:moveTo>
                  <a:lnTo>
                    <a:pt x="398805" y="0"/>
                  </a:lnTo>
                  <a:lnTo>
                    <a:pt x="398805" y="787"/>
                  </a:lnTo>
                  <a:lnTo>
                    <a:pt x="398970" y="0"/>
                  </a:lnTo>
                  <a:close/>
                </a:path>
                <a:path w="3104515" h="317500">
                  <a:moveTo>
                    <a:pt x="2800642" y="101600"/>
                  </a:moveTo>
                  <a:lnTo>
                    <a:pt x="2800388" y="100685"/>
                  </a:lnTo>
                  <a:lnTo>
                    <a:pt x="2799321" y="88900"/>
                  </a:lnTo>
                  <a:lnTo>
                    <a:pt x="2798178" y="88900"/>
                  </a:lnTo>
                  <a:lnTo>
                    <a:pt x="2798635" y="93929"/>
                  </a:lnTo>
                  <a:lnTo>
                    <a:pt x="2797873" y="93929"/>
                  </a:lnTo>
                  <a:lnTo>
                    <a:pt x="2797873" y="88849"/>
                  </a:lnTo>
                  <a:lnTo>
                    <a:pt x="2796146" y="88849"/>
                  </a:lnTo>
                  <a:lnTo>
                    <a:pt x="2796146" y="93929"/>
                  </a:lnTo>
                  <a:lnTo>
                    <a:pt x="2795981" y="93929"/>
                  </a:lnTo>
                  <a:lnTo>
                    <a:pt x="2795981" y="101561"/>
                  </a:lnTo>
                  <a:lnTo>
                    <a:pt x="2798978" y="101561"/>
                  </a:lnTo>
                  <a:lnTo>
                    <a:pt x="2798978" y="97764"/>
                  </a:lnTo>
                  <a:lnTo>
                    <a:pt x="2799321" y="101600"/>
                  </a:lnTo>
                  <a:lnTo>
                    <a:pt x="2800477" y="101600"/>
                  </a:lnTo>
                  <a:lnTo>
                    <a:pt x="2800642" y="101600"/>
                  </a:lnTo>
                  <a:close/>
                </a:path>
                <a:path w="3104515" h="317500">
                  <a:moveTo>
                    <a:pt x="2817368" y="127000"/>
                  </a:moveTo>
                  <a:lnTo>
                    <a:pt x="2816377" y="114300"/>
                  </a:lnTo>
                  <a:lnTo>
                    <a:pt x="2813596" y="114300"/>
                  </a:lnTo>
                  <a:lnTo>
                    <a:pt x="2817368" y="127000"/>
                  </a:lnTo>
                  <a:close/>
                </a:path>
                <a:path w="3104515" h="317500">
                  <a:moveTo>
                    <a:pt x="2820809" y="127000"/>
                  </a:moveTo>
                  <a:lnTo>
                    <a:pt x="2820644" y="114300"/>
                  </a:lnTo>
                  <a:lnTo>
                    <a:pt x="2816377" y="114300"/>
                  </a:lnTo>
                  <a:lnTo>
                    <a:pt x="2820809" y="127000"/>
                  </a:lnTo>
                  <a:close/>
                </a:path>
                <a:path w="3104515" h="317500">
                  <a:moveTo>
                    <a:pt x="2910179" y="203200"/>
                  </a:moveTo>
                  <a:lnTo>
                    <a:pt x="2894927" y="190500"/>
                  </a:lnTo>
                  <a:lnTo>
                    <a:pt x="2882785" y="190500"/>
                  </a:lnTo>
                  <a:lnTo>
                    <a:pt x="2880652" y="177800"/>
                  </a:lnTo>
                  <a:lnTo>
                    <a:pt x="2877210" y="177800"/>
                  </a:lnTo>
                  <a:lnTo>
                    <a:pt x="2877210" y="165100"/>
                  </a:lnTo>
                  <a:lnTo>
                    <a:pt x="2872460" y="165100"/>
                  </a:lnTo>
                  <a:lnTo>
                    <a:pt x="2872295" y="177800"/>
                  </a:lnTo>
                  <a:lnTo>
                    <a:pt x="2867545" y="165100"/>
                  </a:lnTo>
                  <a:lnTo>
                    <a:pt x="2868358" y="177800"/>
                  </a:lnTo>
                  <a:lnTo>
                    <a:pt x="2867698" y="177800"/>
                  </a:lnTo>
                  <a:lnTo>
                    <a:pt x="2866555" y="165100"/>
                  </a:lnTo>
                  <a:lnTo>
                    <a:pt x="2864421" y="165100"/>
                  </a:lnTo>
                  <a:lnTo>
                    <a:pt x="2864586" y="177800"/>
                  </a:lnTo>
                  <a:lnTo>
                    <a:pt x="2861970" y="165100"/>
                  </a:lnTo>
                  <a:lnTo>
                    <a:pt x="2851137" y="165100"/>
                  </a:lnTo>
                  <a:lnTo>
                    <a:pt x="2850159" y="152400"/>
                  </a:lnTo>
                  <a:lnTo>
                    <a:pt x="2841790" y="152400"/>
                  </a:lnTo>
                  <a:lnTo>
                    <a:pt x="2842450" y="139700"/>
                  </a:lnTo>
                  <a:lnTo>
                    <a:pt x="2829166" y="139700"/>
                  </a:lnTo>
                  <a:lnTo>
                    <a:pt x="2829991" y="127000"/>
                  </a:lnTo>
                  <a:lnTo>
                    <a:pt x="2820809" y="127000"/>
                  </a:lnTo>
                  <a:lnTo>
                    <a:pt x="2817368" y="127000"/>
                  </a:lnTo>
                  <a:lnTo>
                    <a:pt x="2810306" y="127000"/>
                  </a:lnTo>
                  <a:lnTo>
                    <a:pt x="2810967" y="114300"/>
                  </a:lnTo>
                  <a:lnTo>
                    <a:pt x="2812440" y="114300"/>
                  </a:lnTo>
                  <a:lnTo>
                    <a:pt x="2808998" y="101600"/>
                  </a:lnTo>
                  <a:lnTo>
                    <a:pt x="2802598" y="101600"/>
                  </a:lnTo>
                  <a:lnTo>
                    <a:pt x="2806700" y="114300"/>
                  </a:lnTo>
                  <a:lnTo>
                    <a:pt x="2803093" y="114300"/>
                  </a:lnTo>
                  <a:lnTo>
                    <a:pt x="2798826" y="101600"/>
                  </a:lnTo>
                  <a:lnTo>
                    <a:pt x="2793911" y="101600"/>
                  </a:lnTo>
                  <a:lnTo>
                    <a:pt x="2793415" y="88900"/>
                  </a:lnTo>
                  <a:lnTo>
                    <a:pt x="2792603" y="88900"/>
                  </a:lnTo>
                  <a:lnTo>
                    <a:pt x="2792603" y="101600"/>
                  </a:lnTo>
                  <a:lnTo>
                    <a:pt x="2790469" y="101600"/>
                  </a:lnTo>
                  <a:lnTo>
                    <a:pt x="2788005" y="88900"/>
                  </a:lnTo>
                  <a:lnTo>
                    <a:pt x="2789161" y="88900"/>
                  </a:lnTo>
                  <a:lnTo>
                    <a:pt x="2792603" y="101600"/>
                  </a:lnTo>
                  <a:lnTo>
                    <a:pt x="2792603" y="88900"/>
                  </a:lnTo>
                  <a:lnTo>
                    <a:pt x="2790304" y="88900"/>
                  </a:lnTo>
                  <a:lnTo>
                    <a:pt x="2789491" y="76200"/>
                  </a:lnTo>
                  <a:lnTo>
                    <a:pt x="2788005" y="76200"/>
                  </a:lnTo>
                  <a:lnTo>
                    <a:pt x="2785554" y="88900"/>
                  </a:lnTo>
                  <a:lnTo>
                    <a:pt x="2783090" y="88900"/>
                  </a:lnTo>
                  <a:lnTo>
                    <a:pt x="2781617" y="76200"/>
                  </a:lnTo>
                  <a:lnTo>
                    <a:pt x="2775051" y="76200"/>
                  </a:lnTo>
                  <a:lnTo>
                    <a:pt x="2772753" y="63500"/>
                  </a:lnTo>
                  <a:lnTo>
                    <a:pt x="2755874" y="63500"/>
                  </a:lnTo>
                  <a:lnTo>
                    <a:pt x="2750782" y="50800"/>
                  </a:lnTo>
                  <a:lnTo>
                    <a:pt x="2745702" y="50800"/>
                  </a:lnTo>
                  <a:lnTo>
                    <a:pt x="2750655" y="50711"/>
                  </a:lnTo>
                  <a:lnTo>
                    <a:pt x="2750655" y="49441"/>
                  </a:lnTo>
                  <a:lnTo>
                    <a:pt x="2750896" y="49441"/>
                  </a:lnTo>
                  <a:lnTo>
                    <a:pt x="2750896" y="37998"/>
                  </a:lnTo>
                  <a:lnTo>
                    <a:pt x="2745549" y="37998"/>
                  </a:lnTo>
                  <a:lnTo>
                    <a:pt x="2745549" y="49441"/>
                  </a:lnTo>
                  <a:lnTo>
                    <a:pt x="2745549" y="50101"/>
                  </a:lnTo>
                  <a:lnTo>
                    <a:pt x="2745397" y="49441"/>
                  </a:lnTo>
                  <a:lnTo>
                    <a:pt x="2745549" y="49441"/>
                  </a:lnTo>
                  <a:lnTo>
                    <a:pt x="2745549" y="37998"/>
                  </a:lnTo>
                  <a:lnTo>
                    <a:pt x="2745105" y="37998"/>
                  </a:lnTo>
                  <a:lnTo>
                    <a:pt x="2745105" y="49441"/>
                  </a:lnTo>
                  <a:lnTo>
                    <a:pt x="2744152" y="49441"/>
                  </a:lnTo>
                  <a:lnTo>
                    <a:pt x="2744152" y="37998"/>
                  </a:lnTo>
                  <a:lnTo>
                    <a:pt x="2740456" y="37998"/>
                  </a:lnTo>
                  <a:lnTo>
                    <a:pt x="2740787" y="25400"/>
                  </a:lnTo>
                  <a:lnTo>
                    <a:pt x="2738158" y="25400"/>
                  </a:lnTo>
                  <a:lnTo>
                    <a:pt x="2737345" y="37998"/>
                  </a:lnTo>
                  <a:lnTo>
                    <a:pt x="2736672" y="37998"/>
                  </a:lnTo>
                  <a:lnTo>
                    <a:pt x="2735211" y="25400"/>
                  </a:lnTo>
                  <a:lnTo>
                    <a:pt x="2732252" y="25400"/>
                  </a:lnTo>
                  <a:lnTo>
                    <a:pt x="2734195" y="37998"/>
                  </a:lnTo>
                  <a:lnTo>
                    <a:pt x="2729458" y="37998"/>
                  </a:lnTo>
                  <a:lnTo>
                    <a:pt x="2729306" y="25400"/>
                  </a:lnTo>
                  <a:lnTo>
                    <a:pt x="2726194" y="25400"/>
                  </a:lnTo>
                  <a:lnTo>
                    <a:pt x="2727642" y="37998"/>
                  </a:lnTo>
                  <a:lnTo>
                    <a:pt x="2725039" y="25400"/>
                  </a:lnTo>
                  <a:lnTo>
                    <a:pt x="2724226" y="25400"/>
                  </a:lnTo>
                  <a:lnTo>
                    <a:pt x="2721432" y="12700"/>
                  </a:lnTo>
                  <a:lnTo>
                    <a:pt x="2713075" y="12700"/>
                  </a:lnTo>
                  <a:lnTo>
                    <a:pt x="2710446" y="0"/>
                  </a:lnTo>
                  <a:lnTo>
                    <a:pt x="404545" y="0"/>
                  </a:lnTo>
                  <a:lnTo>
                    <a:pt x="402577" y="12700"/>
                  </a:lnTo>
                  <a:lnTo>
                    <a:pt x="398805" y="12700"/>
                  </a:lnTo>
                  <a:lnTo>
                    <a:pt x="398805" y="787"/>
                  </a:lnTo>
                  <a:lnTo>
                    <a:pt x="396341" y="12700"/>
                  </a:lnTo>
                  <a:lnTo>
                    <a:pt x="385191" y="12700"/>
                  </a:lnTo>
                  <a:lnTo>
                    <a:pt x="382079" y="25400"/>
                  </a:lnTo>
                  <a:lnTo>
                    <a:pt x="379450" y="25400"/>
                  </a:lnTo>
                  <a:lnTo>
                    <a:pt x="381419" y="12700"/>
                  </a:lnTo>
                  <a:lnTo>
                    <a:pt x="378637" y="12700"/>
                  </a:lnTo>
                  <a:lnTo>
                    <a:pt x="371424" y="25400"/>
                  </a:lnTo>
                  <a:lnTo>
                    <a:pt x="375031" y="12700"/>
                  </a:lnTo>
                  <a:lnTo>
                    <a:pt x="359283" y="12700"/>
                  </a:lnTo>
                  <a:lnTo>
                    <a:pt x="357149" y="25400"/>
                  </a:lnTo>
                  <a:lnTo>
                    <a:pt x="340131" y="25400"/>
                  </a:lnTo>
                  <a:lnTo>
                    <a:pt x="334073" y="37998"/>
                  </a:lnTo>
                  <a:lnTo>
                    <a:pt x="338785" y="25400"/>
                  </a:lnTo>
                  <a:lnTo>
                    <a:pt x="334848" y="25400"/>
                  </a:lnTo>
                  <a:lnTo>
                    <a:pt x="332409" y="37998"/>
                  </a:lnTo>
                  <a:lnTo>
                    <a:pt x="310781" y="37998"/>
                  </a:lnTo>
                  <a:lnTo>
                    <a:pt x="310781" y="49441"/>
                  </a:lnTo>
                  <a:lnTo>
                    <a:pt x="308978" y="49441"/>
                  </a:lnTo>
                  <a:lnTo>
                    <a:pt x="308978" y="50711"/>
                  </a:lnTo>
                  <a:lnTo>
                    <a:pt x="2745346" y="50711"/>
                  </a:lnTo>
                  <a:lnTo>
                    <a:pt x="2745346" y="50076"/>
                  </a:lnTo>
                  <a:lnTo>
                    <a:pt x="2745371" y="50800"/>
                  </a:lnTo>
                  <a:lnTo>
                    <a:pt x="308775" y="50800"/>
                  </a:lnTo>
                  <a:lnTo>
                    <a:pt x="307797" y="38100"/>
                  </a:lnTo>
                  <a:lnTo>
                    <a:pt x="304355" y="50800"/>
                  </a:lnTo>
                  <a:lnTo>
                    <a:pt x="287464" y="50800"/>
                  </a:lnTo>
                  <a:lnTo>
                    <a:pt x="283197" y="63500"/>
                  </a:lnTo>
                  <a:lnTo>
                    <a:pt x="277291" y="63500"/>
                  </a:lnTo>
                  <a:lnTo>
                    <a:pt x="276148" y="76200"/>
                  </a:lnTo>
                  <a:lnTo>
                    <a:pt x="263194" y="76200"/>
                  </a:lnTo>
                  <a:lnTo>
                    <a:pt x="261874" y="88900"/>
                  </a:lnTo>
                  <a:lnTo>
                    <a:pt x="248754" y="88900"/>
                  </a:lnTo>
                  <a:lnTo>
                    <a:pt x="248107" y="101600"/>
                  </a:lnTo>
                  <a:lnTo>
                    <a:pt x="227774" y="101600"/>
                  </a:lnTo>
                  <a:lnTo>
                    <a:pt x="225310" y="114300"/>
                  </a:lnTo>
                  <a:lnTo>
                    <a:pt x="207276" y="114300"/>
                  </a:lnTo>
                  <a:lnTo>
                    <a:pt x="208089" y="127000"/>
                  </a:lnTo>
                  <a:lnTo>
                    <a:pt x="197599" y="127000"/>
                  </a:lnTo>
                  <a:lnTo>
                    <a:pt x="197269" y="139700"/>
                  </a:lnTo>
                  <a:lnTo>
                    <a:pt x="190055" y="139700"/>
                  </a:lnTo>
                  <a:lnTo>
                    <a:pt x="186448" y="127000"/>
                  </a:lnTo>
                  <a:lnTo>
                    <a:pt x="185953" y="127000"/>
                  </a:lnTo>
                  <a:lnTo>
                    <a:pt x="183489" y="139700"/>
                  </a:lnTo>
                  <a:lnTo>
                    <a:pt x="179070" y="139700"/>
                  </a:lnTo>
                  <a:lnTo>
                    <a:pt x="176276" y="152400"/>
                  </a:lnTo>
                  <a:lnTo>
                    <a:pt x="163322" y="152400"/>
                  </a:lnTo>
                  <a:lnTo>
                    <a:pt x="164807" y="165100"/>
                  </a:lnTo>
                  <a:lnTo>
                    <a:pt x="162344" y="165100"/>
                  </a:lnTo>
                  <a:lnTo>
                    <a:pt x="158902" y="152400"/>
                  </a:lnTo>
                  <a:lnTo>
                    <a:pt x="157099" y="165100"/>
                  </a:lnTo>
                  <a:lnTo>
                    <a:pt x="151028" y="165100"/>
                  </a:lnTo>
                  <a:lnTo>
                    <a:pt x="148894" y="177800"/>
                  </a:lnTo>
                  <a:lnTo>
                    <a:pt x="149555" y="177800"/>
                  </a:lnTo>
                  <a:lnTo>
                    <a:pt x="142824" y="190500"/>
                  </a:lnTo>
                  <a:lnTo>
                    <a:pt x="141516" y="177800"/>
                  </a:lnTo>
                  <a:lnTo>
                    <a:pt x="135128" y="190500"/>
                  </a:lnTo>
                  <a:lnTo>
                    <a:pt x="130365" y="190500"/>
                  </a:lnTo>
                  <a:lnTo>
                    <a:pt x="125450" y="203200"/>
                  </a:lnTo>
                  <a:lnTo>
                    <a:pt x="2910179" y="203200"/>
                  </a:lnTo>
                  <a:close/>
                </a:path>
                <a:path w="3104515" h="317500">
                  <a:moveTo>
                    <a:pt x="2950019" y="241300"/>
                  </a:moveTo>
                  <a:lnTo>
                    <a:pt x="2946412" y="228600"/>
                  </a:lnTo>
                  <a:lnTo>
                    <a:pt x="2937230" y="228600"/>
                  </a:lnTo>
                  <a:lnTo>
                    <a:pt x="2933458" y="215900"/>
                  </a:lnTo>
                  <a:lnTo>
                    <a:pt x="2929852" y="215900"/>
                  </a:lnTo>
                  <a:lnTo>
                    <a:pt x="2933789" y="228600"/>
                  </a:lnTo>
                  <a:lnTo>
                    <a:pt x="2932315" y="228600"/>
                  </a:lnTo>
                  <a:lnTo>
                    <a:pt x="2924441" y="215900"/>
                  </a:lnTo>
                  <a:lnTo>
                    <a:pt x="2924111" y="215900"/>
                  </a:lnTo>
                  <a:lnTo>
                    <a:pt x="2918371" y="210134"/>
                  </a:lnTo>
                  <a:lnTo>
                    <a:pt x="2918371" y="215900"/>
                  </a:lnTo>
                  <a:lnTo>
                    <a:pt x="2917647" y="215900"/>
                  </a:lnTo>
                  <a:lnTo>
                    <a:pt x="2917647" y="211886"/>
                  </a:lnTo>
                  <a:lnTo>
                    <a:pt x="2918371" y="215900"/>
                  </a:lnTo>
                  <a:lnTo>
                    <a:pt x="2918371" y="210134"/>
                  </a:lnTo>
                  <a:lnTo>
                    <a:pt x="2917647" y="209397"/>
                  </a:lnTo>
                  <a:lnTo>
                    <a:pt x="2917647" y="208330"/>
                  </a:lnTo>
                  <a:lnTo>
                    <a:pt x="2916999" y="208330"/>
                  </a:lnTo>
                  <a:lnTo>
                    <a:pt x="2916072" y="203200"/>
                  </a:lnTo>
                  <a:lnTo>
                    <a:pt x="2915920" y="203200"/>
                  </a:lnTo>
                  <a:lnTo>
                    <a:pt x="2916910" y="208330"/>
                  </a:lnTo>
                  <a:lnTo>
                    <a:pt x="2914065" y="208330"/>
                  </a:lnTo>
                  <a:lnTo>
                    <a:pt x="2914065" y="203250"/>
                  </a:lnTo>
                  <a:lnTo>
                    <a:pt x="114223" y="203250"/>
                  </a:lnTo>
                  <a:lnTo>
                    <a:pt x="114223" y="208330"/>
                  </a:lnTo>
                  <a:lnTo>
                    <a:pt x="113233" y="208330"/>
                  </a:lnTo>
                  <a:lnTo>
                    <a:pt x="113233" y="215900"/>
                  </a:lnTo>
                  <a:lnTo>
                    <a:pt x="102984" y="215900"/>
                  </a:lnTo>
                  <a:lnTo>
                    <a:pt x="101180" y="228600"/>
                  </a:lnTo>
                  <a:lnTo>
                    <a:pt x="98221" y="228600"/>
                  </a:lnTo>
                  <a:lnTo>
                    <a:pt x="102984" y="215900"/>
                  </a:lnTo>
                  <a:lnTo>
                    <a:pt x="97904" y="215900"/>
                  </a:lnTo>
                  <a:lnTo>
                    <a:pt x="94284" y="228600"/>
                  </a:lnTo>
                  <a:lnTo>
                    <a:pt x="87401" y="228600"/>
                  </a:lnTo>
                  <a:lnTo>
                    <a:pt x="84785" y="241300"/>
                  </a:lnTo>
                  <a:lnTo>
                    <a:pt x="2950019" y="241300"/>
                  </a:lnTo>
                  <a:close/>
                </a:path>
                <a:path w="3104515" h="317500">
                  <a:moveTo>
                    <a:pt x="2960522" y="241300"/>
                  </a:moveTo>
                  <a:lnTo>
                    <a:pt x="2954121" y="228600"/>
                  </a:lnTo>
                  <a:lnTo>
                    <a:pt x="2949041" y="228600"/>
                  </a:lnTo>
                  <a:lnTo>
                    <a:pt x="2953296" y="241300"/>
                  </a:lnTo>
                  <a:lnTo>
                    <a:pt x="2960522" y="241300"/>
                  </a:lnTo>
                  <a:close/>
                </a:path>
                <a:path w="3104515" h="317500">
                  <a:moveTo>
                    <a:pt x="3084817" y="304800"/>
                  </a:moveTo>
                  <a:lnTo>
                    <a:pt x="3055632" y="304800"/>
                  </a:lnTo>
                  <a:lnTo>
                    <a:pt x="3052508" y="292100"/>
                  </a:lnTo>
                  <a:lnTo>
                    <a:pt x="3048089" y="292100"/>
                  </a:lnTo>
                  <a:lnTo>
                    <a:pt x="3044152" y="279400"/>
                  </a:lnTo>
                  <a:lnTo>
                    <a:pt x="3031363" y="279400"/>
                  </a:lnTo>
                  <a:lnTo>
                    <a:pt x="3032175" y="292100"/>
                  </a:lnTo>
                  <a:lnTo>
                    <a:pt x="3031363" y="292100"/>
                  </a:lnTo>
                  <a:lnTo>
                    <a:pt x="3029559" y="279400"/>
                  </a:lnTo>
                  <a:lnTo>
                    <a:pt x="3019387" y="279400"/>
                  </a:lnTo>
                  <a:lnTo>
                    <a:pt x="3012986" y="266700"/>
                  </a:lnTo>
                  <a:lnTo>
                    <a:pt x="3003321" y="266700"/>
                  </a:lnTo>
                  <a:lnTo>
                    <a:pt x="2999549" y="254000"/>
                  </a:lnTo>
                  <a:lnTo>
                    <a:pt x="2982328" y="254000"/>
                  </a:lnTo>
                  <a:lnTo>
                    <a:pt x="2983636" y="241300"/>
                  </a:lnTo>
                  <a:lnTo>
                    <a:pt x="2976753" y="241300"/>
                  </a:lnTo>
                  <a:lnTo>
                    <a:pt x="2979216" y="254000"/>
                  </a:lnTo>
                  <a:lnTo>
                    <a:pt x="2974048" y="254000"/>
                  </a:lnTo>
                  <a:lnTo>
                    <a:pt x="2974048" y="252818"/>
                  </a:lnTo>
                  <a:lnTo>
                    <a:pt x="2973146" y="252818"/>
                  </a:lnTo>
                  <a:lnTo>
                    <a:pt x="2973146" y="241388"/>
                  </a:lnTo>
                  <a:lnTo>
                    <a:pt x="2970796" y="241388"/>
                  </a:lnTo>
                  <a:lnTo>
                    <a:pt x="2970796" y="252818"/>
                  </a:lnTo>
                  <a:lnTo>
                    <a:pt x="2970390" y="252818"/>
                  </a:lnTo>
                  <a:lnTo>
                    <a:pt x="2966948" y="252818"/>
                  </a:lnTo>
                  <a:lnTo>
                    <a:pt x="2966948" y="241388"/>
                  </a:lnTo>
                  <a:lnTo>
                    <a:pt x="76200" y="241388"/>
                  </a:lnTo>
                  <a:lnTo>
                    <a:pt x="76200" y="252818"/>
                  </a:lnTo>
                  <a:lnTo>
                    <a:pt x="73977" y="252818"/>
                  </a:lnTo>
                  <a:lnTo>
                    <a:pt x="73977" y="254000"/>
                  </a:lnTo>
                  <a:lnTo>
                    <a:pt x="68211" y="254000"/>
                  </a:lnTo>
                  <a:lnTo>
                    <a:pt x="56743" y="266700"/>
                  </a:lnTo>
                  <a:lnTo>
                    <a:pt x="52971" y="266700"/>
                  </a:lnTo>
                  <a:lnTo>
                    <a:pt x="56743" y="254000"/>
                  </a:lnTo>
                  <a:lnTo>
                    <a:pt x="50177" y="266700"/>
                  </a:lnTo>
                  <a:lnTo>
                    <a:pt x="45427" y="266700"/>
                  </a:lnTo>
                  <a:lnTo>
                    <a:pt x="45593" y="279400"/>
                  </a:lnTo>
                  <a:lnTo>
                    <a:pt x="44107" y="279400"/>
                  </a:lnTo>
                  <a:lnTo>
                    <a:pt x="30010" y="279400"/>
                  </a:lnTo>
                  <a:lnTo>
                    <a:pt x="28041" y="292100"/>
                  </a:lnTo>
                  <a:lnTo>
                    <a:pt x="22961" y="292100"/>
                  </a:lnTo>
                  <a:lnTo>
                    <a:pt x="20662" y="304800"/>
                  </a:lnTo>
                  <a:lnTo>
                    <a:pt x="8534" y="304800"/>
                  </a:lnTo>
                  <a:lnTo>
                    <a:pt x="7213" y="317500"/>
                  </a:lnTo>
                  <a:lnTo>
                    <a:pt x="3083991" y="317500"/>
                  </a:lnTo>
                  <a:lnTo>
                    <a:pt x="3084817" y="304800"/>
                  </a:lnTo>
                  <a:close/>
                </a:path>
                <a:path w="3104515" h="317500">
                  <a:moveTo>
                    <a:pt x="3095802" y="317500"/>
                  </a:moveTo>
                  <a:lnTo>
                    <a:pt x="3090062" y="304800"/>
                  </a:lnTo>
                  <a:lnTo>
                    <a:pt x="3087281" y="304800"/>
                  </a:lnTo>
                  <a:lnTo>
                    <a:pt x="3087281" y="317500"/>
                  </a:lnTo>
                  <a:lnTo>
                    <a:pt x="3095802" y="317500"/>
                  </a:lnTo>
                  <a:close/>
                </a:path>
                <a:path w="3104515" h="317500">
                  <a:moveTo>
                    <a:pt x="3104007" y="317500"/>
                  </a:moveTo>
                  <a:lnTo>
                    <a:pt x="3102851" y="304800"/>
                  </a:lnTo>
                  <a:lnTo>
                    <a:pt x="3095307" y="304800"/>
                  </a:lnTo>
                  <a:lnTo>
                    <a:pt x="3096945" y="317500"/>
                  </a:lnTo>
                  <a:lnTo>
                    <a:pt x="3104007" y="317500"/>
                  </a:lnTo>
                  <a:close/>
                </a:path>
              </a:pathLst>
            </a:custGeom>
            <a:solidFill>
              <a:srgbClr val="E2A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17977" y="8686000"/>
              <a:ext cx="4136390" cy="419734"/>
            </a:xfrm>
            <a:custGeom>
              <a:avLst/>
              <a:gdLst/>
              <a:ahLst/>
              <a:cxnLst/>
              <a:rect l="l" t="t" r="r" b="b"/>
              <a:pathLst>
                <a:path w="4136390" h="419734">
                  <a:moveTo>
                    <a:pt x="1638" y="394576"/>
                  </a:moveTo>
                  <a:lnTo>
                    <a:pt x="1473" y="393700"/>
                  </a:lnTo>
                  <a:lnTo>
                    <a:pt x="1295" y="396519"/>
                  </a:lnTo>
                  <a:lnTo>
                    <a:pt x="1638" y="394576"/>
                  </a:lnTo>
                  <a:close/>
                </a:path>
                <a:path w="4136390" h="419734">
                  <a:moveTo>
                    <a:pt x="5905" y="368300"/>
                  </a:moveTo>
                  <a:lnTo>
                    <a:pt x="1143" y="368300"/>
                  </a:lnTo>
                  <a:lnTo>
                    <a:pt x="0" y="381000"/>
                  </a:lnTo>
                  <a:lnTo>
                    <a:pt x="5740" y="381000"/>
                  </a:lnTo>
                  <a:lnTo>
                    <a:pt x="5905" y="368300"/>
                  </a:lnTo>
                  <a:close/>
                </a:path>
                <a:path w="4136390" h="419734">
                  <a:moveTo>
                    <a:pt x="38531" y="279400"/>
                  </a:moveTo>
                  <a:lnTo>
                    <a:pt x="33286" y="279400"/>
                  </a:lnTo>
                  <a:lnTo>
                    <a:pt x="32308" y="292100"/>
                  </a:lnTo>
                  <a:lnTo>
                    <a:pt x="34594" y="292100"/>
                  </a:lnTo>
                  <a:lnTo>
                    <a:pt x="38531" y="279400"/>
                  </a:lnTo>
                  <a:close/>
                </a:path>
                <a:path w="4136390" h="419734">
                  <a:moveTo>
                    <a:pt x="3332594" y="12700"/>
                  </a:moveTo>
                  <a:lnTo>
                    <a:pt x="3331438" y="0"/>
                  </a:lnTo>
                  <a:lnTo>
                    <a:pt x="3323894" y="0"/>
                  </a:lnTo>
                  <a:lnTo>
                    <a:pt x="3325533" y="12700"/>
                  </a:lnTo>
                  <a:lnTo>
                    <a:pt x="3332594" y="12700"/>
                  </a:lnTo>
                  <a:close/>
                </a:path>
                <a:path w="4136390" h="419734">
                  <a:moveTo>
                    <a:pt x="3379317" y="25400"/>
                  </a:moveTo>
                  <a:lnTo>
                    <a:pt x="3376536" y="12700"/>
                  </a:lnTo>
                  <a:lnTo>
                    <a:pt x="3372929" y="12700"/>
                  </a:lnTo>
                  <a:lnTo>
                    <a:pt x="3371939" y="25400"/>
                  </a:lnTo>
                  <a:lnTo>
                    <a:pt x="3379317" y="25400"/>
                  </a:lnTo>
                  <a:close/>
                </a:path>
                <a:path w="4136390" h="419734">
                  <a:moveTo>
                    <a:pt x="3578237" y="63500"/>
                  </a:moveTo>
                  <a:lnTo>
                    <a:pt x="3572332" y="50800"/>
                  </a:lnTo>
                  <a:lnTo>
                    <a:pt x="3571506" y="50800"/>
                  </a:lnTo>
                  <a:lnTo>
                    <a:pt x="3578237" y="63500"/>
                  </a:lnTo>
                  <a:close/>
                </a:path>
                <a:path w="4136390" h="419734">
                  <a:moveTo>
                    <a:pt x="4000944" y="251714"/>
                  </a:moveTo>
                  <a:lnTo>
                    <a:pt x="3998518" y="241300"/>
                  </a:lnTo>
                  <a:lnTo>
                    <a:pt x="3993273" y="241300"/>
                  </a:lnTo>
                  <a:lnTo>
                    <a:pt x="4000944" y="251714"/>
                  </a:lnTo>
                  <a:close/>
                </a:path>
                <a:path w="4136390" h="419734">
                  <a:moveTo>
                    <a:pt x="4128719" y="393700"/>
                  </a:moveTo>
                  <a:lnTo>
                    <a:pt x="4128058" y="381000"/>
                  </a:lnTo>
                  <a:lnTo>
                    <a:pt x="4115270" y="381000"/>
                  </a:lnTo>
                  <a:lnTo>
                    <a:pt x="4112971" y="368300"/>
                  </a:lnTo>
                  <a:lnTo>
                    <a:pt x="4112641" y="368300"/>
                  </a:lnTo>
                  <a:lnTo>
                    <a:pt x="4111333" y="355600"/>
                  </a:lnTo>
                  <a:lnTo>
                    <a:pt x="4104284" y="355600"/>
                  </a:lnTo>
                  <a:lnTo>
                    <a:pt x="4108869" y="368300"/>
                  </a:lnTo>
                  <a:lnTo>
                    <a:pt x="4107561" y="368300"/>
                  </a:lnTo>
                  <a:lnTo>
                    <a:pt x="4104284" y="355600"/>
                  </a:lnTo>
                  <a:lnTo>
                    <a:pt x="4102481" y="355600"/>
                  </a:lnTo>
                  <a:lnTo>
                    <a:pt x="4101985" y="342900"/>
                  </a:lnTo>
                  <a:lnTo>
                    <a:pt x="4092638" y="342900"/>
                  </a:lnTo>
                  <a:lnTo>
                    <a:pt x="4090835" y="330200"/>
                  </a:lnTo>
                  <a:lnTo>
                    <a:pt x="4074934" y="330200"/>
                  </a:lnTo>
                  <a:lnTo>
                    <a:pt x="4073461" y="317500"/>
                  </a:lnTo>
                  <a:lnTo>
                    <a:pt x="4068699" y="317500"/>
                  </a:lnTo>
                  <a:lnTo>
                    <a:pt x="4066400" y="304800"/>
                  </a:lnTo>
                  <a:lnTo>
                    <a:pt x="4064597" y="304800"/>
                  </a:lnTo>
                  <a:lnTo>
                    <a:pt x="4065257" y="317500"/>
                  </a:lnTo>
                  <a:lnTo>
                    <a:pt x="4061650" y="317500"/>
                  </a:lnTo>
                  <a:lnTo>
                    <a:pt x="4060177" y="304800"/>
                  </a:lnTo>
                  <a:lnTo>
                    <a:pt x="4048696" y="304800"/>
                  </a:lnTo>
                  <a:lnTo>
                    <a:pt x="4044429" y="292100"/>
                  </a:lnTo>
                  <a:lnTo>
                    <a:pt x="4046563" y="292100"/>
                  </a:lnTo>
                  <a:lnTo>
                    <a:pt x="4038523" y="279400"/>
                  </a:lnTo>
                  <a:lnTo>
                    <a:pt x="4034269" y="279400"/>
                  </a:lnTo>
                  <a:lnTo>
                    <a:pt x="4031475" y="266700"/>
                  </a:lnTo>
                  <a:lnTo>
                    <a:pt x="4030980" y="279400"/>
                  </a:lnTo>
                  <a:lnTo>
                    <a:pt x="4025239" y="279400"/>
                  </a:lnTo>
                  <a:lnTo>
                    <a:pt x="4022953" y="266700"/>
                  </a:lnTo>
                  <a:lnTo>
                    <a:pt x="4012120" y="266700"/>
                  </a:lnTo>
                  <a:lnTo>
                    <a:pt x="4007040" y="254000"/>
                  </a:lnTo>
                  <a:lnTo>
                    <a:pt x="4002621" y="254000"/>
                  </a:lnTo>
                  <a:lnTo>
                    <a:pt x="4000944" y="251714"/>
                  </a:lnTo>
                  <a:lnTo>
                    <a:pt x="4001465" y="254000"/>
                  </a:lnTo>
                  <a:lnTo>
                    <a:pt x="3995077" y="254000"/>
                  </a:lnTo>
                  <a:lnTo>
                    <a:pt x="3990314" y="241300"/>
                  </a:lnTo>
                  <a:lnTo>
                    <a:pt x="3982770" y="241300"/>
                  </a:lnTo>
                  <a:lnTo>
                    <a:pt x="3975392" y="228600"/>
                  </a:lnTo>
                  <a:lnTo>
                    <a:pt x="3966870" y="228600"/>
                  </a:lnTo>
                  <a:lnTo>
                    <a:pt x="3966210" y="215900"/>
                  </a:lnTo>
                  <a:lnTo>
                    <a:pt x="3964571" y="215900"/>
                  </a:lnTo>
                  <a:lnTo>
                    <a:pt x="3964076" y="228600"/>
                  </a:lnTo>
                  <a:lnTo>
                    <a:pt x="3963746" y="228600"/>
                  </a:lnTo>
                  <a:lnTo>
                    <a:pt x="3950957" y="215900"/>
                  </a:lnTo>
                  <a:lnTo>
                    <a:pt x="3956367" y="215900"/>
                  </a:lnTo>
                  <a:lnTo>
                    <a:pt x="3949154" y="203200"/>
                  </a:lnTo>
                  <a:lnTo>
                    <a:pt x="3947020" y="203200"/>
                  </a:lnTo>
                  <a:lnTo>
                    <a:pt x="3948176" y="215900"/>
                  </a:lnTo>
                  <a:lnTo>
                    <a:pt x="3944899" y="203200"/>
                  </a:lnTo>
                  <a:lnTo>
                    <a:pt x="3930789" y="203200"/>
                  </a:lnTo>
                  <a:lnTo>
                    <a:pt x="3928008" y="190500"/>
                  </a:lnTo>
                  <a:lnTo>
                    <a:pt x="3908488" y="190500"/>
                  </a:lnTo>
                  <a:lnTo>
                    <a:pt x="3904221" y="177800"/>
                  </a:lnTo>
                  <a:lnTo>
                    <a:pt x="3898493" y="177800"/>
                  </a:lnTo>
                  <a:lnTo>
                    <a:pt x="3898646" y="165100"/>
                  </a:lnTo>
                  <a:lnTo>
                    <a:pt x="3892753" y="165100"/>
                  </a:lnTo>
                  <a:lnTo>
                    <a:pt x="3897668" y="177800"/>
                  </a:lnTo>
                  <a:lnTo>
                    <a:pt x="3887660" y="177800"/>
                  </a:lnTo>
                  <a:lnTo>
                    <a:pt x="3886517" y="165100"/>
                  </a:lnTo>
                  <a:lnTo>
                    <a:pt x="3861917" y="165100"/>
                  </a:lnTo>
                  <a:lnTo>
                    <a:pt x="3863390" y="152400"/>
                  </a:lnTo>
                  <a:lnTo>
                    <a:pt x="3846347" y="152400"/>
                  </a:lnTo>
                  <a:lnTo>
                    <a:pt x="3824859" y="139700"/>
                  </a:lnTo>
                  <a:lnTo>
                    <a:pt x="3810597" y="139700"/>
                  </a:lnTo>
                  <a:lnTo>
                    <a:pt x="3807472" y="127000"/>
                  </a:lnTo>
                  <a:lnTo>
                    <a:pt x="3774351" y="127000"/>
                  </a:lnTo>
                  <a:lnTo>
                    <a:pt x="3768941" y="114300"/>
                  </a:lnTo>
                  <a:lnTo>
                    <a:pt x="3762057" y="114300"/>
                  </a:lnTo>
                  <a:lnTo>
                    <a:pt x="3761067" y="101600"/>
                  </a:lnTo>
                  <a:lnTo>
                    <a:pt x="3758781" y="101600"/>
                  </a:lnTo>
                  <a:lnTo>
                    <a:pt x="3757790" y="114300"/>
                  </a:lnTo>
                  <a:lnTo>
                    <a:pt x="3747795" y="114300"/>
                  </a:lnTo>
                  <a:lnTo>
                    <a:pt x="3747300" y="101600"/>
                  </a:lnTo>
                  <a:lnTo>
                    <a:pt x="3715651" y="101600"/>
                  </a:lnTo>
                  <a:lnTo>
                    <a:pt x="3714178" y="88900"/>
                  </a:lnTo>
                  <a:lnTo>
                    <a:pt x="3703840" y="88900"/>
                  </a:lnTo>
                  <a:lnTo>
                    <a:pt x="3704996" y="76200"/>
                  </a:lnTo>
                  <a:lnTo>
                    <a:pt x="3703345" y="76200"/>
                  </a:lnTo>
                  <a:lnTo>
                    <a:pt x="3699738" y="88900"/>
                  </a:lnTo>
                  <a:lnTo>
                    <a:pt x="3665309" y="88900"/>
                  </a:lnTo>
                  <a:lnTo>
                    <a:pt x="3665143" y="76200"/>
                  </a:lnTo>
                  <a:lnTo>
                    <a:pt x="3616769" y="76200"/>
                  </a:lnTo>
                  <a:lnTo>
                    <a:pt x="3611194" y="63500"/>
                  </a:lnTo>
                  <a:lnTo>
                    <a:pt x="3578237" y="63500"/>
                  </a:lnTo>
                  <a:lnTo>
                    <a:pt x="3570033" y="63500"/>
                  </a:lnTo>
                  <a:lnTo>
                    <a:pt x="3568725" y="50800"/>
                  </a:lnTo>
                  <a:lnTo>
                    <a:pt x="3562985" y="50800"/>
                  </a:lnTo>
                  <a:lnTo>
                    <a:pt x="3564128" y="63500"/>
                  </a:lnTo>
                  <a:lnTo>
                    <a:pt x="3561016" y="63500"/>
                  </a:lnTo>
                  <a:lnTo>
                    <a:pt x="3559048" y="50800"/>
                  </a:lnTo>
                  <a:lnTo>
                    <a:pt x="3511816" y="50800"/>
                  </a:lnTo>
                  <a:lnTo>
                    <a:pt x="3509530" y="38100"/>
                  </a:lnTo>
                  <a:lnTo>
                    <a:pt x="3508210" y="38100"/>
                  </a:lnTo>
                  <a:lnTo>
                    <a:pt x="3508210" y="50800"/>
                  </a:lnTo>
                  <a:lnTo>
                    <a:pt x="3507562" y="38100"/>
                  </a:lnTo>
                  <a:lnTo>
                    <a:pt x="3487712" y="38100"/>
                  </a:lnTo>
                  <a:lnTo>
                    <a:pt x="3491319" y="50800"/>
                  </a:lnTo>
                  <a:lnTo>
                    <a:pt x="3482136" y="50800"/>
                  </a:lnTo>
                  <a:lnTo>
                    <a:pt x="3480828" y="38100"/>
                  </a:lnTo>
                  <a:lnTo>
                    <a:pt x="3478199" y="38100"/>
                  </a:lnTo>
                  <a:lnTo>
                    <a:pt x="3473780" y="50800"/>
                  </a:lnTo>
                  <a:lnTo>
                    <a:pt x="3473450" y="50800"/>
                  </a:lnTo>
                  <a:lnTo>
                    <a:pt x="3469513" y="38100"/>
                  </a:lnTo>
                  <a:lnTo>
                    <a:pt x="3459022" y="38100"/>
                  </a:lnTo>
                  <a:lnTo>
                    <a:pt x="3456228" y="50800"/>
                  </a:lnTo>
                  <a:lnTo>
                    <a:pt x="3448037" y="38100"/>
                  </a:lnTo>
                  <a:lnTo>
                    <a:pt x="3427539" y="38100"/>
                  </a:lnTo>
                  <a:lnTo>
                    <a:pt x="3424415" y="25400"/>
                  </a:lnTo>
                  <a:lnTo>
                    <a:pt x="3413429" y="25400"/>
                  </a:lnTo>
                  <a:lnTo>
                    <a:pt x="3415068" y="38100"/>
                  </a:lnTo>
                  <a:lnTo>
                    <a:pt x="3402444" y="38100"/>
                  </a:lnTo>
                  <a:lnTo>
                    <a:pt x="3399815" y="25400"/>
                  </a:lnTo>
                  <a:lnTo>
                    <a:pt x="3394900" y="25400"/>
                  </a:lnTo>
                  <a:lnTo>
                    <a:pt x="3397034" y="38100"/>
                  </a:lnTo>
                  <a:lnTo>
                    <a:pt x="3391789" y="38100"/>
                  </a:lnTo>
                  <a:lnTo>
                    <a:pt x="3391789" y="34467"/>
                  </a:lnTo>
                  <a:lnTo>
                    <a:pt x="3389985" y="34467"/>
                  </a:lnTo>
                  <a:lnTo>
                    <a:pt x="3389985" y="25565"/>
                  </a:lnTo>
                  <a:lnTo>
                    <a:pt x="3387979" y="25565"/>
                  </a:lnTo>
                  <a:lnTo>
                    <a:pt x="3387979" y="34467"/>
                  </a:lnTo>
                  <a:lnTo>
                    <a:pt x="3387979" y="36385"/>
                  </a:lnTo>
                  <a:lnTo>
                    <a:pt x="3387521" y="35242"/>
                  </a:lnTo>
                  <a:lnTo>
                    <a:pt x="3387521" y="38100"/>
                  </a:lnTo>
                  <a:lnTo>
                    <a:pt x="3387394" y="38100"/>
                  </a:lnTo>
                  <a:lnTo>
                    <a:pt x="3387394" y="36487"/>
                  </a:lnTo>
                  <a:lnTo>
                    <a:pt x="3387521" y="38100"/>
                  </a:lnTo>
                  <a:lnTo>
                    <a:pt x="3387521" y="35242"/>
                  </a:lnTo>
                  <a:lnTo>
                    <a:pt x="3387394" y="34925"/>
                  </a:lnTo>
                  <a:lnTo>
                    <a:pt x="3387394" y="34467"/>
                  </a:lnTo>
                  <a:lnTo>
                    <a:pt x="3387979" y="34467"/>
                  </a:lnTo>
                  <a:lnTo>
                    <a:pt x="3387979" y="25565"/>
                  </a:lnTo>
                  <a:lnTo>
                    <a:pt x="3386899" y="25565"/>
                  </a:lnTo>
                  <a:lnTo>
                    <a:pt x="3386899" y="34467"/>
                  </a:lnTo>
                  <a:lnTo>
                    <a:pt x="3385439" y="34467"/>
                  </a:lnTo>
                  <a:lnTo>
                    <a:pt x="3385439" y="25565"/>
                  </a:lnTo>
                  <a:lnTo>
                    <a:pt x="3368776" y="25565"/>
                  </a:lnTo>
                  <a:lnTo>
                    <a:pt x="3368776" y="23025"/>
                  </a:lnTo>
                  <a:lnTo>
                    <a:pt x="3368446" y="23025"/>
                  </a:lnTo>
                  <a:lnTo>
                    <a:pt x="3368446" y="12852"/>
                  </a:lnTo>
                  <a:lnTo>
                    <a:pt x="226021" y="12852"/>
                  </a:lnTo>
                  <a:lnTo>
                    <a:pt x="226021" y="23025"/>
                  </a:lnTo>
                  <a:lnTo>
                    <a:pt x="222453" y="23025"/>
                  </a:lnTo>
                  <a:lnTo>
                    <a:pt x="222453" y="12852"/>
                  </a:lnTo>
                  <a:lnTo>
                    <a:pt x="222377" y="23025"/>
                  </a:lnTo>
                  <a:lnTo>
                    <a:pt x="222377" y="23583"/>
                  </a:lnTo>
                  <a:lnTo>
                    <a:pt x="222377" y="25565"/>
                  </a:lnTo>
                  <a:lnTo>
                    <a:pt x="221919" y="25565"/>
                  </a:lnTo>
                  <a:lnTo>
                    <a:pt x="221919" y="25400"/>
                  </a:lnTo>
                  <a:lnTo>
                    <a:pt x="222351" y="25400"/>
                  </a:lnTo>
                  <a:lnTo>
                    <a:pt x="222377" y="23583"/>
                  </a:lnTo>
                  <a:lnTo>
                    <a:pt x="221919" y="24295"/>
                  </a:lnTo>
                  <a:lnTo>
                    <a:pt x="221919" y="23025"/>
                  </a:lnTo>
                  <a:lnTo>
                    <a:pt x="222377" y="23025"/>
                  </a:lnTo>
                  <a:lnTo>
                    <a:pt x="222377" y="12852"/>
                  </a:lnTo>
                  <a:lnTo>
                    <a:pt x="216649" y="12852"/>
                  </a:lnTo>
                  <a:lnTo>
                    <a:pt x="216649" y="23025"/>
                  </a:lnTo>
                  <a:lnTo>
                    <a:pt x="215506" y="23025"/>
                  </a:lnTo>
                  <a:lnTo>
                    <a:pt x="215506" y="25565"/>
                  </a:lnTo>
                  <a:lnTo>
                    <a:pt x="206514" y="25565"/>
                  </a:lnTo>
                  <a:lnTo>
                    <a:pt x="206514" y="34467"/>
                  </a:lnTo>
                  <a:lnTo>
                    <a:pt x="204787" y="34467"/>
                  </a:lnTo>
                  <a:lnTo>
                    <a:pt x="204787" y="38100"/>
                  </a:lnTo>
                  <a:lnTo>
                    <a:pt x="200875" y="38100"/>
                  </a:lnTo>
                  <a:lnTo>
                    <a:pt x="198081" y="38100"/>
                  </a:lnTo>
                  <a:lnTo>
                    <a:pt x="197688" y="45808"/>
                  </a:lnTo>
                  <a:lnTo>
                    <a:pt x="195630" y="50800"/>
                  </a:lnTo>
                  <a:lnTo>
                    <a:pt x="190703" y="50800"/>
                  </a:lnTo>
                  <a:lnTo>
                    <a:pt x="185623" y="63500"/>
                  </a:lnTo>
                  <a:lnTo>
                    <a:pt x="181038" y="63500"/>
                  </a:lnTo>
                  <a:lnTo>
                    <a:pt x="179400" y="76200"/>
                  </a:lnTo>
                  <a:lnTo>
                    <a:pt x="167424" y="76200"/>
                  </a:lnTo>
                  <a:lnTo>
                    <a:pt x="168732" y="88900"/>
                  </a:lnTo>
                  <a:lnTo>
                    <a:pt x="157581" y="88900"/>
                  </a:lnTo>
                  <a:lnTo>
                    <a:pt x="157911" y="101600"/>
                  </a:lnTo>
                  <a:lnTo>
                    <a:pt x="153479" y="101600"/>
                  </a:lnTo>
                  <a:lnTo>
                    <a:pt x="150698" y="114300"/>
                  </a:lnTo>
                  <a:lnTo>
                    <a:pt x="135775" y="114300"/>
                  </a:lnTo>
                  <a:lnTo>
                    <a:pt x="134797" y="127000"/>
                  </a:lnTo>
                  <a:lnTo>
                    <a:pt x="125450" y="127000"/>
                  </a:lnTo>
                  <a:lnTo>
                    <a:pt x="123799" y="139700"/>
                  </a:lnTo>
                  <a:lnTo>
                    <a:pt x="119875" y="139700"/>
                  </a:lnTo>
                  <a:lnTo>
                    <a:pt x="115277" y="152400"/>
                  </a:lnTo>
                  <a:lnTo>
                    <a:pt x="107403" y="152400"/>
                  </a:lnTo>
                  <a:lnTo>
                    <a:pt x="103962" y="165100"/>
                  </a:lnTo>
                  <a:lnTo>
                    <a:pt x="104787" y="152400"/>
                  </a:lnTo>
                  <a:lnTo>
                    <a:pt x="102323" y="152400"/>
                  </a:lnTo>
                  <a:lnTo>
                    <a:pt x="100355" y="165100"/>
                  </a:lnTo>
                  <a:lnTo>
                    <a:pt x="101180" y="165100"/>
                  </a:lnTo>
                  <a:lnTo>
                    <a:pt x="99695" y="177800"/>
                  </a:lnTo>
                  <a:lnTo>
                    <a:pt x="95275" y="177800"/>
                  </a:lnTo>
                  <a:lnTo>
                    <a:pt x="93306" y="190500"/>
                  </a:lnTo>
                  <a:lnTo>
                    <a:pt x="86575" y="190500"/>
                  </a:lnTo>
                  <a:lnTo>
                    <a:pt x="86741" y="203200"/>
                  </a:lnTo>
                  <a:lnTo>
                    <a:pt x="83299" y="203200"/>
                  </a:lnTo>
                  <a:lnTo>
                    <a:pt x="76415" y="215900"/>
                  </a:lnTo>
                  <a:lnTo>
                    <a:pt x="72478" y="215900"/>
                  </a:lnTo>
                  <a:lnTo>
                    <a:pt x="71818" y="228600"/>
                  </a:lnTo>
                  <a:lnTo>
                    <a:pt x="66573" y="228600"/>
                  </a:lnTo>
                  <a:lnTo>
                    <a:pt x="64604" y="241300"/>
                  </a:lnTo>
                  <a:lnTo>
                    <a:pt x="65430" y="228600"/>
                  </a:lnTo>
                  <a:lnTo>
                    <a:pt x="64274" y="228600"/>
                  </a:lnTo>
                  <a:lnTo>
                    <a:pt x="62636" y="241300"/>
                  </a:lnTo>
                  <a:lnTo>
                    <a:pt x="60502" y="241300"/>
                  </a:lnTo>
                  <a:lnTo>
                    <a:pt x="57886" y="254000"/>
                  </a:lnTo>
                  <a:lnTo>
                    <a:pt x="55753" y="254000"/>
                  </a:lnTo>
                  <a:lnTo>
                    <a:pt x="55918" y="241300"/>
                  </a:lnTo>
                  <a:lnTo>
                    <a:pt x="54610" y="254000"/>
                  </a:lnTo>
                  <a:lnTo>
                    <a:pt x="49847" y="254000"/>
                  </a:lnTo>
                  <a:lnTo>
                    <a:pt x="50012" y="266700"/>
                  </a:lnTo>
                  <a:lnTo>
                    <a:pt x="48869" y="266700"/>
                  </a:lnTo>
                  <a:lnTo>
                    <a:pt x="46570" y="279400"/>
                  </a:lnTo>
                  <a:lnTo>
                    <a:pt x="45910" y="279400"/>
                  </a:lnTo>
                  <a:lnTo>
                    <a:pt x="45097" y="266700"/>
                  </a:lnTo>
                  <a:lnTo>
                    <a:pt x="44272" y="266700"/>
                  </a:lnTo>
                  <a:lnTo>
                    <a:pt x="43611" y="279400"/>
                  </a:lnTo>
                  <a:lnTo>
                    <a:pt x="41656" y="279400"/>
                  </a:lnTo>
                  <a:lnTo>
                    <a:pt x="39192" y="292100"/>
                  </a:lnTo>
                  <a:lnTo>
                    <a:pt x="36233" y="292100"/>
                  </a:lnTo>
                  <a:lnTo>
                    <a:pt x="33782" y="304800"/>
                  </a:lnTo>
                  <a:lnTo>
                    <a:pt x="26073" y="304800"/>
                  </a:lnTo>
                  <a:lnTo>
                    <a:pt x="23850" y="317500"/>
                  </a:lnTo>
                  <a:lnTo>
                    <a:pt x="21831" y="317500"/>
                  </a:lnTo>
                  <a:lnTo>
                    <a:pt x="19596" y="330200"/>
                  </a:lnTo>
                  <a:lnTo>
                    <a:pt x="14757" y="330200"/>
                  </a:lnTo>
                  <a:lnTo>
                    <a:pt x="13284" y="342900"/>
                  </a:lnTo>
                  <a:lnTo>
                    <a:pt x="10490" y="342900"/>
                  </a:lnTo>
                  <a:lnTo>
                    <a:pt x="9677" y="355600"/>
                  </a:lnTo>
                  <a:lnTo>
                    <a:pt x="7378" y="355600"/>
                  </a:lnTo>
                  <a:lnTo>
                    <a:pt x="5905" y="368300"/>
                  </a:lnTo>
                  <a:lnTo>
                    <a:pt x="8851" y="368300"/>
                  </a:lnTo>
                  <a:lnTo>
                    <a:pt x="10007" y="381000"/>
                  </a:lnTo>
                  <a:lnTo>
                    <a:pt x="10325" y="368300"/>
                  </a:lnTo>
                  <a:lnTo>
                    <a:pt x="11150" y="368300"/>
                  </a:lnTo>
                  <a:lnTo>
                    <a:pt x="10160" y="381000"/>
                  </a:lnTo>
                  <a:lnTo>
                    <a:pt x="10007" y="381000"/>
                  </a:lnTo>
                  <a:lnTo>
                    <a:pt x="6553" y="381000"/>
                  </a:lnTo>
                  <a:lnTo>
                    <a:pt x="5080" y="393700"/>
                  </a:lnTo>
                  <a:lnTo>
                    <a:pt x="4128719" y="393700"/>
                  </a:lnTo>
                  <a:close/>
                </a:path>
                <a:path w="4136390" h="419734">
                  <a:moveTo>
                    <a:pt x="4135945" y="406908"/>
                  </a:moveTo>
                  <a:lnTo>
                    <a:pt x="4131538" y="406908"/>
                  </a:lnTo>
                  <a:lnTo>
                    <a:pt x="4131538" y="394195"/>
                  </a:lnTo>
                  <a:lnTo>
                    <a:pt x="2806" y="394195"/>
                  </a:lnTo>
                  <a:lnTo>
                    <a:pt x="2806" y="406908"/>
                  </a:lnTo>
                  <a:lnTo>
                    <a:pt x="2514" y="406908"/>
                  </a:lnTo>
                  <a:lnTo>
                    <a:pt x="2514" y="419620"/>
                  </a:lnTo>
                  <a:lnTo>
                    <a:pt x="4135945" y="419620"/>
                  </a:lnTo>
                  <a:lnTo>
                    <a:pt x="4135945" y="406908"/>
                  </a:lnTo>
                  <a:close/>
                </a:path>
              </a:pathLst>
            </a:custGeom>
            <a:solidFill>
              <a:srgbClr val="E2A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705683" y="9082519"/>
              <a:ext cx="4165600" cy="149860"/>
            </a:xfrm>
            <a:custGeom>
              <a:avLst/>
              <a:gdLst/>
              <a:ahLst/>
              <a:cxnLst/>
              <a:rect l="l" t="t" r="r" b="b"/>
              <a:pathLst>
                <a:path w="4165600" h="149859">
                  <a:moveTo>
                    <a:pt x="7213" y="9880"/>
                  </a:moveTo>
                  <a:lnTo>
                    <a:pt x="5575" y="22580"/>
                  </a:lnTo>
                  <a:lnTo>
                    <a:pt x="6883" y="22580"/>
                  </a:lnTo>
                  <a:lnTo>
                    <a:pt x="7213" y="9880"/>
                  </a:lnTo>
                  <a:close/>
                </a:path>
                <a:path w="4165600" h="149859">
                  <a:moveTo>
                    <a:pt x="13589" y="0"/>
                  </a:moveTo>
                  <a:lnTo>
                    <a:pt x="11798" y="9880"/>
                  </a:lnTo>
                  <a:lnTo>
                    <a:pt x="12788" y="9880"/>
                  </a:lnTo>
                  <a:lnTo>
                    <a:pt x="12954" y="9880"/>
                  </a:lnTo>
                  <a:lnTo>
                    <a:pt x="13589" y="0"/>
                  </a:lnTo>
                  <a:close/>
                </a:path>
                <a:path w="4165600" h="149859">
                  <a:moveTo>
                    <a:pt x="504888" y="149580"/>
                  </a:moveTo>
                  <a:lnTo>
                    <a:pt x="504075" y="136880"/>
                  </a:lnTo>
                  <a:lnTo>
                    <a:pt x="498005" y="149580"/>
                  </a:lnTo>
                  <a:lnTo>
                    <a:pt x="504888" y="149580"/>
                  </a:lnTo>
                  <a:close/>
                </a:path>
                <a:path w="4165600" h="149859">
                  <a:moveTo>
                    <a:pt x="1395476" y="137502"/>
                  </a:moveTo>
                  <a:lnTo>
                    <a:pt x="1347685" y="137502"/>
                  </a:lnTo>
                  <a:lnTo>
                    <a:pt x="1347685" y="146405"/>
                  </a:lnTo>
                  <a:lnTo>
                    <a:pt x="1346136" y="146405"/>
                  </a:lnTo>
                  <a:lnTo>
                    <a:pt x="1346136" y="148945"/>
                  </a:lnTo>
                  <a:lnTo>
                    <a:pt x="1395234" y="148945"/>
                  </a:lnTo>
                  <a:lnTo>
                    <a:pt x="1395234" y="146405"/>
                  </a:lnTo>
                  <a:lnTo>
                    <a:pt x="1395476" y="146405"/>
                  </a:lnTo>
                  <a:lnTo>
                    <a:pt x="1395476" y="137502"/>
                  </a:lnTo>
                  <a:close/>
                </a:path>
                <a:path w="4165600" h="149859">
                  <a:moveTo>
                    <a:pt x="1412074" y="137502"/>
                  </a:moveTo>
                  <a:lnTo>
                    <a:pt x="1396492" y="137502"/>
                  </a:lnTo>
                  <a:lnTo>
                    <a:pt x="1396492" y="146405"/>
                  </a:lnTo>
                  <a:lnTo>
                    <a:pt x="1395514" y="146405"/>
                  </a:lnTo>
                  <a:lnTo>
                    <a:pt x="1395514" y="148945"/>
                  </a:lnTo>
                  <a:lnTo>
                    <a:pt x="1411554" y="148945"/>
                  </a:lnTo>
                  <a:lnTo>
                    <a:pt x="1411554" y="146405"/>
                  </a:lnTo>
                  <a:lnTo>
                    <a:pt x="1412074" y="146405"/>
                  </a:lnTo>
                  <a:lnTo>
                    <a:pt x="1412074" y="137502"/>
                  </a:lnTo>
                  <a:close/>
                </a:path>
                <a:path w="4165600" h="149859">
                  <a:moveTo>
                    <a:pt x="2686888" y="137502"/>
                  </a:moveTo>
                  <a:lnTo>
                    <a:pt x="2682100" y="137502"/>
                  </a:lnTo>
                  <a:lnTo>
                    <a:pt x="2682100" y="146405"/>
                  </a:lnTo>
                  <a:lnTo>
                    <a:pt x="2686888" y="146405"/>
                  </a:lnTo>
                  <a:lnTo>
                    <a:pt x="2686888" y="137502"/>
                  </a:lnTo>
                  <a:close/>
                </a:path>
                <a:path w="4165600" h="149859">
                  <a:moveTo>
                    <a:pt x="3848011" y="86664"/>
                  </a:moveTo>
                  <a:lnTo>
                    <a:pt x="6235" y="86664"/>
                  </a:lnTo>
                  <a:lnTo>
                    <a:pt x="6235" y="99364"/>
                  </a:lnTo>
                  <a:lnTo>
                    <a:pt x="5295" y="99364"/>
                  </a:lnTo>
                  <a:lnTo>
                    <a:pt x="5295" y="112077"/>
                  </a:lnTo>
                  <a:lnTo>
                    <a:pt x="7429" y="112077"/>
                  </a:lnTo>
                  <a:lnTo>
                    <a:pt x="7429" y="99364"/>
                  </a:lnTo>
                  <a:lnTo>
                    <a:pt x="9029" y="99364"/>
                  </a:lnTo>
                  <a:lnTo>
                    <a:pt x="9347" y="111480"/>
                  </a:lnTo>
                  <a:lnTo>
                    <a:pt x="9182" y="111480"/>
                  </a:lnTo>
                  <a:lnTo>
                    <a:pt x="8026" y="124180"/>
                  </a:lnTo>
                  <a:lnTo>
                    <a:pt x="10325" y="124180"/>
                  </a:lnTo>
                  <a:lnTo>
                    <a:pt x="10325" y="111480"/>
                  </a:lnTo>
                  <a:lnTo>
                    <a:pt x="10985" y="124180"/>
                  </a:lnTo>
                  <a:lnTo>
                    <a:pt x="19672" y="124180"/>
                  </a:lnTo>
                  <a:lnTo>
                    <a:pt x="10490" y="136880"/>
                  </a:lnTo>
                  <a:lnTo>
                    <a:pt x="27216" y="136880"/>
                  </a:lnTo>
                  <a:lnTo>
                    <a:pt x="29679" y="149580"/>
                  </a:lnTo>
                  <a:lnTo>
                    <a:pt x="47218" y="149580"/>
                  </a:lnTo>
                  <a:lnTo>
                    <a:pt x="49022" y="136880"/>
                  </a:lnTo>
                  <a:lnTo>
                    <a:pt x="258597" y="136880"/>
                  </a:lnTo>
                  <a:lnTo>
                    <a:pt x="262204" y="149580"/>
                  </a:lnTo>
                  <a:lnTo>
                    <a:pt x="266141" y="149580"/>
                  </a:lnTo>
                  <a:lnTo>
                    <a:pt x="265150" y="136880"/>
                  </a:lnTo>
                  <a:lnTo>
                    <a:pt x="395516" y="136880"/>
                  </a:lnTo>
                  <a:lnTo>
                    <a:pt x="394589" y="145834"/>
                  </a:lnTo>
                  <a:lnTo>
                    <a:pt x="397484" y="136880"/>
                  </a:lnTo>
                  <a:lnTo>
                    <a:pt x="480136" y="136880"/>
                  </a:lnTo>
                  <a:lnTo>
                    <a:pt x="485546" y="149580"/>
                  </a:lnTo>
                  <a:lnTo>
                    <a:pt x="486854" y="136880"/>
                  </a:lnTo>
                  <a:lnTo>
                    <a:pt x="492594" y="136880"/>
                  </a:lnTo>
                  <a:lnTo>
                    <a:pt x="492594" y="149580"/>
                  </a:lnTo>
                  <a:lnTo>
                    <a:pt x="495211" y="149580"/>
                  </a:lnTo>
                  <a:lnTo>
                    <a:pt x="498983" y="136880"/>
                  </a:lnTo>
                  <a:lnTo>
                    <a:pt x="504075" y="136880"/>
                  </a:lnTo>
                  <a:lnTo>
                    <a:pt x="506857" y="136880"/>
                  </a:lnTo>
                  <a:lnTo>
                    <a:pt x="507682" y="149580"/>
                  </a:lnTo>
                  <a:lnTo>
                    <a:pt x="508825" y="136880"/>
                  </a:lnTo>
                  <a:lnTo>
                    <a:pt x="509816" y="136880"/>
                  </a:lnTo>
                  <a:lnTo>
                    <a:pt x="510133" y="149580"/>
                  </a:lnTo>
                  <a:lnTo>
                    <a:pt x="521131" y="149580"/>
                  </a:lnTo>
                  <a:lnTo>
                    <a:pt x="521944" y="136880"/>
                  </a:lnTo>
                  <a:lnTo>
                    <a:pt x="525221" y="136880"/>
                  </a:lnTo>
                  <a:lnTo>
                    <a:pt x="527024" y="149580"/>
                  </a:lnTo>
                  <a:lnTo>
                    <a:pt x="529653" y="149580"/>
                  </a:lnTo>
                  <a:lnTo>
                    <a:pt x="529323" y="136880"/>
                  </a:lnTo>
                  <a:lnTo>
                    <a:pt x="533095" y="136880"/>
                  </a:lnTo>
                  <a:lnTo>
                    <a:pt x="533095" y="149580"/>
                  </a:lnTo>
                  <a:lnTo>
                    <a:pt x="546379" y="149580"/>
                  </a:lnTo>
                  <a:lnTo>
                    <a:pt x="547039" y="136880"/>
                  </a:lnTo>
                  <a:lnTo>
                    <a:pt x="566051" y="136880"/>
                  </a:lnTo>
                  <a:lnTo>
                    <a:pt x="569010" y="149580"/>
                  </a:lnTo>
                  <a:lnTo>
                    <a:pt x="577862" y="149580"/>
                  </a:lnTo>
                  <a:lnTo>
                    <a:pt x="577202" y="136880"/>
                  </a:lnTo>
                  <a:lnTo>
                    <a:pt x="582295" y="149580"/>
                  </a:lnTo>
                  <a:lnTo>
                    <a:pt x="584746" y="136880"/>
                  </a:lnTo>
                  <a:lnTo>
                    <a:pt x="585901" y="149580"/>
                  </a:lnTo>
                  <a:lnTo>
                    <a:pt x="603605" y="149580"/>
                  </a:lnTo>
                  <a:lnTo>
                    <a:pt x="596392" y="136880"/>
                  </a:lnTo>
                  <a:lnTo>
                    <a:pt x="604596" y="136880"/>
                  </a:lnTo>
                  <a:lnTo>
                    <a:pt x="610501" y="149580"/>
                  </a:lnTo>
                  <a:lnTo>
                    <a:pt x="613943" y="149580"/>
                  </a:lnTo>
                  <a:lnTo>
                    <a:pt x="616229" y="136880"/>
                  </a:lnTo>
                  <a:lnTo>
                    <a:pt x="620001" y="136880"/>
                  </a:lnTo>
                  <a:lnTo>
                    <a:pt x="621804" y="149580"/>
                  </a:lnTo>
                  <a:lnTo>
                    <a:pt x="691997" y="149580"/>
                  </a:lnTo>
                  <a:lnTo>
                    <a:pt x="692327" y="136880"/>
                  </a:lnTo>
                  <a:lnTo>
                    <a:pt x="703643" y="136880"/>
                  </a:lnTo>
                  <a:lnTo>
                    <a:pt x="698068" y="149580"/>
                  </a:lnTo>
                  <a:lnTo>
                    <a:pt x="707085" y="149580"/>
                  </a:lnTo>
                  <a:lnTo>
                    <a:pt x="709536" y="136880"/>
                  </a:lnTo>
                  <a:lnTo>
                    <a:pt x="715111" y="136880"/>
                  </a:lnTo>
                  <a:lnTo>
                    <a:pt x="716102" y="149580"/>
                  </a:lnTo>
                  <a:lnTo>
                    <a:pt x="723150" y="149580"/>
                  </a:lnTo>
                  <a:lnTo>
                    <a:pt x="721347" y="136880"/>
                  </a:lnTo>
                  <a:lnTo>
                    <a:pt x="730694" y="136880"/>
                  </a:lnTo>
                  <a:lnTo>
                    <a:pt x="732663" y="149580"/>
                  </a:lnTo>
                  <a:lnTo>
                    <a:pt x="735609" y="136880"/>
                  </a:lnTo>
                  <a:lnTo>
                    <a:pt x="953376" y="136880"/>
                  </a:lnTo>
                  <a:lnTo>
                    <a:pt x="955840" y="149580"/>
                  </a:lnTo>
                  <a:lnTo>
                    <a:pt x="961580" y="149580"/>
                  </a:lnTo>
                  <a:lnTo>
                    <a:pt x="962240" y="136880"/>
                  </a:lnTo>
                  <a:lnTo>
                    <a:pt x="1056360" y="136880"/>
                  </a:lnTo>
                  <a:lnTo>
                    <a:pt x="1056690" y="149580"/>
                  </a:lnTo>
                  <a:lnTo>
                    <a:pt x="1059472" y="136880"/>
                  </a:lnTo>
                  <a:lnTo>
                    <a:pt x="1202143" y="136880"/>
                  </a:lnTo>
                  <a:lnTo>
                    <a:pt x="1199515" y="149580"/>
                  </a:lnTo>
                  <a:lnTo>
                    <a:pt x="1204429" y="149580"/>
                  </a:lnTo>
                  <a:lnTo>
                    <a:pt x="1206728" y="136880"/>
                  </a:lnTo>
                  <a:lnTo>
                    <a:pt x="1208697" y="149580"/>
                  </a:lnTo>
                  <a:lnTo>
                    <a:pt x="1217231" y="149580"/>
                  </a:lnTo>
                  <a:lnTo>
                    <a:pt x="1214932" y="136880"/>
                  </a:lnTo>
                  <a:lnTo>
                    <a:pt x="1309547" y="136880"/>
                  </a:lnTo>
                  <a:lnTo>
                    <a:pt x="1309878" y="149580"/>
                  </a:lnTo>
                  <a:lnTo>
                    <a:pt x="1338732" y="149580"/>
                  </a:lnTo>
                  <a:lnTo>
                    <a:pt x="1340053" y="136880"/>
                  </a:lnTo>
                  <a:lnTo>
                    <a:pt x="1412532" y="136880"/>
                  </a:lnTo>
                  <a:lnTo>
                    <a:pt x="1415478" y="149580"/>
                  </a:lnTo>
                  <a:lnTo>
                    <a:pt x="1420558" y="149580"/>
                  </a:lnTo>
                  <a:lnTo>
                    <a:pt x="1419580" y="136880"/>
                  </a:lnTo>
                  <a:lnTo>
                    <a:pt x="1422527" y="149580"/>
                  </a:lnTo>
                  <a:lnTo>
                    <a:pt x="1455978" y="149580"/>
                  </a:lnTo>
                  <a:lnTo>
                    <a:pt x="1458772" y="136880"/>
                  </a:lnTo>
                  <a:lnTo>
                    <a:pt x="1466964" y="136880"/>
                  </a:lnTo>
                  <a:lnTo>
                    <a:pt x="1468450" y="149580"/>
                  </a:lnTo>
                  <a:lnTo>
                    <a:pt x="1562900" y="149580"/>
                  </a:lnTo>
                  <a:lnTo>
                    <a:pt x="1559293" y="136880"/>
                  </a:lnTo>
                  <a:lnTo>
                    <a:pt x="1563560" y="136880"/>
                  </a:lnTo>
                  <a:lnTo>
                    <a:pt x="1563395" y="149580"/>
                  </a:lnTo>
                  <a:lnTo>
                    <a:pt x="1660791" y="149580"/>
                  </a:lnTo>
                  <a:lnTo>
                    <a:pt x="1661287" y="136880"/>
                  </a:lnTo>
                  <a:lnTo>
                    <a:pt x="1662430" y="136880"/>
                  </a:lnTo>
                  <a:lnTo>
                    <a:pt x="1662112" y="149580"/>
                  </a:lnTo>
                  <a:lnTo>
                    <a:pt x="1668005" y="149580"/>
                  </a:lnTo>
                  <a:lnTo>
                    <a:pt x="1666532" y="136880"/>
                  </a:lnTo>
                  <a:lnTo>
                    <a:pt x="1670304" y="136880"/>
                  </a:lnTo>
                  <a:lnTo>
                    <a:pt x="1677682" y="149580"/>
                  </a:lnTo>
                  <a:lnTo>
                    <a:pt x="1742287" y="149580"/>
                  </a:lnTo>
                  <a:lnTo>
                    <a:pt x="1737372" y="136880"/>
                  </a:lnTo>
                  <a:lnTo>
                    <a:pt x="1750491" y="136880"/>
                  </a:lnTo>
                  <a:lnTo>
                    <a:pt x="1751152" y="149580"/>
                  </a:lnTo>
                  <a:lnTo>
                    <a:pt x="1779511" y="149580"/>
                  </a:lnTo>
                  <a:lnTo>
                    <a:pt x="1780006" y="136880"/>
                  </a:lnTo>
                  <a:lnTo>
                    <a:pt x="1802307" y="136880"/>
                  </a:lnTo>
                  <a:lnTo>
                    <a:pt x="1805432" y="149580"/>
                  </a:lnTo>
                  <a:lnTo>
                    <a:pt x="1811655" y="149580"/>
                  </a:lnTo>
                  <a:lnTo>
                    <a:pt x="1810346" y="136880"/>
                  </a:lnTo>
                  <a:lnTo>
                    <a:pt x="1814779" y="136880"/>
                  </a:lnTo>
                  <a:lnTo>
                    <a:pt x="1818703" y="149580"/>
                  </a:lnTo>
                  <a:lnTo>
                    <a:pt x="1831505" y="149580"/>
                  </a:lnTo>
                  <a:lnTo>
                    <a:pt x="1829536" y="136880"/>
                  </a:lnTo>
                  <a:lnTo>
                    <a:pt x="1921522" y="136880"/>
                  </a:lnTo>
                  <a:lnTo>
                    <a:pt x="1923491" y="149580"/>
                  </a:lnTo>
                  <a:lnTo>
                    <a:pt x="1941855" y="149580"/>
                  </a:lnTo>
                  <a:lnTo>
                    <a:pt x="1940052" y="136880"/>
                  </a:lnTo>
                  <a:lnTo>
                    <a:pt x="1954644" y="136880"/>
                  </a:lnTo>
                  <a:lnTo>
                    <a:pt x="1956612" y="149580"/>
                  </a:lnTo>
                  <a:lnTo>
                    <a:pt x="1965147" y="149580"/>
                  </a:lnTo>
                  <a:lnTo>
                    <a:pt x="1963013" y="136880"/>
                  </a:lnTo>
                  <a:lnTo>
                    <a:pt x="2055825" y="136880"/>
                  </a:lnTo>
                  <a:lnTo>
                    <a:pt x="2053856" y="149580"/>
                  </a:lnTo>
                  <a:lnTo>
                    <a:pt x="2059927" y="149580"/>
                  </a:lnTo>
                  <a:lnTo>
                    <a:pt x="2063864" y="136880"/>
                  </a:lnTo>
                  <a:lnTo>
                    <a:pt x="2064346" y="149580"/>
                  </a:lnTo>
                  <a:lnTo>
                    <a:pt x="2069769" y="149580"/>
                  </a:lnTo>
                  <a:lnTo>
                    <a:pt x="2072386" y="136880"/>
                  </a:lnTo>
                  <a:lnTo>
                    <a:pt x="2082063" y="136880"/>
                  </a:lnTo>
                  <a:lnTo>
                    <a:pt x="2089607" y="149580"/>
                  </a:lnTo>
                  <a:lnTo>
                    <a:pt x="2090102" y="149580"/>
                  </a:lnTo>
                  <a:lnTo>
                    <a:pt x="2094357" y="136880"/>
                  </a:lnTo>
                  <a:lnTo>
                    <a:pt x="2127326" y="136880"/>
                  </a:lnTo>
                  <a:lnTo>
                    <a:pt x="2126996" y="149580"/>
                  </a:lnTo>
                  <a:lnTo>
                    <a:pt x="2138146" y="149580"/>
                  </a:lnTo>
                  <a:lnTo>
                    <a:pt x="2136013" y="136880"/>
                  </a:lnTo>
                  <a:lnTo>
                    <a:pt x="2141093" y="136880"/>
                  </a:lnTo>
                  <a:lnTo>
                    <a:pt x="2139785" y="149580"/>
                  </a:lnTo>
                  <a:lnTo>
                    <a:pt x="2144865" y="149580"/>
                  </a:lnTo>
                  <a:lnTo>
                    <a:pt x="2146668" y="136880"/>
                  </a:lnTo>
                  <a:lnTo>
                    <a:pt x="2231936" y="136880"/>
                  </a:lnTo>
                  <a:lnTo>
                    <a:pt x="2234730" y="149580"/>
                  </a:lnTo>
                  <a:lnTo>
                    <a:pt x="2255888" y="149580"/>
                  </a:lnTo>
                  <a:lnTo>
                    <a:pt x="2255888" y="136880"/>
                  </a:lnTo>
                  <a:lnTo>
                    <a:pt x="2257031" y="136880"/>
                  </a:lnTo>
                  <a:lnTo>
                    <a:pt x="2258339" y="149580"/>
                  </a:lnTo>
                  <a:lnTo>
                    <a:pt x="2259647" y="149580"/>
                  </a:lnTo>
                  <a:lnTo>
                    <a:pt x="2262441" y="136880"/>
                  </a:lnTo>
                  <a:lnTo>
                    <a:pt x="2267191" y="136880"/>
                  </a:lnTo>
                  <a:lnTo>
                    <a:pt x="2264905" y="149580"/>
                  </a:lnTo>
                  <a:lnTo>
                    <a:pt x="2577452" y="149580"/>
                  </a:lnTo>
                  <a:lnTo>
                    <a:pt x="2576461" y="136880"/>
                  </a:lnTo>
                  <a:lnTo>
                    <a:pt x="2579751" y="136880"/>
                  </a:lnTo>
                  <a:lnTo>
                    <a:pt x="2579903" y="149580"/>
                  </a:lnTo>
                  <a:lnTo>
                    <a:pt x="2581554" y="136880"/>
                  </a:lnTo>
                  <a:lnTo>
                    <a:pt x="2617292" y="136880"/>
                  </a:lnTo>
                  <a:lnTo>
                    <a:pt x="2621889" y="149580"/>
                  </a:lnTo>
                  <a:lnTo>
                    <a:pt x="2627630" y="149580"/>
                  </a:lnTo>
                  <a:lnTo>
                    <a:pt x="2626322" y="136880"/>
                  </a:lnTo>
                  <a:lnTo>
                    <a:pt x="2635339" y="136880"/>
                  </a:lnTo>
                  <a:lnTo>
                    <a:pt x="2632545" y="149580"/>
                  </a:lnTo>
                  <a:lnTo>
                    <a:pt x="2676334" y="149580"/>
                  </a:lnTo>
                  <a:lnTo>
                    <a:pt x="2676169" y="136880"/>
                  </a:lnTo>
                  <a:lnTo>
                    <a:pt x="3837978" y="136880"/>
                  </a:lnTo>
                  <a:lnTo>
                    <a:pt x="3838143" y="124180"/>
                  </a:lnTo>
                  <a:lnTo>
                    <a:pt x="3841419" y="124180"/>
                  </a:lnTo>
                  <a:lnTo>
                    <a:pt x="3842232" y="111480"/>
                  </a:lnTo>
                  <a:lnTo>
                    <a:pt x="3845522" y="111480"/>
                  </a:lnTo>
                  <a:lnTo>
                    <a:pt x="3845356" y="99364"/>
                  </a:lnTo>
                  <a:lnTo>
                    <a:pt x="3848011" y="99364"/>
                  </a:lnTo>
                  <a:lnTo>
                    <a:pt x="3848011" y="86664"/>
                  </a:lnTo>
                  <a:close/>
                </a:path>
                <a:path w="4165600" h="149859">
                  <a:moveTo>
                    <a:pt x="4165117" y="60680"/>
                  </a:moveTo>
                  <a:lnTo>
                    <a:pt x="4162158" y="47980"/>
                  </a:lnTo>
                  <a:lnTo>
                    <a:pt x="4161180" y="47980"/>
                  </a:lnTo>
                  <a:lnTo>
                    <a:pt x="4160850" y="35280"/>
                  </a:lnTo>
                  <a:lnTo>
                    <a:pt x="4149102" y="35280"/>
                  </a:lnTo>
                  <a:lnTo>
                    <a:pt x="4149102" y="23101"/>
                  </a:lnTo>
                  <a:lnTo>
                    <a:pt x="4148239" y="23101"/>
                  </a:lnTo>
                  <a:lnTo>
                    <a:pt x="4148239" y="10388"/>
                  </a:lnTo>
                  <a:lnTo>
                    <a:pt x="14808" y="10388"/>
                  </a:lnTo>
                  <a:lnTo>
                    <a:pt x="14808" y="23101"/>
                  </a:lnTo>
                  <a:lnTo>
                    <a:pt x="12306" y="23101"/>
                  </a:lnTo>
                  <a:lnTo>
                    <a:pt x="12458" y="22580"/>
                  </a:lnTo>
                  <a:lnTo>
                    <a:pt x="12954" y="22580"/>
                  </a:lnTo>
                  <a:lnTo>
                    <a:pt x="12788" y="9880"/>
                  </a:lnTo>
                  <a:lnTo>
                    <a:pt x="11468" y="22580"/>
                  </a:lnTo>
                  <a:lnTo>
                    <a:pt x="10655" y="22580"/>
                  </a:lnTo>
                  <a:lnTo>
                    <a:pt x="11633" y="9880"/>
                  </a:lnTo>
                  <a:lnTo>
                    <a:pt x="9829" y="9880"/>
                  </a:lnTo>
                  <a:lnTo>
                    <a:pt x="9994" y="22580"/>
                  </a:lnTo>
                  <a:lnTo>
                    <a:pt x="7696" y="22580"/>
                  </a:lnTo>
                  <a:lnTo>
                    <a:pt x="8851" y="35280"/>
                  </a:lnTo>
                  <a:lnTo>
                    <a:pt x="12128" y="23736"/>
                  </a:lnTo>
                  <a:lnTo>
                    <a:pt x="12128" y="35280"/>
                  </a:lnTo>
                  <a:lnTo>
                    <a:pt x="11150" y="35280"/>
                  </a:lnTo>
                  <a:lnTo>
                    <a:pt x="9017" y="47980"/>
                  </a:lnTo>
                  <a:lnTo>
                    <a:pt x="6883" y="47980"/>
                  </a:lnTo>
                  <a:lnTo>
                    <a:pt x="8851" y="35280"/>
                  </a:lnTo>
                  <a:lnTo>
                    <a:pt x="6553" y="35280"/>
                  </a:lnTo>
                  <a:lnTo>
                    <a:pt x="6718" y="47980"/>
                  </a:lnTo>
                  <a:lnTo>
                    <a:pt x="3111" y="47980"/>
                  </a:lnTo>
                  <a:lnTo>
                    <a:pt x="3759" y="60680"/>
                  </a:lnTo>
                  <a:lnTo>
                    <a:pt x="1143" y="60680"/>
                  </a:lnTo>
                  <a:lnTo>
                    <a:pt x="647" y="73380"/>
                  </a:lnTo>
                  <a:lnTo>
                    <a:pt x="0" y="73380"/>
                  </a:lnTo>
                  <a:lnTo>
                    <a:pt x="0" y="86080"/>
                  </a:lnTo>
                  <a:lnTo>
                    <a:pt x="1638" y="86080"/>
                  </a:lnTo>
                  <a:lnTo>
                    <a:pt x="3276" y="73380"/>
                  </a:lnTo>
                  <a:lnTo>
                    <a:pt x="5245" y="73380"/>
                  </a:lnTo>
                  <a:lnTo>
                    <a:pt x="5080" y="86080"/>
                  </a:lnTo>
                  <a:lnTo>
                    <a:pt x="4118876" y="86080"/>
                  </a:lnTo>
                  <a:lnTo>
                    <a:pt x="4120845" y="98780"/>
                  </a:lnTo>
                  <a:lnTo>
                    <a:pt x="4128871" y="98780"/>
                  </a:lnTo>
                  <a:lnTo>
                    <a:pt x="4129697" y="86080"/>
                  </a:lnTo>
                  <a:lnTo>
                    <a:pt x="4150029" y="86080"/>
                  </a:lnTo>
                  <a:lnTo>
                    <a:pt x="4150525" y="73380"/>
                  </a:lnTo>
                  <a:lnTo>
                    <a:pt x="4164787" y="73380"/>
                  </a:lnTo>
                  <a:lnTo>
                    <a:pt x="4165117" y="60680"/>
                  </a:lnTo>
                  <a:close/>
                </a:path>
              </a:pathLst>
            </a:custGeom>
            <a:solidFill>
              <a:srgbClr val="E2A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99066" y="9219400"/>
              <a:ext cx="3434715" cy="25400"/>
            </a:xfrm>
            <a:custGeom>
              <a:avLst/>
              <a:gdLst/>
              <a:ahLst/>
              <a:cxnLst/>
              <a:rect l="l" t="t" r="r" b="b"/>
              <a:pathLst>
                <a:path w="3434715" h="25400">
                  <a:moveTo>
                    <a:pt x="1206" y="8953"/>
                  </a:moveTo>
                  <a:lnTo>
                    <a:pt x="0" y="12700"/>
                  </a:lnTo>
                  <a:lnTo>
                    <a:pt x="825" y="12700"/>
                  </a:lnTo>
                  <a:lnTo>
                    <a:pt x="1206" y="8953"/>
                  </a:lnTo>
                  <a:close/>
                </a:path>
                <a:path w="3434715" h="25400">
                  <a:moveTo>
                    <a:pt x="286639" y="12700"/>
                  </a:moveTo>
                  <a:lnTo>
                    <a:pt x="277952" y="12700"/>
                  </a:lnTo>
                  <a:lnTo>
                    <a:pt x="281228" y="25400"/>
                  </a:lnTo>
                  <a:lnTo>
                    <a:pt x="286639" y="12700"/>
                  </a:lnTo>
                  <a:close/>
                </a:path>
                <a:path w="3434715" h="25400">
                  <a:moveTo>
                    <a:pt x="1002093" y="9702"/>
                  </a:moveTo>
                  <a:lnTo>
                    <a:pt x="1001433" y="12700"/>
                  </a:lnTo>
                  <a:lnTo>
                    <a:pt x="1002093" y="12700"/>
                  </a:lnTo>
                  <a:lnTo>
                    <a:pt x="1002093" y="9702"/>
                  </a:lnTo>
                  <a:close/>
                </a:path>
                <a:path w="3434715" h="25400">
                  <a:moveTo>
                    <a:pt x="1273810" y="25400"/>
                  </a:moveTo>
                  <a:lnTo>
                    <a:pt x="1272819" y="12700"/>
                  </a:lnTo>
                  <a:lnTo>
                    <a:pt x="1272006" y="12700"/>
                  </a:lnTo>
                  <a:lnTo>
                    <a:pt x="1272984" y="25400"/>
                  </a:lnTo>
                  <a:lnTo>
                    <a:pt x="1273810" y="25400"/>
                  </a:lnTo>
                  <a:close/>
                </a:path>
                <a:path w="3434715" h="25400">
                  <a:moveTo>
                    <a:pt x="1340053" y="25400"/>
                  </a:moveTo>
                  <a:lnTo>
                    <a:pt x="1339240" y="12700"/>
                  </a:lnTo>
                  <a:lnTo>
                    <a:pt x="1336611" y="12700"/>
                  </a:lnTo>
                  <a:lnTo>
                    <a:pt x="1337602" y="25400"/>
                  </a:lnTo>
                  <a:lnTo>
                    <a:pt x="1340053" y="25400"/>
                  </a:lnTo>
                  <a:close/>
                </a:path>
                <a:path w="3434715" h="25400">
                  <a:moveTo>
                    <a:pt x="1946452" y="12700"/>
                  </a:moveTo>
                  <a:lnTo>
                    <a:pt x="1943176" y="12700"/>
                  </a:lnTo>
                  <a:lnTo>
                    <a:pt x="1943836" y="25400"/>
                  </a:lnTo>
                  <a:lnTo>
                    <a:pt x="1944979" y="25400"/>
                  </a:lnTo>
                  <a:lnTo>
                    <a:pt x="1946452" y="12700"/>
                  </a:lnTo>
                  <a:close/>
                </a:path>
                <a:path w="3434715" h="25400">
                  <a:moveTo>
                    <a:pt x="1987943" y="12700"/>
                  </a:moveTo>
                  <a:lnTo>
                    <a:pt x="1983524" y="12700"/>
                  </a:lnTo>
                  <a:lnTo>
                    <a:pt x="1983841" y="25400"/>
                  </a:lnTo>
                  <a:lnTo>
                    <a:pt x="1987943" y="12700"/>
                  </a:lnTo>
                  <a:close/>
                </a:path>
                <a:path w="3434715" h="25400">
                  <a:moveTo>
                    <a:pt x="1993849" y="12700"/>
                  </a:moveTo>
                  <a:lnTo>
                    <a:pt x="1987943" y="12700"/>
                  </a:lnTo>
                  <a:lnTo>
                    <a:pt x="1988604" y="25400"/>
                  </a:lnTo>
                  <a:lnTo>
                    <a:pt x="1991550" y="25400"/>
                  </a:lnTo>
                  <a:lnTo>
                    <a:pt x="1993849" y="12700"/>
                  </a:lnTo>
                  <a:close/>
                </a:path>
                <a:path w="3434715" h="25400">
                  <a:moveTo>
                    <a:pt x="2033536" y="25400"/>
                  </a:moveTo>
                  <a:lnTo>
                    <a:pt x="2030412" y="12700"/>
                  </a:lnTo>
                  <a:lnTo>
                    <a:pt x="2002205" y="12700"/>
                  </a:lnTo>
                  <a:lnTo>
                    <a:pt x="2003361" y="25400"/>
                  </a:lnTo>
                  <a:lnTo>
                    <a:pt x="2033536" y="25400"/>
                  </a:lnTo>
                  <a:close/>
                </a:path>
                <a:path w="3434715" h="25400">
                  <a:moveTo>
                    <a:pt x="2039594" y="25400"/>
                  </a:moveTo>
                  <a:lnTo>
                    <a:pt x="2038616" y="12700"/>
                  </a:lnTo>
                  <a:lnTo>
                    <a:pt x="2035987" y="12700"/>
                  </a:lnTo>
                  <a:lnTo>
                    <a:pt x="2036318" y="25400"/>
                  </a:lnTo>
                  <a:lnTo>
                    <a:pt x="2039594" y="25400"/>
                  </a:lnTo>
                  <a:close/>
                </a:path>
                <a:path w="3434715" h="25400">
                  <a:moveTo>
                    <a:pt x="2065185" y="12700"/>
                  </a:moveTo>
                  <a:lnTo>
                    <a:pt x="2054199" y="12700"/>
                  </a:lnTo>
                  <a:lnTo>
                    <a:pt x="2050097" y="25400"/>
                  </a:lnTo>
                  <a:lnTo>
                    <a:pt x="2063216" y="25400"/>
                  </a:lnTo>
                  <a:lnTo>
                    <a:pt x="2065185" y="12700"/>
                  </a:lnTo>
                  <a:close/>
                </a:path>
                <a:path w="3434715" h="25400">
                  <a:moveTo>
                    <a:pt x="2129129" y="12700"/>
                  </a:moveTo>
                  <a:lnTo>
                    <a:pt x="2069769" y="12700"/>
                  </a:lnTo>
                  <a:lnTo>
                    <a:pt x="2068131" y="25400"/>
                  </a:lnTo>
                  <a:lnTo>
                    <a:pt x="2126513" y="25400"/>
                  </a:lnTo>
                  <a:lnTo>
                    <a:pt x="2129129" y="12700"/>
                  </a:lnTo>
                  <a:close/>
                </a:path>
                <a:path w="3434715" h="25400">
                  <a:moveTo>
                    <a:pt x="2238349" y="12700"/>
                  </a:moveTo>
                  <a:lnTo>
                    <a:pt x="2231288" y="12700"/>
                  </a:lnTo>
                  <a:lnTo>
                    <a:pt x="2237194" y="25400"/>
                  </a:lnTo>
                  <a:lnTo>
                    <a:pt x="2238349" y="12700"/>
                  </a:lnTo>
                  <a:close/>
                </a:path>
                <a:path w="3434715" h="25400">
                  <a:moveTo>
                    <a:pt x="2294572" y="9525"/>
                  </a:moveTo>
                  <a:lnTo>
                    <a:pt x="2293505" y="9525"/>
                  </a:lnTo>
                  <a:lnTo>
                    <a:pt x="2293505" y="622"/>
                  </a:lnTo>
                  <a:lnTo>
                    <a:pt x="2288717" y="622"/>
                  </a:lnTo>
                  <a:lnTo>
                    <a:pt x="2288717" y="9525"/>
                  </a:lnTo>
                  <a:lnTo>
                    <a:pt x="2290051" y="9525"/>
                  </a:lnTo>
                  <a:lnTo>
                    <a:pt x="2290051" y="12065"/>
                  </a:lnTo>
                  <a:lnTo>
                    <a:pt x="2294572" y="12065"/>
                  </a:lnTo>
                  <a:lnTo>
                    <a:pt x="2294572" y="9525"/>
                  </a:lnTo>
                  <a:close/>
                </a:path>
                <a:path w="3434715" h="25400">
                  <a:moveTo>
                    <a:pt x="2301748" y="9525"/>
                  </a:moveTo>
                  <a:lnTo>
                    <a:pt x="2301303" y="9525"/>
                  </a:lnTo>
                  <a:lnTo>
                    <a:pt x="2301303" y="4432"/>
                  </a:lnTo>
                  <a:lnTo>
                    <a:pt x="2300782" y="4432"/>
                  </a:lnTo>
                  <a:lnTo>
                    <a:pt x="2300782" y="622"/>
                  </a:lnTo>
                  <a:lnTo>
                    <a:pt x="2294852" y="622"/>
                  </a:lnTo>
                  <a:lnTo>
                    <a:pt x="2294852" y="4432"/>
                  </a:lnTo>
                  <a:lnTo>
                    <a:pt x="2294788" y="9525"/>
                  </a:lnTo>
                  <a:lnTo>
                    <a:pt x="2295055" y="9525"/>
                  </a:lnTo>
                  <a:lnTo>
                    <a:pt x="2295055" y="10795"/>
                  </a:lnTo>
                  <a:lnTo>
                    <a:pt x="2294674" y="9385"/>
                  </a:lnTo>
                  <a:lnTo>
                    <a:pt x="2294585" y="12700"/>
                  </a:lnTo>
                  <a:lnTo>
                    <a:pt x="2295575" y="12700"/>
                  </a:lnTo>
                  <a:lnTo>
                    <a:pt x="2295398" y="12065"/>
                  </a:lnTo>
                  <a:lnTo>
                    <a:pt x="2301748" y="12065"/>
                  </a:lnTo>
                  <a:lnTo>
                    <a:pt x="2301748" y="9525"/>
                  </a:lnTo>
                  <a:close/>
                </a:path>
                <a:path w="3434715" h="25400">
                  <a:moveTo>
                    <a:pt x="2307221" y="0"/>
                  </a:moveTo>
                  <a:lnTo>
                    <a:pt x="2302624" y="0"/>
                  </a:lnTo>
                  <a:lnTo>
                    <a:pt x="2304923" y="12700"/>
                  </a:lnTo>
                  <a:lnTo>
                    <a:pt x="2307221" y="12700"/>
                  </a:lnTo>
                  <a:lnTo>
                    <a:pt x="2307221" y="0"/>
                  </a:lnTo>
                  <a:close/>
                </a:path>
                <a:path w="3434715" h="25400">
                  <a:moveTo>
                    <a:pt x="2334437" y="0"/>
                  </a:moveTo>
                  <a:lnTo>
                    <a:pt x="2317712" y="0"/>
                  </a:lnTo>
                  <a:lnTo>
                    <a:pt x="2316403" y="12700"/>
                  </a:lnTo>
                  <a:lnTo>
                    <a:pt x="2330170" y="12700"/>
                  </a:lnTo>
                  <a:lnTo>
                    <a:pt x="2334437" y="0"/>
                  </a:lnTo>
                  <a:close/>
                </a:path>
                <a:path w="3434715" h="25400">
                  <a:moveTo>
                    <a:pt x="2351989" y="0"/>
                  </a:moveTo>
                  <a:lnTo>
                    <a:pt x="2348865" y="0"/>
                  </a:lnTo>
                  <a:lnTo>
                    <a:pt x="2346896" y="12700"/>
                  </a:lnTo>
                  <a:lnTo>
                    <a:pt x="2350668" y="12700"/>
                  </a:lnTo>
                  <a:lnTo>
                    <a:pt x="2351989" y="0"/>
                  </a:lnTo>
                  <a:close/>
                </a:path>
                <a:path w="3434715" h="25400">
                  <a:moveTo>
                    <a:pt x="2358377" y="0"/>
                  </a:moveTo>
                  <a:lnTo>
                    <a:pt x="2356739" y="0"/>
                  </a:lnTo>
                  <a:lnTo>
                    <a:pt x="2356396" y="3314"/>
                  </a:lnTo>
                  <a:lnTo>
                    <a:pt x="2356396" y="6985"/>
                  </a:lnTo>
                  <a:lnTo>
                    <a:pt x="2356396" y="9525"/>
                  </a:lnTo>
                  <a:lnTo>
                    <a:pt x="2356218" y="9525"/>
                  </a:lnTo>
                  <a:lnTo>
                    <a:pt x="2356218" y="7607"/>
                  </a:lnTo>
                  <a:lnTo>
                    <a:pt x="2356396" y="6985"/>
                  </a:lnTo>
                  <a:lnTo>
                    <a:pt x="2356396" y="3314"/>
                  </a:lnTo>
                  <a:lnTo>
                    <a:pt x="2356218" y="5029"/>
                  </a:lnTo>
                  <a:lnTo>
                    <a:pt x="2356218" y="622"/>
                  </a:lnTo>
                  <a:lnTo>
                    <a:pt x="2353399" y="622"/>
                  </a:lnTo>
                  <a:lnTo>
                    <a:pt x="2353399" y="9525"/>
                  </a:lnTo>
                  <a:lnTo>
                    <a:pt x="2353322" y="12065"/>
                  </a:lnTo>
                  <a:lnTo>
                    <a:pt x="2355316" y="12065"/>
                  </a:lnTo>
                  <a:lnTo>
                    <a:pt x="2355316" y="9525"/>
                  </a:lnTo>
                  <a:lnTo>
                    <a:pt x="2355621" y="9525"/>
                  </a:lnTo>
                  <a:lnTo>
                    <a:pt x="2355621" y="12065"/>
                  </a:lnTo>
                  <a:lnTo>
                    <a:pt x="2357577" y="12065"/>
                  </a:lnTo>
                  <a:lnTo>
                    <a:pt x="2357577" y="9525"/>
                  </a:lnTo>
                  <a:lnTo>
                    <a:pt x="2357285" y="9525"/>
                  </a:lnTo>
                  <a:lnTo>
                    <a:pt x="2357285" y="4432"/>
                  </a:lnTo>
                  <a:lnTo>
                    <a:pt x="2357120" y="4432"/>
                  </a:lnTo>
                  <a:lnTo>
                    <a:pt x="2358377" y="0"/>
                  </a:lnTo>
                  <a:close/>
                </a:path>
                <a:path w="3434715" h="25400">
                  <a:moveTo>
                    <a:pt x="2375103" y="12700"/>
                  </a:moveTo>
                  <a:lnTo>
                    <a:pt x="2373833" y="9309"/>
                  </a:lnTo>
                  <a:lnTo>
                    <a:pt x="2372474" y="12700"/>
                  </a:lnTo>
                  <a:lnTo>
                    <a:pt x="2375103" y="12700"/>
                  </a:lnTo>
                  <a:close/>
                </a:path>
                <a:path w="3434715" h="25400">
                  <a:moveTo>
                    <a:pt x="2377567" y="0"/>
                  </a:moveTo>
                  <a:lnTo>
                    <a:pt x="2370353" y="0"/>
                  </a:lnTo>
                  <a:lnTo>
                    <a:pt x="2373833" y="9309"/>
                  </a:lnTo>
                  <a:lnTo>
                    <a:pt x="2377567" y="0"/>
                  </a:lnTo>
                  <a:close/>
                </a:path>
                <a:path w="3434715" h="25400">
                  <a:moveTo>
                    <a:pt x="2385276" y="0"/>
                  </a:moveTo>
                  <a:lnTo>
                    <a:pt x="2377567" y="0"/>
                  </a:lnTo>
                  <a:lnTo>
                    <a:pt x="2383307" y="12700"/>
                  </a:lnTo>
                  <a:lnTo>
                    <a:pt x="2385276" y="0"/>
                  </a:lnTo>
                  <a:close/>
                </a:path>
                <a:path w="3434715" h="25400">
                  <a:moveTo>
                    <a:pt x="2575166" y="0"/>
                  </a:moveTo>
                  <a:lnTo>
                    <a:pt x="2389200" y="0"/>
                  </a:lnTo>
                  <a:lnTo>
                    <a:pt x="2389695" y="12700"/>
                  </a:lnTo>
                  <a:lnTo>
                    <a:pt x="2465095" y="12700"/>
                  </a:lnTo>
                  <a:lnTo>
                    <a:pt x="2465095" y="19697"/>
                  </a:lnTo>
                  <a:lnTo>
                    <a:pt x="2465336" y="19697"/>
                  </a:lnTo>
                  <a:lnTo>
                    <a:pt x="2465336" y="24777"/>
                  </a:lnTo>
                  <a:lnTo>
                    <a:pt x="2466924" y="24777"/>
                  </a:lnTo>
                  <a:lnTo>
                    <a:pt x="2466924" y="19697"/>
                  </a:lnTo>
                  <a:lnTo>
                    <a:pt x="2467711" y="19697"/>
                  </a:lnTo>
                  <a:lnTo>
                    <a:pt x="2467711" y="12700"/>
                  </a:lnTo>
                  <a:lnTo>
                    <a:pt x="2469883" y="12700"/>
                  </a:lnTo>
                  <a:lnTo>
                    <a:pt x="2467838" y="19278"/>
                  </a:lnTo>
                  <a:lnTo>
                    <a:pt x="2468080" y="25400"/>
                  </a:lnTo>
                  <a:lnTo>
                    <a:pt x="2471356" y="12700"/>
                  </a:lnTo>
                  <a:lnTo>
                    <a:pt x="2514320" y="12700"/>
                  </a:lnTo>
                  <a:lnTo>
                    <a:pt x="2517279" y="25400"/>
                  </a:lnTo>
                  <a:lnTo>
                    <a:pt x="2530068" y="25400"/>
                  </a:lnTo>
                  <a:lnTo>
                    <a:pt x="2530881" y="12700"/>
                  </a:lnTo>
                  <a:lnTo>
                    <a:pt x="2539415" y="12700"/>
                  </a:lnTo>
                  <a:lnTo>
                    <a:pt x="2536304" y="25400"/>
                  </a:lnTo>
                  <a:lnTo>
                    <a:pt x="2558440" y="25400"/>
                  </a:lnTo>
                  <a:lnTo>
                    <a:pt x="2557119" y="12700"/>
                  </a:lnTo>
                  <a:lnTo>
                    <a:pt x="2565158" y="12700"/>
                  </a:lnTo>
                  <a:lnTo>
                    <a:pt x="2567787" y="25400"/>
                  </a:lnTo>
                  <a:lnTo>
                    <a:pt x="2568270" y="25400"/>
                  </a:lnTo>
                  <a:lnTo>
                    <a:pt x="2569426" y="12700"/>
                  </a:lnTo>
                  <a:lnTo>
                    <a:pt x="2574836" y="12700"/>
                  </a:lnTo>
                  <a:lnTo>
                    <a:pt x="2575166" y="0"/>
                  </a:lnTo>
                  <a:close/>
                </a:path>
                <a:path w="3434715" h="25400">
                  <a:moveTo>
                    <a:pt x="2584513" y="12700"/>
                  </a:moveTo>
                  <a:lnTo>
                    <a:pt x="2584018" y="0"/>
                  </a:lnTo>
                  <a:lnTo>
                    <a:pt x="2575166" y="0"/>
                  </a:lnTo>
                  <a:lnTo>
                    <a:pt x="2578277" y="12700"/>
                  </a:lnTo>
                  <a:lnTo>
                    <a:pt x="2584513" y="12700"/>
                  </a:lnTo>
                  <a:close/>
                </a:path>
                <a:path w="3434715" h="25400">
                  <a:moveTo>
                    <a:pt x="2592209" y="12700"/>
                  </a:moveTo>
                  <a:lnTo>
                    <a:pt x="2591727" y="0"/>
                  </a:lnTo>
                  <a:lnTo>
                    <a:pt x="2584018" y="0"/>
                  </a:lnTo>
                  <a:lnTo>
                    <a:pt x="2585986" y="12700"/>
                  </a:lnTo>
                  <a:lnTo>
                    <a:pt x="2592209" y="12700"/>
                  </a:lnTo>
                  <a:close/>
                </a:path>
                <a:path w="3434715" h="25400">
                  <a:moveTo>
                    <a:pt x="2606814" y="0"/>
                  </a:moveTo>
                  <a:lnTo>
                    <a:pt x="2591727" y="0"/>
                  </a:lnTo>
                  <a:lnTo>
                    <a:pt x="2594178" y="12700"/>
                  </a:lnTo>
                  <a:lnTo>
                    <a:pt x="2606814" y="12700"/>
                  </a:lnTo>
                  <a:lnTo>
                    <a:pt x="2606814" y="0"/>
                  </a:lnTo>
                  <a:close/>
                </a:path>
                <a:path w="3434715" h="25400">
                  <a:moveTo>
                    <a:pt x="2610256" y="12700"/>
                  </a:moveTo>
                  <a:lnTo>
                    <a:pt x="2609431" y="0"/>
                  </a:lnTo>
                  <a:lnTo>
                    <a:pt x="2606814" y="12700"/>
                  </a:lnTo>
                  <a:lnTo>
                    <a:pt x="2610256" y="12700"/>
                  </a:lnTo>
                  <a:close/>
                </a:path>
                <a:path w="3434715" h="25400">
                  <a:moveTo>
                    <a:pt x="2637307" y="0"/>
                  </a:moveTo>
                  <a:lnTo>
                    <a:pt x="2636164" y="0"/>
                  </a:lnTo>
                  <a:lnTo>
                    <a:pt x="2636659" y="12700"/>
                  </a:lnTo>
                  <a:lnTo>
                    <a:pt x="2637142" y="12700"/>
                  </a:lnTo>
                  <a:lnTo>
                    <a:pt x="2637307" y="0"/>
                  </a:lnTo>
                  <a:close/>
                </a:path>
                <a:path w="3434715" h="25400">
                  <a:moveTo>
                    <a:pt x="2661412" y="0"/>
                  </a:moveTo>
                  <a:lnTo>
                    <a:pt x="2637637" y="0"/>
                  </a:lnTo>
                  <a:lnTo>
                    <a:pt x="2639110" y="12700"/>
                  </a:lnTo>
                  <a:lnTo>
                    <a:pt x="2656001" y="12700"/>
                  </a:lnTo>
                  <a:lnTo>
                    <a:pt x="2661412" y="0"/>
                  </a:lnTo>
                  <a:close/>
                </a:path>
                <a:path w="3434715" h="25400">
                  <a:moveTo>
                    <a:pt x="2666796" y="11899"/>
                  </a:moveTo>
                  <a:lnTo>
                    <a:pt x="2666339" y="0"/>
                  </a:lnTo>
                  <a:lnTo>
                    <a:pt x="2661412" y="0"/>
                  </a:lnTo>
                  <a:lnTo>
                    <a:pt x="2666796" y="11899"/>
                  </a:lnTo>
                  <a:close/>
                </a:path>
                <a:path w="3434715" h="25400">
                  <a:moveTo>
                    <a:pt x="2667152" y="12700"/>
                  </a:moveTo>
                  <a:lnTo>
                    <a:pt x="2666796" y="11899"/>
                  </a:lnTo>
                  <a:lnTo>
                    <a:pt x="2666822" y="12700"/>
                  </a:lnTo>
                  <a:lnTo>
                    <a:pt x="2667152" y="12700"/>
                  </a:lnTo>
                  <a:close/>
                </a:path>
                <a:path w="3434715" h="25400">
                  <a:moveTo>
                    <a:pt x="2688475" y="12700"/>
                  </a:moveTo>
                  <a:lnTo>
                    <a:pt x="2682735" y="0"/>
                  </a:lnTo>
                  <a:lnTo>
                    <a:pt x="2672727" y="0"/>
                  </a:lnTo>
                  <a:lnTo>
                    <a:pt x="2674861" y="12700"/>
                  </a:lnTo>
                  <a:lnTo>
                    <a:pt x="2688475" y="12700"/>
                  </a:lnTo>
                  <a:close/>
                </a:path>
                <a:path w="3434715" h="25400">
                  <a:moveTo>
                    <a:pt x="2844088" y="0"/>
                  </a:moveTo>
                  <a:lnTo>
                    <a:pt x="2819654" y="0"/>
                  </a:lnTo>
                  <a:lnTo>
                    <a:pt x="2821787" y="12700"/>
                  </a:lnTo>
                  <a:lnTo>
                    <a:pt x="2838183" y="12700"/>
                  </a:lnTo>
                  <a:lnTo>
                    <a:pt x="2844088" y="0"/>
                  </a:lnTo>
                  <a:close/>
                </a:path>
                <a:path w="3434715" h="25400">
                  <a:moveTo>
                    <a:pt x="2849156" y="12255"/>
                  </a:moveTo>
                  <a:lnTo>
                    <a:pt x="2848686" y="0"/>
                  </a:lnTo>
                  <a:lnTo>
                    <a:pt x="2844088" y="0"/>
                  </a:lnTo>
                  <a:lnTo>
                    <a:pt x="2849156" y="12255"/>
                  </a:lnTo>
                  <a:close/>
                </a:path>
                <a:path w="3434715" h="25400">
                  <a:moveTo>
                    <a:pt x="2849334" y="12700"/>
                  </a:moveTo>
                  <a:lnTo>
                    <a:pt x="2849156" y="12255"/>
                  </a:lnTo>
                  <a:lnTo>
                    <a:pt x="2849168" y="12700"/>
                  </a:lnTo>
                  <a:lnTo>
                    <a:pt x="2849334" y="12700"/>
                  </a:lnTo>
                  <a:close/>
                </a:path>
                <a:path w="3434715" h="25400">
                  <a:moveTo>
                    <a:pt x="2870327" y="12700"/>
                  </a:moveTo>
                  <a:lnTo>
                    <a:pt x="2865082" y="0"/>
                  </a:lnTo>
                  <a:lnTo>
                    <a:pt x="2859011" y="0"/>
                  </a:lnTo>
                  <a:lnTo>
                    <a:pt x="2854909" y="12700"/>
                  </a:lnTo>
                  <a:lnTo>
                    <a:pt x="2870327" y="12700"/>
                  </a:lnTo>
                  <a:close/>
                </a:path>
                <a:path w="3434715" h="25400">
                  <a:moveTo>
                    <a:pt x="2877870" y="12700"/>
                  </a:moveTo>
                  <a:lnTo>
                    <a:pt x="2876397" y="0"/>
                  </a:lnTo>
                  <a:lnTo>
                    <a:pt x="2868358" y="0"/>
                  </a:lnTo>
                  <a:lnTo>
                    <a:pt x="2870987" y="12700"/>
                  </a:lnTo>
                  <a:lnTo>
                    <a:pt x="2877870" y="12700"/>
                  </a:lnTo>
                  <a:close/>
                </a:path>
                <a:path w="3434715" h="25400">
                  <a:moveTo>
                    <a:pt x="2967405" y="0"/>
                  </a:moveTo>
                  <a:lnTo>
                    <a:pt x="2964294" y="0"/>
                  </a:lnTo>
                  <a:lnTo>
                    <a:pt x="2965272" y="12700"/>
                  </a:lnTo>
                  <a:lnTo>
                    <a:pt x="2967405" y="0"/>
                  </a:lnTo>
                  <a:close/>
                </a:path>
                <a:path w="3434715" h="25400">
                  <a:moveTo>
                    <a:pt x="2976257" y="0"/>
                  </a:moveTo>
                  <a:lnTo>
                    <a:pt x="2969374" y="0"/>
                  </a:lnTo>
                  <a:lnTo>
                    <a:pt x="2968879" y="12700"/>
                  </a:lnTo>
                  <a:lnTo>
                    <a:pt x="2976257" y="0"/>
                  </a:lnTo>
                  <a:close/>
                </a:path>
                <a:path w="3434715" h="25400">
                  <a:moveTo>
                    <a:pt x="2996590" y="0"/>
                  </a:moveTo>
                  <a:lnTo>
                    <a:pt x="2976257" y="0"/>
                  </a:lnTo>
                  <a:lnTo>
                    <a:pt x="2979864" y="12700"/>
                  </a:lnTo>
                  <a:lnTo>
                    <a:pt x="2993809" y="12700"/>
                  </a:lnTo>
                  <a:lnTo>
                    <a:pt x="2996590" y="0"/>
                  </a:lnTo>
                  <a:close/>
                </a:path>
                <a:path w="3434715" h="25400">
                  <a:moveTo>
                    <a:pt x="3020364" y="0"/>
                  </a:moveTo>
                  <a:lnTo>
                    <a:pt x="3005442" y="0"/>
                  </a:lnTo>
                  <a:lnTo>
                    <a:pt x="3006102" y="12700"/>
                  </a:lnTo>
                  <a:lnTo>
                    <a:pt x="3018409" y="12700"/>
                  </a:lnTo>
                  <a:lnTo>
                    <a:pt x="3020364" y="0"/>
                  </a:lnTo>
                  <a:close/>
                </a:path>
                <a:path w="3434715" h="25400">
                  <a:moveTo>
                    <a:pt x="3030372" y="0"/>
                  </a:moveTo>
                  <a:lnTo>
                    <a:pt x="3021520" y="0"/>
                  </a:lnTo>
                  <a:lnTo>
                    <a:pt x="3025457" y="12700"/>
                  </a:lnTo>
                  <a:lnTo>
                    <a:pt x="3030372" y="0"/>
                  </a:lnTo>
                  <a:close/>
                </a:path>
                <a:path w="3434715" h="25400">
                  <a:moveTo>
                    <a:pt x="3051530" y="0"/>
                  </a:moveTo>
                  <a:lnTo>
                    <a:pt x="3045625" y="0"/>
                  </a:lnTo>
                  <a:lnTo>
                    <a:pt x="3046603" y="12700"/>
                  </a:lnTo>
                  <a:lnTo>
                    <a:pt x="3051530" y="0"/>
                  </a:lnTo>
                  <a:close/>
                </a:path>
                <a:path w="3434715" h="25400">
                  <a:moveTo>
                    <a:pt x="3066618" y="0"/>
                  </a:moveTo>
                  <a:lnTo>
                    <a:pt x="3051530" y="0"/>
                  </a:lnTo>
                  <a:lnTo>
                    <a:pt x="3051200" y="12700"/>
                  </a:lnTo>
                  <a:lnTo>
                    <a:pt x="3064484" y="12700"/>
                  </a:lnTo>
                  <a:lnTo>
                    <a:pt x="3066618" y="0"/>
                  </a:lnTo>
                  <a:close/>
                </a:path>
                <a:path w="3434715" h="25400">
                  <a:moveTo>
                    <a:pt x="3070060" y="12700"/>
                  </a:moveTo>
                  <a:lnTo>
                    <a:pt x="3067100" y="0"/>
                  </a:lnTo>
                  <a:lnTo>
                    <a:pt x="3066618" y="0"/>
                  </a:lnTo>
                  <a:lnTo>
                    <a:pt x="3066618" y="12700"/>
                  </a:lnTo>
                  <a:lnTo>
                    <a:pt x="3070060" y="12700"/>
                  </a:lnTo>
                  <a:close/>
                </a:path>
                <a:path w="3434715" h="25400">
                  <a:moveTo>
                    <a:pt x="3176651" y="12700"/>
                  </a:moveTo>
                  <a:lnTo>
                    <a:pt x="3175000" y="0"/>
                  </a:lnTo>
                  <a:lnTo>
                    <a:pt x="3167621" y="0"/>
                  </a:lnTo>
                  <a:lnTo>
                    <a:pt x="3169589" y="12700"/>
                  </a:lnTo>
                  <a:lnTo>
                    <a:pt x="3176651" y="12700"/>
                  </a:lnTo>
                  <a:close/>
                </a:path>
                <a:path w="3434715" h="25400">
                  <a:moveTo>
                    <a:pt x="3311931" y="0"/>
                  </a:moveTo>
                  <a:lnTo>
                    <a:pt x="3182061" y="0"/>
                  </a:lnTo>
                  <a:lnTo>
                    <a:pt x="3184347" y="12700"/>
                  </a:lnTo>
                  <a:lnTo>
                    <a:pt x="3310458" y="12700"/>
                  </a:lnTo>
                  <a:lnTo>
                    <a:pt x="3311931" y="0"/>
                  </a:lnTo>
                  <a:close/>
                </a:path>
                <a:path w="3434715" h="25400">
                  <a:moveTo>
                    <a:pt x="3322421" y="0"/>
                  </a:moveTo>
                  <a:lnTo>
                    <a:pt x="3316846" y="0"/>
                  </a:lnTo>
                  <a:lnTo>
                    <a:pt x="3318814" y="12700"/>
                  </a:lnTo>
                  <a:lnTo>
                    <a:pt x="3322421" y="0"/>
                  </a:lnTo>
                  <a:close/>
                </a:path>
                <a:path w="3434715" h="25400">
                  <a:moveTo>
                    <a:pt x="3349650" y="0"/>
                  </a:moveTo>
                  <a:lnTo>
                    <a:pt x="3337179" y="0"/>
                  </a:lnTo>
                  <a:lnTo>
                    <a:pt x="3335871" y="12700"/>
                  </a:lnTo>
                  <a:lnTo>
                    <a:pt x="3347351" y="12700"/>
                  </a:lnTo>
                  <a:lnTo>
                    <a:pt x="3349650" y="0"/>
                  </a:lnTo>
                  <a:close/>
                </a:path>
                <a:path w="3434715" h="25400">
                  <a:moveTo>
                    <a:pt x="3367684" y="12700"/>
                  </a:moveTo>
                  <a:lnTo>
                    <a:pt x="3366706" y="0"/>
                  </a:lnTo>
                  <a:lnTo>
                    <a:pt x="3352762" y="0"/>
                  </a:lnTo>
                  <a:lnTo>
                    <a:pt x="3352431" y="12700"/>
                  </a:lnTo>
                  <a:lnTo>
                    <a:pt x="3367684" y="12700"/>
                  </a:lnTo>
                  <a:close/>
                </a:path>
                <a:path w="3434715" h="25400">
                  <a:moveTo>
                    <a:pt x="3406546" y="0"/>
                  </a:moveTo>
                  <a:lnTo>
                    <a:pt x="3387356" y="0"/>
                  </a:lnTo>
                  <a:lnTo>
                    <a:pt x="3388995" y="12700"/>
                  </a:lnTo>
                  <a:lnTo>
                    <a:pt x="3402279" y="12700"/>
                  </a:lnTo>
                  <a:lnTo>
                    <a:pt x="3406546" y="0"/>
                  </a:lnTo>
                  <a:close/>
                </a:path>
                <a:path w="3434715" h="25400">
                  <a:moveTo>
                    <a:pt x="3423272" y="0"/>
                  </a:moveTo>
                  <a:lnTo>
                    <a:pt x="3417862" y="0"/>
                  </a:lnTo>
                  <a:lnTo>
                    <a:pt x="3421634" y="12700"/>
                  </a:lnTo>
                  <a:lnTo>
                    <a:pt x="3423272" y="0"/>
                  </a:lnTo>
                  <a:close/>
                </a:path>
                <a:path w="3434715" h="25400">
                  <a:moveTo>
                    <a:pt x="3434588" y="0"/>
                  </a:moveTo>
                  <a:lnTo>
                    <a:pt x="3425736" y="0"/>
                  </a:lnTo>
                  <a:lnTo>
                    <a:pt x="3427209" y="12700"/>
                  </a:lnTo>
                  <a:lnTo>
                    <a:pt x="3432619" y="12700"/>
                  </a:lnTo>
                  <a:lnTo>
                    <a:pt x="3434588" y="0"/>
                  </a:lnTo>
                  <a:close/>
                </a:path>
              </a:pathLst>
            </a:custGeom>
            <a:solidFill>
              <a:srgbClr val="E2A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830594" y="6959915"/>
              <a:ext cx="6189345" cy="2298700"/>
            </a:xfrm>
            <a:custGeom>
              <a:avLst/>
              <a:gdLst/>
              <a:ahLst/>
              <a:cxnLst/>
              <a:rect l="l" t="t" r="r" b="b"/>
              <a:pathLst>
                <a:path w="6189344" h="2298700">
                  <a:moveTo>
                    <a:pt x="3630378" y="12699"/>
                  </a:moveTo>
                  <a:lnTo>
                    <a:pt x="3628738" y="0"/>
                  </a:lnTo>
                  <a:lnTo>
                    <a:pt x="3631197" y="0"/>
                  </a:lnTo>
                  <a:lnTo>
                    <a:pt x="3630378" y="12699"/>
                  </a:lnTo>
                  <a:close/>
                </a:path>
                <a:path w="6189344" h="2298700">
                  <a:moveTo>
                    <a:pt x="3975558" y="12699"/>
                  </a:moveTo>
                  <a:lnTo>
                    <a:pt x="3634969" y="12699"/>
                  </a:lnTo>
                  <a:lnTo>
                    <a:pt x="3634313" y="0"/>
                  </a:lnTo>
                  <a:lnTo>
                    <a:pt x="3975066" y="0"/>
                  </a:lnTo>
                  <a:lnTo>
                    <a:pt x="3975558" y="12699"/>
                  </a:lnTo>
                  <a:close/>
                </a:path>
                <a:path w="6189344" h="2298700">
                  <a:moveTo>
                    <a:pt x="3489519" y="25399"/>
                  </a:moveTo>
                  <a:lnTo>
                    <a:pt x="3487552" y="12699"/>
                  </a:lnTo>
                  <a:lnTo>
                    <a:pt x="3497063" y="12699"/>
                  </a:lnTo>
                  <a:lnTo>
                    <a:pt x="3494165" y="21012"/>
                  </a:lnTo>
                  <a:lnTo>
                    <a:pt x="3489519" y="25399"/>
                  </a:lnTo>
                  <a:close/>
                </a:path>
                <a:path w="6189344" h="2298700">
                  <a:moveTo>
                    <a:pt x="3505425" y="25399"/>
                  </a:moveTo>
                  <a:lnTo>
                    <a:pt x="3492635" y="25399"/>
                  </a:lnTo>
                  <a:lnTo>
                    <a:pt x="3494165" y="21012"/>
                  </a:lnTo>
                  <a:lnTo>
                    <a:pt x="3502966" y="12699"/>
                  </a:lnTo>
                  <a:lnTo>
                    <a:pt x="3507721" y="12699"/>
                  </a:lnTo>
                  <a:lnTo>
                    <a:pt x="3505425" y="25399"/>
                  </a:lnTo>
                  <a:close/>
                </a:path>
                <a:path w="6189344" h="2298700">
                  <a:moveTo>
                    <a:pt x="4097888" y="25399"/>
                  </a:moveTo>
                  <a:lnTo>
                    <a:pt x="3505425" y="25399"/>
                  </a:lnTo>
                  <a:lnTo>
                    <a:pt x="3511656" y="12699"/>
                  </a:lnTo>
                  <a:lnTo>
                    <a:pt x="4092477" y="12699"/>
                  </a:lnTo>
                  <a:lnTo>
                    <a:pt x="4097888" y="25399"/>
                  </a:lnTo>
                  <a:close/>
                </a:path>
                <a:path w="6189344" h="2298700">
                  <a:moveTo>
                    <a:pt x="4121009" y="25399"/>
                  </a:moveTo>
                  <a:lnTo>
                    <a:pt x="4110679" y="25399"/>
                  </a:lnTo>
                  <a:lnTo>
                    <a:pt x="4101660" y="12699"/>
                  </a:lnTo>
                  <a:lnTo>
                    <a:pt x="4110514" y="12699"/>
                  </a:lnTo>
                  <a:lnTo>
                    <a:pt x="4121009" y="25399"/>
                  </a:lnTo>
                  <a:close/>
                </a:path>
                <a:path w="6189344" h="2298700">
                  <a:moveTo>
                    <a:pt x="3492635" y="25399"/>
                  </a:moveTo>
                  <a:lnTo>
                    <a:pt x="3489519" y="25399"/>
                  </a:lnTo>
                  <a:lnTo>
                    <a:pt x="3494165" y="21012"/>
                  </a:lnTo>
                  <a:lnTo>
                    <a:pt x="3492635" y="25399"/>
                  </a:lnTo>
                  <a:close/>
                </a:path>
                <a:path w="6189344" h="2298700">
                  <a:moveTo>
                    <a:pt x="3450821" y="38099"/>
                  </a:moveTo>
                  <a:lnTo>
                    <a:pt x="3434259" y="38099"/>
                  </a:lnTo>
                  <a:lnTo>
                    <a:pt x="3446394" y="25399"/>
                  </a:lnTo>
                  <a:lnTo>
                    <a:pt x="3451805" y="25399"/>
                  </a:lnTo>
                  <a:lnTo>
                    <a:pt x="3450821" y="38099"/>
                  </a:lnTo>
                  <a:close/>
                </a:path>
                <a:path w="6189344" h="2298700">
                  <a:moveTo>
                    <a:pt x="4172664" y="38099"/>
                  </a:moveTo>
                  <a:lnTo>
                    <a:pt x="3457052" y="38099"/>
                  </a:lnTo>
                  <a:lnTo>
                    <a:pt x="3458200" y="25399"/>
                  </a:lnTo>
                  <a:lnTo>
                    <a:pt x="4158397" y="25399"/>
                  </a:lnTo>
                  <a:lnTo>
                    <a:pt x="4172183" y="37005"/>
                  </a:lnTo>
                  <a:lnTo>
                    <a:pt x="4172664" y="38099"/>
                  </a:lnTo>
                  <a:close/>
                </a:path>
                <a:path w="6189344" h="2298700">
                  <a:moveTo>
                    <a:pt x="4177911" y="38099"/>
                  </a:moveTo>
                  <a:lnTo>
                    <a:pt x="4173484" y="38099"/>
                  </a:lnTo>
                  <a:lnTo>
                    <a:pt x="4172183" y="37005"/>
                  </a:lnTo>
                  <a:lnTo>
                    <a:pt x="4167089" y="25399"/>
                  </a:lnTo>
                  <a:lnTo>
                    <a:pt x="4177911" y="38099"/>
                  </a:lnTo>
                  <a:close/>
                </a:path>
                <a:path w="6189344" h="2298700">
                  <a:moveTo>
                    <a:pt x="4192341" y="38099"/>
                  </a:moveTo>
                  <a:lnTo>
                    <a:pt x="4177911" y="38099"/>
                  </a:lnTo>
                  <a:lnTo>
                    <a:pt x="4169548" y="25399"/>
                  </a:lnTo>
                  <a:lnTo>
                    <a:pt x="4180535" y="25399"/>
                  </a:lnTo>
                  <a:lnTo>
                    <a:pt x="4192341" y="38099"/>
                  </a:lnTo>
                  <a:close/>
                </a:path>
                <a:path w="6189344" h="2298700">
                  <a:moveTo>
                    <a:pt x="4173484" y="38099"/>
                  </a:moveTo>
                  <a:lnTo>
                    <a:pt x="4172664" y="38099"/>
                  </a:lnTo>
                  <a:lnTo>
                    <a:pt x="4172183" y="37005"/>
                  </a:lnTo>
                  <a:lnTo>
                    <a:pt x="4173484" y="38099"/>
                  </a:lnTo>
                  <a:close/>
                </a:path>
                <a:path w="6189344" h="2298700">
                  <a:moveTo>
                    <a:pt x="3395394" y="50799"/>
                  </a:moveTo>
                  <a:lnTo>
                    <a:pt x="3389654" y="50799"/>
                  </a:lnTo>
                  <a:lnTo>
                    <a:pt x="3394902" y="38099"/>
                  </a:lnTo>
                  <a:lnTo>
                    <a:pt x="3395394" y="50799"/>
                  </a:lnTo>
                  <a:close/>
                </a:path>
                <a:path w="6189344" h="2298700">
                  <a:moveTo>
                    <a:pt x="4239404" y="50799"/>
                  </a:moveTo>
                  <a:lnTo>
                    <a:pt x="3395394" y="50799"/>
                  </a:lnTo>
                  <a:lnTo>
                    <a:pt x="3400805" y="38099"/>
                  </a:lnTo>
                  <a:lnTo>
                    <a:pt x="4233829" y="38099"/>
                  </a:lnTo>
                  <a:lnTo>
                    <a:pt x="4239404" y="50799"/>
                  </a:lnTo>
                  <a:close/>
                </a:path>
                <a:path w="6189344" h="2298700">
                  <a:moveTo>
                    <a:pt x="3318651" y="63499"/>
                  </a:moveTo>
                  <a:lnTo>
                    <a:pt x="3302088" y="63499"/>
                  </a:lnTo>
                  <a:lnTo>
                    <a:pt x="3307991" y="50799"/>
                  </a:lnTo>
                  <a:lnTo>
                    <a:pt x="3317503" y="50799"/>
                  </a:lnTo>
                  <a:lnTo>
                    <a:pt x="3318651" y="63499"/>
                  </a:lnTo>
                  <a:close/>
                </a:path>
                <a:path w="6189344" h="2298700">
                  <a:moveTo>
                    <a:pt x="3335541" y="63499"/>
                  </a:moveTo>
                  <a:lnTo>
                    <a:pt x="3319143" y="63499"/>
                  </a:lnTo>
                  <a:lnTo>
                    <a:pt x="3327998" y="50799"/>
                  </a:lnTo>
                  <a:lnTo>
                    <a:pt x="3336197" y="50799"/>
                  </a:lnTo>
                  <a:lnTo>
                    <a:pt x="3335541" y="63499"/>
                  </a:lnTo>
                  <a:close/>
                </a:path>
                <a:path w="6189344" h="2298700">
                  <a:moveTo>
                    <a:pt x="3335541" y="63499"/>
                  </a:moveTo>
                  <a:lnTo>
                    <a:pt x="3336197" y="50799"/>
                  </a:lnTo>
                  <a:lnTo>
                    <a:pt x="3343412" y="50799"/>
                  </a:lnTo>
                  <a:lnTo>
                    <a:pt x="3335541" y="63499"/>
                  </a:lnTo>
                  <a:close/>
                </a:path>
                <a:path w="6189344" h="2298700">
                  <a:moveTo>
                    <a:pt x="4275972" y="63499"/>
                  </a:moveTo>
                  <a:lnTo>
                    <a:pt x="3335541" y="63499"/>
                  </a:lnTo>
                  <a:lnTo>
                    <a:pt x="3343412" y="50799"/>
                  </a:lnTo>
                  <a:lnTo>
                    <a:pt x="4272365" y="50799"/>
                  </a:lnTo>
                  <a:lnTo>
                    <a:pt x="4275972" y="63499"/>
                  </a:lnTo>
                  <a:close/>
                </a:path>
                <a:path w="6189344" h="2298700">
                  <a:moveTo>
                    <a:pt x="4316147" y="76199"/>
                  </a:moveTo>
                  <a:lnTo>
                    <a:pt x="3258961" y="76199"/>
                  </a:lnTo>
                  <a:lnTo>
                    <a:pt x="3263389" y="63499"/>
                  </a:lnTo>
                  <a:lnTo>
                    <a:pt x="4313360" y="63499"/>
                  </a:lnTo>
                  <a:lnTo>
                    <a:pt x="4316147" y="76199"/>
                  </a:lnTo>
                  <a:close/>
                </a:path>
                <a:path w="6189344" h="2298700">
                  <a:moveTo>
                    <a:pt x="4318443" y="76199"/>
                  </a:moveTo>
                  <a:lnTo>
                    <a:pt x="4313360" y="63499"/>
                  </a:lnTo>
                  <a:lnTo>
                    <a:pt x="4314836" y="63499"/>
                  </a:lnTo>
                  <a:lnTo>
                    <a:pt x="4318443" y="76199"/>
                  </a:lnTo>
                  <a:close/>
                </a:path>
                <a:path w="6189344" h="2298700">
                  <a:moveTo>
                    <a:pt x="3222230" y="88899"/>
                  </a:moveTo>
                  <a:lnTo>
                    <a:pt x="3214522" y="88899"/>
                  </a:lnTo>
                  <a:lnTo>
                    <a:pt x="3217638" y="76199"/>
                  </a:lnTo>
                  <a:lnTo>
                    <a:pt x="3223870" y="76199"/>
                  </a:lnTo>
                  <a:lnTo>
                    <a:pt x="3222230" y="88899"/>
                  </a:lnTo>
                  <a:close/>
                </a:path>
                <a:path w="6189344" h="2298700">
                  <a:moveTo>
                    <a:pt x="3229909" y="88629"/>
                  </a:moveTo>
                  <a:lnTo>
                    <a:pt x="3228625" y="76199"/>
                  </a:lnTo>
                  <a:lnTo>
                    <a:pt x="3236168" y="76199"/>
                  </a:lnTo>
                  <a:lnTo>
                    <a:pt x="3229909" y="88629"/>
                  </a:lnTo>
                  <a:close/>
                </a:path>
                <a:path w="6189344" h="2298700">
                  <a:moveTo>
                    <a:pt x="3229937" y="88899"/>
                  </a:moveTo>
                  <a:lnTo>
                    <a:pt x="3229909" y="88629"/>
                  </a:lnTo>
                  <a:lnTo>
                    <a:pt x="3236168" y="76199"/>
                  </a:lnTo>
                  <a:lnTo>
                    <a:pt x="3235736" y="79916"/>
                  </a:lnTo>
                  <a:lnTo>
                    <a:pt x="3229937" y="88899"/>
                  </a:lnTo>
                  <a:close/>
                </a:path>
                <a:path w="6189344" h="2298700">
                  <a:moveTo>
                    <a:pt x="3235736" y="79916"/>
                  </a:moveTo>
                  <a:lnTo>
                    <a:pt x="3236168" y="76199"/>
                  </a:lnTo>
                  <a:lnTo>
                    <a:pt x="3238136" y="76199"/>
                  </a:lnTo>
                  <a:lnTo>
                    <a:pt x="3235736" y="79916"/>
                  </a:lnTo>
                  <a:close/>
                </a:path>
                <a:path w="6189344" h="2298700">
                  <a:moveTo>
                    <a:pt x="4350912" y="88899"/>
                  </a:moveTo>
                  <a:lnTo>
                    <a:pt x="3236332" y="88899"/>
                  </a:lnTo>
                  <a:lnTo>
                    <a:pt x="3240104" y="76199"/>
                  </a:lnTo>
                  <a:lnTo>
                    <a:pt x="4348288" y="76199"/>
                  </a:lnTo>
                  <a:lnTo>
                    <a:pt x="4350912" y="88899"/>
                  </a:lnTo>
                  <a:close/>
                </a:path>
                <a:path w="6189344" h="2298700">
                  <a:moveTo>
                    <a:pt x="4357635" y="88899"/>
                  </a:moveTo>
                  <a:lnTo>
                    <a:pt x="4355995" y="88899"/>
                  </a:lnTo>
                  <a:lnTo>
                    <a:pt x="4348616" y="76199"/>
                  </a:lnTo>
                  <a:lnTo>
                    <a:pt x="4350420" y="76199"/>
                  </a:lnTo>
                  <a:lnTo>
                    <a:pt x="4357635" y="88899"/>
                  </a:lnTo>
                  <a:close/>
                </a:path>
                <a:path w="6189344" h="2298700">
                  <a:moveTo>
                    <a:pt x="4362226" y="88899"/>
                  </a:moveTo>
                  <a:lnTo>
                    <a:pt x="4361571" y="88899"/>
                  </a:lnTo>
                  <a:lnTo>
                    <a:pt x="4357963" y="76199"/>
                  </a:lnTo>
                  <a:lnTo>
                    <a:pt x="4358619" y="76199"/>
                  </a:lnTo>
                  <a:lnTo>
                    <a:pt x="4362226" y="88899"/>
                  </a:lnTo>
                  <a:close/>
                </a:path>
                <a:path w="6189344" h="2298700">
                  <a:moveTo>
                    <a:pt x="4376165" y="88899"/>
                  </a:moveTo>
                  <a:lnTo>
                    <a:pt x="4369605" y="88899"/>
                  </a:lnTo>
                  <a:lnTo>
                    <a:pt x="4365178" y="76199"/>
                  </a:lnTo>
                  <a:lnTo>
                    <a:pt x="4372066" y="76199"/>
                  </a:lnTo>
                  <a:lnTo>
                    <a:pt x="4376165" y="88899"/>
                  </a:lnTo>
                  <a:close/>
                </a:path>
                <a:path w="6189344" h="2298700">
                  <a:moveTo>
                    <a:pt x="3234692" y="88899"/>
                  </a:moveTo>
                  <a:lnTo>
                    <a:pt x="3229937" y="88899"/>
                  </a:lnTo>
                  <a:lnTo>
                    <a:pt x="3235736" y="79916"/>
                  </a:lnTo>
                  <a:lnTo>
                    <a:pt x="3234692" y="88899"/>
                  </a:lnTo>
                  <a:close/>
                </a:path>
                <a:path w="6189344" h="2298700">
                  <a:moveTo>
                    <a:pt x="3229937" y="88899"/>
                  </a:moveTo>
                  <a:lnTo>
                    <a:pt x="3229773" y="88899"/>
                  </a:lnTo>
                  <a:lnTo>
                    <a:pt x="3229909" y="88629"/>
                  </a:lnTo>
                  <a:lnTo>
                    <a:pt x="3229937" y="88899"/>
                  </a:lnTo>
                  <a:close/>
                </a:path>
                <a:path w="6189344" h="2298700">
                  <a:moveTo>
                    <a:pt x="3181562" y="101599"/>
                  </a:moveTo>
                  <a:lnTo>
                    <a:pt x="3168936" y="101599"/>
                  </a:lnTo>
                  <a:lnTo>
                    <a:pt x="3182382" y="88899"/>
                  </a:lnTo>
                  <a:lnTo>
                    <a:pt x="3185826" y="88899"/>
                  </a:lnTo>
                  <a:lnTo>
                    <a:pt x="3181562" y="101599"/>
                  </a:lnTo>
                  <a:close/>
                </a:path>
                <a:path w="6189344" h="2298700">
                  <a:moveTo>
                    <a:pt x="3183384" y="101599"/>
                  </a:moveTo>
                  <a:lnTo>
                    <a:pt x="3181562" y="101599"/>
                  </a:lnTo>
                  <a:lnTo>
                    <a:pt x="3185826" y="88899"/>
                  </a:lnTo>
                  <a:lnTo>
                    <a:pt x="3190417" y="88899"/>
                  </a:lnTo>
                  <a:lnTo>
                    <a:pt x="3183384" y="101599"/>
                  </a:lnTo>
                  <a:close/>
                </a:path>
                <a:path w="6189344" h="2298700">
                  <a:moveTo>
                    <a:pt x="3187302" y="101599"/>
                  </a:moveTo>
                  <a:lnTo>
                    <a:pt x="3183384" y="101599"/>
                  </a:lnTo>
                  <a:lnTo>
                    <a:pt x="3190417" y="88899"/>
                  </a:lnTo>
                  <a:lnTo>
                    <a:pt x="3193369" y="88899"/>
                  </a:lnTo>
                  <a:lnTo>
                    <a:pt x="3187302" y="101599"/>
                  </a:lnTo>
                  <a:close/>
                </a:path>
                <a:path w="6189344" h="2298700">
                  <a:moveTo>
                    <a:pt x="4396663" y="101599"/>
                  </a:moveTo>
                  <a:lnTo>
                    <a:pt x="3193369" y="101599"/>
                  </a:lnTo>
                  <a:lnTo>
                    <a:pt x="3205996" y="88899"/>
                  </a:lnTo>
                  <a:lnTo>
                    <a:pt x="4393055" y="88899"/>
                  </a:lnTo>
                  <a:lnTo>
                    <a:pt x="4396663" y="101599"/>
                  </a:lnTo>
                  <a:close/>
                </a:path>
                <a:path w="6189344" h="2298700">
                  <a:moveTo>
                    <a:pt x="3127284" y="114299"/>
                  </a:moveTo>
                  <a:lnTo>
                    <a:pt x="3130235" y="101599"/>
                  </a:lnTo>
                  <a:lnTo>
                    <a:pt x="3131056" y="101599"/>
                  </a:lnTo>
                  <a:lnTo>
                    <a:pt x="3129842" y="110997"/>
                  </a:lnTo>
                  <a:lnTo>
                    <a:pt x="3127284" y="114299"/>
                  </a:lnTo>
                  <a:close/>
                </a:path>
                <a:path w="6189344" h="2298700">
                  <a:moveTo>
                    <a:pt x="3134918" y="104446"/>
                  </a:moveTo>
                  <a:lnTo>
                    <a:pt x="3134991" y="101599"/>
                  </a:lnTo>
                  <a:lnTo>
                    <a:pt x="3137123" y="101599"/>
                  </a:lnTo>
                  <a:lnTo>
                    <a:pt x="3134918" y="104446"/>
                  </a:lnTo>
                  <a:close/>
                </a:path>
                <a:path w="6189344" h="2298700">
                  <a:moveTo>
                    <a:pt x="3138927" y="114299"/>
                  </a:moveTo>
                  <a:lnTo>
                    <a:pt x="3136303" y="114299"/>
                  </a:lnTo>
                  <a:lnTo>
                    <a:pt x="3138271" y="101599"/>
                  </a:lnTo>
                  <a:lnTo>
                    <a:pt x="3141059" y="101599"/>
                  </a:lnTo>
                  <a:lnTo>
                    <a:pt x="3140977" y="107950"/>
                  </a:lnTo>
                  <a:lnTo>
                    <a:pt x="3138927" y="114299"/>
                  </a:lnTo>
                  <a:close/>
                </a:path>
                <a:path w="6189344" h="2298700">
                  <a:moveTo>
                    <a:pt x="3140929" y="111642"/>
                  </a:moveTo>
                  <a:lnTo>
                    <a:pt x="3140977" y="107950"/>
                  </a:lnTo>
                  <a:lnTo>
                    <a:pt x="3143027" y="101599"/>
                  </a:lnTo>
                  <a:lnTo>
                    <a:pt x="3146634" y="101599"/>
                  </a:lnTo>
                  <a:lnTo>
                    <a:pt x="3140929" y="111642"/>
                  </a:lnTo>
                  <a:close/>
                </a:path>
                <a:path w="6189344" h="2298700">
                  <a:moveTo>
                    <a:pt x="3148438" y="114299"/>
                  </a:moveTo>
                  <a:lnTo>
                    <a:pt x="3141878" y="114299"/>
                  </a:lnTo>
                  <a:lnTo>
                    <a:pt x="3149258" y="101599"/>
                  </a:lnTo>
                  <a:lnTo>
                    <a:pt x="3148841" y="112348"/>
                  </a:lnTo>
                  <a:lnTo>
                    <a:pt x="3148438" y="114299"/>
                  </a:lnTo>
                  <a:close/>
                </a:path>
                <a:path w="6189344" h="2298700">
                  <a:moveTo>
                    <a:pt x="4436018" y="114299"/>
                  </a:moveTo>
                  <a:lnTo>
                    <a:pt x="3148766" y="114299"/>
                  </a:lnTo>
                  <a:lnTo>
                    <a:pt x="3148841" y="112348"/>
                  </a:lnTo>
                  <a:lnTo>
                    <a:pt x="3151062" y="101599"/>
                  </a:lnTo>
                  <a:lnTo>
                    <a:pt x="4431754" y="101599"/>
                  </a:lnTo>
                  <a:lnTo>
                    <a:pt x="4436018" y="114299"/>
                  </a:lnTo>
                  <a:close/>
                </a:path>
                <a:path w="6189344" h="2298700">
                  <a:moveTo>
                    <a:pt x="3134663" y="114299"/>
                  </a:moveTo>
                  <a:lnTo>
                    <a:pt x="3129416" y="114299"/>
                  </a:lnTo>
                  <a:lnTo>
                    <a:pt x="3129842" y="110997"/>
                  </a:lnTo>
                  <a:lnTo>
                    <a:pt x="3134918" y="104446"/>
                  </a:lnTo>
                  <a:lnTo>
                    <a:pt x="3134663" y="114299"/>
                  </a:lnTo>
                  <a:close/>
                </a:path>
                <a:path w="6189344" h="2298700">
                  <a:moveTo>
                    <a:pt x="3139419" y="114299"/>
                  </a:moveTo>
                  <a:lnTo>
                    <a:pt x="3138927" y="114299"/>
                  </a:lnTo>
                  <a:lnTo>
                    <a:pt x="3140977" y="107950"/>
                  </a:lnTo>
                  <a:lnTo>
                    <a:pt x="3140929" y="111642"/>
                  </a:lnTo>
                  <a:lnTo>
                    <a:pt x="3139419" y="114299"/>
                  </a:lnTo>
                  <a:close/>
                </a:path>
                <a:path w="6189344" h="2298700">
                  <a:moveTo>
                    <a:pt x="3140895" y="114299"/>
                  </a:moveTo>
                  <a:lnTo>
                    <a:pt x="3139419" y="114299"/>
                  </a:lnTo>
                  <a:lnTo>
                    <a:pt x="3140929" y="111642"/>
                  </a:lnTo>
                  <a:lnTo>
                    <a:pt x="3140895" y="114299"/>
                  </a:lnTo>
                  <a:close/>
                </a:path>
                <a:path w="6189344" h="2298700">
                  <a:moveTo>
                    <a:pt x="3148766" y="114299"/>
                  </a:moveTo>
                  <a:lnTo>
                    <a:pt x="3148438" y="114299"/>
                  </a:lnTo>
                  <a:lnTo>
                    <a:pt x="3148841" y="112348"/>
                  </a:lnTo>
                  <a:lnTo>
                    <a:pt x="3148766" y="114299"/>
                  </a:lnTo>
                  <a:close/>
                </a:path>
                <a:path w="6189344" h="2298700">
                  <a:moveTo>
                    <a:pt x="4458812" y="126999"/>
                  </a:moveTo>
                  <a:lnTo>
                    <a:pt x="3097604" y="126999"/>
                  </a:lnTo>
                  <a:lnTo>
                    <a:pt x="3104819" y="114299"/>
                  </a:lnTo>
                  <a:lnTo>
                    <a:pt x="4453728" y="114299"/>
                  </a:lnTo>
                  <a:lnTo>
                    <a:pt x="4458812" y="126999"/>
                  </a:lnTo>
                  <a:close/>
                </a:path>
                <a:path w="6189344" h="2298700">
                  <a:moveTo>
                    <a:pt x="3052345" y="139699"/>
                  </a:moveTo>
                  <a:lnTo>
                    <a:pt x="3046933" y="139699"/>
                  </a:lnTo>
                  <a:lnTo>
                    <a:pt x="3052672" y="126999"/>
                  </a:lnTo>
                  <a:lnTo>
                    <a:pt x="3052345" y="139699"/>
                  </a:lnTo>
                  <a:close/>
                </a:path>
                <a:path w="6189344" h="2298700">
                  <a:moveTo>
                    <a:pt x="3065955" y="139699"/>
                  </a:moveTo>
                  <a:lnTo>
                    <a:pt x="3053820" y="139699"/>
                  </a:lnTo>
                  <a:lnTo>
                    <a:pt x="3059232" y="126999"/>
                  </a:lnTo>
                  <a:lnTo>
                    <a:pt x="3069562" y="126999"/>
                  </a:lnTo>
                  <a:lnTo>
                    <a:pt x="3065955" y="139699"/>
                  </a:lnTo>
                  <a:close/>
                </a:path>
                <a:path w="6189344" h="2298700">
                  <a:moveTo>
                    <a:pt x="4484721" y="139699"/>
                  </a:moveTo>
                  <a:lnTo>
                    <a:pt x="3066775" y="139699"/>
                  </a:lnTo>
                  <a:lnTo>
                    <a:pt x="3073662" y="126999"/>
                  </a:lnTo>
                  <a:lnTo>
                    <a:pt x="4477506" y="126999"/>
                  </a:lnTo>
                  <a:lnTo>
                    <a:pt x="4484721" y="139699"/>
                  </a:lnTo>
                  <a:close/>
                </a:path>
                <a:path w="6189344" h="2298700">
                  <a:moveTo>
                    <a:pt x="4518172" y="152399"/>
                  </a:moveTo>
                  <a:lnTo>
                    <a:pt x="3023950" y="152399"/>
                  </a:lnTo>
                  <a:lnTo>
                    <a:pt x="3031191" y="139699"/>
                  </a:lnTo>
                  <a:lnTo>
                    <a:pt x="4512925" y="139699"/>
                  </a:lnTo>
                  <a:lnTo>
                    <a:pt x="4518172" y="152399"/>
                  </a:lnTo>
                  <a:close/>
                </a:path>
                <a:path w="6189344" h="2298700">
                  <a:moveTo>
                    <a:pt x="2989376" y="165099"/>
                  </a:moveTo>
                  <a:lnTo>
                    <a:pt x="2986260" y="165099"/>
                  </a:lnTo>
                  <a:lnTo>
                    <a:pt x="2989048" y="152399"/>
                  </a:lnTo>
                  <a:lnTo>
                    <a:pt x="2990032" y="152399"/>
                  </a:lnTo>
                  <a:lnTo>
                    <a:pt x="2989376" y="165099"/>
                  </a:lnTo>
                  <a:close/>
                </a:path>
                <a:path w="6189344" h="2298700">
                  <a:moveTo>
                    <a:pt x="2997575" y="165099"/>
                  </a:moveTo>
                  <a:lnTo>
                    <a:pt x="2989376" y="165099"/>
                  </a:lnTo>
                  <a:lnTo>
                    <a:pt x="2994131" y="152399"/>
                  </a:lnTo>
                  <a:lnTo>
                    <a:pt x="3000199" y="152399"/>
                  </a:lnTo>
                  <a:lnTo>
                    <a:pt x="2997575" y="165099"/>
                  </a:lnTo>
                  <a:close/>
                </a:path>
                <a:path w="6189344" h="2298700">
                  <a:moveTo>
                    <a:pt x="2997575" y="165099"/>
                  </a:moveTo>
                  <a:lnTo>
                    <a:pt x="3000199" y="152399"/>
                  </a:lnTo>
                  <a:lnTo>
                    <a:pt x="3003478" y="152399"/>
                  </a:lnTo>
                  <a:lnTo>
                    <a:pt x="2997575" y="165099"/>
                  </a:lnTo>
                  <a:close/>
                </a:path>
                <a:path w="6189344" h="2298700">
                  <a:moveTo>
                    <a:pt x="4540965" y="165099"/>
                  </a:moveTo>
                  <a:lnTo>
                    <a:pt x="2997575" y="165099"/>
                  </a:lnTo>
                  <a:lnTo>
                    <a:pt x="3003478" y="152399"/>
                  </a:lnTo>
                  <a:lnTo>
                    <a:pt x="4534078" y="152399"/>
                  </a:lnTo>
                  <a:lnTo>
                    <a:pt x="4540965" y="165099"/>
                  </a:lnTo>
                  <a:close/>
                </a:path>
                <a:path w="6189344" h="2298700">
                  <a:moveTo>
                    <a:pt x="2958029" y="177799"/>
                  </a:moveTo>
                  <a:lnTo>
                    <a:pt x="2955431" y="177799"/>
                  </a:lnTo>
                  <a:lnTo>
                    <a:pt x="2960187" y="165099"/>
                  </a:lnTo>
                  <a:lnTo>
                    <a:pt x="2960649" y="171071"/>
                  </a:lnTo>
                  <a:lnTo>
                    <a:pt x="2958029" y="177799"/>
                  </a:lnTo>
                  <a:close/>
                </a:path>
                <a:path w="6189344" h="2298700">
                  <a:moveTo>
                    <a:pt x="2962646" y="177799"/>
                  </a:moveTo>
                  <a:lnTo>
                    <a:pt x="2961170" y="177799"/>
                  </a:lnTo>
                  <a:lnTo>
                    <a:pt x="2960649" y="171071"/>
                  </a:lnTo>
                  <a:lnTo>
                    <a:pt x="2962974" y="165099"/>
                  </a:lnTo>
                  <a:lnTo>
                    <a:pt x="2965762" y="165099"/>
                  </a:lnTo>
                  <a:lnTo>
                    <a:pt x="2965803" y="166157"/>
                  </a:lnTo>
                  <a:lnTo>
                    <a:pt x="2962646" y="177799"/>
                  </a:lnTo>
                  <a:close/>
                </a:path>
                <a:path w="6189344" h="2298700">
                  <a:moveTo>
                    <a:pt x="2965803" y="166157"/>
                  </a:moveTo>
                  <a:lnTo>
                    <a:pt x="2965762" y="165099"/>
                  </a:lnTo>
                  <a:lnTo>
                    <a:pt x="2966090" y="165099"/>
                  </a:lnTo>
                  <a:lnTo>
                    <a:pt x="2965803" y="166157"/>
                  </a:lnTo>
                  <a:close/>
                </a:path>
                <a:path w="6189344" h="2298700">
                  <a:moveTo>
                    <a:pt x="4564907" y="177799"/>
                  </a:moveTo>
                  <a:lnTo>
                    <a:pt x="2966254" y="177799"/>
                  </a:lnTo>
                  <a:lnTo>
                    <a:pt x="2965803" y="166157"/>
                  </a:lnTo>
                  <a:lnTo>
                    <a:pt x="2966090" y="165099"/>
                  </a:lnTo>
                  <a:lnTo>
                    <a:pt x="4561299" y="165099"/>
                  </a:lnTo>
                  <a:lnTo>
                    <a:pt x="4564907" y="177799"/>
                  </a:lnTo>
                  <a:close/>
                </a:path>
                <a:path w="6189344" h="2298700">
                  <a:moveTo>
                    <a:pt x="4580485" y="177799"/>
                  </a:moveTo>
                  <a:lnTo>
                    <a:pt x="4574909" y="177799"/>
                  </a:lnTo>
                  <a:lnTo>
                    <a:pt x="4574089" y="165099"/>
                  </a:lnTo>
                  <a:lnTo>
                    <a:pt x="4580362" y="175895"/>
                  </a:lnTo>
                  <a:lnTo>
                    <a:pt x="4580485" y="177799"/>
                  </a:lnTo>
                  <a:close/>
                </a:path>
                <a:path w="6189344" h="2298700">
                  <a:moveTo>
                    <a:pt x="4584585" y="177799"/>
                  </a:moveTo>
                  <a:lnTo>
                    <a:pt x="4581469" y="177799"/>
                  </a:lnTo>
                  <a:lnTo>
                    <a:pt x="4580362" y="175895"/>
                  </a:lnTo>
                  <a:lnTo>
                    <a:pt x="4579665" y="165099"/>
                  </a:lnTo>
                  <a:lnTo>
                    <a:pt x="4584585" y="177799"/>
                  </a:lnTo>
                  <a:close/>
                </a:path>
                <a:path w="6189344" h="2298700">
                  <a:moveTo>
                    <a:pt x="4581469" y="177799"/>
                  </a:moveTo>
                  <a:lnTo>
                    <a:pt x="4580485" y="177799"/>
                  </a:lnTo>
                  <a:lnTo>
                    <a:pt x="4580362" y="175895"/>
                  </a:lnTo>
                  <a:lnTo>
                    <a:pt x="4581469" y="177799"/>
                  </a:lnTo>
                  <a:close/>
                </a:path>
                <a:path w="6189344" h="2298700">
                  <a:moveTo>
                    <a:pt x="4597375" y="190499"/>
                  </a:moveTo>
                  <a:lnTo>
                    <a:pt x="2936901" y="190499"/>
                  </a:lnTo>
                  <a:lnTo>
                    <a:pt x="2943133" y="177799"/>
                  </a:lnTo>
                  <a:lnTo>
                    <a:pt x="4594588" y="177799"/>
                  </a:lnTo>
                  <a:lnTo>
                    <a:pt x="4597375" y="190499"/>
                  </a:lnTo>
                  <a:close/>
                </a:path>
                <a:path w="6189344" h="2298700">
                  <a:moveTo>
                    <a:pt x="4606394" y="190499"/>
                  </a:moveTo>
                  <a:lnTo>
                    <a:pt x="4601147" y="190499"/>
                  </a:lnTo>
                  <a:lnTo>
                    <a:pt x="4598031" y="177799"/>
                  </a:lnTo>
                  <a:lnTo>
                    <a:pt x="4603606" y="177799"/>
                  </a:lnTo>
                  <a:lnTo>
                    <a:pt x="4606394" y="190499"/>
                  </a:lnTo>
                  <a:close/>
                </a:path>
                <a:path w="6189344" h="2298700">
                  <a:moveTo>
                    <a:pt x="4624432" y="203199"/>
                  </a:moveTo>
                  <a:lnTo>
                    <a:pt x="2911320" y="203199"/>
                  </a:lnTo>
                  <a:lnTo>
                    <a:pt x="2913452" y="190499"/>
                  </a:lnTo>
                  <a:lnTo>
                    <a:pt x="4617053" y="190499"/>
                  </a:lnTo>
                  <a:lnTo>
                    <a:pt x="4624432" y="203199"/>
                  </a:lnTo>
                  <a:close/>
                </a:path>
                <a:path w="6189344" h="2298700">
                  <a:moveTo>
                    <a:pt x="4639682" y="215899"/>
                  </a:moveTo>
                  <a:lnTo>
                    <a:pt x="2870817" y="215899"/>
                  </a:lnTo>
                  <a:lnTo>
                    <a:pt x="2889019" y="203199"/>
                  </a:lnTo>
                  <a:lnTo>
                    <a:pt x="4633779" y="203199"/>
                  </a:lnTo>
                  <a:lnTo>
                    <a:pt x="4639682" y="215899"/>
                  </a:lnTo>
                  <a:close/>
                </a:path>
                <a:path w="6189344" h="2298700">
                  <a:moveTo>
                    <a:pt x="2857698" y="228599"/>
                  </a:moveTo>
                  <a:lnTo>
                    <a:pt x="2852779" y="228599"/>
                  </a:lnTo>
                  <a:lnTo>
                    <a:pt x="2858682" y="215899"/>
                  </a:lnTo>
                  <a:lnTo>
                    <a:pt x="2861798" y="215899"/>
                  </a:lnTo>
                  <a:lnTo>
                    <a:pt x="2857698" y="228599"/>
                  </a:lnTo>
                  <a:close/>
                </a:path>
                <a:path w="6189344" h="2298700">
                  <a:moveTo>
                    <a:pt x="4673134" y="228599"/>
                  </a:moveTo>
                  <a:lnTo>
                    <a:pt x="2857698" y="228599"/>
                  </a:lnTo>
                  <a:lnTo>
                    <a:pt x="2863601" y="215899"/>
                  </a:lnTo>
                  <a:lnTo>
                    <a:pt x="4669691" y="215899"/>
                  </a:lnTo>
                  <a:lnTo>
                    <a:pt x="4673134" y="228599"/>
                  </a:lnTo>
                  <a:close/>
                </a:path>
                <a:path w="6189344" h="2298700">
                  <a:moveTo>
                    <a:pt x="4677890" y="228599"/>
                  </a:moveTo>
                  <a:lnTo>
                    <a:pt x="4676414" y="228599"/>
                  </a:lnTo>
                  <a:lnTo>
                    <a:pt x="4672478" y="215899"/>
                  </a:lnTo>
                  <a:lnTo>
                    <a:pt x="4674118" y="215899"/>
                  </a:lnTo>
                  <a:lnTo>
                    <a:pt x="4677890" y="228599"/>
                  </a:lnTo>
                  <a:close/>
                </a:path>
                <a:path w="6189344" h="2298700">
                  <a:moveTo>
                    <a:pt x="2833921" y="241299"/>
                  </a:moveTo>
                  <a:lnTo>
                    <a:pt x="2838513" y="228599"/>
                  </a:lnTo>
                  <a:lnTo>
                    <a:pt x="2839988" y="228599"/>
                  </a:lnTo>
                  <a:lnTo>
                    <a:pt x="2839373" y="231246"/>
                  </a:lnTo>
                  <a:lnTo>
                    <a:pt x="2833921" y="241299"/>
                  </a:lnTo>
                  <a:close/>
                </a:path>
                <a:path w="6189344" h="2298700">
                  <a:moveTo>
                    <a:pt x="4689861" y="241299"/>
                  </a:moveTo>
                  <a:lnTo>
                    <a:pt x="2837037" y="241299"/>
                  </a:lnTo>
                  <a:lnTo>
                    <a:pt x="2839373" y="231246"/>
                  </a:lnTo>
                  <a:lnTo>
                    <a:pt x="2840808" y="228599"/>
                  </a:lnTo>
                  <a:lnTo>
                    <a:pt x="4687893" y="228599"/>
                  </a:lnTo>
                  <a:lnTo>
                    <a:pt x="4689861" y="241299"/>
                  </a:lnTo>
                  <a:close/>
                </a:path>
                <a:path w="6189344" h="2298700">
                  <a:moveTo>
                    <a:pt x="4703799" y="241299"/>
                  </a:moveTo>
                  <a:lnTo>
                    <a:pt x="4692484" y="241299"/>
                  </a:lnTo>
                  <a:lnTo>
                    <a:pt x="4689041" y="228599"/>
                  </a:lnTo>
                  <a:lnTo>
                    <a:pt x="4697240" y="228599"/>
                  </a:lnTo>
                  <a:lnTo>
                    <a:pt x="4703799" y="241299"/>
                  </a:lnTo>
                  <a:close/>
                </a:path>
                <a:path w="6189344" h="2298700">
                  <a:moveTo>
                    <a:pt x="4714788" y="253999"/>
                  </a:moveTo>
                  <a:lnTo>
                    <a:pt x="2817851" y="253999"/>
                  </a:lnTo>
                  <a:lnTo>
                    <a:pt x="2822278" y="241299"/>
                  </a:lnTo>
                  <a:lnTo>
                    <a:pt x="4711672" y="241299"/>
                  </a:lnTo>
                  <a:lnTo>
                    <a:pt x="4714788" y="253999"/>
                  </a:lnTo>
                  <a:close/>
                </a:path>
                <a:path w="6189344" h="2298700">
                  <a:moveTo>
                    <a:pt x="4725446" y="253999"/>
                  </a:moveTo>
                  <a:lnTo>
                    <a:pt x="4722987" y="253999"/>
                  </a:lnTo>
                  <a:lnTo>
                    <a:pt x="4713640" y="241299"/>
                  </a:lnTo>
                  <a:lnTo>
                    <a:pt x="4719543" y="241299"/>
                  </a:lnTo>
                  <a:lnTo>
                    <a:pt x="4725446" y="253999"/>
                  </a:lnTo>
                  <a:close/>
                </a:path>
                <a:path w="6189344" h="2298700">
                  <a:moveTo>
                    <a:pt x="2804240" y="266699"/>
                  </a:moveTo>
                  <a:lnTo>
                    <a:pt x="2803092" y="266699"/>
                  </a:lnTo>
                  <a:lnTo>
                    <a:pt x="2805880" y="253999"/>
                  </a:lnTo>
                  <a:lnTo>
                    <a:pt x="2810307" y="253999"/>
                  </a:lnTo>
                  <a:lnTo>
                    <a:pt x="2804240" y="266699"/>
                  </a:lnTo>
                  <a:close/>
                </a:path>
                <a:path w="6189344" h="2298700">
                  <a:moveTo>
                    <a:pt x="4736269" y="266699"/>
                  </a:moveTo>
                  <a:lnTo>
                    <a:pt x="2807192" y="266699"/>
                  </a:lnTo>
                  <a:lnTo>
                    <a:pt x="2811619" y="253999"/>
                  </a:lnTo>
                  <a:lnTo>
                    <a:pt x="4733153" y="253999"/>
                  </a:lnTo>
                  <a:lnTo>
                    <a:pt x="4736269" y="266699"/>
                  </a:lnTo>
                  <a:close/>
                </a:path>
                <a:path w="6189344" h="2298700">
                  <a:moveTo>
                    <a:pt x="2789319" y="279399"/>
                  </a:moveTo>
                  <a:lnTo>
                    <a:pt x="2782267" y="279399"/>
                  </a:lnTo>
                  <a:lnTo>
                    <a:pt x="2788826" y="266699"/>
                  </a:lnTo>
                  <a:lnTo>
                    <a:pt x="2790139" y="266699"/>
                  </a:lnTo>
                  <a:lnTo>
                    <a:pt x="2789319" y="279399"/>
                  </a:lnTo>
                  <a:close/>
                </a:path>
                <a:path w="6189344" h="2298700">
                  <a:moveTo>
                    <a:pt x="2789319" y="279399"/>
                  </a:moveTo>
                  <a:lnTo>
                    <a:pt x="2790139" y="266699"/>
                  </a:lnTo>
                  <a:lnTo>
                    <a:pt x="2790467" y="266699"/>
                  </a:lnTo>
                  <a:lnTo>
                    <a:pt x="2789319" y="279399"/>
                  </a:lnTo>
                  <a:close/>
                </a:path>
                <a:path w="6189344" h="2298700">
                  <a:moveTo>
                    <a:pt x="4755455" y="279399"/>
                  </a:moveTo>
                  <a:lnTo>
                    <a:pt x="2789319" y="279399"/>
                  </a:lnTo>
                  <a:lnTo>
                    <a:pt x="2790467" y="266699"/>
                  </a:lnTo>
                  <a:lnTo>
                    <a:pt x="4749060" y="266699"/>
                  </a:lnTo>
                  <a:lnTo>
                    <a:pt x="4755455" y="279399"/>
                  </a:lnTo>
                  <a:close/>
                </a:path>
                <a:path w="6189344" h="2298700">
                  <a:moveTo>
                    <a:pt x="2768492" y="292099"/>
                  </a:moveTo>
                  <a:lnTo>
                    <a:pt x="2766524" y="292099"/>
                  </a:lnTo>
                  <a:lnTo>
                    <a:pt x="2769804" y="279399"/>
                  </a:lnTo>
                  <a:lnTo>
                    <a:pt x="2774231" y="279399"/>
                  </a:lnTo>
                  <a:lnTo>
                    <a:pt x="2773833" y="281214"/>
                  </a:lnTo>
                  <a:lnTo>
                    <a:pt x="2768492" y="292099"/>
                  </a:lnTo>
                  <a:close/>
                </a:path>
                <a:path w="6189344" h="2298700">
                  <a:moveTo>
                    <a:pt x="2775215" y="292099"/>
                  </a:moveTo>
                  <a:lnTo>
                    <a:pt x="2772100" y="292099"/>
                  </a:lnTo>
                  <a:lnTo>
                    <a:pt x="2775051" y="279399"/>
                  </a:lnTo>
                  <a:lnTo>
                    <a:pt x="2778823" y="279399"/>
                  </a:lnTo>
                  <a:lnTo>
                    <a:pt x="2775215" y="292099"/>
                  </a:lnTo>
                  <a:close/>
                </a:path>
                <a:path w="6189344" h="2298700">
                  <a:moveTo>
                    <a:pt x="4776116" y="292099"/>
                  </a:moveTo>
                  <a:lnTo>
                    <a:pt x="2777347" y="292099"/>
                  </a:lnTo>
                  <a:lnTo>
                    <a:pt x="2779315" y="279399"/>
                  </a:lnTo>
                  <a:lnTo>
                    <a:pt x="4770541" y="279399"/>
                  </a:lnTo>
                  <a:lnTo>
                    <a:pt x="4776116" y="292099"/>
                  </a:lnTo>
                  <a:close/>
                </a:path>
                <a:path w="6189344" h="2298700">
                  <a:moveTo>
                    <a:pt x="2768492" y="292099"/>
                  </a:moveTo>
                  <a:lnTo>
                    <a:pt x="2773833" y="281214"/>
                  </a:lnTo>
                  <a:lnTo>
                    <a:pt x="2768492" y="292099"/>
                  </a:lnTo>
                  <a:close/>
                </a:path>
                <a:path w="6189344" h="2298700">
                  <a:moveTo>
                    <a:pt x="2771444" y="292099"/>
                  </a:moveTo>
                  <a:lnTo>
                    <a:pt x="2768492" y="292099"/>
                  </a:lnTo>
                  <a:lnTo>
                    <a:pt x="2773833" y="281214"/>
                  </a:lnTo>
                  <a:lnTo>
                    <a:pt x="2771444" y="292099"/>
                  </a:lnTo>
                  <a:close/>
                </a:path>
                <a:path w="6189344" h="2298700">
                  <a:moveTo>
                    <a:pt x="2757834" y="304799"/>
                  </a:moveTo>
                  <a:lnTo>
                    <a:pt x="2756031" y="304799"/>
                  </a:lnTo>
                  <a:lnTo>
                    <a:pt x="2757835" y="292099"/>
                  </a:lnTo>
                  <a:lnTo>
                    <a:pt x="2759146" y="292099"/>
                  </a:lnTo>
                  <a:lnTo>
                    <a:pt x="2758351" y="302358"/>
                  </a:lnTo>
                  <a:lnTo>
                    <a:pt x="2758271" y="303105"/>
                  </a:lnTo>
                  <a:lnTo>
                    <a:pt x="2757834" y="304799"/>
                  </a:lnTo>
                  <a:close/>
                </a:path>
                <a:path w="6189344" h="2298700">
                  <a:moveTo>
                    <a:pt x="4791531" y="304799"/>
                  </a:moveTo>
                  <a:lnTo>
                    <a:pt x="2758162" y="304799"/>
                  </a:lnTo>
                  <a:lnTo>
                    <a:pt x="2758302" y="302985"/>
                  </a:lnTo>
                  <a:lnTo>
                    <a:pt x="2761113" y="292099"/>
                  </a:lnTo>
                  <a:lnTo>
                    <a:pt x="4786775" y="292099"/>
                  </a:lnTo>
                  <a:lnTo>
                    <a:pt x="4791531" y="304799"/>
                  </a:lnTo>
                  <a:close/>
                </a:path>
                <a:path w="6189344" h="2298700">
                  <a:moveTo>
                    <a:pt x="4793498" y="304799"/>
                  </a:moveTo>
                  <a:lnTo>
                    <a:pt x="4792023" y="304799"/>
                  </a:lnTo>
                  <a:lnTo>
                    <a:pt x="4789399" y="292099"/>
                  </a:lnTo>
                  <a:lnTo>
                    <a:pt x="4792186" y="292099"/>
                  </a:lnTo>
                  <a:lnTo>
                    <a:pt x="4793498" y="304799"/>
                  </a:lnTo>
                  <a:close/>
                </a:path>
                <a:path w="6189344" h="2298700">
                  <a:moveTo>
                    <a:pt x="4803697" y="303105"/>
                  </a:moveTo>
                  <a:lnTo>
                    <a:pt x="4792187" y="292099"/>
                  </a:lnTo>
                  <a:lnTo>
                    <a:pt x="4795138" y="292099"/>
                  </a:lnTo>
                  <a:lnTo>
                    <a:pt x="4803350" y="302358"/>
                  </a:lnTo>
                  <a:lnTo>
                    <a:pt x="4803697" y="303105"/>
                  </a:lnTo>
                  <a:close/>
                </a:path>
                <a:path w="6189344" h="2298700">
                  <a:moveTo>
                    <a:pt x="4804235" y="303464"/>
                  </a:moveTo>
                  <a:lnTo>
                    <a:pt x="4803350" y="302358"/>
                  </a:lnTo>
                  <a:lnTo>
                    <a:pt x="4798582" y="292099"/>
                  </a:lnTo>
                  <a:lnTo>
                    <a:pt x="4800714" y="292099"/>
                  </a:lnTo>
                  <a:lnTo>
                    <a:pt x="4804235" y="303464"/>
                  </a:lnTo>
                  <a:close/>
                </a:path>
                <a:path w="6189344" h="2298700">
                  <a:moveTo>
                    <a:pt x="2758162" y="304799"/>
                  </a:moveTo>
                  <a:lnTo>
                    <a:pt x="2757834" y="304799"/>
                  </a:lnTo>
                  <a:lnTo>
                    <a:pt x="2758302" y="302985"/>
                  </a:lnTo>
                  <a:lnTo>
                    <a:pt x="2758162" y="304799"/>
                  </a:lnTo>
                  <a:close/>
                </a:path>
                <a:path w="6189344" h="2298700">
                  <a:moveTo>
                    <a:pt x="4804649" y="304799"/>
                  </a:moveTo>
                  <a:lnTo>
                    <a:pt x="4804485" y="304799"/>
                  </a:lnTo>
                  <a:lnTo>
                    <a:pt x="4803697" y="303105"/>
                  </a:lnTo>
                  <a:lnTo>
                    <a:pt x="4804304" y="303685"/>
                  </a:lnTo>
                  <a:lnTo>
                    <a:pt x="4804649" y="304799"/>
                  </a:lnTo>
                  <a:close/>
                </a:path>
                <a:path w="6189344" h="2298700">
                  <a:moveTo>
                    <a:pt x="4804767" y="304128"/>
                  </a:moveTo>
                  <a:lnTo>
                    <a:pt x="4804304" y="303685"/>
                  </a:lnTo>
                  <a:lnTo>
                    <a:pt x="4804235" y="303464"/>
                  </a:lnTo>
                  <a:lnTo>
                    <a:pt x="4804767" y="304128"/>
                  </a:lnTo>
                  <a:close/>
                </a:path>
                <a:path w="6189344" h="2298700">
                  <a:moveTo>
                    <a:pt x="4805469" y="304799"/>
                  </a:moveTo>
                  <a:lnTo>
                    <a:pt x="4805304" y="304799"/>
                  </a:lnTo>
                  <a:lnTo>
                    <a:pt x="4804767" y="304128"/>
                  </a:lnTo>
                  <a:lnTo>
                    <a:pt x="4805469" y="304799"/>
                  </a:lnTo>
                  <a:close/>
                </a:path>
                <a:path w="6189344" h="2298700">
                  <a:moveTo>
                    <a:pt x="4806617" y="317499"/>
                  </a:moveTo>
                  <a:lnTo>
                    <a:pt x="2731926" y="317499"/>
                  </a:lnTo>
                  <a:lnTo>
                    <a:pt x="2734877" y="304799"/>
                  </a:lnTo>
                  <a:lnTo>
                    <a:pt x="4807273" y="304799"/>
                  </a:lnTo>
                  <a:lnTo>
                    <a:pt x="4806617" y="317499"/>
                  </a:lnTo>
                  <a:close/>
                </a:path>
                <a:path w="6189344" h="2298700">
                  <a:moveTo>
                    <a:pt x="4831705" y="330199"/>
                  </a:moveTo>
                  <a:lnTo>
                    <a:pt x="2711592" y="330199"/>
                  </a:lnTo>
                  <a:lnTo>
                    <a:pt x="2713068" y="317499"/>
                  </a:lnTo>
                  <a:lnTo>
                    <a:pt x="4828918" y="317499"/>
                  </a:lnTo>
                  <a:lnTo>
                    <a:pt x="4831705" y="330199"/>
                  </a:lnTo>
                  <a:close/>
                </a:path>
                <a:path w="6189344" h="2298700">
                  <a:moveTo>
                    <a:pt x="4834821" y="330199"/>
                  </a:moveTo>
                  <a:lnTo>
                    <a:pt x="4832362" y="330199"/>
                  </a:lnTo>
                  <a:lnTo>
                    <a:pt x="4832362" y="317499"/>
                  </a:lnTo>
                  <a:lnTo>
                    <a:pt x="4833182" y="317499"/>
                  </a:lnTo>
                  <a:lnTo>
                    <a:pt x="4834821" y="330199"/>
                  </a:lnTo>
                  <a:close/>
                </a:path>
                <a:path w="6189344" h="2298700">
                  <a:moveTo>
                    <a:pt x="2693882" y="342899"/>
                  </a:moveTo>
                  <a:lnTo>
                    <a:pt x="2696342" y="330199"/>
                  </a:lnTo>
                  <a:lnTo>
                    <a:pt x="2698802" y="330199"/>
                  </a:lnTo>
                  <a:lnTo>
                    <a:pt x="2693882" y="342899"/>
                  </a:lnTo>
                  <a:close/>
                </a:path>
                <a:path w="6189344" h="2298700">
                  <a:moveTo>
                    <a:pt x="4854006" y="342899"/>
                  </a:moveTo>
                  <a:lnTo>
                    <a:pt x="2696014" y="342899"/>
                  </a:lnTo>
                  <a:lnTo>
                    <a:pt x="2702737" y="330199"/>
                  </a:lnTo>
                  <a:lnTo>
                    <a:pt x="4848103" y="330199"/>
                  </a:lnTo>
                  <a:lnTo>
                    <a:pt x="4854006" y="342899"/>
                  </a:lnTo>
                  <a:close/>
                </a:path>
                <a:path w="6189344" h="2298700">
                  <a:moveTo>
                    <a:pt x="2673876" y="355599"/>
                  </a:moveTo>
                  <a:lnTo>
                    <a:pt x="2673712" y="355599"/>
                  </a:lnTo>
                  <a:lnTo>
                    <a:pt x="2676828" y="342899"/>
                  </a:lnTo>
                  <a:lnTo>
                    <a:pt x="2673876" y="355599"/>
                  </a:lnTo>
                  <a:close/>
                </a:path>
                <a:path w="6189344" h="2298700">
                  <a:moveTo>
                    <a:pt x="2678304" y="355599"/>
                  </a:moveTo>
                  <a:lnTo>
                    <a:pt x="2675024" y="355599"/>
                  </a:lnTo>
                  <a:lnTo>
                    <a:pt x="2679451" y="342899"/>
                  </a:lnTo>
                  <a:lnTo>
                    <a:pt x="2684699" y="342899"/>
                  </a:lnTo>
                  <a:lnTo>
                    <a:pt x="2683706" y="347705"/>
                  </a:lnTo>
                  <a:lnTo>
                    <a:pt x="2678304" y="355599"/>
                  </a:lnTo>
                  <a:close/>
                </a:path>
                <a:path w="6189344" h="2298700">
                  <a:moveTo>
                    <a:pt x="2683706" y="347705"/>
                  </a:moveTo>
                  <a:lnTo>
                    <a:pt x="2684699" y="342899"/>
                  </a:lnTo>
                  <a:lnTo>
                    <a:pt x="2686995" y="342899"/>
                  </a:lnTo>
                  <a:lnTo>
                    <a:pt x="2683706" y="347705"/>
                  </a:lnTo>
                  <a:close/>
                </a:path>
                <a:path w="6189344" h="2298700">
                  <a:moveTo>
                    <a:pt x="4865486" y="355599"/>
                  </a:moveTo>
                  <a:lnTo>
                    <a:pt x="2682075" y="355599"/>
                  </a:lnTo>
                  <a:lnTo>
                    <a:pt x="2683706" y="347705"/>
                  </a:lnTo>
                  <a:lnTo>
                    <a:pt x="2686995" y="342899"/>
                  </a:lnTo>
                  <a:lnTo>
                    <a:pt x="4859746" y="342899"/>
                  </a:lnTo>
                  <a:lnTo>
                    <a:pt x="4864078" y="348786"/>
                  </a:lnTo>
                  <a:lnTo>
                    <a:pt x="4865486" y="355599"/>
                  </a:lnTo>
                  <a:close/>
                </a:path>
                <a:path w="6189344" h="2298700">
                  <a:moveTo>
                    <a:pt x="4869093" y="355599"/>
                  </a:moveTo>
                  <a:lnTo>
                    <a:pt x="4864078" y="348786"/>
                  </a:lnTo>
                  <a:lnTo>
                    <a:pt x="4862862" y="342899"/>
                  </a:lnTo>
                  <a:lnTo>
                    <a:pt x="4865485" y="342899"/>
                  </a:lnTo>
                  <a:lnTo>
                    <a:pt x="4869093" y="355599"/>
                  </a:lnTo>
                  <a:close/>
                </a:path>
                <a:path w="6189344" h="2298700">
                  <a:moveTo>
                    <a:pt x="2657788" y="356305"/>
                  </a:moveTo>
                  <a:lnTo>
                    <a:pt x="2657806" y="355599"/>
                  </a:lnTo>
                  <a:lnTo>
                    <a:pt x="2658134" y="355599"/>
                  </a:lnTo>
                  <a:lnTo>
                    <a:pt x="2657788" y="356305"/>
                  </a:lnTo>
                  <a:close/>
                </a:path>
                <a:path w="6189344" h="2298700">
                  <a:moveTo>
                    <a:pt x="2660757" y="368299"/>
                  </a:moveTo>
                  <a:lnTo>
                    <a:pt x="2657478" y="368299"/>
                  </a:lnTo>
                  <a:lnTo>
                    <a:pt x="2661250" y="355599"/>
                  </a:lnTo>
                  <a:lnTo>
                    <a:pt x="2666333" y="355599"/>
                  </a:lnTo>
                  <a:lnTo>
                    <a:pt x="2663972" y="363219"/>
                  </a:lnTo>
                  <a:lnTo>
                    <a:pt x="2660757" y="368299"/>
                  </a:lnTo>
                  <a:close/>
                </a:path>
                <a:path w="6189344" h="2298700">
                  <a:moveTo>
                    <a:pt x="2667490" y="357659"/>
                  </a:moveTo>
                  <a:lnTo>
                    <a:pt x="2667809" y="355599"/>
                  </a:lnTo>
                  <a:lnTo>
                    <a:pt x="2668792" y="355599"/>
                  </a:lnTo>
                  <a:lnTo>
                    <a:pt x="2667490" y="357659"/>
                  </a:lnTo>
                  <a:close/>
                </a:path>
                <a:path w="6189344" h="2298700">
                  <a:moveTo>
                    <a:pt x="4885983" y="368299"/>
                  </a:moveTo>
                  <a:lnTo>
                    <a:pt x="2665841" y="368299"/>
                  </a:lnTo>
                  <a:lnTo>
                    <a:pt x="2667260" y="359144"/>
                  </a:lnTo>
                  <a:lnTo>
                    <a:pt x="2669776" y="355599"/>
                  </a:lnTo>
                  <a:lnTo>
                    <a:pt x="4869421" y="355599"/>
                  </a:lnTo>
                  <a:lnTo>
                    <a:pt x="4885983" y="368299"/>
                  </a:lnTo>
                  <a:close/>
                </a:path>
                <a:path w="6189344" h="2298700">
                  <a:moveTo>
                    <a:pt x="2657478" y="368299"/>
                  </a:moveTo>
                  <a:lnTo>
                    <a:pt x="2651902" y="368299"/>
                  </a:lnTo>
                  <a:lnTo>
                    <a:pt x="2657788" y="356305"/>
                  </a:lnTo>
                  <a:lnTo>
                    <a:pt x="2657478" y="368299"/>
                  </a:lnTo>
                  <a:close/>
                </a:path>
                <a:path w="6189344" h="2298700">
                  <a:moveTo>
                    <a:pt x="2663667" y="364202"/>
                  </a:moveTo>
                  <a:lnTo>
                    <a:pt x="2663972" y="363219"/>
                  </a:lnTo>
                  <a:lnTo>
                    <a:pt x="2667490" y="357659"/>
                  </a:lnTo>
                  <a:lnTo>
                    <a:pt x="2667260" y="359144"/>
                  </a:lnTo>
                  <a:lnTo>
                    <a:pt x="2663667" y="364202"/>
                  </a:lnTo>
                  <a:close/>
                </a:path>
                <a:path w="6189344" h="2298700">
                  <a:moveTo>
                    <a:pt x="2662397" y="368299"/>
                  </a:moveTo>
                  <a:lnTo>
                    <a:pt x="2660757" y="368299"/>
                  </a:lnTo>
                  <a:lnTo>
                    <a:pt x="2663667" y="364202"/>
                  </a:lnTo>
                  <a:lnTo>
                    <a:pt x="2662397" y="368299"/>
                  </a:lnTo>
                  <a:close/>
                </a:path>
                <a:path w="6189344" h="2298700">
                  <a:moveTo>
                    <a:pt x="2652558" y="380999"/>
                  </a:moveTo>
                  <a:lnTo>
                    <a:pt x="2651410" y="380999"/>
                  </a:lnTo>
                  <a:lnTo>
                    <a:pt x="2657314" y="368299"/>
                  </a:lnTo>
                  <a:lnTo>
                    <a:pt x="2657642" y="368299"/>
                  </a:lnTo>
                  <a:lnTo>
                    <a:pt x="2652558" y="380999"/>
                  </a:lnTo>
                  <a:close/>
                </a:path>
                <a:path w="6189344" h="2298700">
                  <a:moveTo>
                    <a:pt x="2654690" y="380999"/>
                  </a:moveTo>
                  <a:lnTo>
                    <a:pt x="2652558" y="380999"/>
                  </a:lnTo>
                  <a:lnTo>
                    <a:pt x="2657642" y="368299"/>
                  </a:lnTo>
                  <a:lnTo>
                    <a:pt x="2654690" y="380999"/>
                  </a:lnTo>
                  <a:close/>
                </a:path>
                <a:path w="6189344" h="2298700">
                  <a:moveTo>
                    <a:pt x="4902709" y="380999"/>
                  </a:moveTo>
                  <a:lnTo>
                    <a:pt x="2654690" y="380999"/>
                  </a:lnTo>
                  <a:lnTo>
                    <a:pt x="2657642" y="368299"/>
                  </a:lnTo>
                  <a:lnTo>
                    <a:pt x="4896642" y="368299"/>
                  </a:lnTo>
                  <a:lnTo>
                    <a:pt x="4902709" y="380999"/>
                  </a:lnTo>
                  <a:close/>
                </a:path>
                <a:path w="6189344" h="2298700">
                  <a:moveTo>
                    <a:pt x="4915499" y="393699"/>
                  </a:moveTo>
                  <a:lnTo>
                    <a:pt x="2637308" y="393699"/>
                  </a:lnTo>
                  <a:lnTo>
                    <a:pt x="2644523" y="380999"/>
                  </a:lnTo>
                  <a:lnTo>
                    <a:pt x="4912711" y="380999"/>
                  </a:lnTo>
                  <a:lnTo>
                    <a:pt x="4915499" y="393699"/>
                  </a:lnTo>
                  <a:close/>
                </a:path>
                <a:path w="6189344" h="2298700">
                  <a:moveTo>
                    <a:pt x="4913306" y="382588"/>
                  </a:moveTo>
                  <a:lnTo>
                    <a:pt x="4912711" y="380999"/>
                  </a:lnTo>
                  <a:lnTo>
                    <a:pt x="4912876" y="380999"/>
                  </a:lnTo>
                  <a:lnTo>
                    <a:pt x="4913306" y="382588"/>
                  </a:lnTo>
                  <a:close/>
                </a:path>
                <a:path w="6189344" h="2298700">
                  <a:moveTo>
                    <a:pt x="4917467" y="393699"/>
                  </a:moveTo>
                  <a:lnTo>
                    <a:pt x="4916319" y="393699"/>
                  </a:lnTo>
                  <a:lnTo>
                    <a:pt x="4913306" y="382588"/>
                  </a:lnTo>
                  <a:lnTo>
                    <a:pt x="4917467" y="393699"/>
                  </a:lnTo>
                  <a:close/>
                </a:path>
                <a:path w="6189344" h="2298700">
                  <a:moveTo>
                    <a:pt x="2621894" y="406399"/>
                  </a:moveTo>
                  <a:lnTo>
                    <a:pt x="2619270" y="406399"/>
                  </a:lnTo>
                  <a:lnTo>
                    <a:pt x="2621402" y="393699"/>
                  </a:lnTo>
                  <a:lnTo>
                    <a:pt x="2624845" y="393699"/>
                  </a:lnTo>
                  <a:lnTo>
                    <a:pt x="2621894" y="406399"/>
                  </a:lnTo>
                  <a:close/>
                </a:path>
                <a:path w="6189344" h="2298700">
                  <a:moveTo>
                    <a:pt x="2621894" y="406399"/>
                  </a:moveTo>
                  <a:lnTo>
                    <a:pt x="2624845" y="393699"/>
                  </a:lnTo>
                  <a:lnTo>
                    <a:pt x="2625337" y="393699"/>
                  </a:lnTo>
                  <a:lnTo>
                    <a:pt x="2621894" y="406399"/>
                  </a:lnTo>
                  <a:close/>
                </a:path>
                <a:path w="6189344" h="2298700">
                  <a:moveTo>
                    <a:pt x="4929766" y="406399"/>
                  </a:moveTo>
                  <a:lnTo>
                    <a:pt x="2621894" y="406399"/>
                  </a:lnTo>
                  <a:lnTo>
                    <a:pt x="2625337" y="393699"/>
                  </a:lnTo>
                  <a:lnTo>
                    <a:pt x="4927306" y="393699"/>
                  </a:lnTo>
                  <a:lnTo>
                    <a:pt x="4929766" y="406399"/>
                  </a:lnTo>
                  <a:close/>
                </a:path>
                <a:path w="6189344" h="2298700">
                  <a:moveTo>
                    <a:pt x="4933026" y="403411"/>
                  </a:moveTo>
                  <a:lnTo>
                    <a:pt x="4929766" y="393699"/>
                  </a:lnTo>
                  <a:lnTo>
                    <a:pt x="4932729" y="400858"/>
                  </a:lnTo>
                  <a:lnTo>
                    <a:pt x="4933026" y="403411"/>
                  </a:lnTo>
                  <a:close/>
                </a:path>
                <a:path w="6189344" h="2298700">
                  <a:moveTo>
                    <a:pt x="4932166" y="396008"/>
                  </a:moveTo>
                  <a:lnTo>
                    <a:pt x="4930914" y="393699"/>
                  </a:lnTo>
                  <a:lnTo>
                    <a:pt x="4931898" y="393699"/>
                  </a:lnTo>
                  <a:lnTo>
                    <a:pt x="4932166" y="396008"/>
                  </a:lnTo>
                  <a:close/>
                </a:path>
                <a:path w="6189344" h="2298700">
                  <a:moveTo>
                    <a:pt x="4938970" y="410712"/>
                  </a:moveTo>
                  <a:lnTo>
                    <a:pt x="4935023" y="406399"/>
                  </a:lnTo>
                  <a:lnTo>
                    <a:pt x="4932729" y="400858"/>
                  </a:lnTo>
                  <a:lnTo>
                    <a:pt x="4932166" y="396008"/>
                  </a:lnTo>
                  <a:lnTo>
                    <a:pt x="4937801" y="406399"/>
                  </a:lnTo>
                  <a:lnTo>
                    <a:pt x="4938970" y="410712"/>
                  </a:lnTo>
                  <a:close/>
                </a:path>
                <a:path w="6189344" h="2298700">
                  <a:moveTo>
                    <a:pt x="4934029" y="406399"/>
                  </a:moveTo>
                  <a:lnTo>
                    <a:pt x="4933373" y="406399"/>
                  </a:lnTo>
                  <a:lnTo>
                    <a:pt x="4933026" y="403411"/>
                  </a:lnTo>
                  <a:lnTo>
                    <a:pt x="4934029" y="406399"/>
                  </a:lnTo>
                  <a:close/>
                </a:path>
                <a:path w="6189344" h="2298700">
                  <a:moveTo>
                    <a:pt x="4941244" y="419099"/>
                  </a:moveTo>
                  <a:lnTo>
                    <a:pt x="2607135" y="419099"/>
                  </a:lnTo>
                  <a:lnTo>
                    <a:pt x="2612383" y="406399"/>
                  </a:lnTo>
                  <a:lnTo>
                    <a:pt x="4933865" y="406399"/>
                  </a:lnTo>
                  <a:lnTo>
                    <a:pt x="4941244" y="419099"/>
                  </a:lnTo>
                  <a:close/>
                </a:path>
                <a:path w="6189344" h="2298700">
                  <a:moveTo>
                    <a:pt x="4943697" y="415877"/>
                  </a:moveTo>
                  <a:lnTo>
                    <a:pt x="4938970" y="410712"/>
                  </a:lnTo>
                  <a:lnTo>
                    <a:pt x="4937801" y="406399"/>
                  </a:lnTo>
                  <a:lnTo>
                    <a:pt x="4942228" y="406399"/>
                  </a:lnTo>
                  <a:lnTo>
                    <a:pt x="4943697" y="415877"/>
                  </a:lnTo>
                  <a:close/>
                </a:path>
                <a:path w="6189344" h="2298700">
                  <a:moveTo>
                    <a:pt x="4949935" y="419099"/>
                  </a:moveTo>
                  <a:lnTo>
                    <a:pt x="4946645" y="419099"/>
                  </a:lnTo>
                  <a:lnTo>
                    <a:pt x="4943697" y="415877"/>
                  </a:lnTo>
                  <a:lnTo>
                    <a:pt x="4942228" y="406399"/>
                  </a:lnTo>
                  <a:lnTo>
                    <a:pt x="4945344" y="406399"/>
                  </a:lnTo>
                  <a:lnTo>
                    <a:pt x="4949935" y="419099"/>
                  </a:lnTo>
                  <a:close/>
                </a:path>
                <a:path w="6189344" h="2298700">
                  <a:moveTo>
                    <a:pt x="4951903" y="419099"/>
                  </a:moveTo>
                  <a:lnTo>
                    <a:pt x="4949935" y="419099"/>
                  </a:lnTo>
                  <a:lnTo>
                    <a:pt x="4949279" y="406399"/>
                  </a:lnTo>
                  <a:lnTo>
                    <a:pt x="4951411" y="406399"/>
                  </a:lnTo>
                  <a:lnTo>
                    <a:pt x="4951903" y="419099"/>
                  </a:lnTo>
                  <a:close/>
                </a:path>
                <a:path w="6189344" h="2298700">
                  <a:moveTo>
                    <a:pt x="4944196" y="419099"/>
                  </a:moveTo>
                  <a:lnTo>
                    <a:pt x="4941244" y="419099"/>
                  </a:lnTo>
                  <a:lnTo>
                    <a:pt x="4938970" y="410712"/>
                  </a:lnTo>
                  <a:lnTo>
                    <a:pt x="4943697" y="415877"/>
                  </a:lnTo>
                  <a:lnTo>
                    <a:pt x="4944196" y="419099"/>
                  </a:lnTo>
                  <a:close/>
                </a:path>
                <a:path w="6189344" h="2298700">
                  <a:moveTo>
                    <a:pt x="2591229" y="431799"/>
                  </a:moveTo>
                  <a:lnTo>
                    <a:pt x="2588277" y="431799"/>
                  </a:lnTo>
                  <a:lnTo>
                    <a:pt x="2594017" y="419099"/>
                  </a:lnTo>
                  <a:lnTo>
                    <a:pt x="2594345" y="419099"/>
                  </a:lnTo>
                  <a:lnTo>
                    <a:pt x="2591229" y="431799"/>
                  </a:lnTo>
                  <a:close/>
                </a:path>
                <a:path w="6189344" h="2298700">
                  <a:moveTo>
                    <a:pt x="4961412" y="431799"/>
                  </a:moveTo>
                  <a:lnTo>
                    <a:pt x="2593361" y="431799"/>
                  </a:lnTo>
                  <a:lnTo>
                    <a:pt x="2594345" y="419099"/>
                  </a:lnTo>
                  <a:lnTo>
                    <a:pt x="4959936" y="419099"/>
                  </a:lnTo>
                  <a:lnTo>
                    <a:pt x="4961412" y="431799"/>
                  </a:lnTo>
                  <a:close/>
                </a:path>
                <a:path w="6189344" h="2298700">
                  <a:moveTo>
                    <a:pt x="2578753" y="433531"/>
                  </a:moveTo>
                  <a:lnTo>
                    <a:pt x="2578932" y="431799"/>
                  </a:lnTo>
                  <a:lnTo>
                    <a:pt x="2578809" y="433387"/>
                  </a:lnTo>
                  <a:lnTo>
                    <a:pt x="2578753" y="433531"/>
                  </a:lnTo>
                  <a:close/>
                </a:path>
                <a:path w="6189344" h="2298700">
                  <a:moveTo>
                    <a:pt x="2578747" y="434181"/>
                  </a:moveTo>
                  <a:lnTo>
                    <a:pt x="2578809" y="433387"/>
                  </a:lnTo>
                  <a:lnTo>
                    <a:pt x="2579424" y="431799"/>
                  </a:lnTo>
                  <a:lnTo>
                    <a:pt x="2578747" y="434181"/>
                  </a:lnTo>
                  <a:close/>
                </a:path>
                <a:path w="6189344" h="2298700">
                  <a:moveTo>
                    <a:pt x="2578341" y="439419"/>
                  </a:moveTo>
                  <a:lnTo>
                    <a:pt x="2578747" y="434181"/>
                  </a:lnTo>
                  <a:lnTo>
                    <a:pt x="2579424" y="431799"/>
                  </a:lnTo>
                  <a:lnTo>
                    <a:pt x="2578341" y="439419"/>
                  </a:lnTo>
                  <a:close/>
                </a:path>
                <a:path w="6189344" h="2298700">
                  <a:moveTo>
                    <a:pt x="4978302" y="444499"/>
                  </a:moveTo>
                  <a:lnTo>
                    <a:pt x="2578930" y="444499"/>
                  </a:lnTo>
                  <a:lnTo>
                    <a:pt x="2585818" y="431799"/>
                  </a:lnTo>
                  <a:lnTo>
                    <a:pt x="4975842" y="431799"/>
                  </a:lnTo>
                  <a:lnTo>
                    <a:pt x="4978302" y="444499"/>
                  </a:lnTo>
                  <a:close/>
                </a:path>
                <a:path w="6189344" h="2298700">
                  <a:moveTo>
                    <a:pt x="2578651" y="434521"/>
                  </a:moveTo>
                  <a:lnTo>
                    <a:pt x="2578809" y="433387"/>
                  </a:lnTo>
                  <a:lnTo>
                    <a:pt x="2578747" y="434181"/>
                  </a:lnTo>
                  <a:lnTo>
                    <a:pt x="2578651" y="434521"/>
                  </a:lnTo>
                  <a:close/>
                </a:path>
                <a:path w="6189344" h="2298700">
                  <a:moveTo>
                    <a:pt x="2575816" y="444499"/>
                  </a:moveTo>
                  <a:lnTo>
                    <a:pt x="2574504" y="444499"/>
                  </a:lnTo>
                  <a:lnTo>
                    <a:pt x="2578753" y="433531"/>
                  </a:lnTo>
                  <a:lnTo>
                    <a:pt x="2578651" y="434521"/>
                  </a:lnTo>
                  <a:lnTo>
                    <a:pt x="2575816" y="444499"/>
                  </a:lnTo>
                  <a:close/>
                </a:path>
                <a:path w="6189344" h="2298700">
                  <a:moveTo>
                    <a:pt x="2577620" y="444499"/>
                  </a:moveTo>
                  <a:lnTo>
                    <a:pt x="2578651" y="434521"/>
                  </a:lnTo>
                  <a:lnTo>
                    <a:pt x="2578747" y="434181"/>
                  </a:lnTo>
                  <a:lnTo>
                    <a:pt x="2578341" y="439419"/>
                  </a:lnTo>
                  <a:lnTo>
                    <a:pt x="2577620" y="444499"/>
                  </a:lnTo>
                  <a:close/>
                </a:path>
                <a:path w="6189344" h="2298700">
                  <a:moveTo>
                    <a:pt x="2577620" y="444499"/>
                  </a:moveTo>
                  <a:lnTo>
                    <a:pt x="2575816" y="444499"/>
                  </a:lnTo>
                  <a:lnTo>
                    <a:pt x="2578651" y="434521"/>
                  </a:lnTo>
                  <a:lnTo>
                    <a:pt x="2577620" y="444499"/>
                  </a:lnTo>
                  <a:close/>
                </a:path>
                <a:path w="6189344" h="2298700">
                  <a:moveTo>
                    <a:pt x="2577948" y="444499"/>
                  </a:moveTo>
                  <a:lnTo>
                    <a:pt x="2577620" y="444499"/>
                  </a:lnTo>
                  <a:lnTo>
                    <a:pt x="2578341" y="439419"/>
                  </a:lnTo>
                  <a:lnTo>
                    <a:pt x="2577948" y="444499"/>
                  </a:lnTo>
                  <a:close/>
                </a:path>
                <a:path w="6189344" h="2298700">
                  <a:moveTo>
                    <a:pt x="2564501" y="457199"/>
                  </a:moveTo>
                  <a:lnTo>
                    <a:pt x="2560074" y="457199"/>
                  </a:lnTo>
                  <a:lnTo>
                    <a:pt x="2561385" y="444499"/>
                  </a:lnTo>
                  <a:lnTo>
                    <a:pt x="2565976" y="444499"/>
                  </a:lnTo>
                  <a:lnTo>
                    <a:pt x="2564501" y="457199"/>
                  </a:lnTo>
                  <a:close/>
                </a:path>
                <a:path w="6189344" h="2298700">
                  <a:moveTo>
                    <a:pt x="2564501" y="457199"/>
                  </a:moveTo>
                  <a:lnTo>
                    <a:pt x="2565976" y="444499"/>
                  </a:lnTo>
                  <a:lnTo>
                    <a:pt x="2567945" y="444499"/>
                  </a:lnTo>
                  <a:lnTo>
                    <a:pt x="2564501" y="457199"/>
                  </a:lnTo>
                  <a:close/>
                </a:path>
                <a:path w="6189344" h="2298700">
                  <a:moveTo>
                    <a:pt x="4993553" y="457199"/>
                  </a:moveTo>
                  <a:lnTo>
                    <a:pt x="2564501" y="457199"/>
                  </a:lnTo>
                  <a:lnTo>
                    <a:pt x="2567945" y="444499"/>
                  </a:lnTo>
                  <a:lnTo>
                    <a:pt x="4986174" y="444499"/>
                  </a:lnTo>
                  <a:lnTo>
                    <a:pt x="4993553" y="457199"/>
                  </a:lnTo>
                  <a:close/>
                </a:path>
                <a:path w="6189344" h="2298700">
                  <a:moveTo>
                    <a:pt x="2548431" y="469899"/>
                  </a:moveTo>
                  <a:lnTo>
                    <a:pt x="2545315" y="469899"/>
                  </a:lnTo>
                  <a:lnTo>
                    <a:pt x="2548595" y="457199"/>
                  </a:lnTo>
                  <a:lnTo>
                    <a:pt x="2549907" y="457199"/>
                  </a:lnTo>
                  <a:lnTo>
                    <a:pt x="2548431" y="469899"/>
                  </a:lnTo>
                  <a:close/>
                </a:path>
                <a:path w="6189344" h="2298700">
                  <a:moveTo>
                    <a:pt x="5007656" y="469899"/>
                  </a:moveTo>
                  <a:lnTo>
                    <a:pt x="2548431" y="469899"/>
                  </a:lnTo>
                  <a:lnTo>
                    <a:pt x="2555646" y="457199"/>
                  </a:lnTo>
                  <a:lnTo>
                    <a:pt x="5007000" y="457199"/>
                  </a:lnTo>
                  <a:lnTo>
                    <a:pt x="5007656" y="469899"/>
                  </a:lnTo>
                  <a:close/>
                </a:path>
                <a:path w="6189344" h="2298700">
                  <a:moveTo>
                    <a:pt x="5008967" y="469899"/>
                  </a:moveTo>
                  <a:lnTo>
                    <a:pt x="5008148" y="469899"/>
                  </a:lnTo>
                  <a:lnTo>
                    <a:pt x="5007164" y="457199"/>
                  </a:lnTo>
                  <a:lnTo>
                    <a:pt x="5008967" y="469899"/>
                  </a:lnTo>
                  <a:close/>
                </a:path>
                <a:path w="6189344" h="2298700">
                  <a:moveTo>
                    <a:pt x="5024709" y="482599"/>
                  </a:moveTo>
                  <a:lnTo>
                    <a:pt x="2534001" y="482599"/>
                  </a:lnTo>
                  <a:lnTo>
                    <a:pt x="2537772" y="469899"/>
                  </a:lnTo>
                  <a:lnTo>
                    <a:pt x="5019954" y="469899"/>
                  </a:lnTo>
                  <a:lnTo>
                    <a:pt x="5024709" y="482599"/>
                  </a:lnTo>
                  <a:close/>
                </a:path>
                <a:path w="6189344" h="2298700">
                  <a:moveTo>
                    <a:pt x="5038155" y="495299"/>
                  </a:moveTo>
                  <a:lnTo>
                    <a:pt x="2510551" y="495299"/>
                  </a:lnTo>
                  <a:lnTo>
                    <a:pt x="2523178" y="482599"/>
                  </a:lnTo>
                  <a:lnTo>
                    <a:pt x="5036024" y="482599"/>
                  </a:lnTo>
                  <a:lnTo>
                    <a:pt x="5038155" y="495299"/>
                  </a:lnTo>
                  <a:close/>
                </a:path>
                <a:path w="6189344" h="2298700">
                  <a:moveTo>
                    <a:pt x="5047666" y="507999"/>
                  </a:moveTo>
                  <a:lnTo>
                    <a:pt x="2497925" y="507999"/>
                  </a:lnTo>
                  <a:lnTo>
                    <a:pt x="2500713" y="495299"/>
                  </a:lnTo>
                  <a:lnTo>
                    <a:pt x="5046026" y="495299"/>
                  </a:lnTo>
                  <a:lnTo>
                    <a:pt x="5047666" y="507999"/>
                  </a:lnTo>
                  <a:close/>
                </a:path>
                <a:path w="6189344" h="2298700">
                  <a:moveTo>
                    <a:pt x="5049424" y="502047"/>
                  </a:moveTo>
                  <a:lnTo>
                    <a:pt x="5046026" y="495299"/>
                  </a:lnTo>
                  <a:lnTo>
                    <a:pt x="5048814" y="495299"/>
                  </a:lnTo>
                  <a:lnTo>
                    <a:pt x="5049424" y="502047"/>
                  </a:lnTo>
                  <a:close/>
                </a:path>
                <a:path w="6189344" h="2298700">
                  <a:moveTo>
                    <a:pt x="5051175" y="505459"/>
                  </a:moveTo>
                  <a:lnTo>
                    <a:pt x="5048814" y="495299"/>
                  </a:lnTo>
                  <a:lnTo>
                    <a:pt x="5050781" y="495299"/>
                  </a:lnTo>
                  <a:lnTo>
                    <a:pt x="5051175" y="505459"/>
                  </a:lnTo>
                  <a:close/>
                </a:path>
                <a:path w="6189344" h="2298700">
                  <a:moveTo>
                    <a:pt x="5051273" y="507999"/>
                  </a:moveTo>
                  <a:lnTo>
                    <a:pt x="5049962" y="507999"/>
                  </a:lnTo>
                  <a:lnTo>
                    <a:pt x="5049424" y="502047"/>
                  </a:lnTo>
                  <a:lnTo>
                    <a:pt x="5051142" y="505459"/>
                  </a:lnTo>
                  <a:lnTo>
                    <a:pt x="5051273" y="507999"/>
                  </a:lnTo>
                  <a:close/>
                </a:path>
                <a:path w="6189344" h="2298700">
                  <a:moveTo>
                    <a:pt x="5051765" y="507999"/>
                  </a:moveTo>
                  <a:lnTo>
                    <a:pt x="5051273" y="507999"/>
                  </a:lnTo>
                  <a:lnTo>
                    <a:pt x="5051178" y="505530"/>
                  </a:lnTo>
                  <a:lnTo>
                    <a:pt x="5051765" y="507999"/>
                  </a:lnTo>
                  <a:close/>
                </a:path>
                <a:path w="6189344" h="2298700">
                  <a:moveTo>
                    <a:pt x="5052421" y="507999"/>
                  </a:moveTo>
                  <a:lnTo>
                    <a:pt x="5051765" y="507999"/>
                  </a:lnTo>
                  <a:lnTo>
                    <a:pt x="5051203" y="505580"/>
                  </a:lnTo>
                  <a:lnTo>
                    <a:pt x="5052421" y="507999"/>
                  </a:lnTo>
                  <a:close/>
                </a:path>
                <a:path w="6189344" h="2298700">
                  <a:moveTo>
                    <a:pt x="5061932" y="520699"/>
                  </a:moveTo>
                  <a:lnTo>
                    <a:pt x="2483167" y="520699"/>
                  </a:lnTo>
                  <a:lnTo>
                    <a:pt x="2486446" y="507999"/>
                  </a:lnTo>
                  <a:lnTo>
                    <a:pt x="5056849" y="507999"/>
                  </a:lnTo>
                  <a:lnTo>
                    <a:pt x="5061932" y="520699"/>
                  </a:lnTo>
                  <a:close/>
                </a:path>
                <a:path w="6189344" h="2298700">
                  <a:moveTo>
                    <a:pt x="5076526" y="533399"/>
                  </a:moveTo>
                  <a:lnTo>
                    <a:pt x="2471524" y="533399"/>
                  </a:lnTo>
                  <a:lnTo>
                    <a:pt x="2478083" y="520699"/>
                  </a:lnTo>
                  <a:lnTo>
                    <a:pt x="5073083" y="520699"/>
                  </a:lnTo>
                  <a:lnTo>
                    <a:pt x="5076526" y="533399"/>
                  </a:lnTo>
                  <a:close/>
                </a:path>
                <a:path w="6189344" h="2298700">
                  <a:moveTo>
                    <a:pt x="5077019" y="533399"/>
                  </a:moveTo>
                  <a:lnTo>
                    <a:pt x="5076526" y="533399"/>
                  </a:lnTo>
                  <a:lnTo>
                    <a:pt x="5073411" y="520699"/>
                  </a:lnTo>
                  <a:lnTo>
                    <a:pt x="5077019" y="533399"/>
                  </a:lnTo>
                  <a:close/>
                </a:path>
                <a:path w="6189344" h="2298700">
                  <a:moveTo>
                    <a:pt x="2452183" y="534106"/>
                  </a:moveTo>
                  <a:lnTo>
                    <a:pt x="2452338" y="533399"/>
                  </a:lnTo>
                  <a:lnTo>
                    <a:pt x="2452502" y="533399"/>
                  </a:lnTo>
                  <a:lnTo>
                    <a:pt x="2452183" y="534106"/>
                  </a:lnTo>
                  <a:close/>
                </a:path>
                <a:path w="6189344" h="2298700">
                  <a:moveTo>
                    <a:pt x="2453814" y="546099"/>
                  </a:moveTo>
                  <a:lnTo>
                    <a:pt x="2452830" y="546099"/>
                  </a:lnTo>
                  <a:lnTo>
                    <a:pt x="2457094" y="533399"/>
                  </a:lnTo>
                  <a:lnTo>
                    <a:pt x="2458242" y="533399"/>
                  </a:lnTo>
                  <a:lnTo>
                    <a:pt x="2453814" y="546099"/>
                  </a:lnTo>
                  <a:close/>
                </a:path>
                <a:path w="6189344" h="2298700">
                  <a:moveTo>
                    <a:pt x="5094237" y="546099"/>
                  </a:moveTo>
                  <a:lnTo>
                    <a:pt x="2453814" y="546099"/>
                  </a:lnTo>
                  <a:lnTo>
                    <a:pt x="2458242" y="533399"/>
                  </a:lnTo>
                  <a:lnTo>
                    <a:pt x="5088498" y="533399"/>
                  </a:lnTo>
                  <a:lnTo>
                    <a:pt x="5094237" y="546099"/>
                  </a:lnTo>
                  <a:close/>
                </a:path>
                <a:path w="6189344" h="2298700">
                  <a:moveTo>
                    <a:pt x="2449551" y="546099"/>
                  </a:moveTo>
                  <a:lnTo>
                    <a:pt x="2446763" y="546099"/>
                  </a:lnTo>
                  <a:lnTo>
                    <a:pt x="2452183" y="534106"/>
                  </a:lnTo>
                  <a:lnTo>
                    <a:pt x="2449551" y="546099"/>
                  </a:lnTo>
                  <a:close/>
                </a:path>
                <a:path w="6189344" h="2298700">
                  <a:moveTo>
                    <a:pt x="2432989" y="558799"/>
                  </a:moveTo>
                  <a:lnTo>
                    <a:pt x="2436760" y="546099"/>
                  </a:lnTo>
                  <a:lnTo>
                    <a:pt x="2435103" y="554121"/>
                  </a:lnTo>
                  <a:lnTo>
                    <a:pt x="2432989" y="558799"/>
                  </a:lnTo>
                  <a:close/>
                </a:path>
                <a:path w="6189344" h="2298700">
                  <a:moveTo>
                    <a:pt x="2437416" y="558799"/>
                  </a:moveTo>
                  <a:lnTo>
                    <a:pt x="2434136" y="558799"/>
                  </a:lnTo>
                  <a:lnTo>
                    <a:pt x="2435103" y="554121"/>
                  </a:lnTo>
                  <a:lnTo>
                    <a:pt x="2438728" y="546099"/>
                  </a:lnTo>
                  <a:lnTo>
                    <a:pt x="2440859" y="546099"/>
                  </a:lnTo>
                  <a:lnTo>
                    <a:pt x="2437416" y="558799"/>
                  </a:lnTo>
                  <a:close/>
                </a:path>
                <a:path w="6189344" h="2298700">
                  <a:moveTo>
                    <a:pt x="2442676" y="552278"/>
                  </a:moveTo>
                  <a:lnTo>
                    <a:pt x="2443155" y="546099"/>
                  </a:lnTo>
                  <a:lnTo>
                    <a:pt x="2446107" y="546099"/>
                  </a:lnTo>
                  <a:lnTo>
                    <a:pt x="2442676" y="552278"/>
                  </a:lnTo>
                  <a:close/>
                </a:path>
                <a:path w="6189344" h="2298700">
                  <a:moveTo>
                    <a:pt x="5104404" y="558799"/>
                  </a:moveTo>
                  <a:lnTo>
                    <a:pt x="2442171" y="558799"/>
                  </a:lnTo>
                  <a:lnTo>
                    <a:pt x="2442577" y="553554"/>
                  </a:lnTo>
                  <a:lnTo>
                    <a:pt x="2447583" y="546099"/>
                  </a:lnTo>
                  <a:lnTo>
                    <a:pt x="5100141" y="546099"/>
                  </a:lnTo>
                  <a:lnTo>
                    <a:pt x="5104025" y="556844"/>
                  </a:lnTo>
                  <a:lnTo>
                    <a:pt x="5104404" y="558799"/>
                  </a:lnTo>
                  <a:close/>
                </a:path>
                <a:path w="6189344" h="2298700">
                  <a:moveTo>
                    <a:pt x="5105880" y="558799"/>
                  </a:moveTo>
                  <a:lnTo>
                    <a:pt x="5104732" y="558799"/>
                  </a:lnTo>
                  <a:lnTo>
                    <a:pt x="5104025" y="556844"/>
                  </a:lnTo>
                  <a:lnTo>
                    <a:pt x="5101944" y="546099"/>
                  </a:lnTo>
                  <a:lnTo>
                    <a:pt x="5103912" y="546099"/>
                  </a:lnTo>
                  <a:lnTo>
                    <a:pt x="5105880" y="558799"/>
                  </a:lnTo>
                  <a:close/>
                </a:path>
                <a:path w="6189344" h="2298700">
                  <a:moveTo>
                    <a:pt x="2439056" y="558799"/>
                  </a:moveTo>
                  <a:lnTo>
                    <a:pt x="2442676" y="552278"/>
                  </a:lnTo>
                  <a:lnTo>
                    <a:pt x="2442577" y="553554"/>
                  </a:lnTo>
                  <a:lnTo>
                    <a:pt x="2439056" y="558799"/>
                  </a:lnTo>
                  <a:close/>
                </a:path>
                <a:path w="6189344" h="2298700">
                  <a:moveTo>
                    <a:pt x="5104732" y="558799"/>
                  </a:moveTo>
                  <a:lnTo>
                    <a:pt x="5104404" y="558799"/>
                  </a:lnTo>
                  <a:lnTo>
                    <a:pt x="5104025" y="556844"/>
                  </a:lnTo>
                  <a:lnTo>
                    <a:pt x="5104732" y="558799"/>
                  </a:lnTo>
                  <a:close/>
                </a:path>
                <a:path w="6189344" h="2298700">
                  <a:moveTo>
                    <a:pt x="5115555" y="571499"/>
                  </a:moveTo>
                  <a:lnTo>
                    <a:pt x="2431348" y="571499"/>
                  </a:lnTo>
                  <a:lnTo>
                    <a:pt x="2433439" y="560703"/>
                  </a:lnTo>
                  <a:lnTo>
                    <a:pt x="2434300" y="558799"/>
                  </a:lnTo>
                  <a:lnTo>
                    <a:pt x="5113095" y="558799"/>
                  </a:lnTo>
                  <a:lnTo>
                    <a:pt x="5115555" y="571499"/>
                  </a:lnTo>
                  <a:close/>
                </a:path>
                <a:path w="6189344" h="2298700">
                  <a:moveTo>
                    <a:pt x="2431348" y="571499"/>
                  </a:moveTo>
                  <a:lnTo>
                    <a:pt x="2428560" y="571499"/>
                  </a:lnTo>
                  <a:lnTo>
                    <a:pt x="2433439" y="560703"/>
                  </a:lnTo>
                  <a:lnTo>
                    <a:pt x="2431348" y="571499"/>
                  </a:lnTo>
                  <a:close/>
                </a:path>
                <a:path w="6189344" h="2298700">
                  <a:moveTo>
                    <a:pt x="5133100" y="584199"/>
                  </a:moveTo>
                  <a:lnTo>
                    <a:pt x="2415442" y="584199"/>
                  </a:lnTo>
                  <a:lnTo>
                    <a:pt x="2422001" y="571499"/>
                  </a:lnTo>
                  <a:lnTo>
                    <a:pt x="5129328" y="571499"/>
                  </a:lnTo>
                  <a:lnTo>
                    <a:pt x="5133100" y="584199"/>
                  </a:lnTo>
                  <a:close/>
                </a:path>
                <a:path w="6189344" h="2298700">
                  <a:moveTo>
                    <a:pt x="2400192" y="596899"/>
                  </a:moveTo>
                  <a:lnTo>
                    <a:pt x="2400028" y="596899"/>
                  </a:lnTo>
                  <a:lnTo>
                    <a:pt x="2403635" y="584199"/>
                  </a:lnTo>
                  <a:lnTo>
                    <a:pt x="2400192" y="596899"/>
                  </a:lnTo>
                  <a:close/>
                </a:path>
                <a:path w="6189344" h="2298700">
                  <a:moveTo>
                    <a:pt x="5158025" y="609599"/>
                  </a:moveTo>
                  <a:lnTo>
                    <a:pt x="2385434" y="609599"/>
                  </a:lnTo>
                  <a:lnTo>
                    <a:pt x="2390681" y="596899"/>
                  </a:lnTo>
                  <a:lnTo>
                    <a:pt x="2403635" y="596899"/>
                  </a:lnTo>
                  <a:lnTo>
                    <a:pt x="2405603" y="584199"/>
                  </a:lnTo>
                  <a:lnTo>
                    <a:pt x="5135724" y="584199"/>
                  </a:lnTo>
                  <a:lnTo>
                    <a:pt x="5152673" y="596899"/>
                  </a:lnTo>
                  <a:lnTo>
                    <a:pt x="5158025" y="609599"/>
                  </a:lnTo>
                  <a:close/>
                </a:path>
                <a:path w="6189344" h="2298700">
                  <a:moveTo>
                    <a:pt x="2370347" y="622299"/>
                  </a:moveTo>
                  <a:lnTo>
                    <a:pt x="2367396" y="622299"/>
                  </a:lnTo>
                  <a:lnTo>
                    <a:pt x="2373627" y="609599"/>
                  </a:lnTo>
                  <a:lnTo>
                    <a:pt x="2374283" y="609599"/>
                  </a:lnTo>
                  <a:lnTo>
                    <a:pt x="2373526" y="615461"/>
                  </a:lnTo>
                  <a:lnTo>
                    <a:pt x="2370347" y="622299"/>
                  </a:lnTo>
                  <a:close/>
                </a:path>
                <a:path w="6189344" h="2298700">
                  <a:moveTo>
                    <a:pt x="2373526" y="615461"/>
                  </a:moveTo>
                  <a:lnTo>
                    <a:pt x="2374283" y="609599"/>
                  </a:lnTo>
                  <a:lnTo>
                    <a:pt x="2376250" y="609599"/>
                  </a:lnTo>
                  <a:lnTo>
                    <a:pt x="2373526" y="615461"/>
                  </a:lnTo>
                  <a:close/>
                </a:path>
                <a:path w="6189344" h="2298700">
                  <a:moveTo>
                    <a:pt x="5173768" y="622299"/>
                  </a:moveTo>
                  <a:lnTo>
                    <a:pt x="2372643" y="622299"/>
                  </a:lnTo>
                  <a:lnTo>
                    <a:pt x="2373526" y="615461"/>
                  </a:lnTo>
                  <a:lnTo>
                    <a:pt x="2376250" y="609599"/>
                  </a:lnTo>
                  <a:lnTo>
                    <a:pt x="5169340" y="609599"/>
                  </a:lnTo>
                  <a:lnTo>
                    <a:pt x="5173768" y="622299"/>
                  </a:lnTo>
                  <a:close/>
                </a:path>
                <a:path w="6189344" h="2298700">
                  <a:moveTo>
                    <a:pt x="2354441" y="634999"/>
                  </a:moveTo>
                  <a:lnTo>
                    <a:pt x="2350833" y="634999"/>
                  </a:lnTo>
                  <a:lnTo>
                    <a:pt x="2358869" y="622299"/>
                  </a:lnTo>
                  <a:lnTo>
                    <a:pt x="2354441" y="634999"/>
                  </a:lnTo>
                  <a:close/>
                </a:path>
                <a:path w="6189344" h="2298700">
                  <a:moveTo>
                    <a:pt x="5176555" y="634999"/>
                  </a:moveTo>
                  <a:lnTo>
                    <a:pt x="2358048" y="634999"/>
                  </a:lnTo>
                  <a:lnTo>
                    <a:pt x="2361164" y="622299"/>
                  </a:lnTo>
                  <a:lnTo>
                    <a:pt x="5174752" y="622299"/>
                  </a:lnTo>
                  <a:lnTo>
                    <a:pt x="5176555" y="634999"/>
                  </a:lnTo>
                  <a:close/>
                </a:path>
                <a:path w="6189344" h="2298700">
                  <a:moveTo>
                    <a:pt x="5190494" y="647699"/>
                  </a:moveTo>
                  <a:lnTo>
                    <a:pt x="2346078" y="647699"/>
                  </a:lnTo>
                  <a:lnTo>
                    <a:pt x="2346600" y="639618"/>
                  </a:lnTo>
                  <a:lnTo>
                    <a:pt x="2348210" y="634999"/>
                  </a:lnTo>
                  <a:lnTo>
                    <a:pt x="5176555" y="634999"/>
                  </a:lnTo>
                  <a:lnTo>
                    <a:pt x="5174752" y="622299"/>
                  </a:lnTo>
                  <a:lnTo>
                    <a:pt x="5180163" y="634999"/>
                  </a:lnTo>
                  <a:lnTo>
                    <a:pt x="5190494" y="647699"/>
                  </a:lnTo>
                  <a:close/>
                </a:path>
                <a:path w="6189344" h="2298700">
                  <a:moveTo>
                    <a:pt x="5185738" y="634999"/>
                  </a:moveTo>
                  <a:lnTo>
                    <a:pt x="5180163" y="634999"/>
                  </a:lnTo>
                  <a:lnTo>
                    <a:pt x="5174752" y="622299"/>
                  </a:lnTo>
                  <a:lnTo>
                    <a:pt x="5182951" y="622299"/>
                  </a:lnTo>
                  <a:lnTo>
                    <a:pt x="5185738" y="634999"/>
                  </a:lnTo>
                  <a:close/>
                </a:path>
                <a:path w="6189344" h="2298700">
                  <a:moveTo>
                    <a:pt x="2342957" y="640985"/>
                  </a:moveTo>
                  <a:lnTo>
                    <a:pt x="2345238" y="634999"/>
                  </a:lnTo>
                  <a:lnTo>
                    <a:pt x="2346898" y="634999"/>
                  </a:lnTo>
                  <a:lnTo>
                    <a:pt x="2342957" y="640985"/>
                  </a:lnTo>
                  <a:close/>
                </a:path>
                <a:path w="6189344" h="2298700">
                  <a:moveTo>
                    <a:pt x="2346846" y="635810"/>
                  </a:moveTo>
                  <a:lnTo>
                    <a:pt x="2346898" y="634999"/>
                  </a:lnTo>
                  <a:lnTo>
                    <a:pt x="2347390" y="634999"/>
                  </a:lnTo>
                  <a:lnTo>
                    <a:pt x="2346846" y="635810"/>
                  </a:lnTo>
                  <a:close/>
                </a:path>
                <a:path w="6189344" h="2298700">
                  <a:moveTo>
                    <a:pt x="5196561" y="647699"/>
                  </a:moveTo>
                  <a:lnTo>
                    <a:pt x="5192298" y="647699"/>
                  </a:lnTo>
                  <a:lnTo>
                    <a:pt x="5188198" y="634999"/>
                  </a:lnTo>
                  <a:lnTo>
                    <a:pt x="5193282" y="634999"/>
                  </a:lnTo>
                  <a:lnTo>
                    <a:pt x="5196561" y="647699"/>
                  </a:lnTo>
                  <a:close/>
                </a:path>
                <a:path w="6189344" h="2298700">
                  <a:moveTo>
                    <a:pt x="2343782" y="647699"/>
                  </a:moveTo>
                  <a:lnTo>
                    <a:pt x="2340398" y="647699"/>
                  </a:lnTo>
                  <a:lnTo>
                    <a:pt x="2342413" y="642412"/>
                  </a:lnTo>
                  <a:lnTo>
                    <a:pt x="2346846" y="635810"/>
                  </a:lnTo>
                  <a:lnTo>
                    <a:pt x="2346600" y="639618"/>
                  </a:lnTo>
                  <a:lnTo>
                    <a:pt x="2343782" y="647699"/>
                  </a:lnTo>
                  <a:close/>
                </a:path>
                <a:path w="6189344" h="2298700">
                  <a:moveTo>
                    <a:pt x="2338863" y="647699"/>
                  </a:moveTo>
                  <a:lnTo>
                    <a:pt x="2338535" y="647699"/>
                  </a:lnTo>
                  <a:lnTo>
                    <a:pt x="2342957" y="640985"/>
                  </a:lnTo>
                  <a:lnTo>
                    <a:pt x="2342413" y="642412"/>
                  </a:lnTo>
                  <a:lnTo>
                    <a:pt x="2338863" y="647699"/>
                  </a:lnTo>
                  <a:close/>
                </a:path>
                <a:path w="6189344" h="2298700">
                  <a:moveTo>
                    <a:pt x="2340398" y="647699"/>
                  </a:moveTo>
                  <a:lnTo>
                    <a:pt x="2338863" y="647699"/>
                  </a:lnTo>
                  <a:lnTo>
                    <a:pt x="2342413" y="642412"/>
                  </a:lnTo>
                  <a:lnTo>
                    <a:pt x="2340398" y="647699"/>
                  </a:lnTo>
                  <a:close/>
                </a:path>
                <a:path w="6189344" h="2298700">
                  <a:moveTo>
                    <a:pt x="5208532" y="660399"/>
                  </a:moveTo>
                  <a:lnTo>
                    <a:pt x="2328204" y="660399"/>
                  </a:lnTo>
                  <a:lnTo>
                    <a:pt x="2330172" y="647699"/>
                  </a:lnTo>
                  <a:lnTo>
                    <a:pt x="5201972" y="647699"/>
                  </a:lnTo>
                  <a:lnTo>
                    <a:pt x="5208532" y="660399"/>
                  </a:lnTo>
                  <a:close/>
                </a:path>
                <a:path w="6189344" h="2298700">
                  <a:moveTo>
                    <a:pt x="2307871" y="673099"/>
                  </a:moveTo>
                  <a:lnTo>
                    <a:pt x="2305903" y="673099"/>
                  </a:lnTo>
                  <a:lnTo>
                    <a:pt x="2309674" y="660399"/>
                  </a:lnTo>
                  <a:lnTo>
                    <a:pt x="2307871" y="673099"/>
                  </a:lnTo>
                  <a:close/>
                </a:path>
                <a:path w="6189344" h="2298700">
                  <a:moveTo>
                    <a:pt x="5221814" y="673099"/>
                  </a:moveTo>
                  <a:lnTo>
                    <a:pt x="2307871" y="673099"/>
                  </a:lnTo>
                  <a:lnTo>
                    <a:pt x="2312462" y="660399"/>
                  </a:lnTo>
                  <a:lnTo>
                    <a:pt x="5211319" y="660399"/>
                  </a:lnTo>
                  <a:lnTo>
                    <a:pt x="5221814" y="673099"/>
                  </a:lnTo>
                  <a:close/>
                </a:path>
                <a:path w="6189344" h="2298700">
                  <a:moveTo>
                    <a:pt x="5223618" y="685799"/>
                  </a:moveTo>
                  <a:lnTo>
                    <a:pt x="2292292" y="685799"/>
                  </a:lnTo>
                  <a:lnTo>
                    <a:pt x="2295572" y="673099"/>
                  </a:lnTo>
                  <a:lnTo>
                    <a:pt x="5223454" y="673099"/>
                  </a:lnTo>
                  <a:lnTo>
                    <a:pt x="5223618" y="685799"/>
                  </a:lnTo>
                  <a:close/>
                </a:path>
                <a:path w="6189344" h="2298700">
                  <a:moveTo>
                    <a:pt x="5229029" y="685799"/>
                  </a:moveTo>
                  <a:lnTo>
                    <a:pt x="5228045" y="685799"/>
                  </a:lnTo>
                  <a:lnTo>
                    <a:pt x="5224274" y="673099"/>
                  </a:lnTo>
                  <a:lnTo>
                    <a:pt x="5225094" y="673099"/>
                  </a:lnTo>
                  <a:lnTo>
                    <a:pt x="5229029" y="685799"/>
                  </a:lnTo>
                  <a:close/>
                </a:path>
                <a:path w="6189344" h="2298700">
                  <a:moveTo>
                    <a:pt x="2284890" y="691243"/>
                  </a:moveTo>
                  <a:lnTo>
                    <a:pt x="2286225" y="685799"/>
                  </a:lnTo>
                  <a:lnTo>
                    <a:pt x="2287701" y="685799"/>
                  </a:lnTo>
                  <a:lnTo>
                    <a:pt x="2284890" y="691243"/>
                  </a:lnTo>
                  <a:close/>
                </a:path>
                <a:path w="6189344" h="2298700">
                  <a:moveTo>
                    <a:pt x="5239689" y="698499"/>
                  </a:moveTo>
                  <a:lnTo>
                    <a:pt x="2286553" y="698499"/>
                  </a:lnTo>
                  <a:lnTo>
                    <a:pt x="2288029" y="685799"/>
                  </a:lnTo>
                  <a:lnTo>
                    <a:pt x="5234933" y="685799"/>
                  </a:lnTo>
                  <a:lnTo>
                    <a:pt x="5239689" y="698499"/>
                  </a:lnTo>
                  <a:close/>
                </a:path>
                <a:path w="6189344" h="2298700">
                  <a:moveTo>
                    <a:pt x="2283109" y="698499"/>
                  </a:moveTo>
                  <a:lnTo>
                    <a:pt x="2281142" y="698499"/>
                  </a:lnTo>
                  <a:lnTo>
                    <a:pt x="2284890" y="691243"/>
                  </a:lnTo>
                  <a:lnTo>
                    <a:pt x="2283109" y="698499"/>
                  </a:lnTo>
                  <a:close/>
                </a:path>
                <a:path w="6189344" h="2298700">
                  <a:moveTo>
                    <a:pt x="2260972" y="711199"/>
                  </a:moveTo>
                  <a:lnTo>
                    <a:pt x="2256873" y="711199"/>
                  </a:lnTo>
                  <a:lnTo>
                    <a:pt x="2261628" y="698499"/>
                  </a:lnTo>
                  <a:lnTo>
                    <a:pt x="2264908" y="698499"/>
                  </a:lnTo>
                  <a:lnTo>
                    <a:pt x="2260972" y="711199"/>
                  </a:lnTo>
                  <a:close/>
                </a:path>
                <a:path w="6189344" h="2298700">
                  <a:moveTo>
                    <a:pt x="5250675" y="711199"/>
                  </a:moveTo>
                  <a:lnTo>
                    <a:pt x="2262776" y="711199"/>
                  </a:lnTo>
                  <a:lnTo>
                    <a:pt x="2264908" y="698499"/>
                  </a:lnTo>
                  <a:lnTo>
                    <a:pt x="5244936" y="698499"/>
                  </a:lnTo>
                  <a:lnTo>
                    <a:pt x="5250675" y="711199"/>
                  </a:lnTo>
                  <a:close/>
                </a:path>
                <a:path w="6189344" h="2298700">
                  <a:moveTo>
                    <a:pt x="2248837" y="723899"/>
                  </a:moveTo>
                  <a:lnTo>
                    <a:pt x="2246214" y="723899"/>
                  </a:lnTo>
                  <a:lnTo>
                    <a:pt x="2251625" y="711199"/>
                  </a:lnTo>
                  <a:lnTo>
                    <a:pt x="2252609" y="711199"/>
                  </a:lnTo>
                  <a:lnTo>
                    <a:pt x="2248837" y="723899"/>
                  </a:lnTo>
                  <a:close/>
                </a:path>
                <a:path w="6189344" h="2298700">
                  <a:moveTo>
                    <a:pt x="5257726" y="723899"/>
                  </a:moveTo>
                  <a:lnTo>
                    <a:pt x="2250477" y="723899"/>
                  </a:lnTo>
                  <a:lnTo>
                    <a:pt x="2265235" y="711199"/>
                  </a:lnTo>
                  <a:lnTo>
                    <a:pt x="5253791" y="711199"/>
                  </a:lnTo>
                  <a:lnTo>
                    <a:pt x="5257726" y="723899"/>
                  </a:lnTo>
                  <a:close/>
                </a:path>
                <a:path w="6189344" h="2298700">
                  <a:moveTo>
                    <a:pt x="2237072" y="728265"/>
                  </a:moveTo>
                  <a:lnTo>
                    <a:pt x="2237523" y="723899"/>
                  </a:lnTo>
                  <a:lnTo>
                    <a:pt x="2239326" y="723899"/>
                  </a:lnTo>
                  <a:lnTo>
                    <a:pt x="2237072" y="728265"/>
                  </a:lnTo>
                  <a:close/>
                </a:path>
                <a:path w="6189344" h="2298700">
                  <a:moveTo>
                    <a:pt x="5266582" y="736599"/>
                  </a:moveTo>
                  <a:lnTo>
                    <a:pt x="2236211" y="736599"/>
                  </a:lnTo>
                  <a:lnTo>
                    <a:pt x="2236519" y="733611"/>
                  </a:lnTo>
                  <a:lnTo>
                    <a:pt x="2239654" y="723899"/>
                  </a:lnTo>
                  <a:lnTo>
                    <a:pt x="5265762" y="723899"/>
                  </a:lnTo>
                  <a:lnTo>
                    <a:pt x="5266582" y="736599"/>
                  </a:lnTo>
                  <a:close/>
                </a:path>
                <a:path w="6189344" h="2298700">
                  <a:moveTo>
                    <a:pt x="5268713" y="736599"/>
                  </a:moveTo>
                  <a:lnTo>
                    <a:pt x="5267894" y="736599"/>
                  </a:lnTo>
                  <a:lnTo>
                    <a:pt x="5265762" y="723899"/>
                  </a:lnTo>
                  <a:lnTo>
                    <a:pt x="5268221" y="723899"/>
                  </a:lnTo>
                  <a:lnTo>
                    <a:pt x="5268713" y="736599"/>
                  </a:lnTo>
                  <a:close/>
                </a:path>
                <a:path w="6189344" h="2298700">
                  <a:moveTo>
                    <a:pt x="2235555" y="736599"/>
                  </a:moveTo>
                  <a:lnTo>
                    <a:pt x="2232767" y="736599"/>
                  </a:lnTo>
                  <a:lnTo>
                    <a:pt x="2237072" y="728265"/>
                  </a:lnTo>
                  <a:lnTo>
                    <a:pt x="2236519" y="733611"/>
                  </a:lnTo>
                  <a:lnTo>
                    <a:pt x="2235555" y="736599"/>
                  </a:lnTo>
                  <a:close/>
                </a:path>
                <a:path w="6189344" h="2298700">
                  <a:moveTo>
                    <a:pt x="2236211" y="736599"/>
                  </a:moveTo>
                  <a:lnTo>
                    <a:pt x="2235555" y="736599"/>
                  </a:lnTo>
                  <a:lnTo>
                    <a:pt x="2236519" y="733611"/>
                  </a:lnTo>
                  <a:lnTo>
                    <a:pt x="2236211" y="736599"/>
                  </a:lnTo>
                  <a:close/>
                </a:path>
                <a:path w="6189344" h="2298700">
                  <a:moveTo>
                    <a:pt x="5277241" y="749299"/>
                  </a:moveTo>
                  <a:lnTo>
                    <a:pt x="2209646" y="749299"/>
                  </a:lnTo>
                  <a:lnTo>
                    <a:pt x="2214565" y="736599"/>
                  </a:lnTo>
                  <a:lnTo>
                    <a:pt x="5276585" y="736599"/>
                  </a:lnTo>
                  <a:lnTo>
                    <a:pt x="5277241" y="749299"/>
                  </a:lnTo>
                  <a:close/>
                </a:path>
                <a:path w="6189344" h="2298700">
                  <a:moveTo>
                    <a:pt x="2194912" y="756424"/>
                  </a:moveTo>
                  <a:lnTo>
                    <a:pt x="2196199" y="749299"/>
                  </a:lnTo>
                  <a:lnTo>
                    <a:pt x="2199971" y="749299"/>
                  </a:lnTo>
                  <a:lnTo>
                    <a:pt x="2194912" y="756424"/>
                  </a:lnTo>
                  <a:close/>
                </a:path>
                <a:path w="6189344" h="2298700">
                  <a:moveTo>
                    <a:pt x="5292655" y="761999"/>
                  </a:moveTo>
                  <a:lnTo>
                    <a:pt x="2198167" y="761999"/>
                  </a:lnTo>
                  <a:lnTo>
                    <a:pt x="2202758" y="749299"/>
                  </a:lnTo>
                  <a:lnTo>
                    <a:pt x="5289047" y="749299"/>
                  </a:lnTo>
                  <a:lnTo>
                    <a:pt x="5292655" y="761999"/>
                  </a:lnTo>
                  <a:close/>
                </a:path>
                <a:path w="6189344" h="2298700">
                  <a:moveTo>
                    <a:pt x="2193904" y="761999"/>
                  </a:moveTo>
                  <a:lnTo>
                    <a:pt x="2190952" y="761999"/>
                  </a:lnTo>
                  <a:lnTo>
                    <a:pt x="2194912" y="756424"/>
                  </a:lnTo>
                  <a:lnTo>
                    <a:pt x="2193904" y="761999"/>
                  </a:lnTo>
                  <a:close/>
                </a:path>
                <a:path w="6189344" h="2298700">
                  <a:moveTo>
                    <a:pt x="2186278" y="768349"/>
                  </a:moveTo>
                  <a:lnTo>
                    <a:pt x="2187344" y="761999"/>
                  </a:lnTo>
                  <a:lnTo>
                    <a:pt x="2188820" y="761999"/>
                  </a:lnTo>
                  <a:lnTo>
                    <a:pt x="2186278" y="768349"/>
                  </a:lnTo>
                  <a:close/>
                </a:path>
                <a:path w="6189344" h="2298700">
                  <a:moveTo>
                    <a:pt x="5300526" y="774699"/>
                  </a:moveTo>
                  <a:lnTo>
                    <a:pt x="2188820" y="774699"/>
                  </a:lnTo>
                  <a:lnTo>
                    <a:pt x="2194887" y="761999"/>
                  </a:lnTo>
                  <a:lnTo>
                    <a:pt x="5296754" y="761999"/>
                  </a:lnTo>
                  <a:lnTo>
                    <a:pt x="5297903" y="764542"/>
                  </a:lnTo>
                  <a:lnTo>
                    <a:pt x="5300526" y="774699"/>
                  </a:lnTo>
                  <a:close/>
                </a:path>
                <a:path w="6189344" h="2298700">
                  <a:moveTo>
                    <a:pt x="5302658" y="774699"/>
                  </a:moveTo>
                  <a:lnTo>
                    <a:pt x="5302494" y="774699"/>
                  </a:lnTo>
                  <a:lnTo>
                    <a:pt x="5297903" y="764542"/>
                  </a:lnTo>
                  <a:lnTo>
                    <a:pt x="5297247" y="761999"/>
                  </a:lnTo>
                  <a:lnTo>
                    <a:pt x="5302658" y="774699"/>
                  </a:lnTo>
                  <a:close/>
                </a:path>
                <a:path w="6189344" h="2298700">
                  <a:moveTo>
                    <a:pt x="5302494" y="774699"/>
                  </a:moveTo>
                  <a:lnTo>
                    <a:pt x="5300526" y="774699"/>
                  </a:lnTo>
                  <a:lnTo>
                    <a:pt x="5297903" y="764542"/>
                  </a:lnTo>
                  <a:lnTo>
                    <a:pt x="5302494" y="774699"/>
                  </a:lnTo>
                  <a:close/>
                </a:path>
                <a:path w="6189344" h="2298700">
                  <a:moveTo>
                    <a:pt x="2185213" y="774699"/>
                  </a:moveTo>
                  <a:lnTo>
                    <a:pt x="2183737" y="774699"/>
                  </a:lnTo>
                  <a:lnTo>
                    <a:pt x="2186278" y="768349"/>
                  </a:lnTo>
                  <a:lnTo>
                    <a:pt x="2185213" y="774699"/>
                  </a:lnTo>
                  <a:close/>
                </a:path>
                <a:path w="6189344" h="2298700">
                  <a:moveTo>
                    <a:pt x="5310694" y="787399"/>
                  </a:moveTo>
                  <a:lnTo>
                    <a:pt x="2164387" y="787399"/>
                  </a:lnTo>
                  <a:lnTo>
                    <a:pt x="2168650" y="774699"/>
                  </a:lnTo>
                  <a:lnTo>
                    <a:pt x="5308726" y="774699"/>
                  </a:lnTo>
                  <a:lnTo>
                    <a:pt x="5310694" y="787399"/>
                  </a:lnTo>
                  <a:close/>
                </a:path>
                <a:path w="6189344" h="2298700">
                  <a:moveTo>
                    <a:pt x="5314629" y="787399"/>
                  </a:moveTo>
                  <a:lnTo>
                    <a:pt x="5312990" y="787399"/>
                  </a:lnTo>
                  <a:lnTo>
                    <a:pt x="5308726" y="774699"/>
                  </a:lnTo>
                  <a:lnTo>
                    <a:pt x="5310365" y="774699"/>
                  </a:lnTo>
                  <a:lnTo>
                    <a:pt x="5314629" y="787399"/>
                  </a:lnTo>
                  <a:close/>
                </a:path>
                <a:path w="6189344" h="2298700">
                  <a:moveTo>
                    <a:pt x="5322500" y="800099"/>
                  </a:moveTo>
                  <a:lnTo>
                    <a:pt x="2144217" y="800099"/>
                  </a:lnTo>
                  <a:lnTo>
                    <a:pt x="2148809" y="787399"/>
                  </a:lnTo>
                  <a:lnTo>
                    <a:pt x="5320860" y="787399"/>
                  </a:lnTo>
                  <a:lnTo>
                    <a:pt x="5322500" y="800099"/>
                  </a:lnTo>
                  <a:close/>
                </a:path>
                <a:path w="6189344" h="2298700">
                  <a:moveTo>
                    <a:pt x="5336931" y="800099"/>
                  </a:moveTo>
                  <a:lnTo>
                    <a:pt x="5334471" y="800099"/>
                  </a:lnTo>
                  <a:lnTo>
                    <a:pt x="5332175" y="787399"/>
                  </a:lnTo>
                  <a:lnTo>
                    <a:pt x="5336931" y="800099"/>
                  </a:lnTo>
                  <a:close/>
                </a:path>
                <a:path w="6189344" h="2298700">
                  <a:moveTo>
                    <a:pt x="5333158" y="812799"/>
                  </a:moveTo>
                  <a:lnTo>
                    <a:pt x="2124375" y="812799"/>
                  </a:lnTo>
                  <a:lnTo>
                    <a:pt x="2128311" y="800099"/>
                  </a:lnTo>
                  <a:lnTo>
                    <a:pt x="5326599" y="800099"/>
                  </a:lnTo>
                  <a:lnTo>
                    <a:pt x="5333158" y="812799"/>
                  </a:lnTo>
                  <a:close/>
                </a:path>
                <a:path w="6189344" h="2298700">
                  <a:moveTo>
                    <a:pt x="5335240" y="812007"/>
                  </a:moveTo>
                  <a:lnTo>
                    <a:pt x="5332011" y="800099"/>
                  </a:lnTo>
                  <a:lnTo>
                    <a:pt x="5332831" y="800099"/>
                  </a:lnTo>
                  <a:lnTo>
                    <a:pt x="5334786" y="804984"/>
                  </a:lnTo>
                  <a:lnTo>
                    <a:pt x="5335240" y="812007"/>
                  </a:lnTo>
                  <a:close/>
                </a:path>
                <a:path w="6189344" h="2298700">
                  <a:moveTo>
                    <a:pt x="5334786" y="804984"/>
                  </a:moveTo>
                  <a:lnTo>
                    <a:pt x="5332831" y="800099"/>
                  </a:lnTo>
                  <a:lnTo>
                    <a:pt x="5334671" y="803197"/>
                  </a:lnTo>
                  <a:lnTo>
                    <a:pt x="5334786" y="804984"/>
                  </a:lnTo>
                  <a:close/>
                </a:path>
                <a:path w="6189344" h="2298700">
                  <a:moveTo>
                    <a:pt x="5334671" y="803197"/>
                  </a:moveTo>
                  <a:lnTo>
                    <a:pt x="5332831" y="800099"/>
                  </a:lnTo>
                  <a:lnTo>
                    <a:pt x="5334471" y="800099"/>
                  </a:lnTo>
                  <a:lnTo>
                    <a:pt x="5334671" y="803197"/>
                  </a:lnTo>
                  <a:close/>
                </a:path>
                <a:path w="6189344" h="2298700">
                  <a:moveTo>
                    <a:pt x="5341686" y="812799"/>
                  </a:moveTo>
                  <a:lnTo>
                    <a:pt x="5340374" y="812799"/>
                  </a:lnTo>
                  <a:lnTo>
                    <a:pt x="5336767" y="806726"/>
                  </a:lnTo>
                  <a:lnTo>
                    <a:pt x="5334799" y="800099"/>
                  </a:lnTo>
                  <a:lnTo>
                    <a:pt x="5340046" y="800099"/>
                  </a:lnTo>
                  <a:lnTo>
                    <a:pt x="5341686" y="812799"/>
                  </a:lnTo>
                  <a:close/>
                </a:path>
                <a:path w="6189344" h="2298700">
                  <a:moveTo>
                    <a:pt x="5338571" y="812799"/>
                  </a:moveTo>
                  <a:lnTo>
                    <a:pt x="5337914" y="812799"/>
                  </a:lnTo>
                  <a:lnTo>
                    <a:pt x="5334786" y="804984"/>
                  </a:lnTo>
                  <a:lnTo>
                    <a:pt x="5334671" y="803197"/>
                  </a:lnTo>
                  <a:lnTo>
                    <a:pt x="5336767" y="806726"/>
                  </a:lnTo>
                  <a:lnTo>
                    <a:pt x="5338571" y="812799"/>
                  </a:lnTo>
                  <a:close/>
                </a:path>
                <a:path w="6189344" h="2298700">
                  <a:moveTo>
                    <a:pt x="5340374" y="812799"/>
                  </a:moveTo>
                  <a:lnTo>
                    <a:pt x="5338571" y="812799"/>
                  </a:lnTo>
                  <a:lnTo>
                    <a:pt x="5336767" y="806726"/>
                  </a:lnTo>
                  <a:lnTo>
                    <a:pt x="5340374" y="812799"/>
                  </a:lnTo>
                  <a:close/>
                </a:path>
                <a:path w="6189344" h="2298700">
                  <a:moveTo>
                    <a:pt x="5335454" y="812799"/>
                  </a:moveTo>
                  <a:lnTo>
                    <a:pt x="5335291" y="812799"/>
                  </a:lnTo>
                  <a:lnTo>
                    <a:pt x="5335240" y="812007"/>
                  </a:lnTo>
                  <a:lnTo>
                    <a:pt x="5335454" y="812799"/>
                  </a:lnTo>
                  <a:close/>
                </a:path>
                <a:path w="6189344" h="2298700">
                  <a:moveTo>
                    <a:pt x="5348082" y="825499"/>
                  </a:moveTo>
                  <a:lnTo>
                    <a:pt x="2114045" y="825499"/>
                  </a:lnTo>
                  <a:lnTo>
                    <a:pt x="2114209" y="812799"/>
                  </a:lnTo>
                  <a:lnTo>
                    <a:pt x="5344474" y="812799"/>
                  </a:lnTo>
                  <a:lnTo>
                    <a:pt x="5348082" y="825499"/>
                  </a:lnTo>
                  <a:close/>
                </a:path>
                <a:path w="6189344" h="2298700">
                  <a:moveTo>
                    <a:pt x="5349066" y="825499"/>
                  </a:moveTo>
                  <a:lnTo>
                    <a:pt x="5344474" y="812799"/>
                  </a:lnTo>
                  <a:lnTo>
                    <a:pt x="5345622" y="812799"/>
                  </a:lnTo>
                  <a:lnTo>
                    <a:pt x="5348765" y="823381"/>
                  </a:lnTo>
                  <a:lnTo>
                    <a:pt x="5349066" y="825499"/>
                  </a:lnTo>
                  <a:close/>
                </a:path>
                <a:path w="6189344" h="2298700">
                  <a:moveTo>
                    <a:pt x="5354477" y="825499"/>
                  </a:moveTo>
                  <a:lnTo>
                    <a:pt x="5349394" y="825499"/>
                  </a:lnTo>
                  <a:lnTo>
                    <a:pt x="5348765" y="823381"/>
                  </a:lnTo>
                  <a:lnTo>
                    <a:pt x="5347262" y="812799"/>
                  </a:lnTo>
                  <a:lnTo>
                    <a:pt x="5354477" y="825499"/>
                  </a:lnTo>
                  <a:close/>
                </a:path>
                <a:path w="6189344" h="2298700">
                  <a:moveTo>
                    <a:pt x="5358413" y="838199"/>
                  </a:moveTo>
                  <a:lnTo>
                    <a:pt x="2088956" y="838199"/>
                  </a:lnTo>
                  <a:lnTo>
                    <a:pt x="2090759" y="825499"/>
                  </a:lnTo>
                  <a:lnTo>
                    <a:pt x="5356609" y="825499"/>
                  </a:lnTo>
                  <a:lnTo>
                    <a:pt x="5358413" y="838199"/>
                  </a:lnTo>
                  <a:close/>
                </a:path>
                <a:path w="6189344" h="2298700">
                  <a:moveTo>
                    <a:pt x="2058455" y="840014"/>
                  </a:moveTo>
                  <a:lnTo>
                    <a:pt x="2058619" y="838199"/>
                  </a:lnTo>
                  <a:lnTo>
                    <a:pt x="2059767" y="838199"/>
                  </a:lnTo>
                  <a:lnTo>
                    <a:pt x="2058455" y="840014"/>
                  </a:lnTo>
                  <a:close/>
                </a:path>
                <a:path w="6189344" h="2298700">
                  <a:moveTo>
                    <a:pt x="2059255" y="843755"/>
                  </a:moveTo>
                  <a:lnTo>
                    <a:pt x="2061407" y="838199"/>
                  </a:lnTo>
                  <a:lnTo>
                    <a:pt x="2062555" y="838199"/>
                  </a:lnTo>
                  <a:lnTo>
                    <a:pt x="2059255" y="843755"/>
                  </a:lnTo>
                  <a:close/>
                </a:path>
                <a:path w="6189344" h="2298700">
                  <a:moveTo>
                    <a:pt x="2060259" y="850899"/>
                  </a:moveTo>
                  <a:lnTo>
                    <a:pt x="2057471" y="850899"/>
                  </a:lnTo>
                  <a:lnTo>
                    <a:pt x="2057771" y="847587"/>
                  </a:lnTo>
                  <a:lnTo>
                    <a:pt x="2059255" y="843755"/>
                  </a:lnTo>
                  <a:lnTo>
                    <a:pt x="2062555" y="838199"/>
                  </a:lnTo>
                  <a:lnTo>
                    <a:pt x="2060259" y="850899"/>
                  </a:lnTo>
                  <a:close/>
                </a:path>
                <a:path w="6189344" h="2298700">
                  <a:moveTo>
                    <a:pt x="2063539" y="850899"/>
                  </a:moveTo>
                  <a:lnTo>
                    <a:pt x="2060259" y="850899"/>
                  </a:lnTo>
                  <a:lnTo>
                    <a:pt x="2062555" y="838199"/>
                  </a:lnTo>
                  <a:lnTo>
                    <a:pt x="2067474" y="838199"/>
                  </a:lnTo>
                  <a:lnTo>
                    <a:pt x="2063539" y="850899"/>
                  </a:lnTo>
                  <a:close/>
                </a:path>
                <a:path w="6189344" h="2298700">
                  <a:moveTo>
                    <a:pt x="5371531" y="850899"/>
                  </a:moveTo>
                  <a:lnTo>
                    <a:pt x="2070262" y="850899"/>
                  </a:lnTo>
                  <a:lnTo>
                    <a:pt x="2072394" y="838199"/>
                  </a:lnTo>
                  <a:lnTo>
                    <a:pt x="5367923" y="838199"/>
                  </a:lnTo>
                  <a:lnTo>
                    <a:pt x="5371531" y="850899"/>
                  </a:lnTo>
                  <a:close/>
                </a:path>
                <a:path w="6189344" h="2298700">
                  <a:moveTo>
                    <a:pt x="2055012" y="850899"/>
                  </a:moveTo>
                  <a:lnTo>
                    <a:pt x="2050584" y="850899"/>
                  </a:lnTo>
                  <a:lnTo>
                    <a:pt x="2058455" y="840014"/>
                  </a:lnTo>
                  <a:lnTo>
                    <a:pt x="2057913" y="846015"/>
                  </a:lnTo>
                  <a:lnTo>
                    <a:pt x="2055012" y="850899"/>
                  </a:lnTo>
                  <a:close/>
                </a:path>
                <a:path w="6189344" h="2298700">
                  <a:moveTo>
                    <a:pt x="2057771" y="847587"/>
                  </a:moveTo>
                  <a:lnTo>
                    <a:pt x="2057913" y="846015"/>
                  </a:lnTo>
                  <a:lnTo>
                    <a:pt x="2059255" y="843755"/>
                  </a:lnTo>
                  <a:lnTo>
                    <a:pt x="2057771" y="847587"/>
                  </a:lnTo>
                  <a:close/>
                </a:path>
                <a:path w="6189344" h="2298700">
                  <a:moveTo>
                    <a:pt x="2056488" y="850899"/>
                  </a:moveTo>
                  <a:lnTo>
                    <a:pt x="2055012" y="850899"/>
                  </a:lnTo>
                  <a:lnTo>
                    <a:pt x="2057913" y="846015"/>
                  </a:lnTo>
                  <a:lnTo>
                    <a:pt x="2057771" y="847587"/>
                  </a:lnTo>
                  <a:lnTo>
                    <a:pt x="2056488" y="850899"/>
                  </a:lnTo>
                  <a:close/>
                </a:path>
                <a:path w="6189344" h="2298700">
                  <a:moveTo>
                    <a:pt x="2057471" y="850899"/>
                  </a:moveTo>
                  <a:lnTo>
                    <a:pt x="2056488" y="850899"/>
                  </a:lnTo>
                  <a:lnTo>
                    <a:pt x="2057771" y="847587"/>
                  </a:lnTo>
                  <a:lnTo>
                    <a:pt x="2057471" y="850899"/>
                  </a:lnTo>
                  <a:close/>
                </a:path>
                <a:path w="6189344" h="2298700">
                  <a:moveTo>
                    <a:pt x="5383173" y="863599"/>
                  </a:moveTo>
                  <a:lnTo>
                    <a:pt x="2026371" y="863599"/>
                  </a:lnTo>
                  <a:lnTo>
                    <a:pt x="2038941" y="850899"/>
                  </a:lnTo>
                  <a:lnTo>
                    <a:pt x="5380222" y="850899"/>
                  </a:lnTo>
                  <a:lnTo>
                    <a:pt x="5383173" y="863599"/>
                  </a:lnTo>
                  <a:close/>
                </a:path>
                <a:path w="6189344" h="2298700">
                  <a:moveTo>
                    <a:pt x="5389733" y="876299"/>
                  </a:moveTo>
                  <a:lnTo>
                    <a:pt x="2008241" y="876299"/>
                  </a:lnTo>
                  <a:lnTo>
                    <a:pt x="2017337" y="863599"/>
                  </a:lnTo>
                  <a:lnTo>
                    <a:pt x="5386945" y="863599"/>
                  </a:lnTo>
                  <a:lnTo>
                    <a:pt x="5389733" y="876299"/>
                  </a:lnTo>
                  <a:close/>
                </a:path>
                <a:path w="6189344" h="2298700">
                  <a:moveTo>
                    <a:pt x="5398095" y="888999"/>
                  </a:moveTo>
                  <a:lnTo>
                    <a:pt x="1984500" y="888999"/>
                  </a:lnTo>
                  <a:lnTo>
                    <a:pt x="1990731" y="876299"/>
                  </a:lnTo>
                  <a:lnTo>
                    <a:pt x="5394652" y="876299"/>
                  </a:lnTo>
                  <a:lnTo>
                    <a:pt x="5398095" y="888999"/>
                  </a:lnTo>
                  <a:close/>
                </a:path>
                <a:path w="6189344" h="2298700">
                  <a:moveTo>
                    <a:pt x="5417773" y="914399"/>
                  </a:moveTo>
                  <a:lnTo>
                    <a:pt x="1948096" y="914399"/>
                  </a:lnTo>
                  <a:lnTo>
                    <a:pt x="1948423" y="901699"/>
                  </a:lnTo>
                  <a:lnTo>
                    <a:pt x="1959574" y="901699"/>
                  </a:lnTo>
                  <a:lnTo>
                    <a:pt x="1965314" y="888999"/>
                  </a:lnTo>
                  <a:lnTo>
                    <a:pt x="5400719" y="888999"/>
                  </a:lnTo>
                  <a:lnTo>
                    <a:pt x="5417773" y="914399"/>
                  </a:lnTo>
                  <a:close/>
                </a:path>
                <a:path w="6189344" h="2298700">
                  <a:moveTo>
                    <a:pt x="1942848" y="914399"/>
                  </a:moveTo>
                  <a:lnTo>
                    <a:pt x="1939569" y="914399"/>
                  </a:lnTo>
                  <a:lnTo>
                    <a:pt x="1939733" y="901699"/>
                  </a:lnTo>
                  <a:lnTo>
                    <a:pt x="1944652" y="901699"/>
                  </a:lnTo>
                  <a:lnTo>
                    <a:pt x="1942848" y="914399"/>
                  </a:lnTo>
                  <a:close/>
                </a:path>
                <a:path w="6189344" h="2298700">
                  <a:moveTo>
                    <a:pt x="5426629" y="927099"/>
                  </a:moveTo>
                  <a:lnTo>
                    <a:pt x="1913987" y="927099"/>
                  </a:lnTo>
                  <a:lnTo>
                    <a:pt x="1917923" y="914399"/>
                  </a:lnTo>
                  <a:lnTo>
                    <a:pt x="5423349" y="914399"/>
                  </a:lnTo>
                  <a:lnTo>
                    <a:pt x="5425536" y="918633"/>
                  </a:lnTo>
                  <a:lnTo>
                    <a:pt x="5426629" y="927099"/>
                  </a:lnTo>
                  <a:close/>
                </a:path>
                <a:path w="6189344" h="2298700">
                  <a:moveTo>
                    <a:pt x="5427810" y="923036"/>
                  </a:moveTo>
                  <a:lnTo>
                    <a:pt x="5425536" y="918633"/>
                  </a:lnTo>
                  <a:lnTo>
                    <a:pt x="5424989" y="914399"/>
                  </a:lnTo>
                  <a:lnTo>
                    <a:pt x="5426137" y="914399"/>
                  </a:lnTo>
                  <a:lnTo>
                    <a:pt x="5427810" y="923036"/>
                  </a:lnTo>
                  <a:close/>
                </a:path>
                <a:path w="6189344" h="2298700">
                  <a:moveTo>
                    <a:pt x="5428597" y="927099"/>
                  </a:moveTo>
                  <a:lnTo>
                    <a:pt x="5426629" y="927099"/>
                  </a:lnTo>
                  <a:lnTo>
                    <a:pt x="5425536" y="918633"/>
                  </a:lnTo>
                  <a:lnTo>
                    <a:pt x="5427810" y="923036"/>
                  </a:lnTo>
                  <a:lnTo>
                    <a:pt x="5428597" y="927099"/>
                  </a:lnTo>
                  <a:close/>
                </a:path>
                <a:path w="6189344" h="2298700">
                  <a:moveTo>
                    <a:pt x="5429908" y="927099"/>
                  </a:moveTo>
                  <a:lnTo>
                    <a:pt x="5428597" y="927099"/>
                  </a:lnTo>
                  <a:lnTo>
                    <a:pt x="5427810" y="923036"/>
                  </a:lnTo>
                  <a:lnTo>
                    <a:pt x="5429908" y="927099"/>
                  </a:lnTo>
                  <a:close/>
                </a:path>
                <a:path w="6189344" h="2298700">
                  <a:moveTo>
                    <a:pt x="1894966" y="939799"/>
                  </a:moveTo>
                  <a:lnTo>
                    <a:pt x="1888735" y="939799"/>
                  </a:lnTo>
                  <a:lnTo>
                    <a:pt x="1897098" y="927099"/>
                  </a:lnTo>
                  <a:lnTo>
                    <a:pt x="1900377" y="927099"/>
                  </a:lnTo>
                  <a:lnTo>
                    <a:pt x="1894966" y="939799"/>
                  </a:lnTo>
                  <a:close/>
                </a:path>
                <a:path w="6189344" h="2298700">
                  <a:moveTo>
                    <a:pt x="1895622" y="939799"/>
                  </a:moveTo>
                  <a:lnTo>
                    <a:pt x="1894966" y="939799"/>
                  </a:lnTo>
                  <a:lnTo>
                    <a:pt x="1900377" y="927099"/>
                  </a:lnTo>
                  <a:lnTo>
                    <a:pt x="1902509" y="927099"/>
                  </a:lnTo>
                  <a:lnTo>
                    <a:pt x="1895622" y="939799"/>
                  </a:lnTo>
                  <a:close/>
                </a:path>
                <a:path w="6189344" h="2298700">
                  <a:moveTo>
                    <a:pt x="5439399" y="939799"/>
                  </a:moveTo>
                  <a:lnTo>
                    <a:pt x="1895622" y="939799"/>
                  </a:lnTo>
                  <a:lnTo>
                    <a:pt x="1902509" y="927099"/>
                  </a:lnTo>
                  <a:lnTo>
                    <a:pt x="5429416" y="927099"/>
                  </a:lnTo>
                  <a:lnTo>
                    <a:pt x="5439399" y="939799"/>
                  </a:lnTo>
                  <a:close/>
                </a:path>
                <a:path w="6189344" h="2298700">
                  <a:moveTo>
                    <a:pt x="5449750" y="952499"/>
                  </a:moveTo>
                  <a:lnTo>
                    <a:pt x="1858726" y="952499"/>
                  </a:lnTo>
                  <a:lnTo>
                    <a:pt x="1864630" y="939799"/>
                  </a:lnTo>
                  <a:lnTo>
                    <a:pt x="5444474" y="939799"/>
                  </a:lnTo>
                  <a:lnTo>
                    <a:pt x="5449750" y="952499"/>
                  </a:lnTo>
                  <a:close/>
                </a:path>
                <a:path w="6189344" h="2298700">
                  <a:moveTo>
                    <a:pt x="5459097" y="965199"/>
                  </a:moveTo>
                  <a:lnTo>
                    <a:pt x="1832161" y="965199"/>
                  </a:lnTo>
                  <a:lnTo>
                    <a:pt x="1833309" y="952499"/>
                  </a:lnTo>
                  <a:lnTo>
                    <a:pt x="5457621" y="952499"/>
                  </a:lnTo>
                  <a:lnTo>
                    <a:pt x="5459097" y="965199"/>
                  </a:lnTo>
                  <a:close/>
                </a:path>
                <a:path w="6189344" h="2298700">
                  <a:moveTo>
                    <a:pt x="5471724" y="977899"/>
                  </a:moveTo>
                  <a:lnTo>
                    <a:pt x="1804448" y="977899"/>
                  </a:lnTo>
                  <a:lnTo>
                    <a:pt x="1805432" y="965199"/>
                  </a:lnTo>
                  <a:lnTo>
                    <a:pt x="5469100" y="965199"/>
                  </a:lnTo>
                  <a:lnTo>
                    <a:pt x="5471724" y="977899"/>
                  </a:lnTo>
                  <a:close/>
                </a:path>
                <a:path w="6189344" h="2298700">
                  <a:moveTo>
                    <a:pt x="5485989" y="990599"/>
                  </a:moveTo>
                  <a:lnTo>
                    <a:pt x="1750499" y="990599"/>
                  </a:lnTo>
                  <a:lnTo>
                    <a:pt x="1754598" y="977899"/>
                  </a:lnTo>
                  <a:lnTo>
                    <a:pt x="5483038" y="977899"/>
                  </a:lnTo>
                  <a:lnTo>
                    <a:pt x="5485989" y="990599"/>
                  </a:lnTo>
                  <a:close/>
                </a:path>
                <a:path w="6189344" h="2298700">
                  <a:moveTo>
                    <a:pt x="1704092" y="1003299"/>
                  </a:moveTo>
                  <a:lnTo>
                    <a:pt x="1700813" y="1003299"/>
                  </a:lnTo>
                  <a:lnTo>
                    <a:pt x="1708356" y="990599"/>
                  </a:lnTo>
                  <a:lnTo>
                    <a:pt x="1704769" y="1001710"/>
                  </a:lnTo>
                  <a:lnTo>
                    <a:pt x="1704092" y="1003299"/>
                  </a:lnTo>
                  <a:close/>
                </a:path>
                <a:path w="6189344" h="2298700">
                  <a:moveTo>
                    <a:pt x="1707044" y="1003299"/>
                  </a:moveTo>
                  <a:lnTo>
                    <a:pt x="1704256" y="1003299"/>
                  </a:lnTo>
                  <a:lnTo>
                    <a:pt x="1704769" y="1001710"/>
                  </a:lnTo>
                  <a:lnTo>
                    <a:pt x="1709504" y="990599"/>
                  </a:lnTo>
                  <a:lnTo>
                    <a:pt x="1718031" y="990599"/>
                  </a:lnTo>
                  <a:lnTo>
                    <a:pt x="1707044" y="1003299"/>
                  </a:lnTo>
                  <a:close/>
                </a:path>
                <a:path w="6189344" h="2298700">
                  <a:moveTo>
                    <a:pt x="5496976" y="1003299"/>
                  </a:moveTo>
                  <a:lnTo>
                    <a:pt x="1716227" y="1003299"/>
                  </a:lnTo>
                  <a:lnTo>
                    <a:pt x="1719835" y="990599"/>
                  </a:lnTo>
                  <a:lnTo>
                    <a:pt x="5491565" y="990599"/>
                  </a:lnTo>
                  <a:lnTo>
                    <a:pt x="5496976" y="1003299"/>
                  </a:lnTo>
                  <a:close/>
                </a:path>
                <a:path w="6189344" h="2298700">
                  <a:moveTo>
                    <a:pt x="1704256" y="1003299"/>
                  </a:moveTo>
                  <a:lnTo>
                    <a:pt x="1704092" y="1003299"/>
                  </a:lnTo>
                  <a:lnTo>
                    <a:pt x="1704769" y="1001710"/>
                  </a:lnTo>
                  <a:lnTo>
                    <a:pt x="1704256" y="1003299"/>
                  </a:lnTo>
                  <a:close/>
                </a:path>
                <a:path w="6189344" h="2298700">
                  <a:moveTo>
                    <a:pt x="5502060" y="1015999"/>
                  </a:moveTo>
                  <a:lnTo>
                    <a:pt x="1678184" y="1015999"/>
                  </a:lnTo>
                  <a:lnTo>
                    <a:pt x="1687039" y="1003299"/>
                  </a:lnTo>
                  <a:lnTo>
                    <a:pt x="5499437" y="1003299"/>
                  </a:lnTo>
                  <a:lnTo>
                    <a:pt x="5500748" y="1007531"/>
                  </a:lnTo>
                  <a:lnTo>
                    <a:pt x="5502060" y="1015999"/>
                  </a:lnTo>
                  <a:close/>
                </a:path>
                <a:path w="6189344" h="2298700">
                  <a:moveTo>
                    <a:pt x="5500748" y="1007531"/>
                  </a:moveTo>
                  <a:lnTo>
                    <a:pt x="5499437" y="1003299"/>
                  </a:lnTo>
                  <a:lnTo>
                    <a:pt x="5500228" y="1004175"/>
                  </a:lnTo>
                  <a:lnTo>
                    <a:pt x="5500748" y="1007531"/>
                  </a:lnTo>
                  <a:close/>
                </a:path>
                <a:path w="6189344" h="2298700">
                  <a:moveTo>
                    <a:pt x="5500228" y="1004175"/>
                  </a:moveTo>
                  <a:lnTo>
                    <a:pt x="5499437" y="1003299"/>
                  </a:lnTo>
                  <a:lnTo>
                    <a:pt x="5500092" y="1003299"/>
                  </a:lnTo>
                  <a:lnTo>
                    <a:pt x="5500228" y="1004175"/>
                  </a:lnTo>
                  <a:close/>
                </a:path>
                <a:path w="6189344" h="2298700">
                  <a:moveTo>
                    <a:pt x="5510915" y="1015999"/>
                  </a:moveTo>
                  <a:lnTo>
                    <a:pt x="5503372" y="1015999"/>
                  </a:lnTo>
                  <a:lnTo>
                    <a:pt x="5500748" y="1007531"/>
                  </a:lnTo>
                  <a:lnTo>
                    <a:pt x="5500228" y="1004175"/>
                  </a:lnTo>
                  <a:lnTo>
                    <a:pt x="5510915" y="1015999"/>
                  </a:lnTo>
                  <a:close/>
                </a:path>
                <a:path w="6189344" h="2298700">
                  <a:moveTo>
                    <a:pt x="1628170" y="1028699"/>
                  </a:moveTo>
                  <a:lnTo>
                    <a:pt x="1622758" y="1028699"/>
                  </a:lnTo>
                  <a:lnTo>
                    <a:pt x="1622594" y="1015999"/>
                  </a:lnTo>
                  <a:lnTo>
                    <a:pt x="1629481" y="1015999"/>
                  </a:lnTo>
                  <a:lnTo>
                    <a:pt x="1628170" y="1028699"/>
                  </a:lnTo>
                  <a:close/>
                </a:path>
                <a:path w="6189344" h="2298700">
                  <a:moveTo>
                    <a:pt x="1634237" y="1028699"/>
                  </a:moveTo>
                  <a:lnTo>
                    <a:pt x="1629317" y="1028699"/>
                  </a:lnTo>
                  <a:lnTo>
                    <a:pt x="1631449" y="1015999"/>
                  </a:lnTo>
                  <a:lnTo>
                    <a:pt x="1636860" y="1015999"/>
                  </a:lnTo>
                  <a:lnTo>
                    <a:pt x="1636696" y="1022350"/>
                  </a:lnTo>
                  <a:lnTo>
                    <a:pt x="1634237" y="1028699"/>
                  </a:lnTo>
                  <a:close/>
                </a:path>
                <a:path w="6189344" h="2298700">
                  <a:moveTo>
                    <a:pt x="1636696" y="1022350"/>
                  </a:moveTo>
                  <a:lnTo>
                    <a:pt x="1636860" y="1015999"/>
                  </a:lnTo>
                  <a:lnTo>
                    <a:pt x="1639156" y="1015999"/>
                  </a:lnTo>
                  <a:lnTo>
                    <a:pt x="1636696" y="1022350"/>
                  </a:lnTo>
                  <a:close/>
                </a:path>
                <a:path w="6189344" h="2298700">
                  <a:moveTo>
                    <a:pt x="1641452" y="1028699"/>
                  </a:moveTo>
                  <a:lnTo>
                    <a:pt x="1636533" y="1028699"/>
                  </a:lnTo>
                  <a:lnTo>
                    <a:pt x="1636696" y="1022350"/>
                  </a:lnTo>
                  <a:lnTo>
                    <a:pt x="1639156" y="1015999"/>
                  </a:lnTo>
                  <a:lnTo>
                    <a:pt x="1639484" y="1015999"/>
                  </a:lnTo>
                  <a:lnTo>
                    <a:pt x="1641452" y="1028699"/>
                  </a:lnTo>
                  <a:close/>
                </a:path>
                <a:path w="6189344" h="2298700">
                  <a:moveTo>
                    <a:pt x="5510915" y="1028699"/>
                  </a:moveTo>
                  <a:lnTo>
                    <a:pt x="1642436" y="1028699"/>
                  </a:lnTo>
                  <a:lnTo>
                    <a:pt x="1643256" y="1015999"/>
                  </a:lnTo>
                  <a:lnTo>
                    <a:pt x="5509275" y="1015999"/>
                  </a:lnTo>
                  <a:lnTo>
                    <a:pt x="5510915" y="1028699"/>
                  </a:lnTo>
                  <a:close/>
                </a:path>
                <a:path w="6189344" h="2298700">
                  <a:moveTo>
                    <a:pt x="5521082" y="1041399"/>
                  </a:moveTo>
                  <a:lnTo>
                    <a:pt x="1577335" y="1041399"/>
                  </a:lnTo>
                  <a:lnTo>
                    <a:pt x="1582091" y="1028699"/>
                  </a:lnTo>
                  <a:lnTo>
                    <a:pt x="5519442" y="1028699"/>
                  </a:lnTo>
                  <a:lnTo>
                    <a:pt x="5521082" y="1041399"/>
                  </a:lnTo>
                  <a:close/>
                </a:path>
                <a:path w="6189344" h="2298700">
                  <a:moveTo>
                    <a:pt x="5532068" y="1054099"/>
                  </a:moveTo>
                  <a:lnTo>
                    <a:pt x="1520926" y="1054099"/>
                  </a:lnTo>
                  <a:lnTo>
                    <a:pt x="1522565" y="1041399"/>
                  </a:lnTo>
                  <a:lnTo>
                    <a:pt x="5528625" y="1041399"/>
                  </a:lnTo>
                  <a:lnTo>
                    <a:pt x="5532068" y="1054099"/>
                  </a:lnTo>
                  <a:close/>
                </a:path>
                <a:path w="6189344" h="2298700">
                  <a:moveTo>
                    <a:pt x="5542727" y="1066799"/>
                  </a:moveTo>
                  <a:lnTo>
                    <a:pt x="1461401" y="1066799"/>
                  </a:lnTo>
                  <a:lnTo>
                    <a:pt x="1462549" y="1054099"/>
                  </a:lnTo>
                  <a:lnTo>
                    <a:pt x="5539447" y="1054099"/>
                  </a:lnTo>
                  <a:lnTo>
                    <a:pt x="5542727" y="1066799"/>
                  </a:lnTo>
                  <a:close/>
                </a:path>
                <a:path w="6189344" h="2298700">
                  <a:moveTo>
                    <a:pt x="5549778" y="1079499"/>
                  </a:moveTo>
                  <a:lnTo>
                    <a:pt x="1390888" y="1079499"/>
                  </a:lnTo>
                  <a:lnTo>
                    <a:pt x="1395480" y="1066799"/>
                  </a:lnTo>
                  <a:lnTo>
                    <a:pt x="5545679" y="1066799"/>
                  </a:lnTo>
                  <a:lnTo>
                    <a:pt x="5549778" y="1079499"/>
                  </a:lnTo>
                  <a:close/>
                </a:path>
                <a:path w="6189344" h="2298700">
                  <a:moveTo>
                    <a:pt x="1296270" y="1092199"/>
                  </a:moveTo>
                  <a:lnTo>
                    <a:pt x="1288891" y="1092199"/>
                  </a:lnTo>
                  <a:lnTo>
                    <a:pt x="1291515" y="1079499"/>
                  </a:lnTo>
                  <a:lnTo>
                    <a:pt x="1300370" y="1079499"/>
                  </a:lnTo>
                  <a:lnTo>
                    <a:pt x="1296270" y="1092199"/>
                  </a:lnTo>
                  <a:close/>
                </a:path>
                <a:path w="6189344" h="2298700">
                  <a:moveTo>
                    <a:pt x="1314473" y="1092199"/>
                  </a:moveTo>
                  <a:lnTo>
                    <a:pt x="1312341" y="1092199"/>
                  </a:lnTo>
                  <a:lnTo>
                    <a:pt x="1313161" y="1079499"/>
                  </a:lnTo>
                  <a:lnTo>
                    <a:pt x="1316604" y="1079499"/>
                  </a:lnTo>
                  <a:lnTo>
                    <a:pt x="1314473" y="1092199"/>
                  </a:lnTo>
                  <a:close/>
                </a:path>
                <a:path w="6189344" h="2298700">
                  <a:moveTo>
                    <a:pt x="5558961" y="1092199"/>
                  </a:moveTo>
                  <a:lnTo>
                    <a:pt x="1314473" y="1092199"/>
                  </a:lnTo>
                  <a:lnTo>
                    <a:pt x="1318244" y="1079499"/>
                  </a:lnTo>
                  <a:lnTo>
                    <a:pt x="5555026" y="1079499"/>
                  </a:lnTo>
                  <a:lnTo>
                    <a:pt x="5558961" y="1092199"/>
                  </a:lnTo>
                  <a:close/>
                </a:path>
                <a:path w="6189344" h="2298700">
                  <a:moveTo>
                    <a:pt x="1250684" y="1104899"/>
                  </a:moveTo>
                  <a:lnTo>
                    <a:pt x="1245601" y="1104899"/>
                  </a:lnTo>
                  <a:lnTo>
                    <a:pt x="1246749" y="1092199"/>
                  </a:lnTo>
                  <a:lnTo>
                    <a:pt x="1253308" y="1092199"/>
                  </a:lnTo>
                  <a:lnTo>
                    <a:pt x="1250684" y="1104899"/>
                  </a:lnTo>
                  <a:close/>
                </a:path>
                <a:path w="6189344" h="2298700">
                  <a:moveTo>
                    <a:pt x="5569948" y="1104899"/>
                  </a:moveTo>
                  <a:lnTo>
                    <a:pt x="1250684" y="1104899"/>
                  </a:lnTo>
                  <a:lnTo>
                    <a:pt x="1259649" y="1092199"/>
                  </a:lnTo>
                  <a:lnTo>
                    <a:pt x="5570276" y="1092199"/>
                  </a:lnTo>
                  <a:lnTo>
                    <a:pt x="5569948" y="1104899"/>
                  </a:lnTo>
                  <a:close/>
                </a:path>
                <a:path w="6189344" h="2298700">
                  <a:moveTo>
                    <a:pt x="5571537" y="1097083"/>
                  </a:moveTo>
                  <a:lnTo>
                    <a:pt x="5570276" y="1092199"/>
                  </a:lnTo>
                  <a:lnTo>
                    <a:pt x="5571096" y="1092199"/>
                  </a:lnTo>
                  <a:lnTo>
                    <a:pt x="5571537" y="1097083"/>
                  </a:lnTo>
                  <a:close/>
                </a:path>
                <a:path w="6189344" h="2298700">
                  <a:moveTo>
                    <a:pt x="5573555" y="1104899"/>
                  </a:moveTo>
                  <a:lnTo>
                    <a:pt x="5572243" y="1104899"/>
                  </a:lnTo>
                  <a:lnTo>
                    <a:pt x="5571537" y="1097083"/>
                  </a:lnTo>
                  <a:lnTo>
                    <a:pt x="5573555" y="1104899"/>
                  </a:lnTo>
                  <a:close/>
                </a:path>
                <a:path w="6189344" h="2298700">
                  <a:moveTo>
                    <a:pt x="1178861" y="1117599"/>
                  </a:moveTo>
                  <a:lnTo>
                    <a:pt x="1183125" y="1104899"/>
                  </a:lnTo>
                  <a:lnTo>
                    <a:pt x="1183944" y="1104899"/>
                  </a:lnTo>
                  <a:lnTo>
                    <a:pt x="1183357" y="1106718"/>
                  </a:lnTo>
                  <a:lnTo>
                    <a:pt x="1178861" y="1117599"/>
                  </a:lnTo>
                  <a:close/>
                </a:path>
                <a:path w="6189344" h="2298700">
                  <a:moveTo>
                    <a:pt x="1183357" y="1106718"/>
                  </a:moveTo>
                  <a:lnTo>
                    <a:pt x="1183944" y="1104899"/>
                  </a:lnTo>
                  <a:lnTo>
                    <a:pt x="1184108" y="1104899"/>
                  </a:lnTo>
                  <a:lnTo>
                    <a:pt x="1183357" y="1106718"/>
                  </a:lnTo>
                  <a:close/>
                </a:path>
                <a:path w="6189344" h="2298700">
                  <a:moveTo>
                    <a:pt x="5578639" y="1117599"/>
                  </a:moveTo>
                  <a:lnTo>
                    <a:pt x="1179844" y="1117599"/>
                  </a:lnTo>
                  <a:lnTo>
                    <a:pt x="1183357" y="1106718"/>
                  </a:lnTo>
                  <a:lnTo>
                    <a:pt x="1184108" y="1104899"/>
                  </a:lnTo>
                  <a:lnTo>
                    <a:pt x="5577655" y="1104899"/>
                  </a:lnTo>
                  <a:lnTo>
                    <a:pt x="5578639" y="1117599"/>
                  </a:lnTo>
                  <a:close/>
                </a:path>
                <a:path w="6189344" h="2298700">
                  <a:moveTo>
                    <a:pt x="1094738" y="1130299"/>
                  </a:moveTo>
                  <a:lnTo>
                    <a:pt x="1088835" y="1130299"/>
                  </a:lnTo>
                  <a:lnTo>
                    <a:pt x="1095066" y="1117599"/>
                  </a:lnTo>
                  <a:lnTo>
                    <a:pt x="1098346" y="1117599"/>
                  </a:lnTo>
                  <a:lnTo>
                    <a:pt x="1094738" y="1130299"/>
                  </a:lnTo>
                  <a:close/>
                </a:path>
                <a:path w="6189344" h="2298700">
                  <a:moveTo>
                    <a:pt x="5583722" y="1130299"/>
                  </a:moveTo>
                  <a:lnTo>
                    <a:pt x="1095394" y="1130299"/>
                  </a:lnTo>
                  <a:lnTo>
                    <a:pt x="1098346" y="1117599"/>
                  </a:lnTo>
                  <a:lnTo>
                    <a:pt x="5582246" y="1117599"/>
                  </a:lnTo>
                  <a:lnTo>
                    <a:pt x="5583722" y="1130299"/>
                  </a:lnTo>
                  <a:close/>
                </a:path>
                <a:path w="6189344" h="2298700">
                  <a:moveTo>
                    <a:pt x="1045379" y="1142999"/>
                  </a:moveTo>
                  <a:lnTo>
                    <a:pt x="1044723" y="1142999"/>
                  </a:lnTo>
                  <a:lnTo>
                    <a:pt x="1044231" y="1130299"/>
                  </a:lnTo>
                  <a:lnTo>
                    <a:pt x="1049971" y="1130299"/>
                  </a:lnTo>
                  <a:lnTo>
                    <a:pt x="1045379" y="1142999"/>
                  </a:lnTo>
                  <a:close/>
                </a:path>
                <a:path w="6189344" h="2298700">
                  <a:moveTo>
                    <a:pt x="1052031" y="1134665"/>
                  </a:moveTo>
                  <a:lnTo>
                    <a:pt x="1052594" y="1130299"/>
                  </a:lnTo>
                  <a:lnTo>
                    <a:pt x="1054398" y="1130299"/>
                  </a:lnTo>
                  <a:lnTo>
                    <a:pt x="1052031" y="1134665"/>
                  </a:lnTo>
                  <a:close/>
                </a:path>
                <a:path w="6189344" h="2298700">
                  <a:moveTo>
                    <a:pt x="5592741" y="1142999"/>
                  </a:moveTo>
                  <a:lnTo>
                    <a:pt x="1050954" y="1142999"/>
                  </a:lnTo>
                  <a:lnTo>
                    <a:pt x="1051538" y="1138479"/>
                  </a:lnTo>
                  <a:lnTo>
                    <a:pt x="1058826" y="1130299"/>
                  </a:lnTo>
                  <a:lnTo>
                    <a:pt x="5590937" y="1130299"/>
                  </a:lnTo>
                  <a:lnTo>
                    <a:pt x="5592741" y="1142999"/>
                  </a:lnTo>
                  <a:close/>
                </a:path>
                <a:path w="6189344" h="2298700">
                  <a:moveTo>
                    <a:pt x="1047511" y="1142999"/>
                  </a:moveTo>
                  <a:lnTo>
                    <a:pt x="1052031" y="1134665"/>
                  </a:lnTo>
                  <a:lnTo>
                    <a:pt x="1051538" y="1138479"/>
                  </a:lnTo>
                  <a:lnTo>
                    <a:pt x="1047511" y="1142999"/>
                  </a:lnTo>
                  <a:close/>
                </a:path>
                <a:path w="6189344" h="2298700">
                  <a:moveTo>
                    <a:pt x="984378" y="1155699"/>
                  </a:moveTo>
                  <a:lnTo>
                    <a:pt x="979295" y="1155699"/>
                  </a:lnTo>
                  <a:lnTo>
                    <a:pt x="988150" y="1142999"/>
                  </a:lnTo>
                  <a:lnTo>
                    <a:pt x="990118" y="1142999"/>
                  </a:lnTo>
                  <a:lnTo>
                    <a:pt x="984378" y="1155699"/>
                  </a:lnTo>
                  <a:close/>
                </a:path>
                <a:path w="6189344" h="2298700">
                  <a:moveTo>
                    <a:pt x="990621" y="1145721"/>
                  </a:moveTo>
                  <a:lnTo>
                    <a:pt x="990446" y="1142999"/>
                  </a:lnTo>
                  <a:lnTo>
                    <a:pt x="991429" y="1142999"/>
                  </a:lnTo>
                  <a:lnTo>
                    <a:pt x="990621" y="1145721"/>
                  </a:lnTo>
                  <a:close/>
                </a:path>
                <a:path w="6189344" h="2298700">
                  <a:moveTo>
                    <a:pt x="993050" y="1150470"/>
                  </a:moveTo>
                  <a:lnTo>
                    <a:pt x="993725" y="1142999"/>
                  </a:lnTo>
                  <a:lnTo>
                    <a:pt x="1000285" y="1142999"/>
                  </a:lnTo>
                  <a:lnTo>
                    <a:pt x="993050" y="1150470"/>
                  </a:lnTo>
                  <a:close/>
                </a:path>
                <a:path w="6189344" h="2298700">
                  <a:moveTo>
                    <a:pt x="1006352" y="1155699"/>
                  </a:moveTo>
                  <a:lnTo>
                    <a:pt x="1003564" y="1155699"/>
                  </a:lnTo>
                  <a:lnTo>
                    <a:pt x="1007008" y="1142999"/>
                  </a:lnTo>
                  <a:lnTo>
                    <a:pt x="1007992" y="1142999"/>
                  </a:lnTo>
                  <a:lnTo>
                    <a:pt x="1006352" y="1155699"/>
                  </a:lnTo>
                  <a:close/>
                </a:path>
                <a:path w="6189344" h="2298700">
                  <a:moveTo>
                    <a:pt x="5603728" y="1155699"/>
                  </a:moveTo>
                  <a:lnTo>
                    <a:pt x="1007172" y="1155699"/>
                  </a:lnTo>
                  <a:lnTo>
                    <a:pt x="1009796" y="1142999"/>
                  </a:lnTo>
                  <a:lnTo>
                    <a:pt x="5601596" y="1142999"/>
                  </a:lnTo>
                  <a:lnTo>
                    <a:pt x="5603728" y="1155699"/>
                  </a:lnTo>
                  <a:close/>
                </a:path>
                <a:path w="6189344" h="2298700">
                  <a:moveTo>
                    <a:pt x="987986" y="1155699"/>
                  </a:moveTo>
                  <a:lnTo>
                    <a:pt x="987658" y="1155699"/>
                  </a:lnTo>
                  <a:lnTo>
                    <a:pt x="990621" y="1145721"/>
                  </a:lnTo>
                  <a:lnTo>
                    <a:pt x="991061" y="1152525"/>
                  </a:lnTo>
                  <a:lnTo>
                    <a:pt x="987986" y="1155699"/>
                  </a:lnTo>
                  <a:close/>
                </a:path>
                <a:path w="6189344" h="2298700">
                  <a:moveTo>
                    <a:pt x="992577" y="1155699"/>
                  </a:moveTo>
                  <a:lnTo>
                    <a:pt x="991266" y="1155699"/>
                  </a:lnTo>
                  <a:lnTo>
                    <a:pt x="991061" y="1152525"/>
                  </a:lnTo>
                  <a:lnTo>
                    <a:pt x="993050" y="1150470"/>
                  </a:lnTo>
                  <a:lnTo>
                    <a:pt x="992577" y="1155699"/>
                  </a:lnTo>
                  <a:close/>
                </a:path>
                <a:path w="6189344" h="2298700">
                  <a:moveTo>
                    <a:pt x="928625" y="1168399"/>
                  </a:moveTo>
                  <a:lnTo>
                    <a:pt x="923378" y="1168399"/>
                  </a:lnTo>
                  <a:lnTo>
                    <a:pt x="927313" y="1155699"/>
                  </a:lnTo>
                  <a:lnTo>
                    <a:pt x="932397" y="1155699"/>
                  </a:lnTo>
                  <a:lnTo>
                    <a:pt x="928625" y="1168399"/>
                  </a:lnTo>
                  <a:close/>
                </a:path>
                <a:path w="6189344" h="2298700">
                  <a:moveTo>
                    <a:pt x="5614387" y="1168399"/>
                  </a:moveTo>
                  <a:lnTo>
                    <a:pt x="947811" y="1168399"/>
                  </a:lnTo>
                  <a:lnTo>
                    <a:pt x="954042" y="1155699"/>
                  </a:lnTo>
                  <a:lnTo>
                    <a:pt x="5611599" y="1155699"/>
                  </a:lnTo>
                  <a:lnTo>
                    <a:pt x="5614387" y="1168399"/>
                  </a:lnTo>
                  <a:close/>
                </a:path>
                <a:path w="6189344" h="2298700">
                  <a:moveTo>
                    <a:pt x="5615206" y="1168399"/>
                  </a:moveTo>
                  <a:lnTo>
                    <a:pt x="5614387" y="1168399"/>
                  </a:lnTo>
                  <a:lnTo>
                    <a:pt x="5614222" y="1155699"/>
                  </a:lnTo>
                  <a:lnTo>
                    <a:pt x="5615206" y="1168399"/>
                  </a:lnTo>
                  <a:close/>
                </a:path>
                <a:path w="6189344" h="2298700">
                  <a:moveTo>
                    <a:pt x="898780" y="1181099"/>
                  </a:moveTo>
                  <a:lnTo>
                    <a:pt x="889105" y="1181099"/>
                  </a:lnTo>
                  <a:lnTo>
                    <a:pt x="897468" y="1168399"/>
                  </a:lnTo>
                  <a:lnTo>
                    <a:pt x="903863" y="1168399"/>
                  </a:lnTo>
                  <a:lnTo>
                    <a:pt x="898780" y="1181099"/>
                  </a:lnTo>
                  <a:close/>
                </a:path>
                <a:path w="6189344" h="2298700">
                  <a:moveTo>
                    <a:pt x="5621110" y="1181099"/>
                  </a:moveTo>
                  <a:lnTo>
                    <a:pt x="901896" y="1181099"/>
                  </a:lnTo>
                  <a:lnTo>
                    <a:pt x="917474" y="1168399"/>
                  </a:lnTo>
                  <a:lnTo>
                    <a:pt x="5617502" y="1168399"/>
                  </a:lnTo>
                  <a:lnTo>
                    <a:pt x="5621110" y="1181099"/>
                  </a:lnTo>
                  <a:close/>
                </a:path>
                <a:path w="6189344" h="2298700">
                  <a:moveTo>
                    <a:pt x="5627013" y="1193799"/>
                  </a:moveTo>
                  <a:lnTo>
                    <a:pt x="856637" y="1193799"/>
                  </a:lnTo>
                  <a:lnTo>
                    <a:pt x="858769" y="1181099"/>
                  </a:lnTo>
                  <a:lnTo>
                    <a:pt x="5626193" y="1181099"/>
                  </a:lnTo>
                  <a:lnTo>
                    <a:pt x="5627013" y="1193799"/>
                  </a:lnTo>
                  <a:close/>
                </a:path>
                <a:path w="6189344" h="2298700">
                  <a:moveTo>
                    <a:pt x="5627833" y="1193799"/>
                  </a:moveTo>
                  <a:lnTo>
                    <a:pt x="5627013" y="1193799"/>
                  </a:lnTo>
                  <a:lnTo>
                    <a:pt x="5626193" y="1181099"/>
                  </a:lnTo>
                  <a:lnTo>
                    <a:pt x="5626357" y="1181099"/>
                  </a:lnTo>
                  <a:lnTo>
                    <a:pt x="5627833" y="1193799"/>
                  </a:lnTo>
                  <a:close/>
                </a:path>
                <a:path w="6189344" h="2298700">
                  <a:moveTo>
                    <a:pt x="5638162" y="1206499"/>
                  </a:moveTo>
                  <a:lnTo>
                    <a:pt x="824824" y="1206499"/>
                  </a:lnTo>
                  <a:lnTo>
                    <a:pt x="831712" y="1193799"/>
                  </a:lnTo>
                  <a:lnTo>
                    <a:pt x="5627833" y="1193799"/>
                  </a:lnTo>
                  <a:lnTo>
                    <a:pt x="5626357" y="1181099"/>
                  </a:lnTo>
                  <a:lnTo>
                    <a:pt x="5628489" y="1181099"/>
                  </a:lnTo>
                  <a:lnTo>
                    <a:pt x="5628816" y="1193799"/>
                  </a:lnTo>
                  <a:lnTo>
                    <a:pt x="5638050" y="1205921"/>
                  </a:lnTo>
                  <a:lnTo>
                    <a:pt x="5638162" y="1206499"/>
                  </a:lnTo>
                  <a:close/>
                </a:path>
                <a:path w="6189344" h="2298700">
                  <a:moveTo>
                    <a:pt x="5632096" y="1193799"/>
                  </a:moveTo>
                  <a:lnTo>
                    <a:pt x="5631768" y="1193799"/>
                  </a:lnTo>
                  <a:lnTo>
                    <a:pt x="5628816" y="1181099"/>
                  </a:lnTo>
                  <a:lnTo>
                    <a:pt x="5629964" y="1181099"/>
                  </a:lnTo>
                  <a:lnTo>
                    <a:pt x="5632096" y="1193799"/>
                  </a:lnTo>
                  <a:close/>
                </a:path>
                <a:path w="6189344" h="2298700">
                  <a:moveTo>
                    <a:pt x="821381" y="1206499"/>
                  </a:moveTo>
                  <a:lnTo>
                    <a:pt x="815969" y="1206499"/>
                  </a:lnTo>
                  <a:lnTo>
                    <a:pt x="823185" y="1193799"/>
                  </a:lnTo>
                  <a:lnTo>
                    <a:pt x="825972" y="1193799"/>
                  </a:lnTo>
                  <a:lnTo>
                    <a:pt x="821381" y="1206499"/>
                  </a:lnTo>
                  <a:close/>
                </a:path>
                <a:path w="6189344" h="2298700">
                  <a:moveTo>
                    <a:pt x="5636674" y="1198812"/>
                  </a:moveTo>
                  <a:lnTo>
                    <a:pt x="5633244" y="1193799"/>
                  </a:lnTo>
                  <a:lnTo>
                    <a:pt x="5635703" y="1193799"/>
                  </a:lnTo>
                  <a:lnTo>
                    <a:pt x="5636674" y="1198812"/>
                  </a:lnTo>
                  <a:close/>
                </a:path>
                <a:path w="6189344" h="2298700">
                  <a:moveTo>
                    <a:pt x="5641935" y="1206499"/>
                  </a:moveTo>
                  <a:lnTo>
                    <a:pt x="5638491" y="1206499"/>
                  </a:lnTo>
                  <a:lnTo>
                    <a:pt x="5638050" y="1205921"/>
                  </a:lnTo>
                  <a:lnTo>
                    <a:pt x="5636674" y="1198812"/>
                  </a:lnTo>
                  <a:lnTo>
                    <a:pt x="5641935" y="1206499"/>
                  </a:lnTo>
                  <a:close/>
                </a:path>
                <a:path w="6189344" h="2298700">
                  <a:moveTo>
                    <a:pt x="5638491" y="1206499"/>
                  </a:moveTo>
                  <a:lnTo>
                    <a:pt x="5638162" y="1206499"/>
                  </a:lnTo>
                  <a:lnTo>
                    <a:pt x="5638050" y="1205921"/>
                  </a:lnTo>
                  <a:lnTo>
                    <a:pt x="5638491" y="1206499"/>
                  </a:lnTo>
                  <a:close/>
                </a:path>
                <a:path w="6189344" h="2298700">
                  <a:moveTo>
                    <a:pt x="793668" y="1219199"/>
                  </a:moveTo>
                  <a:lnTo>
                    <a:pt x="793504" y="1219199"/>
                  </a:lnTo>
                  <a:lnTo>
                    <a:pt x="796948" y="1206499"/>
                  </a:lnTo>
                  <a:lnTo>
                    <a:pt x="793668" y="1219199"/>
                  </a:lnTo>
                  <a:close/>
                </a:path>
                <a:path w="6189344" h="2298700">
                  <a:moveTo>
                    <a:pt x="5648329" y="1219199"/>
                  </a:moveTo>
                  <a:lnTo>
                    <a:pt x="797604" y="1219199"/>
                  </a:lnTo>
                  <a:lnTo>
                    <a:pt x="798096" y="1206499"/>
                  </a:lnTo>
                  <a:lnTo>
                    <a:pt x="5645050" y="1206499"/>
                  </a:lnTo>
                  <a:lnTo>
                    <a:pt x="5648329" y="1219199"/>
                  </a:lnTo>
                  <a:close/>
                </a:path>
                <a:path w="6189344" h="2298700">
                  <a:moveTo>
                    <a:pt x="5649314" y="1219199"/>
                  </a:moveTo>
                  <a:lnTo>
                    <a:pt x="5647510" y="1206499"/>
                  </a:lnTo>
                  <a:lnTo>
                    <a:pt x="5648330" y="1206499"/>
                  </a:lnTo>
                  <a:lnTo>
                    <a:pt x="5649314" y="1219199"/>
                  </a:lnTo>
                  <a:close/>
                </a:path>
                <a:path w="6189344" h="2298700">
                  <a:moveTo>
                    <a:pt x="767431" y="1231899"/>
                  </a:moveTo>
                  <a:lnTo>
                    <a:pt x="763659" y="1231899"/>
                  </a:lnTo>
                  <a:lnTo>
                    <a:pt x="764971" y="1219199"/>
                  </a:lnTo>
                  <a:lnTo>
                    <a:pt x="770383" y="1219199"/>
                  </a:lnTo>
                  <a:lnTo>
                    <a:pt x="767431" y="1231899"/>
                  </a:lnTo>
                  <a:close/>
                </a:path>
                <a:path w="6189344" h="2298700">
                  <a:moveTo>
                    <a:pt x="5660628" y="1231899"/>
                  </a:moveTo>
                  <a:lnTo>
                    <a:pt x="769891" y="1231899"/>
                  </a:lnTo>
                  <a:lnTo>
                    <a:pt x="770383" y="1219199"/>
                  </a:lnTo>
                  <a:lnTo>
                    <a:pt x="5657184" y="1219199"/>
                  </a:lnTo>
                  <a:lnTo>
                    <a:pt x="5660628" y="1231899"/>
                  </a:lnTo>
                  <a:close/>
                </a:path>
                <a:path w="6189344" h="2298700">
                  <a:moveTo>
                    <a:pt x="5667515" y="1244599"/>
                  </a:moveTo>
                  <a:lnTo>
                    <a:pt x="740210" y="1244599"/>
                  </a:lnTo>
                  <a:lnTo>
                    <a:pt x="745293" y="1231899"/>
                  </a:lnTo>
                  <a:lnTo>
                    <a:pt x="5665383" y="1231899"/>
                  </a:lnTo>
                  <a:lnTo>
                    <a:pt x="5667515" y="1244599"/>
                  </a:lnTo>
                  <a:close/>
                </a:path>
                <a:path w="6189344" h="2298700">
                  <a:moveTo>
                    <a:pt x="5669483" y="1244599"/>
                  </a:moveTo>
                  <a:lnTo>
                    <a:pt x="5667843" y="1244599"/>
                  </a:lnTo>
                  <a:lnTo>
                    <a:pt x="5666859" y="1231899"/>
                  </a:lnTo>
                  <a:lnTo>
                    <a:pt x="5669483" y="1244599"/>
                  </a:lnTo>
                  <a:close/>
                </a:path>
                <a:path w="6189344" h="2298700">
                  <a:moveTo>
                    <a:pt x="5678510" y="1257299"/>
                  </a:moveTo>
                  <a:lnTo>
                    <a:pt x="715121" y="1257299"/>
                  </a:lnTo>
                  <a:lnTo>
                    <a:pt x="723648" y="1244599"/>
                  </a:lnTo>
                  <a:lnTo>
                    <a:pt x="5675058" y="1244599"/>
                  </a:lnTo>
                  <a:lnTo>
                    <a:pt x="5678510" y="1257299"/>
                  </a:lnTo>
                  <a:close/>
                </a:path>
                <a:path w="6189344" h="2298700">
                  <a:moveTo>
                    <a:pt x="5682929" y="1269999"/>
                  </a:moveTo>
                  <a:lnTo>
                    <a:pt x="691343" y="1269999"/>
                  </a:lnTo>
                  <a:lnTo>
                    <a:pt x="696755" y="1257299"/>
                  </a:lnTo>
                  <a:lnTo>
                    <a:pt x="5674895" y="1257299"/>
                  </a:lnTo>
                  <a:lnTo>
                    <a:pt x="5682829" y="1269589"/>
                  </a:lnTo>
                  <a:lnTo>
                    <a:pt x="5682929" y="1269999"/>
                  </a:lnTo>
                  <a:close/>
                </a:path>
                <a:path w="6189344" h="2298700">
                  <a:moveTo>
                    <a:pt x="5685412" y="1269999"/>
                  </a:moveTo>
                  <a:lnTo>
                    <a:pt x="5683094" y="1269999"/>
                  </a:lnTo>
                  <a:lnTo>
                    <a:pt x="5682829" y="1269589"/>
                  </a:lnTo>
                  <a:lnTo>
                    <a:pt x="5679814" y="1257299"/>
                  </a:lnTo>
                  <a:lnTo>
                    <a:pt x="5681884" y="1257299"/>
                  </a:lnTo>
                  <a:lnTo>
                    <a:pt x="5685412" y="1269999"/>
                  </a:lnTo>
                  <a:close/>
                </a:path>
                <a:path w="6189344" h="2298700">
                  <a:moveTo>
                    <a:pt x="5683094" y="1269999"/>
                  </a:moveTo>
                  <a:lnTo>
                    <a:pt x="5682929" y="1269999"/>
                  </a:lnTo>
                  <a:lnTo>
                    <a:pt x="5682829" y="1269589"/>
                  </a:lnTo>
                  <a:lnTo>
                    <a:pt x="5683094" y="1269999"/>
                  </a:lnTo>
                  <a:close/>
                </a:path>
                <a:path w="6189344" h="2298700">
                  <a:moveTo>
                    <a:pt x="5694737" y="1282699"/>
                  </a:moveTo>
                  <a:lnTo>
                    <a:pt x="669206" y="1282699"/>
                  </a:lnTo>
                  <a:lnTo>
                    <a:pt x="671338" y="1269999"/>
                  </a:lnTo>
                  <a:lnTo>
                    <a:pt x="5689489" y="1269999"/>
                  </a:lnTo>
                  <a:lnTo>
                    <a:pt x="5694737" y="1282699"/>
                  </a:lnTo>
                  <a:close/>
                </a:path>
                <a:path w="6189344" h="2298700">
                  <a:moveTo>
                    <a:pt x="5700804" y="1295399"/>
                  </a:moveTo>
                  <a:lnTo>
                    <a:pt x="650676" y="1295399"/>
                  </a:lnTo>
                  <a:lnTo>
                    <a:pt x="656087" y="1282699"/>
                  </a:lnTo>
                  <a:lnTo>
                    <a:pt x="5696540" y="1282699"/>
                  </a:lnTo>
                  <a:lnTo>
                    <a:pt x="5700804" y="1295399"/>
                  </a:lnTo>
                  <a:close/>
                </a:path>
                <a:path w="6189344" h="2298700">
                  <a:moveTo>
                    <a:pt x="5706051" y="1308099"/>
                  </a:moveTo>
                  <a:lnTo>
                    <a:pt x="618863" y="1308099"/>
                  </a:lnTo>
                  <a:lnTo>
                    <a:pt x="623947" y="1295399"/>
                  </a:lnTo>
                  <a:lnTo>
                    <a:pt x="5704903" y="1295399"/>
                  </a:lnTo>
                  <a:lnTo>
                    <a:pt x="5706051" y="1308099"/>
                  </a:lnTo>
                  <a:close/>
                </a:path>
                <a:path w="6189344" h="2298700">
                  <a:moveTo>
                    <a:pt x="5705832" y="1298220"/>
                  </a:moveTo>
                  <a:lnTo>
                    <a:pt x="5705068" y="1295399"/>
                  </a:lnTo>
                  <a:lnTo>
                    <a:pt x="5705395" y="1295399"/>
                  </a:lnTo>
                  <a:lnTo>
                    <a:pt x="5705832" y="1298220"/>
                  </a:lnTo>
                  <a:close/>
                </a:path>
                <a:path w="6189344" h="2298700">
                  <a:moveTo>
                    <a:pt x="5708511" y="1308099"/>
                  </a:moveTo>
                  <a:lnTo>
                    <a:pt x="5707363" y="1308099"/>
                  </a:lnTo>
                  <a:lnTo>
                    <a:pt x="5705832" y="1298220"/>
                  </a:lnTo>
                  <a:lnTo>
                    <a:pt x="5708511" y="1308099"/>
                  </a:lnTo>
                  <a:close/>
                </a:path>
                <a:path w="6189344" h="2298700">
                  <a:moveTo>
                    <a:pt x="5711627" y="1320799"/>
                  </a:moveTo>
                  <a:lnTo>
                    <a:pt x="608368" y="1320799"/>
                  </a:lnTo>
                  <a:lnTo>
                    <a:pt x="609516" y="1308099"/>
                  </a:lnTo>
                  <a:lnTo>
                    <a:pt x="5709823" y="1308099"/>
                  </a:lnTo>
                  <a:lnTo>
                    <a:pt x="5711627" y="1320799"/>
                  </a:lnTo>
                  <a:close/>
                </a:path>
                <a:path w="6189344" h="2298700">
                  <a:moveTo>
                    <a:pt x="5715562" y="1320799"/>
                  </a:moveTo>
                  <a:lnTo>
                    <a:pt x="5712446" y="1308099"/>
                  </a:lnTo>
                  <a:lnTo>
                    <a:pt x="5714414" y="1308099"/>
                  </a:lnTo>
                  <a:lnTo>
                    <a:pt x="5715562" y="1320799"/>
                  </a:lnTo>
                  <a:close/>
                </a:path>
                <a:path w="6189344" h="2298700">
                  <a:moveTo>
                    <a:pt x="571637" y="1333499"/>
                  </a:moveTo>
                  <a:lnTo>
                    <a:pt x="571145" y="1333499"/>
                  </a:lnTo>
                  <a:lnTo>
                    <a:pt x="573932" y="1320799"/>
                  </a:lnTo>
                  <a:lnTo>
                    <a:pt x="582132" y="1320799"/>
                  </a:lnTo>
                  <a:lnTo>
                    <a:pt x="571637" y="1333499"/>
                  </a:lnTo>
                  <a:close/>
                </a:path>
                <a:path w="6189344" h="2298700">
                  <a:moveTo>
                    <a:pt x="581148" y="1333499"/>
                  </a:moveTo>
                  <a:lnTo>
                    <a:pt x="575736" y="1333499"/>
                  </a:lnTo>
                  <a:lnTo>
                    <a:pt x="582132" y="1320799"/>
                  </a:lnTo>
                  <a:lnTo>
                    <a:pt x="582623" y="1320799"/>
                  </a:lnTo>
                  <a:lnTo>
                    <a:pt x="581148" y="1333499"/>
                  </a:lnTo>
                  <a:close/>
                </a:path>
                <a:path w="6189344" h="2298700">
                  <a:moveTo>
                    <a:pt x="587379" y="1333499"/>
                  </a:moveTo>
                  <a:lnTo>
                    <a:pt x="583443" y="1333499"/>
                  </a:lnTo>
                  <a:lnTo>
                    <a:pt x="587215" y="1320799"/>
                  </a:lnTo>
                  <a:lnTo>
                    <a:pt x="588199" y="1320799"/>
                  </a:lnTo>
                  <a:lnTo>
                    <a:pt x="587379" y="1333499"/>
                  </a:lnTo>
                  <a:close/>
                </a:path>
                <a:path w="6189344" h="2298700">
                  <a:moveTo>
                    <a:pt x="5719333" y="1333499"/>
                  </a:moveTo>
                  <a:lnTo>
                    <a:pt x="589347" y="1333499"/>
                  </a:lnTo>
                  <a:lnTo>
                    <a:pt x="594758" y="1320799"/>
                  </a:lnTo>
                  <a:lnTo>
                    <a:pt x="5717202" y="1320799"/>
                  </a:lnTo>
                  <a:lnTo>
                    <a:pt x="5719333" y="1333499"/>
                  </a:lnTo>
                  <a:close/>
                </a:path>
                <a:path w="6189344" h="2298700">
                  <a:moveTo>
                    <a:pt x="5723106" y="1333499"/>
                  </a:moveTo>
                  <a:lnTo>
                    <a:pt x="5721302" y="1333499"/>
                  </a:lnTo>
                  <a:lnTo>
                    <a:pt x="5717202" y="1320799"/>
                  </a:lnTo>
                  <a:lnTo>
                    <a:pt x="5719006" y="1320799"/>
                  </a:lnTo>
                  <a:lnTo>
                    <a:pt x="5723106" y="1333499"/>
                  </a:lnTo>
                  <a:close/>
                </a:path>
                <a:path w="6189344" h="2298700">
                  <a:moveTo>
                    <a:pt x="5723597" y="1333499"/>
                  </a:moveTo>
                  <a:lnTo>
                    <a:pt x="5723106" y="1333499"/>
                  </a:lnTo>
                  <a:lnTo>
                    <a:pt x="5719006" y="1320799"/>
                  </a:lnTo>
                  <a:lnTo>
                    <a:pt x="5723597" y="1333499"/>
                  </a:lnTo>
                  <a:close/>
                </a:path>
                <a:path w="6189344" h="2298700">
                  <a:moveTo>
                    <a:pt x="5728024" y="1333499"/>
                  </a:moveTo>
                  <a:lnTo>
                    <a:pt x="5723597" y="1333499"/>
                  </a:lnTo>
                  <a:lnTo>
                    <a:pt x="5719006" y="1320799"/>
                  </a:lnTo>
                  <a:lnTo>
                    <a:pt x="5721301" y="1320799"/>
                  </a:lnTo>
                  <a:lnTo>
                    <a:pt x="5728024" y="1333499"/>
                  </a:lnTo>
                  <a:close/>
                </a:path>
                <a:path w="6189344" h="2298700">
                  <a:moveTo>
                    <a:pt x="5728024" y="1346199"/>
                  </a:moveTo>
                  <a:lnTo>
                    <a:pt x="558026" y="1346199"/>
                  </a:lnTo>
                  <a:lnTo>
                    <a:pt x="563110" y="1333499"/>
                  </a:lnTo>
                  <a:lnTo>
                    <a:pt x="5725401" y="1333499"/>
                  </a:lnTo>
                  <a:lnTo>
                    <a:pt x="5728024" y="1346199"/>
                  </a:lnTo>
                  <a:close/>
                </a:path>
                <a:path w="6189344" h="2298700">
                  <a:moveTo>
                    <a:pt x="5730960" y="1345041"/>
                  </a:moveTo>
                  <a:lnTo>
                    <a:pt x="5727533" y="1333499"/>
                  </a:lnTo>
                  <a:lnTo>
                    <a:pt x="5729172" y="1333499"/>
                  </a:lnTo>
                  <a:lnTo>
                    <a:pt x="5730960" y="1345041"/>
                  </a:lnTo>
                  <a:close/>
                </a:path>
                <a:path w="6189344" h="2298700">
                  <a:moveTo>
                    <a:pt x="5731305" y="1346199"/>
                  </a:moveTo>
                  <a:lnTo>
                    <a:pt x="5731140" y="1346199"/>
                  </a:lnTo>
                  <a:lnTo>
                    <a:pt x="5730960" y="1345041"/>
                  </a:lnTo>
                  <a:lnTo>
                    <a:pt x="5731305" y="1346199"/>
                  </a:lnTo>
                  <a:close/>
                </a:path>
                <a:path w="6189344" h="2298700">
                  <a:moveTo>
                    <a:pt x="537734" y="1350962"/>
                  </a:moveTo>
                  <a:lnTo>
                    <a:pt x="538840" y="1346199"/>
                  </a:lnTo>
                  <a:lnTo>
                    <a:pt x="537911" y="1350433"/>
                  </a:lnTo>
                  <a:lnTo>
                    <a:pt x="537734" y="1350962"/>
                  </a:lnTo>
                  <a:close/>
                </a:path>
                <a:path w="6189344" h="2298700">
                  <a:moveTo>
                    <a:pt x="5733928" y="1358899"/>
                  </a:moveTo>
                  <a:lnTo>
                    <a:pt x="536053" y="1358899"/>
                  </a:lnTo>
                  <a:lnTo>
                    <a:pt x="537911" y="1350433"/>
                  </a:lnTo>
                  <a:lnTo>
                    <a:pt x="539332" y="1346199"/>
                  </a:lnTo>
                  <a:lnTo>
                    <a:pt x="5731468" y="1346199"/>
                  </a:lnTo>
                  <a:lnTo>
                    <a:pt x="5733928" y="1358899"/>
                  </a:lnTo>
                  <a:close/>
                </a:path>
                <a:path w="6189344" h="2298700">
                  <a:moveTo>
                    <a:pt x="5742783" y="1358899"/>
                  </a:moveTo>
                  <a:lnTo>
                    <a:pt x="5738027" y="1358899"/>
                  </a:lnTo>
                  <a:lnTo>
                    <a:pt x="5734092" y="1346199"/>
                  </a:lnTo>
                  <a:lnTo>
                    <a:pt x="5734419" y="1346199"/>
                  </a:lnTo>
                  <a:lnTo>
                    <a:pt x="5742783" y="1358899"/>
                  </a:lnTo>
                  <a:close/>
                </a:path>
                <a:path w="6189344" h="2298700">
                  <a:moveTo>
                    <a:pt x="536053" y="1358899"/>
                  </a:moveTo>
                  <a:lnTo>
                    <a:pt x="535889" y="1358899"/>
                  </a:lnTo>
                  <a:lnTo>
                    <a:pt x="537734" y="1350962"/>
                  </a:lnTo>
                  <a:lnTo>
                    <a:pt x="537911" y="1350433"/>
                  </a:lnTo>
                  <a:lnTo>
                    <a:pt x="536053" y="1358899"/>
                  </a:lnTo>
                  <a:close/>
                </a:path>
                <a:path w="6189344" h="2298700">
                  <a:moveTo>
                    <a:pt x="535889" y="1358899"/>
                  </a:moveTo>
                  <a:lnTo>
                    <a:pt x="535069" y="1358899"/>
                  </a:lnTo>
                  <a:lnTo>
                    <a:pt x="537734" y="1350962"/>
                  </a:lnTo>
                  <a:lnTo>
                    <a:pt x="535889" y="1358899"/>
                  </a:lnTo>
                  <a:close/>
                </a:path>
                <a:path w="6189344" h="2298700">
                  <a:moveTo>
                    <a:pt x="514212" y="1369602"/>
                  </a:moveTo>
                  <a:lnTo>
                    <a:pt x="518999" y="1358899"/>
                  </a:lnTo>
                  <a:lnTo>
                    <a:pt x="521950" y="1358899"/>
                  </a:lnTo>
                  <a:lnTo>
                    <a:pt x="514212" y="1369602"/>
                  </a:lnTo>
                  <a:close/>
                </a:path>
                <a:path w="6189344" h="2298700">
                  <a:moveTo>
                    <a:pt x="5741307" y="1371599"/>
                  </a:moveTo>
                  <a:lnTo>
                    <a:pt x="519491" y="1371599"/>
                  </a:lnTo>
                  <a:lnTo>
                    <a:pt x="523426" y="1358899"/>
                  </a:lnTo>
                  <a:lnTo>
                    <a:pt x="5739831" y="1358899"/>
                  </a:lnTo>
                  <a:lnTo>
                    <a:pt x="5741307" y="1371599"/>
                  </a:lnTo>
                  <a:close/>
                </a:path>
                <a:path w="6189344" h="2298700">
                  <a:moveTo>
                    <a:pt x="513318" y="1371599"/>
                  </a:moveTo>
                  <a:lnTo>
                    <a:pt x="512767" y="1371599"/>
                  </a:lnTo>
                  <a:lnTo>
                    <a:pt x="514212" y="1369602"/>
                  </a:lnTo>
                  <a:lnTo>
                    <a:pt x="513318" y="1371599"/>
                  </a:lnTo>
                  <a:close/>
                </a:path>
                <a:path w="6189344" h="2298700">
                  <a:moveTo>
                    <a:pt x="496533" y="1384299"/>
                  </a:moveTo>
                  <a:lnTo>
                    <a:pt x="494730" y="1384299"/>
                  </a:lnTo>
                  <a:lnTo>
                    <a:pt x="496369" y="1371599"/>
                  </a:lnTo>
                  <a:lnTo>
                    <a:pt x="499321" y="1371599"/>
                  </a:lnTo>
                  <a:lnTo>
                    <a:pt x="496533" y="1384299"/>
                  </a:lnTo>
                  <a:close/>
                </a:path>
                <a:path w="6189344" h="2298700">
                  <a:moveTo>
                    <a:pt x="5751147" y="1384299"/>
                  </a:moveTo>
                  <a:lnTo>
                    <a:pt x="497845" y="1384299"/>
                  </a:lnTo>
                  <a:lnTo>
                    <a:pt x="501781" y="1371599"/>
                  </a:lnTo>
                  <a:lnTo>
                    <a:pt x="5748523" y="1371599"/>
                  </a:lnTo>
                  <a:lnTo>
                    <a:pt x="5751147" y="1384299"/>
                  </a:lnTo>
                  <a:close/>
                </a:path>
                <a:path w="6189344" h="2298700">
                  <a:moveTo>
                    <a:pt x="477840" y="1396999"/>
                  </a:moveTo>
                  <a:lnTo>
                    <a:pt x="477348" y="1396999"/>
                  </a:lnTo>
                  <a:lnTo>
                    <a:pt x="480627" y="1384299"/>
                  </a:lnTo>
                  <a:lnTo>
                    <a:pt x="485875" y="1384299"/>
                  </a:lnTo>
                  <a:lnTo>
                    <a:pt x="477840" y="1396999"/>
                  </a:lnTo>
                  <a:close/>
                </a:path>
                <a:path w="6189344" h="2298700">
                  <a:moveTo>
                    <a:pt x="483743" y="1396999"/>
                  </a:moveTo>
                  <a:lnTo>
                    <a:pt x="477840" y="1396999"/>
                  </a:lnTo>
                  <a:lnTo>
                    <a:pt x="485875" y="1384299"/>
                  </a:lnTo>
                  <a:lnTo>
                    <a:pt x="483743" y="1396999"/>
                  </a:lnTo>
                  <a:close/>
                </a:path>
                <a:path w="6189344" h="2298700">
                  <a:moveTo>
                    <a:pt x="1671295" y="1396999"/>
                  </a:moveTo>
                  <a:lnTo>
                    <a:pt x="483743" y="1396999"/>
                  </a:lnTo>
                  <a:lnTo>
                    <a:pt x="485875" y="1384299"/>
                  </a:lnTo>
                  <a:lnTo>
                    <a:pt x="1681134" y="1384299"/>
                  </a:lnTo>
                  <a:lnTo>
                    <a:pt x="1671295" y="1396999"/>
                  </a:lnTo>
                  <a:close/>
                </a:path>
                <a:path w="6189344" h="2298700">
                  <a:moveTo>
                    <a:pt x="5755246" y="1396999"/>
                  </a:moveTo>
                  <a:lnTo>
                    <a:pt x="1743283" y="1396999"/>
                  </a:lnTo>
                  <a:lnTo>
                    <a:pt x="1741644" y="1384299"/>
                  </a:lnTo>
                  <a:lnTo>
                    <a:pt x="5753935" y="1384299"/>
                  </a:lnTo>
                  <a:lnTo>
                    <a:pt x="5755246" y="1396999"/>
                  </a:lnTo>
                  <a:close/>
                </a:path>
                <a:path w="6189344" h="2298700">
                  <a:moveTo>
                    <a:pt x="462023" y="1405082"/>
                  </a:moveTo>
                  <a:lnTo>
                    <a:pt x="463901" y="1396999"/>
                  </a:lnTo>
                  <a:lnTo>
                    <a:pt x="464065" y="1396999"/>
                  </a:lnTo>
                  <a:lnTo>
                    <a:pt x="463266" y="1401762"/>
                  </a:lnTo>
                  <a:lnTo>
                    <a:pt x="462023" y="1405082"/>
                  </a:lnTo>
                  <a:close/>
                </a:path>
                <a:path w="6189344" h="2298700">
                  <a:moveTo>
                    <a:pt x="463266" y="1401762"/>
                  </a:moveTo>
                  <a:lnTo>
                    <a:pt x="464065" y="1396999"/>
                  </a:lnTo>
                  <a:lnTo>
                    <a:pt x="465049" y="1396999"/>
                  </a:lnTo>
                  <a:lnTo>
                    <a:pt x="463266" y="1401762"/>
                  </a:lnTo>
                  <a:close/>
                </a:path>
                <a:path w="6189344" h="2298700">
                  <a:moveTo>
                    <a:pt x="1650962" y="1422399"/>
                  </a:moveTo>
                  <a:lnTo>
                    <a:pt x="444715" y="1422399"/>
                  </a:lnTo>
                  <a:lnTo>
                    <a:pt x="445699" y="1409699"/>
                  </a:lnTo>
                  <a:lnTo>
                    <a:pt x="461933" y="1409699"/>
                  </a:lnTo>
                  <a:lnTo>
                    <a:pt x="463266" y="1401762"/>
                  </a:lnTo>
                  <a:lnTo>
                    <a:pt x="465049" y="1396999"/>
                  </a:lnTo>
                  <a:lnTo>
                    <a:pt x="1659325" y="1396999"/>
                  </a:lnTo>
                  <a:lnTo>
                    <a:pt x="1654078" y="1409699"/>
                  </a:lnTo>
                  <a:lnTo>
                    <a:pt x="1650962" y="1422399"/>
                  </a:lnTo>
                  <a:close/>
                </a:path>
                <a:path w="6189344" h="2298700">
                  <a:moveTo>
                    <a:pt x="5768530" y="1422399"/>
                  </a:moveTo>
                  <a:lnTo>
                    <a:pt x="1759517" y="1422399"/>
                  </a:lnTo>
                  <a:lnTo>
                    <a:pt x="1756894" y="1409699"/>
                  </a:lnTo>
                  <a:lnTo>
                    <a:pt x="1753942" y="1396999"/>
                  </a:lnTo>
                  <a:lnTo>
                    <a:pt x="5759838" y="1396999"/>
                  </a:lnTo>
                  <a:lnTo>
                    <a:pt x="5762134" y="1409699"/>
                  </a:lnTo>
                  <a:lnTo>
                    <a:pt x="5766398" y="1409699"/>
                  </a:lnTo>
                  <a:lnTo>
                    <a:pt x="5768071" y="1417323"/>
                  </a:lnTo>
                  <a:lnTo>
                    <a:pt x="5768530" y="1422399"/>
                  </a:lnTo>
                  <a:close/>
                </a:path>
                <a:path w="6189344" h="2298700">
                  <a:moveTo>
                    <a:pt x="460949" y="1409699"/>
                  </a:moveTo>
                  <a:lnTo>
                    <a:pt x="460294" y="1409699"/>
                  </a:lnTo>
                  <a:lnTo>
                    <a:pt x="462023" y="1405082"/>
                  </a:lnTo>
                  <a:lnTo>
                    <a:pt x="460949" y="1409699"/>
                  </a:lnTo>
                  <a:close/>
                </a:path>
                <a:path w="6189344" h="2298700">
                  <a:moveTo>
                    <a:pt x="444059" y="1422399"/>
                  </a:moveTo>
                  <a:lnTo>
                    <a:pt x="441764" y="1422399"/>
                  </a:lnTo>
                  <a:lnTo>
                    <a:pt x="442584" y="1409699"/>
                  </a:lnTo>
                  <a:lnTo>
                    <a:pt x="443731" y="1409699"/>
                  </a:lnTo>
                  <a:lnTo>
                    <a:pt x="444059" y="1422399"/>
                  </a:lnTo>
                  <a:close/>
                </a:path>
                <a:path w="6189344" h="2298700">
                  <a:moveTo>
                    <a:pt x="5767430" y="1410229"/>
                  </a:moveTo>
                  <a:lnTo>
                    <a:pt x="5767218" y="1409699"/>
                  </a:lnTo>
                  <a:lnTo>
                    <a:pt x="5767382" y="1409699"/>
                  </a:lnTo>
                  <a:lnTo>
                    <a:pt x="5767430" y="1410229"/>
                  </a:lnTo>
                  <a:close/>
                </a:path>
                <a:path w="6189344" h="2298700">
                  <a:moveTo>
                    <a:pt x="5773449" y="1422399"/>
                  </a:moveTo>
                  <a:lnTo>
                    <a:pt x="5772302" y="1422399"/>
                  </a:lnTo>
                  <a:lnTo>
                    <a:pt x="5770963" y="1419056"/>
                  </a:lnTo>
                  <a:lnTo>
                    <a:pt x="5769514" y="1409699"/>
                  </a:lnTo>
                  <a:lnTo>
                    <a:pt x="5771809" y="1409699"/>
                  </a:lnTo>
                  <a:lnTo>
                    <a:pt x="5773449" y="1422399"/>
                  </a:lnTo>
                  <a:close/>
                </a:path>
                <a:path w="6189344" h="2298700">
                  <a:moveTo>
                    <a:pt x="5775580" y="1422399"/>
                  </a:moveTo>
                  <a:lnTo>
                    <a:pt x="5773449" y="1422399"/>
                  </a:lnTo>
                  <a:lnTo>
                    <a:pt x="5772465" y="1409699"/>
                  </a:lnTo>
                  <a:lnTo>
                    <a:pt x="5773121" y="1409699"/>
                  </a:lnTo>
                  <a:lnTo>
                    <a:pt x="5775580" y="1422399"/>
                  </a:lnTo>
                  <a:close/>
                </a:path>
                <a:path w="6189344" h="2298700">
                  <a:moveTo>
                    <a:pt x="5771481" y="1422399"/>
                  </a:moveTo>
                  <a:lnTo>
                    <a:pt x="5769186" y="1422399"/>
                  </a:lnTo>
                  <a:lnTo>
                    <a:pt x="5768071" y="1417323"/>
                  </a:lnTo>
                  <a:lnTo>
                    <a:pt x="5767430" y="1410229"/>
                  </a:lnTo>
                  <a:lnTo>
                    <a:pt x="5770963" y="1419056"/>
                  </a:lnTo>
                  <a:lnTo>
                    <a:pt x="5771481" y="1422399"/>
                  </a:lnTo>
                  <a:close/>
                </a:path>
                <a:path w="6189344" h="2298700">
                  <a:moveTo>
                    <a:pt x="5769186" y="1422399"/>
                  </a:moveTo>
                  <a:lnTo>
                    <a:pt x="5768530" y="1422399"/>
                  </a:lnTo>
                  <a:lnTo>
                    <a:pt x="5768071" y="1417323"/>
                  </a:lnTo>
                  <a:lnTo>
                    <a:pt x="5769186" y="1422399"/>
                  </a:lnTo>
                  <a:close/>
                </a:path>
                <a:path w="6189344" h="2298700">
                  <a:moveTo>
                    <a:pt x="5772302" y="1422399"/>
                  </a:moveTo>
                  <a:lnTo>
                    <a:pt x="5771481" y="1422399"/>
                  </a:lnTo>
                  <a:lnTo>
                    <a:pt x="5770963" y="1419056"/>
                  </a:lnTo>
                  <a:lnTo>
                    <a:pt x="5772302" y="1422399"/>
                  </a:lnTo>
                  <a:close/>
                </a:path>
                <a:path w="6189344" h="2298700">
                  <a:moveTo>
                    <a:pt x="430777" y="1435099"/>
                  </a:moveTo>
                  <a:lnTo>
                    <a:pt x="427497" y="1435099"/>
                  </a:lnTo>
                  <a:lnTo>
                    <a:pt x="434056" y="1422399"/>
                  </a:lnTo>
                  <a:lnTo>
                    <a:pt x="430777" y="1435099"/>
                  </a:lnTo>
                  <a:close/>
                </a:path>
                <a:path w="6189344" h="2298700">
                  <a:moveTo>
                    <a:pt x="1647354" y="1435099"/>
                  </a:moveTo>
                  <a:lnTo>
                    <a:pt x="433237" y="1435099"/>
                  </a:lnTo>
                  <a:lnTo>
                    <a:pt x="434712" y="1422399"/>
                  </a:lnTo>
                  <a:lnTo>
                    <a:pt x="1648010" y="1422399"/>
                  </a:lnTo>
                  <a:lnTo>
                    <a:pt x="1647354" y="1435099"/>
                  </a:lnTo>
                  <a:close/>
                </a:path>
                <a:path w="6189344" h="2298700">
                  <a:moveTo>
                    <a:pt x="5776072" y="1435099"/>
                  </a:moveTo>
                  <a:lnTo>
                    <a:pt x="1762797" y="1435099"/>
                  </a:lnTo>
                  <a:lnTo>
                    <a:pt x="1762141" y="1422399"/>
                  </a:lnTo>
                  <a:lnTo>
                    <a:pt x="5774924" y="1422399"/>
                  </a:lnTo>
                  <a:lnTo>
                    <a:pt x="5775826" y="1428753"/>
                  </a:lnTo>
                  <a:lnTo>
                    <a:pt x="5776072" y="1435099"/>
                  </a:lnTo>
                  <a:close/>
                </a:path>
                <a:path w="6189344" h="2298700">
                  <a:moveTo>
                    <a:pt x="5779352" y="1435099"/>
                  </a:moveTo>
                  <a:lnTo>
                    <a:pt x="5776728" y="1435099"/>
                  </a:lnTo>
                  <a:lnTo>
                    <a:pt x="5775826" y="1428753"/>
                  </a:lnTo>
                  <a:lnTo>
                    <a:pt x="5775580" y="1422399"/>
                  </a:lnTo>
                  <a:lnTo>
                    <a:pt x="5777384" y="1422399"/>
                  </a:lnTo>
                  <a:lnTo>
                    <a:pt x="5779352" y="1435099"/>
                  </a:lnTo>
                  <a:close/>
                </a:path>
                <a:path w="6189344" h="2298700">
                  <a:moveTo>
                    <a:pt x="5776728" y="1435099"/>
                  </a:moveTo>
                  <a:lnTo>
                    <a:pt x="5776072" y="1435099"/>
                  </a:lnTo>
                  <a:lnTo>
                    <a:pt x="5775826" y="1428753"/>
                  </a:lnTo>
                  <a:lnTo>
                    <a:pt x="5776728" y="1435099"/>
                  </a:lnTo>
                  <a:close/>
                </a:path>
                <a:path w="6189344" h="2298700">
                  <a:moveTo>
                    <a:pt x="1651290" y="1460499"/>
                  </a:moveTo>
                  <a:lnTo>
                    <a:pt x="399620" y="1460499"/>
                  </a:lnTo>
                  <a:lnTo>
                    <a:pt x="403228" y="1447799"/>
                  </a:lnTo>
                  <a:lnTo>
                    <a:pt x="411919" y="1447799"/>
                  </a:lnTo>
                  <a:lnTo>
                    <a:pt x="413231" y="1435099"/>
                  </a:lnTo>
                  <a:lnTo>
                    <a:pt x="1647846" y="1435099"/>
                  </a:lnTo>
                  <a:lnTo>
                    <a:pt x="1648666" y="1447799"/>
                  </a:lnTo>
                  <a:lnTo>
                    <a:pt x="1651290" y="1460499"/>
                  </a:lnTo>
                  <a:close/>
                </a:path>
                <a:path w="6189344" h="2298700">
                  <a:moveTo>
                    <a:pt x="5800833" y="1473199"/>
                  </a:moveTo>
                  <a:lnTo>
                    <a:pt x="1752907" y="1473199"/>
                  </a:lnTo>
                  <a:lnTo>
                    <a:pt x="1758288" y="1460499"/>
                  </a:lnTo>
                  <a:lnTo>
                    <a:pt x="1761700" y="1447799"/>
                  </a:lnTo>
                  <a:lnTo>
                    <a:pt x="1762961" y="1435099"/>
                  </a:lnTo>
                  <a:lnTo>
                    <a:pt x="5781156" y="1435099"/>
                  </a:lnTo>
                  <a:lnTo>
                    <a:pt x="5780664" y="1447799"/>
                  </a:lnTo>
                  <a:lnTo>
                    <a:pt x="5785255" y="1447799"/>
                  </a:lnTo>
                  <a:lnTo>
                    <a:pt x="5787841" y="1452683"/>
                  </a:lnTo>
                  <a:lnTo>
                    <a:pt x="5789355" y="1460499"/>
                  </a:lnTo>
                  <a:lnTo>
                    <a:pt x="5799521" y="1460499"/>
                  </a:lnTo>
                  <a:lnTo>
                    <a:pt x="5800833" y="1473199"/>
                  </a:lnTo>
                  <a:close/>
                </a:path>
                <a:path w="6189344" h="2298700">
                  <a:moveTo>
                    <a:pt x="5781844" y="1436792"/>
                  </a:moveTo>
                  <a:lnTo>
                    <a:pt x="5781320" y="1435099"/>
                  </a:lnTo>
                  <a:lnTo>
                    <a:pt x="5781647" y="1435099"/>
                  </a:lnTo>
                  <a:lnTo>
                    <a:pt x="5781844" y="1436792"/>
                  </a:lnTo>
                  <a:close/>
                </a:path>
                <a:path w="6189344" h="2298700">
                  <a:moveTo>
                    <a:pt x="5782413" y="1438627"/>
                  </a:moveTo>
                  <a:lnTo>
                    <a:pt x="5781844" y="1436792"/>
                  </a:lnTo>
                  <a:lnTo>
                    <a:pt x="5781647" y="1435099"/>
                  </a:lnTo>
                  <a:lnTo>
                    <a:pt x="5782139" y="1435099"/>
                  </a:lnTo>
                  <a:lnTo>
                    <a:pt x="5782413" y="1438627"/>
                  </a:lnTo>
                  <a:close/>
                </a:path>
                <a:path w="6189344" h="2298700">
                  <a:moveTo>
                    <a:pt x="5787841" y="1452683"/>
                  </a:moveTo>
                  <a:lnTo>
                    <a:pt x="5785255" y="1447799"/>
                  </a:lnTo>
                  <a:lnTo>
                    <a:pt x="5782413" y="1438627"/>
                  </a:lnTo>
                  <a:lnTo>
                    <a:pt x="5782139" y="1435099"/>
                  </a:lnTo>
                  <a:lnTo>
                    <a:pt x="5785911" y="1435099"/>
                  </a:lnTo>
                  <a:lnTo>
                    <a:pt x="5787551" y="1447799"/>
                  </a:lnTo>
                  <a:lnTo>
                    <a:pt x="5786895" y="1447799"/>
                  </a:lnTo>
                  <a:lnTo>
                    <a:pt x="5787841" y="1452683"/>
                  </a:lnTo>
                  <a:close/>
                </a:path>
                <a:path w="6189344" h="2298700">
                  <a:moveTo>
                    <a:pt x="5783123" y="1447799"/>
                  </a:moveTo>
                  <a:lnTo>
                    <a:pt x="5781844" y="1436792"/>
                  </a:lnTo>
                  <a:lnTo>
                    <a:pt x="5782413" y="1438627"/>
                  </a:lnTo>
                  <a:lnTo>
                    <a:pt x="5783123" y="1447799"/>
                  </a:lnTo>
                  <a:close/>
                </a:path>
                <a:path w="6189344" h="2298700">
                  <a:moveTo>
                    <a:pt x="5790698" y="1458080"/>
                  </a:moveTo>
                  <a:lnTo>
                    <a:pt x="5787841" y="1452683"/>
                  </a:lnTo>
                  <a:lnTo>
                    <a:pt x="5786895" y="1447799"/>
                  </a:lnTo>
                  <a:lnTo>
                    <a:pt x="5789683" y="1447799"/>
                  </a:lnTo>
                  <a:lnTo>
                    <a:pt x="5790797" y="1450413"/>
                  </a:lnTo>
                  <a:lnTo>
                    <a:pt x="5790698" y="1458080"/>
                  </a:lnTo>
                  <a:close/>
                </a:path>
                <a:path w="6189344" h="2298700">
                  <a:moveTo>
                    <a:pt x="5791787" y="1452737"/>
                  </a:moveTo>
                  <a:lnTo>
                    <a:pt x="5790797" y="1450413"/>
                  </a:lnTo>
                  <a:lnTo>
                    <a:pt x="5790830" y="1447799"/>
                  </a:lnTo>
                  <a:lnTo>
                    <a:pt x="5791787" y="1452737"/>
                  </a:lnTo>
                  <a:close/>
                </a:path>
                <a:path w="6189344" h="2298700">
                  <a:moveTo>
                    <a:pt x="5793290" y="1460499"/>
                  </a:moveTo>
                  <a:lnTo>
                    <a:pt x="5791978" y="1460499"/>
                  </a:lnTo>
                  <a:lnTo>
                    <a:pt x="5790698" y="1458080"/>
                  </a:lnTo>
                  <a:lnTo>
                    <a:pt x="5790797" y="1450413"/>
                  </a:lnTo>
                  <a:lnTo>
                    <a:pt x="5791787" y="1452737"/>
                  </a:lnTo>
                  <a:lnTo>
                    <a:pt x="5793290" y="1460499"/>
                  </a:lnTo>
                  <a:close/>
                </a:path>
                <a:path w="6189344" h="2298700">
                  <a:moveTo>
                    <a:pt x="5795094" y="1460499"/>
                  </a:moveTo>
                  <a:lnTo>
                    <a:pt x="5793290" y="1460499"/>
                  </a:lnTo>
                  <a:lnTo>
                    <a:pt x="5791787" y="1452737"/>
                  </a:lnTo>
                  <a:lnTo>
                    <a:pt x="5795094" y="1460499"/>
                  </a:lnTo>
                  <a:close/>
                </a:path>
                <a:path w="6189344" h="2298700">
                  <a:moveTo>
                    <a:pt x="5791978" y="1460499"/>
                  </a:moveTo>
                  <a:lnTo>
                    <a:pt x="5790666" y="1460499"/>
                  </a:lnTo>
                  <a:lnTo>
                    <a:pt x="5790698" y="1458080"/>
                  </a:lnTo>
                  <a:lnTo>
                    <a:pt x="5791978" y="1460499"/>
                  </a:lnTo>
                  <a:close/>
                </a:path>
                <a:path w="6189344" h="2298700">
                  <a:moveTo>
                    <a:pt x="378631" y="1473199"/>
                  </a:moveTo>
                  <a:lnTo>
                    <a:pt x="377483" y="1473199"/>
                  </a:lnTo>
                  <a:lnTo>
                    <a:pt x="381910" y="1460499"/>
                  </a:lnTo>
                  <a:lnTo>
                    <a:pt x="378631" y="1473199"/>
                  </a:lnTo>
                  <a:close/>
                </a:path>
                <a:path w="6189344" h="2298700">
                  <a:moveTo>
                    <a:pt x="383550" y="1473199"/>
                  </a:moveTo>
                  <a:lnTo>
                    <a:pt x="380763" y="1473199"/>
                  </a:lnTo>
                  <a:lnTo>
                    <a:pt x="383386" y="1460499"/>
                  </a:lnTo>
                  <a:lnTo>
                    <a:pt x="385026" y="1460499"/>
                  </a:lnTo>
                  <a:lnTo>
                    <a:pt x="383550" y="1473199"/>
                  </a:lnTo>
                  <a:close/>
                </a:path>
                <a:path w="6189344" h="2298700">
                  <a:moveTo>
                    <a:pt x="383550" y="1473199"/>
                  </a:moveTo>
                  <a:lnTo>
                    <a:pt x="387486" y="1460499"/>
                  </a:lnTo>
                  <a:lnTo>
                    <a:pt x="389454" y="1460499"/>
                  </a:lnTo>
                  <a:lnTo>
                    <a:pt x="383550" y="1473199"/>
                  </a:lnTo>
                  <a:close/>
                </a:path>
                <a:path w="6189344" h="2298700">
                  <a:moveTo>
                    <a:pt x="388470" y="1473199"/>
                  </a:moveTo>
                  <a:lnTo>
                    <a:pt x="389454" y="1460499"/>
                  </a:lnTo>
                  <a:lnTo>
                    <a:pt x="390273" y="1460499"/>
                  </a:lnTo>
                  <a:lnTo>
                    <a:pt x="388470" y="1473199"/>
                  </a:lnTo>
                  <a:close/>
                </a:path>
                <a:path w="6189344" h="2298700">
                  <a:moveTo>
                    <a:pt x="1657685" y="1473199"/>
                  </a:moveTo>
                  <a:lnTo>
                    <a:pt x="389290" y="1473199"/>
                  </a:lnTo>
                  <a:lnTo>
                    <a:pt x="391585" y="1460499"/>
                  </a:lnTo>
                  <a:lnTo>
                    <a:pt x="1654405" y="1460499"/>
                  </a:lnTo>
                  <a:lnTo>
                    <a:pt x="1657685" y="1473199"/>
                  </a:lnTo>
                  <a:close/>
                </a:path>
                <a:path w="6189344" h="2298700">
                  <a:moveTo>
                    <a:pt x="5804277" y="1473199"/>
                  </a:moveTo>
                  <a:lnTo>
                    <a:pt x="5803949" y="1473199"/>
                  </a:lnTo>
                  <a:lnTo>
                    <a:pt x="5800669" y="1460499"/>
                  </a:lnTo>
                  <a:lnTo>
                    <a:pt x="5801980" y="1460499"/>
                  </a:lnTo>
                  <a:lnTo>
                    <a:pt x="5804277" y="1473199"/>
                  </a:lnTo>
                  <a:close/>
                </a:path>
                <a:path w="6189344" h="2298700">
                  <a:moveTo>
                    <a:pt x="364364" y="1485899"/>
                  </a:moveTo>
                  <a:lnTo>
                    <a:pt x="363709" y="1485899"/>
                  </a:lnTo>
                  <a:lnTo>
                    <a:pt x="369284" y="1473199"/>
                  </a:lnTo>
                  <a:lnTo>
                    <a:pt x="373055" y="1473199"/>
                  </a:lnTo>
                  <a:lnTo>
                    <a:pt x="364364" y="1485899"/>
                  </a:lnTo>
                  <a:close/>
                </a:path>
                <a:path w="6189344" h="2298700">
                  <a:moveTo>
                    <a:pt x="1674652" y="1485899"/>
                  </a:moveTo>
                  <a:lnTo>
                    <a:pt x="370268" y="1485899"/>
                  </a:lnTo>
                  <a:lnTo>
                    <a:pt x="375843" y="1473199"/>
                  </a:lnTo>
                  <a:lnTo>
                    <a:pt x="1666540" y="1473199"/>
                  </a:lnTo>
                  <a:lnTo>
                    <a:pt x="1674652" y="1485899"/>
                  </a:lnTo>
                  <a:close/>
                </a:path>
                <a:path w="6189344" h="2298700">
                  <a:moveTo>
                    <a:pt x="5813951" y="1485899"/>
                  </a:moveTo>
                  <a:lnTo>
                    <a:pt x="1740332" y="1485899"/>
                  </a:lnTo>
                  <a:lnTo>
                    <a:pt x="1745743" y="1473199"/>
                  </a:lnTo>
                  <a:lnTo>
                    <a:pt x="5811163" y="1473199"/>
                  </a:lnTo>
                  <a:lnTo>
                    <a:pt x="5813951" y="1485899"/>
                  </a:lnTo>
                  <a:close/>
                </a:path>
                <a:path w="6189344" h="2298700">
                  <a:moveTo>
                    <a:pt x="352722" y="1498599"/>
                  </a:moveTo>
                  <a:lnTo>
                    <a:pt x="351082" y="1498599"/>
                  </a:lnTo>
                  <a:lnTo>
                    <a:pt x="351902" y="1485899"/>
                  </a:lnTo>
                  <a:lnTo>
                    <a:pt x="353542" y="1485899"/>
                  </a:lnTo>
                  <a:lnTo>
                    <a:pt x="352722" y="1498599"/>
                  </a:lnTo>
                  <a:close/>
                </a:path>
                <a:path w="6189344" h="2298700">
                  <a:moveTo>
                    <a:pt x="1694812" y="1498599"/>
                  </a:moveTo>
                  <a:lnTo>
                    <a:pt x="353214" y="1498599"/>
                  </a:lnTo>
                  <a:lnTo>
                    <a:pt x="356657" y="1485899"/>
                  </a:lnTo>
                  <a:lnTo>
                    <a:pt x="1684209" y="1485899"/>
                  </a:lnTo>
                  <a:lnTo>
                    <a:pt x="1694812" y="1498599"/>
                  </a:lnTo>
                  <a:close/>
                </a:path>
                <a:path w="6189344" h="2298700">
                  <a:moveTo>
                    <a:pt x="5814935" y="1498599"/>
                  </a:moveTo>
                  <a:lnTo>
                    <a:pt x="1720654" y="1498599"/>
                  </a:lnTo>
                  <a:lnTo>
                    <a:pt x="1727377" y="1485899"/>
                  </a:lnTo>
                  <a:lnTo>
                    <a:pt x="5814279" y="1485899"/>
                  </a:lnTo>
                  <a:lnTo>
                    <a:pt x="5814935" y="1498599"/>
                  </a:lnTo>
                  <a:close/>
                </a:path>
                <a:path w="6189344" h="2298700">
                  <a:moveTo>
                    <a:pt x="5821495" y="1498599"/>
                  </a:moveTo>
                  <a:lnTo>
                    <a:pt x="5821002" y="1498599"/>
                  </a:lnTo>
                  <a:lnTo>
                    <a:pt x="5814607" y="1485899"/>
                  </a:lnTo>
                  <a:lnTo>
                    <a:pt x="5816903" y="1485899"/>
                  </a:lnTo>
                  <a:lnTo>
                    <a:pt x="5821495" y="1498599"/>
                  </a:lnTo>
                  <a:close/>
                </a:path>
                <a:path w="6189344" h="2298700">
                  <a:moveTo>
                    <a:pt x="5820510" y="1511299"/>
                  </a:moveTo>
                  <a:lnTo>
                    <a:pt x="343867" y="1511299"/>
                  </a:lnTo>
                  <a:lnTo>
                    <a:pt x="346982" y="1498599"/>
                  </a:lnTo>
                  <a:lnTo>
                    <a:pt x="5816575" y="1498599"/>
                  </a:lnTo>
                  <a:lnTo>
                    <a:pt x="5820510" y="1511299"/>
                  </a:lnTo>
                  <a:close/>
                </a:path>
                <a:path w="6189344" h="2298700">
                  <a:moveTo>
                    <a:pt x="5825593" y="1511299"/>
                  </a:moveTo>
                  <a:lnTo>
                    <a:pt x="5820510" y="1511299"/>
                  </a:lnTo>
                  <a:lnTo>
                    <a:pt x="5821330" y="1498599"/>
                  </a:lnTo>
                  <a:lnTo>
                    <a:pt x="5825593" y="1511299"/>
                  </a:lnTo>
                  <a:close/>
                </a:path>
                <a:path w="6189344" h="2298700">
                  <a:moveTo>
                    <a:pt x="5825757" y="1511299"/>
                  </a:moveTo>
                  <a:lnTo>
                    <a:pt x="5825593" y="1511299"/>
                  </a:lnTo>
                  <a:lnTo>
                    <a:pt x="5821330" y="1498599"/>
                  </a:lnTo>
                  <a:lnTo>
                    <a:pt x="5825757" y="1511299"/>
                  </a:lnTo>
                  <a:close/>
                </a:path>
                <a:path w="6189344" h="2298700">
                  <a:moveTo>
                    <a:pt x="5829908" y="1504156"/>
                  </a:moveTo>
                  <a:lnTo>
                    <a:pt x="5827397" y="1498599"/>
                  </a:lnTo>
                  <a:lnTo>
                    <a:pt x="5829693" y="1498599"/>
                  </a:lnTo>
                  <a:lnTo>
                    <a:pt x="5829908" y="1504156"/>
                  </a:lnTo>
                  <a:close/>
                </a:path>
                <a:path w="6189344" h="2298700">
                  <a:moveTo>
                    <a:pt x="5833136" y="1511299"/>
                  </a:moveTo>
                  <a:lnTo>
                    <a:pt x="5830185" y="1511299"/>
                  </a:lnTo>
                  <a:lnTo>
                    <a:pt x="5829908" y="1504156"/>
                  </a:lnTo>
                  <a:lnTo>
                    <a:pt x="5833136" y="1511299"/>
                  </a:lnTo>
                  <a:close/>
                </a:path>
                <a:path w="6189344" h="2298700">
                  <a:moveTo>
                    <a:pt x="328944" y="1523999"/>
                  </a:moveTo>
                  <a:lnTo>
                    <a:pt x="321237" y="1523999"/>
                  </a:lnTo>
                  <a:lnTo>
                    <a:pt x="327632" y="1511299"/>
                  </a:lnTo>
                  <a:lnTo>
                    <a:pt x="328944" y="1523999"/>
                  </a:lnTo>
                  <a:close/>
                </a:path>
                <a:path w="6189344" h="2298700">
                  <a:moveTo>
                    <a:pt x="5835268" y="1523999"/>
                  </a:moveTo>
                  <a:lnTo>
                    <a:pt x="328944" y="1523999"/>
                  </a:lnTo>
                  <a:lnTo>
                    <a:pt x="337963" y="1511299"/>
                  </a:lnTo>
                  <a:lnTo>
                    <a:pt x="5835268" y="1511299"/>
                  </a:lnTo>
                  <a:lnTo>
                    <a:pt x="5835268" y="1523999"/>
                  </a:lnTo>
                  <a:close/>
                </a:path>
                <a:path w="6189344" h="2298700">
                  <a:moveTo>
                    <a:pt x="5842319" y="1536699"/>
                  </a:moveTo>
                  <a:lnTo>
                    <a:pt x="314022" y="1536699"/>
                  </a:lnTo>
                  <a:lnTo>
                    <a:pt x="316154" y="1523999"/>
                  </a:lnTo>
                  <a:lnTo>
                    <a:pt x="5840187" y="1523999"/>
                  </a:lnTo>
                  <a:lnTo>
                    <a:pt x="5842319" y="1536699"/>
                  </a:lnTo>
                  <a:close/>
                </a:path>
                <a:path w="6189344" h="2298700">
                  <a:moveTo>
                    <a:pt x="300903" y="1549399"/>
                  </a:moveTo>
                  <a:lnTo>
                    <a:pt x="303035" y="1536699"/>
                  </a:lnTo>
                  <a:lnTo>
                    <a:pt x="305003" y="1536699"/>
                  </a:lnTo>
                  <a:lnTo>
                    <a:pt x="300903" y="1549399"/>
                  </a:lnTo>
                  <a:close/>
                </a:path>
                <a:path w="6189344" h="2298700">
                  <a:moveTo>
                    <a:pt x="5849534" y="1549399"/>
                  </a:moveTo>
                  <a:lnTo>
                    <a:pt x="304183" y="1549399"/>
                  </a:lnTo>
                  <a:lnTo>
                    <a:pt x="307955" y="1536699"/>
                  </a:lnTo>
                  <a:lnTo>
                    <a:pt x="5845598" y="1536699"/>
                  </a:lnTo>
                  <a:lnTo>
                    <a:pt x="5849534" y="1549399"/>
                  </a:lnTo>
                  <a:close/>
                </a:path>
                <a:path w="6189344" h="2298700">
                  <a:moveTo>
                    <a:pt x="294180" y="1562099"/>
                  </a:moveTo>
                  <a:lnTo>
                    <a:pt x="291065" y="1562099"/>
                  </a:lnTo>
                  <a:lnTo>
                    <a:pt x="293032" y="1549399"/>
                  </a:lnTo>
                  <a:lnTo>
                    <a:pt x="294836" y="1549399"/>
                  </a:lnTo>
                  <a:lnTo>
                    <a:pt x="294180" y="1562099"/>
                  </a:lnTo>
                  <a:close/>
                </a:path>
                <a:path w="6189344" h="2298700">
                  <a:moveTo>
                    <a:pt x="5856913" y="1562099"/>
                  </a:moveTo>
                  <a:lnTo>
                    <a:pt x="294180" y="1562099"/>
                  </a:lnTo>
                  <a:lnTo>
                    <a:pt x="298608" y="1549399"/>
                  </a:lnTo>
                  <a:lnTo>
                    <a:pt x="5853306" y="1549399"/>
                  </a:lnTo>
                  <a:lnTo>
                    <a:pt x="5856913" y="1562099"/>
                  </a:lnTo>
                  <a:close/>
                </a:path>
                <a:path w="6189344" h="2298700">
                  <a:moveTo>
                    <a:pt x="282316" y="1572558"/>
                  </a:moveTo>
                  <a:lnTo>
                    <a:pt x="282046" y="1562099"/>
                  </a:lnTo>
                  <a:lnTo>
                    <a:pt x="287785" y="1562099"/>
                  </a:lnTo>
                  <a:lnTo>
                    <a:pt x="284342" y="1570181"/>
                  </a:lnTo>
                  <a:lnTo>
                    <a:pt x="282316" y="1572558"/>
                  </a:lnTo>
                  <a:close/>
                </a:path>
                <a:path w="6189344" h="2298700">
                  <a:moveTo>
                    <a:pt x="5865768" y="1574799"/>
                  </a:moveTo>
                  <a:lnTo>
                    <a:pt x="282374" y="1574799"/>
                  </a:lnTo>
                  <a:lnTo>
                    <a:pt x="284342" y="1570181"/>
                  </a:lnTo>
                  <a:lnTo>
                    <a:pt x="291229" y="1562099"/>
                  </a:lnTo>
                  <a:lnTo>
                    <a:pt x="5862161" y="1562099"/>
                  </a:lnTo>
                  <a:lnTo>
                    <a:pt x="5865768" y="1574799"/>
                  </a:lnTo>
                  <a:close/>
                </a:path>
                <a:path w="6189344" h="2298700">
                  <a:moveTo>
                    <a:pt x="282374" y="1574799"/>
                  </a:moveTo>
                  <a:lnTo>
                    <a:pt x="282316" y="1572558"/>
                  </a:lnTo>
                  <a:lnTo>
                    <a:pt x="284342" y="1570181"/>
                  </a:lnTo>
                  <a:lnTo>
                    <a:pt x="282374" y="1574799"/>
                  </a:lnTo>
                  <a:close/>
                </a:path>
                <a:path w="6189344" h="2298700">
                  <a:moveTo>
                    <a:pt x="282374" y="1574799"/>
                  </a:moveTo>
                  <a:lnTo>
                    <a:pt x="280406" y="1574799"/>
                  </a:lnTo>
                  <a:lnTo>
                    <a:pt x="282316" y="1572558"/>
                  </a:lnTo>
                  <a:lnTo>
                    <a:pt x="282374" y="1574799"/>
                  </a:lnTo>
                  <a:close/>
                </a:path>
                <a:path w="6189344" h="2298700">
                  <a:moveTo>
                    <a:pt x="266045" y="1589545"/>
                  </a:moveTo>
                  <a:lnTo>
                    <a:pt x="266467" y="1587499"/>
                  </a:lnTo>
                  <a:lnTo>
                    <a:pt x="264828" y="1587499"/>
                  </a:lnTo>
                  <a:lnTo>
                    <a:pt x="271387" y="1574799"/>
                  </a:lnTo>
                  <a:lnTo>
                    <a:pt x="272535" y="1574799"/>
                  </a:lnTo>
                  <a:lnTo>
                    <a:pt x="267641" y="1587499"/>
                  </a:lnTo>
                  <a:lnTo>
                    <a:pt x="266045" y="1589545"/>
                  </a:lnTo>
                  <a:close/>
                </a:path>
                <a:path w="6189344" h="2298700">
                  <a:moveTo>
                    <a:pt x="275322" y="1587499"/>
                  </a:moveTo>
                  <a:lnTo>
                    <a:pt x="269419" y="1587499"/>
                  </a:lnTo>
                  <a:lnTo>
                    <a:pt x="272535" y="1574799"/>
                  </a:lnTo>
                  <a:lnTo>
                    <a:pt x="280406" y="1574799"/>
                  </a:lnTo>
                  <a:lnTo>
                    <a:pt x="275322" y="1587499"/>
                  </a:lnTo>
                  <a:close/>
                </a:path>
                <a:path w="6189344" h="2298700">
                  <a:moveTo>
                    <a:pt x="5874623" y="1587499"/>
                  </a:moveTo>
                  <a:lnTo>
                    <a:pt x="275814" y="1587499"/>
                  </a:lnTo>
                  <a:lnTo>
                    <a:pt x="284505" y="1574799"/>
                  </a:lnTo>
                  <a:lnTo>
                    <a:pt x="5871016" y="1574799"/>
                  </a:lnTo>
                  <a:lnTo>
                    <a:pt x="5874623" y="1587499"/>
                  </a:lnTo>
                  <a:close/>
                </a:path>
                <a:path w="6189344" h="2298700">
                  <a:moveTo>
                    <a:pt x="258780" y="1598855"/>
                  </a:moveTo>
                  <a:lnTo>
                    <a:pt x="261712" y="1587499"/>
                  </a:lnTo>
                  <a:lnTo>
                    <a:pt x="266467" y="1587499"/>
                  </a:lnTo>
                  <a:lnTo>
                    <a:pt x="266045" y="1589545"/>
                  </a:lnTo>
                  <a:lnTo>
                    <a:pt x="258780" y="1598855"/>
                  </a:lnTo>
                  <a:close/>
                </a:path>
                <a:path w="6189344" h="2298700">
                  <a:moveTo>
                    <a:pt x="5878887" y="1600199"/>
                  </a:moveTo>
                  <a:lnTo>
                    <a:pt x="263844" y="1600199"/>
                  </a:lnTo>
                  <a:lnTo>
                    <a:pt x="266045" y="1589545"/>
                  </a:lnTo>
                  <a:lnTo>
                    <a:pt x="267641" y="1587499"/>
                  </a:lnTo>
                  <a:lnTo>
                    <a:pt x="5872984" y="1587499"/>
                  </a:lnTo>
                  <a:lnTo>
                    <a:pt x="5878887" y="1600199"/>
                  </a:lnTo>
                  <a:close/>
                </a:path>
                <a:path w="6189344" h="2298700">
                  <a:moveTo>
                    <a:pt x="258432" y="1600199"/>
                  </a:moveTo>
                  <a:lnTo>
                    <a:pt x="257730" y="1600199"/>
                  </a:lnTo>
                  <a:lnTo>
                    <a:pt x="258780" y="1598855"/>
                  </a:lnTo>
                  <a:lnTo>
                    <a:pt x="258432" y="1600199"/>
                  </a:lnTo>
                  <a:close/>
                </a:path>
                <a:path w="6189344" h="2298700">
                  <a:moveTo>
                    <a:pt x="253021" y="1612899"/>
                  </a:moveTo>
                  <a:lnTo>
                    <a:pt x="255153" y="1600199"/>
                  </a:lnTo>
                  <a:lnTo>
                    <a:pt x="258924" y="1600199"/>
                  </a:lnTo>
                  <a:lnTo>
                    <a:pt x="258519" y="1601693"/>
                  </a:lnTo>
                  <a:lnTo>
                    <a:pt x="253021" y="1612899"/>
                  </a:lnTo>
                  <a:close/>
                </a:path>
                <a:path w="6189344" h="2298700">
                  <a:moveTo>
                    <a:pt x="258519" y="1601693"/>
                  </a:moveTo>
                  <a:lnTo>
                    <a:pt x="258924" y="1600199"/>
                  </a:lnTo>
                  <a:lnTo>
                    <a:pt x="259252" y="1600199"/>
                  </a:lnTo>
                  <a:lnTo>
                    <a:pt x="258519" y="1601693"/>
                  </a:lnTo>
                  <a:close/>
                </a:path>
                <a:path w="6189344" h="2298700">
                  <a:moveTo>
                    <a:pt x="5882823" y="1612899"/>
                  </a:moveTo>
                  <a:lnTo>
                    <a:pt x="255481" y="1612899"/>
                  </a:lnTo>
                  <a:lnTo>
                    <a:pt x="258519" y="1601693"/>
                  </a:lnTo>
                  <a:lnTo>
                    <a:pt x="259252" y="1600199"/>
                  </a:lnTo>
                  <a:lnTo>
                    <a:pt x="5882658" y="1600199"/>
                  </a:lnTo>
                  <a:lnTo>
                    <a:pt x="5882823" y="1612899"/>
                  </a:lnTo>
                  <a:close/>
                </a:path>
                <a:path w="6189344" h="2298700">
                  <a:moveTo>
                    <a:pt x="5885282" y="1612899"/>
                  </a:moveTo>
                  <a:lnTo>
                    <a:pt x="5883314" y="1612899"/>
                  </a:lnTo>
                  <a:lnTo>
                    <a:pt x="5882658" y="1600199"/>
                  </a:lnTo>
                  <a:lnTo>
                    <a:pt x="5884954" y="1600199"/>
                  </a:lnTo>
                  <a:lnTo>
                    <a:pt x="5885282" y="1612899"/>
                  </a:lnTo>
                  <a:close/>
                </a:path>
                <a:path w="6189344" h="2298700">
                  <a:moveTo>
                    <a:pt x="5899057" y="1638299"/>
                  </a:moveTo>
                  <a:lnTo>
                    <a:pt x="231539" y="1638299"/>
                  </a:lnTo>
                  <a:lnTo>
                    <a:pt x="234655" y="1625599"/>
                  </a:lnTo>
                  <a:lnTo>
                    <a:pt x="244822" y="1625599"/>
                  </a:lnTo>
                  <a:lnTo>
                    <a:pt x="246790" y="1612899"/>
                  </a:lnTo>
                  <a:lnTo>
                    <a:pt x="5891514" y="1612899"/>
                  </a:lnTo>
                  <a:lnTo>
                    <a:pt x="5898401" y="1625599"/>
                  </a:lnTo>
                  <a:lnTo>
                    <a:pt x="5899057" y="1638299"/>
                  </a:lnTo>
                  <a:close/>
                </a:path>
                <a:path w="6189344" h="2298700">
                  <a:moveTo>
                    <a:pt x="5902337" y="1650999"/>
                  </a:moveTo>
                  <a:lnTo>
                    <a:pt x="223504" y="1650999"/>
                  </a:lnTo>
                  <a:lnTo>
                    <a:pt x="225800" y="1638299"/>
                  </a:lnTo>
                  <a:lnTo>
                    <a:pt x="5899713" y="1638299"/>
                  </a:lnTo>
                  <a:lnTo>
                    <a:pt x="5902211" y="1649047"/>
                  </a:lnTo>
                  <a:lnTo>
                    <a:pt x="5902337" y="1650999"/>
                  </a:lnTo>
                  <a:close/>
                </a:path>
                <a:path w="6189344" h="2298700">
                  <a:moveTo>
                    <a:pt x="5905043" y="1650999"/>
                  </a:moveTo>
                  <a:lnTo>
                    <a:pt x="5902665" y="1650999"/>
                  </a:lnTo>
                  <a:lnTo>
                    <a:pt x="5902211" y="1649047"/>
                  </a:lnTo>
                  <a:lnTo>
                    <a:pt x="5901517" y="1638299"/>
                  </a:lnTo>
                  <a:lnTo>
                    <a:pt x="5901845" y="1638299"/>
                  </a:lnTo>
                  <a:lnTo>
                    <a:pt x="5905043" y="1650999"/>
                  </a:lnTo>
                  <a:close/>
                </a:path>
                <a:path w="6189344" h="2298700">
                  <a:moveTo>
                    <a:pt x="5905780" y="1650999"/>
                  </a:moveTo>
                  <a:lnTo>
                    <a:pt x="5902336" y="1638299"/>
                  </a:lnTo>
                  <a:lnTo>
                    <a:pt x="5903812" y="1638299"/>
                  </a:lnTo>
                  <a:lnTo>
                    <a:pt x="5905780" y="1650999"/>
                  </a:lnTo>
                  <a:close/>
                </a:path>
                <a:path w="6189344" h="2298700">
                  <a:moveTo>
                    <a:pt x="5902665" y="1650999"/>
                  </a:moveTo>
                  <a:lnTo>
                    <a:pt x="5902337" y="1650999"/>
                  </a:lnTo>
                  <a:lnTo>
                    <a:pt x="5902211" y="1649047"/>
                  </a:lnTo>
                  <a:lnTo>
                    <a:pt x="5902665" y="1650999"/>
                  </a:lnTo>
                  <a:close/>
                </a:path>
                <a:path w="6189344" h="2298700">
                  <a:moveTo>
                    <a:pt x="207598" y="1663699"/>
                  </a:moveTo>
                  <a:lnTo>
                    <a:pt x="204483" y="1663699"/>
                  </a:lnTo>
                  <a:lnTo>
                    <a:pt x="212518" y="1650999"/>
                  </a:lnTo>
                  <a:lnTo>
                    <a:pt x="207598" y="1663699"/>
                  </a:lnTo>
                  <a:close/>
                </a:path>
                <a:path w="6189344" h="2298700">
                  <a:moveTo>
                    <a:pt x="5913836" y="1663699"/>
                  </a:moveTo>
                  <a:lnTo>
                    <a:pt x="209402" y="1663699"/>
                  </a:lnTo>
                  <a:lnTo>
                    <a:pt x="213010" y="1650999"/>
                  </a:lnTo>
                  <a:lnTo>
                    <a:pt x="5909101" y="1650999"/>
                  </a:lnTo>
                  <a:lnTo>
                    <a:pt x="5913836" y="1663699"/>
                  </a:lnTo>
                  <a:close/>
                </a:path>
                <a:path w="6189344" h="2298700">
                  <a:moveTo>
                    <a:pt x="5914799" y="1663699"/>
                  </a:moveTo>
                  <a:lnTo>
                    <a:pt x="5911519" y="1650999"/>
                  </a:lnTo>
                  <a:lnTo>
                    <a:pt x="5912176" y="1650999"/>
                  </a:lnTo>
                  <a:lnTo>
                    <a:pt x="5914799" y="1663699"/>
                  </a:lnTo>
                  <a:close/>
                </a:path>
                <a:path w="6189344" h="2298700">
                  <a:moveTo>
                    <a:pt x="5919718" y="1676399"/>
                  </a:moveTo>
                  <a:lnTo>
                    <a:pt x="199727" y="1676399"/>
                  </a:lnTo>
                  <a:lnTo>
                    <a:pt x="203007" y="1663699"/>
                  </a:lnTo>
                  <a:lnTo>
                    <a:pt x="5916767" y="1663699"/>
                  </a:lnTo>
                  <a:lnTo>
                    <a:pt x="5919718" y="1676399"/>
                  </a:lnTo>
                  <a:close/>
                </a:path>
                <a:path w="6189344" h="2298700">
                  <a:moveTo>
                    <a:pt x="5920702" y="1676399"/>
                  </a:moveTo>
                  <a:lnTo>
                    <a:pt x="5919718" y="1676399"/>
                  </a:lnTo>
                  <a:lnTo>
                    <a:pt x="5916767" y="1663699"/>
                  </a:lnTo>
                  <a:lnTo>
                    <a:pt x="5920702" y="1676399"/>
                  </a:lnTo>
                  <a:close/>
                </a:path>
                <a:path w="6189344" h="2298700">
                  <a:moveTo>
                    <a:pt x="5922342" y="1676399"/>
                  </a:moveTo>
                  <a:lnTo>
                    <a:pt x="5920702" y="1676399"/>
                  </a:lnTo>
                  <a:lnTo>
                    <a:pt x="5916767" y="1663699"/>
                  </a:lnTo>
                  <a:lnTo>
                    <a:pt x="5919555" y="1663699"/>
                  </a:lnTo>
                  <a:lnTo>
                    <a:pt x="5922342" y="1676399"/>
                  </a:lnTo>
                  <a:close/>
                </a:path>
                <a:path w="6189344" h="2298700">
                  <a:moveTo>
                    <a:pt x="257614" y="1689099"/>
                  </a:moveTo>
                  <a:lnTo>
                    <a:pt x="193004" y="1689099"/>
                  </a:lnTo>
                  <a:lnTo>
                    <a:pt x="194480" y="1676399"/>
                  </a:lnTo>
                  <a:lnTo>
                    <a:pt x="259582" y="1676399"/>
                  </a:lnTo>
                  <a:lnTo>
                    <a:pt x="257614" y="1689099"/>
                  </a:lnTo>
                  <a:close/>
                </a:path>
                <a:path w="6189344" h="2298700">
                  <a:moveTo>
                    <a:pt x="5925950" y="1689099"/>
                  </a:moveTo>
                  <a:lnTo>
                    <a:pt x="265321" y="1689099"/>
                  </a:lnTo>
                  <a:lnTo>
                    <a:pt x="266469" y="1676399"/>
                  </a:lnTo>
                  <a:lnTo>
                    <a:pt x="5922506" y="1676399"/>
                  </a:lnTo>
                  <a:lnTo>
                    <a:pt x="5925950" y="1689099"/>
                  </a:lnTo>
                  <a:close/>
                </a:path>
                <a:path w="6189344" h="2298700">
                  <a:moveTo>
                    <a:pt x="187593" y="1701799"/>
                  </a:moveTo>
                  <a:lnTo>
                    <a:pt x="179885" y="1701799"/>
                  </a:lnTo>
                  <a:lnTo>
                    <a:pt x="183985" y="1689099"/>
                  </a:lnTo>
                  <a:lnTo>
                    <a:pt x="190380" y="1689099"/>
                  </a:lnTo>
                  <a:lnTo>
                    <a:pt x="187593" y="1701799"/>
                  </a:lnTo>
                  <a:close/>
                </a:path>
                <a:path w="6189344" h="2298700">
                  <a:moveTo>
                    <a:pt x="5935624" y="1701799"/>
                  </a:moveTo>
                  <a:lnTo>
                    <a:pt x="189724" y="1701799"/>
                  </a:lnTo>
                  <a:lnTo>
                    <a:pt x="192348" y="1689099"/>
                  </a:lnTo>
                  <a:lnTo>
                    <a:pt x="5931525" y="1689099"/>
                  </a:lnTo>
                  <a:lnTo>
                    <a:pt x="5935624" y="1701799"/>
                  </a:lnTo>
                  <a:close/>
                </a:path>
                <a:path w="6189344" h="2298700">
                  <a:moveTo>
                    <a:pt x="175786" y="1714499"/>
                  </a:moveTo>
                  <a:lnTo>
                    <a:pt x="173326" y="1714499"/>
                  </a:lnTo>
                  <a:lnTo>
                    <a:pt x="176606" y="1701799"/>
                  </a:lnTo>
                  <a:lnTo>
                    <a:pt x="179558" y="1701799"/>
                  </a:lnTo>
                  <a:lnTo>
                    <a:pt x="175786" y="1714499"/>
                  </a:lnTo>
                  <a:close/>
                </a:path>
                <a:path w="6189344" h="2298700">
                  <a:moveTo>
                    <a:pt x="5939396" y="1714499"/>
                  </a:moveTo>
                  <a:lnTo>
                    <a:pt x="177590" y="1714499"/>
                  </a:lnTo>
                  <a:lnTo>
                    <a:pt x="179722" y="1701799"/>
                  </a:lnTo>
                  <a:lnTo>
                    <a:pt x="5937428" y="1701799"/>
                  </a:lnTo>
                  <a:lnTo>
                    <a:pt x="5939396" y="1714499"/>
                  </a:lnTo>
                  <a:close/>
                </a:path>
                <a:path w="6189344" h="2298700">
                  <a:moveTo>
                    <a:pt x="159382" y="1726323"/>
                  </a:moveTo>
                  <a:lnTo>
                    <a:pt x="161520" y="1714499"/>
                  </a:lnTo>
                  <a:lnTo>
                    <a:pt x="162176" y="1714499"/>
                  </a:lnTo>
                  <a:lnTo>
                    <a:pt x="161679" y="1722186"/>
                  </a:lnTo>
                  <a:lnTo>
                    <a:pt x="159382" y="1726323"/>
                  </a:lnTo>
                  <a:close/>
                </a:path>
                <a:path w="6189344" h="2298700">
                  <a:moveTo>
                    <a:pt x="162543" y="1720630"/>
                  </a:moveTo>
                  <a:lnTo>
                    <a:pt x="163651" y="1714499"/>
                  </a:lnTo>
                  <a:lnTo>
                    <a:pt x="165947" y="1714499"/>
                  </a:lnTo>
                  <a:lnTo>
                    <a:pt x="162543" y="1720630"/>
                  </a:lnTo>
                  <a:close/>
                </a:path>
                <a:path w="6189344" h="2298700">
                  <a:moveTo>
                    <a:pt x="162012" y="1727199"/>
                  </a:moveTo>
                  <a:lnTo>
                    <a:pt x="161356" y="1727199"/>
                  </a:lnTo>
                  <a:lnTo>
                    <a:pt x="162543" y="1720630"/>
                  </a:lnTo>
                  <a:lnTo>
                    <a:pt x="165947" y="1714499"/>
                  </a:lnTo>
                  <a:lnTo>
                    <a:pt x="169063" y="1714499"/>
                  </a:lnTo>
                  <a:lnTo>
                    <a:pt x="168926" y="1715558"/>
                  </a:lnTo>
                  <a:lnTo>
                    <a:pt x="162012" y="1727199"/>
                  </a:lnTo>
                  <a:close/>
                </a:path>
                <a:path w="6189344" h="2298700">
                  <a:moveTo>
                    <a:pt x="168926" y="1715558"/>
                  </a:moveTo>
                  <a:lnTo>
                    <a:pt x="169063" y="1714499"/>
                  </a:lnTo>
                  <a:lnTo>
                    <a:pt x="169555" y="1714499"/>
                  </a:lnTo>
                  <a:lnTo>
                    <a:pt x="168926" y="1715558"/>
                  </a:lnTo>
                  <a:close/>
                </a:path>
                <a:path w="6189344" h="2298700">
                  <a:moveTo>
                    <a:pt x="5943659" y="1727199"/>
                  </a:moveTo>
                  <a:lnTo>
                    <a:pt x="167423" y="1727199"/>
                  </a:lnTo>
                  <a:lnTo>
                    <a:pt x="168200" y="1721184"/>
                  </a:lnTo>
                  <a:lnTo>
                    <a:pt x="170703" y="1714499"/>
                  </a:lnTo>
                  <a:lnTo>
                    <a:pt x="5937592" y="1714499"/>
                  </a:lnTo>
                  <a:lnTo>
                    <a:pt x="5943659" y="1727199"/>
                  </a:lnTo>
                  <a:close/>
                </a:path>
                <a:path w="6189344" h="2298700">
                  <a:moveTo>
                    <a:pt x="165947" y="1727199"/>
                  </a:moveTo>
                  <a:lnTo>
                    <a:pt x="162012" y="1727199"/>
                  </a:lnTo>
                  <a:lnTo>
                    <a:pt x="168926" y="1715558"/>
                  </a:lnTo>
                  <a:lnTo>
                    <a:pt x="168200" y="1721184"/>
                  </a:lnTo>
                  <a:lnTo>
                    <a:pt x="165947" y="1727199"/>
                  </a:lnTo>
                  <a:close/>
                </a:path>
                <a:path w="6189344" h="2298700">
                  <a:moveTo>
                    <a:pt x="161356" y="1727199"/>
                  </a:moveTo>
                  <a:lnTo>
                    <a:pt x="161679" y="1722186"/>
                  </a:lnTo>
                  <a:lnTo>
                    <a:pt x="162543" y="1720630"/>
                  </a:lnTo>
                  <a:lnTo>
                    <a:pt x="161356" y="1727199"/>
                  </a:lnTo>
                  <a:close/>
                </a:path>
                <a:path w="6189344" h="2298700">
                  <a:moveTo>
                    <a:pt x="167423" y="1727199"/>
                  </a:moveTo>
                  <a:lnTo>
                    <a:pt x="165947" y="1727199"/>
                  </a:lnTo>
                  <a:lnTo>
                    <a:pt x="168200" y="1721184"/>
                  </a:lnTo>
                  <a:lnTo>
                    <a:pt x="167423" y="1727199"/>
                  </a:lnTo>
                  <a:close/>
                </a:path>
                <a:path w="6189344" h="2298700">
                  <a:moveTo>
                    <a:pt x="161356" y="1727199"/>
                  </a:moveTo>
                  <a:lnTo>
                    <a:pt x="159224" y="1727199"/>
                  </a:lnTo>
                  <a:lnTo>
                    <a:pt x="159382" y="1726323"/>
                  </a:lnTo>
                  <a:lnTo>
                    <a:pt x="161679" y="1722186"/>
                  </a:lnTo>
                  <a:lnTo>
                    <a:pt x="161356" y="1727199"/>
                  </a:lnTo>
                  <a:close/>
                </a:path>
                <a:path w="6189344" h="2298700">
                  <a:moveTo>
                    <a:pt x="159224" y="1727199"/>
                  </a:moveTo>
                  <a:lnTo>
                    <a:pt x="158896" y="1727199"/>
                  </a:lnTo>
                  <a:lnTo>
                    <a:pt x="159382" y="1726323"/>
                  </a:lnTo>
                  <a:lnTo>
                    <a:pt x="159224" y="1727199"/>
                  </a:lnTo>
                  <a:close/>
                </a:path>
                <a:path w="6189344" h="2298700">
                  <a:moveTo>
                    <a:pt x="151190" y="1739899"/>
                  </a:moveTo>
                  <a:lnTo>
                    <a:pt x="152338" y="1727199"/>
                  </a:lnTo>
                  <a:lnTo>
                    <a:pt x="156929" y="1727199"/>
                  </a:lnTo>
                  <a:lnTo>
                    <a:pt x="151190" y="1739899"/>
                  </a:lnTo>
                  <a:close/>
                </a:path>
                <a:path w="6189344" h="2298700">
                  <a:moveTo>
                    <a:pt x="5945955" y="1739899"/>
                  </a:moveTo>
                  <a:lnTo>
                    <a:pt x="153649" y="1739899"/>
                  </a:lnTo>
                  <a:lnTo>
                    <a:pt x="158568" y="1727199"/>
                  </a:lnTo>
                  <a:lnTo>
                    <a:pt x="5944807" y="1727199"/>
                  </a:lnTo>
                  <a:lnTo>
                    <a:pt x="5945955" y="1739899"/>
                  </a:lnTo>
                  <a:close/>
                </a:path>
                <a:path w="6189344" h="2298700">
                  <a:moveTo>
                    <a:pt x="5952514" y="1739899"/>
                  </a:moveTo>
                  <a:lnTo>
                    <a:pt x="5948250" y="1739899"/>
                  </a:lnTo>
                  <a:lnTo>
                    <a:pt x="5945791" y="1727199"/>
                  </a:lnTo>
                  <a:lnTo>
                    <a:pt x="5947923" y="1727199"/>
                  </a:lnTo>
                  <a:lnTo>
                    <a:pt x="5952514" y="1739899"/>
                  </a:lnTo>
                  <a:close/>
                </a:path>
                <a:path w="6189344" h="2298700">
                  <a:moveTo>
                    <a:pt x="5960222" y="1765299"/>
                  </a:moveTo>
                  <a:lnTo>
                    <a:pt x="136595" y="1765299"/>
                  </a:lnTo>
                  <a:lnTo>
                    <a:pt x="143482" y="1752599"/>
                  </a:lnTo>
                  <a:lnTo>
                    <a:pt x="145613" y="1739899"/>
                  </a:lnTo>
                  <a:lnTo>
                    <a:pt x="157257" y="1739899"/>
                  </a:lnTo>
                  <a:lnTo>
                    <a:pt x="157749" y="1752599"/>
                  </a:lnTo>
                  <a:lnTo>
                    <a:pt x="5954155" y="1752599"/>
                  </a:lnTo>
                  <a:lnTo>
                    <a:pt x="5960222" y="1765299"/>
                  </a:lnTo>
                  <a:close/>
                </a:path>
                <a:path w="6189344" h="2298700">
                  <a:moveTo>
                    <a:pt x="221866" y="1752599"/>
                  </a:moveTo>
                  <a:lnTo>
                    <a:pt x="157913" y="1752599"/>
                  </a:lnTo>
                  <a:lnTo>
                    <a:pt x="157421" y="1739899"/>
                  </a:lnTo>
                  <a:lnTo>
                    <a:pt x="222194" y="1739899"/>
                  </a:lnTo>
                  <a:lnTo>
                    <a:pt x="221866" y="1752599"/>
                  </a:lnTo>
                  <a:close/>
                </a:path>
                <a:path w="6189344" h="2298700">
                  <a:moveTo>
                    <a:pt x="5952678" y="1752599"/>
                  </a:moveTo>
                  <a:lnTo>
                    <a:pt x="223670" y="1752599"/>
                  </a:lnTo>
                  <a:lnTo>
                    <a:pt x="223506" y="1739899"/>
                  </a:lnTo>
                  <a:lnTo>
                    <a:pt x="5950546" y="1739899"/>
                  </a:lnTo>
                  <a:lnTo>
                    <a:pt x="5952678" y="1752599"/>
                  </a:lnTo>
                  <a:close/>
                </a:path>
                <a:path w="6189344" h="2298700">
                  <a:moveTo>
                    <a:pt x="5962681" y="1777999"/>
                  </a:moveTo>
                  <a:lnTo>
                    <a:pt x="127903" y="1777999"/>
                  </a:lnTo>
                  <a:lnTo>
                    <a:pt x="134627" y="1765299"/>
                  </a:lnTo>
                  <a:lnTo>
                    <a:pt x="5961697" y="1765299"/>
                  </a:lnTo>
                  <a:lnTo>
                    <a:pt x="5962681" y="1777999"/>
                  </a:lnTo>
                  <a:close/>
                </a:path>
                <a:path w="6189344" h="2298700">
                  <a:moveTo>
                    <a:pt x="5965141" y="1777999"/>
                  </a:moveTo>
                  <a:lnTo>
                    <a:pt x="5963173" y="1777999"/>
                  </a:lnTo>
                  <a:lnTo>
                    <a:pt x="5963009" y="1765299"/>
                  </a:lnTo>
                  <a:lnTo>
                    <a:pt x="5963337" y="1765299"/>
                  </a:lnTo>
                  <a:lnTo>
                    <a:pt x="5965141" y="1777999"/>
                  </a:lnTo>
                  <a:close/>
                </a:path>
                <a:path w="6189344" h="2298700">
                  <a:moveTo>
                    <a:pt x="5966781" y="1790699"/>
                  </a:moveTo>
                  <a:lnTo>
                    <a:pt x="121510" y="1790699"/>
                  </a:lnTo>
                  <a:lnTo>
                    <a:pt x="123314" y="1777999"/>
                  </a:lnTo>
                  <a:lnTo>
                    <a:pt x="5966289" y="1777999"/>
                  </a:lnTo>
                  <a:lnTo>
                    <a:pt x="5966781" y="1790699"/>
                  </a:lnTo>
                  <a:close/>
                </a:path>
                <a:path w="6189344" h="2298700">
                  <a:moveTo>
                    <a:pt x="5975472" y="1790699"/>
                  </a:moveTo>
                  <a:lnTo>
                    <a:pt x="5969076" y="1790699"/>
                  </a:lnTo>
                  <a:lnTo>
                    <a:pt x="5968093" y="1777999"/>
                  </a:lnTo>
                  <a:lnTo>
                    <a:pt x="5971701" y="1777999"/>
                  </a:lnTo>
                  <a:lnTo>
                    <a:pt x="5975472" y="1790699"/>
                  </a:lnTo>
                  <a:close/>
                </a:path>
                <a:path w="6189344" h="2298700">
                  <a:moveTo>
                    <a:pt x="130528" y="1816099"/>
                  </a:moveTo>
                  <a:lnTo>
                    <a:pt x="106423" y="1816099"/>
                  </a:lnTo>
                  <a:lnTo>
                    <a:pt x="117738" y="1790699"/>
                  </a:lnTo>
                  <a:lnTo>
                    <a:pt x="5979736" y="1790699"/>
                  </a:lnTo>
                  <a:lnTo>
                    <a:pt x="5979079" y="1803399"/>
                  </a:lnTo>
                  <a:lnTo>
                    <a:pt x="130037" y="1803399"/>
                  </a:lnTo>
                  <a:lnTo>
                    <a:pt x="130528" y="1816099"/>
                  </a:lnTo>
                  <a:close/>
                </a:path>
                <a:path w="6189344" h="2298700">
                  <a:moveTo>
                    <a:pt x="5986786" y="1816099"/>
                  </a:moveTo>
                  <a:lnTo>
                    <a:pt x="130856" y="1816099"/>
                  </a:lnTo>
                  <a:lnTo>
                    <a:pt x="130856" y="1803399"/>
                  </a:lnTo>
                  <a:lnTo>
                    <a:pt x="5985310" y="1803399"/>
                  </a:lnTo>
                  <a:lnTo>
                    <a:pt x="5986786" y="1816099"/>
                  </a:lnTo>
                  <a:close/>
                </a:path>
                <a:path w="6189344" h="2298700">
                  <a:moveTo>
                    <a:pt x="98388" y="1828799"/>
                  </a:moveTo>
                  <a:lnTo>
                    <a:pt x="104947" y="1816099"/>
                  </a:lnTo>
                  <a:lnTo>
                    <a:pt x="107899" y="1816099"/>
                  </a:lnTo>
                  <a:lnTo>
                    <a:pt x="107407" y="1817158"/>
                  </a:lnTo>
                  <a:lnTo>
                    <a:pt x="98388" y="1828799"/>
                  </a:lnTo>
                  <a:close/>
                </a:path>
                <a:path w="6189344" h="2298700">
                  <a:moveTo>
                    <a:pt x="107407" y="1817158"/>
                  </a:moveTo>
                  <a:lnTo>
                    <a:pt x="107899" y="1816099"/>
                  </a:lnTo>
                  <a:lnTo>
                    <a:pt x="108227" y="1816099"/>
                  </a:lnTo>
                  <a:lnTo>
                    <a:pt x="107407" y="1817158"/>
                  </a:lnTo>
                  <a:close/>
                </a:path>
                <a:path w="6189344" h="2298700">
                  <a:moveTo>
                    <a:pt x="233673" y="1828799"/>
                  </a:moveTo>
                  <a:lnTo>
                    <a:pt x="101996" y="1828799"/>
                  </a:lnTo>
                  <a:lnTo>
                    <a:pt x="107407" y="1817158"/>
                  </a:lnTo>
                  <a:lnTo>
                    <a:pt x="108227" y="1816099"/>
                  </a:lnTo>
                  <a:lnTo>
                    <a:pt x="233345" y="1816099"/>
                  </a:lnTo>
                  <a:lnTo>
                    <a:pt x="233673" y="1828799"/>
                  </a:lnTo>
                  <a:close/>
                </a:path>
                <a:path w="6189344" h="2298700">
                  <a:moveTo>
                    <a:pt x="233673" y="1828799"/>
                  </a:moveTo>
                  <a:lnTo>
                    <a:pt x="233345" y="1816099"/>
                  </a:lnTo>
                  <a:lnTo>
                    <a:pt x="233509" y="1816099"/>
                  </a:lnTo>
                  <a:lnTo>
                    <a:pt x="233673" y="1828799"/>
                  </a:lnTo>
                  <a:close/>
                </a:path>
                <a:path w="6189344" h="2298700">
                  <a:moveTo>
                    <a:pt x="250235" y="1828799"/>
                  </a:moveTo>
                  <a:lnTo>
                    <a:pt x="233673" y="1828799"/>
                  </a:lnTo>
                  <a:lnTo>
                    <a:pt x="233509" y="1816099"/>
                  </a:lnTo>
                  <a:lnTo>
                    <a:pt x="248759" y="1816099"/>
                  </a:lnTo>
                  <a:lnTo>
                    <a:pt x="250235" y="1828799"/>
                  </a:lnTo>
                  <a:close/>
                </a:path>
                <a:path w="6189344" h="2298700">
                  <a:moveTo>
                    <a:pt x="5991705" y="1828799"/>
                  </a:moveTo>
                  <a:lnTo>
                    <a:pt x="251547" y="1828799"/>
                  </a:lnTo>
                  <a:lnTo>
                    <a:pt x="252366" y="1816099"/>
                  </a:lnTo>
                  <a:lnTo>
                    <a:pt x="5991049" y="1816099"/>
                  </a:lnTo>
                  <a:lnTo>
                    <a:pt x="5991705" y="1828799"/>
                  </a:lnTo>
                  <a:close/>
                </a:path>
                <a:path w="6189344" h="2298700">
                  <a:moveTo>
                    <a:pt x="114950" y="1841499"/>
                  </a:moveTo>
                  <a:lnTo>
                    <a:pt x="91173" y="1841499"/>
                  </a:lnTo>
                  <a:lnTo>
                    <a:pt x="93141" y="1828799"/>
                  </a:lnTo>
                  <a:lnTo>
                    <a:pt x="124297" y="1828799"/>
                  </a:lnTo>
                  <a:lnTo>
                    <a:pt x="114950" y="1841499"/>
                  </a:lnTo>
                  <a:close/>
                </a:path>
                <a:path w="6189344" h="2298700">
                  <a:moveTo>
                    <a:pt x="145615" y="1841499"/>
                  </a:moveTo>
                  <a:lnTo>
                    <a:pt x="130364" y="1841499"/>
                  </a:lnTo>
                  <a:lnTo>
                    <a:pt x="127577" y="1828799"/>
                  </a:lnTo>
                  <a:lnTo>
                    <a:pt x="148894" y="1828799"/>
                  </a:lnTo>
                  <a:lnTo>
                    <a:pt x="145615" y="1841499"/>
                  </a:lnTo>
                  <a:close/>
                </a:path>
                <a:path w="6189344" h="2298700">
                  <a:moveTo>
                    <a:pt x="173164" y="1841499"/>
                  </a:moveTo>
                  <a:lnTo>
                    <a:pt x="156765" y="1841499"/>
                  </a:lnTo>
                  <a:lnTo>
                    <a:pt x="158569" y="1828799"/>
                  </a:lnTo>
                  <a:lnTo>
                    <a:pt x="169064" y="1828799"/>
                  </a:lnTo>
                  <a:lnTo>
                    <a:pt x="173164" y="1841499"/>
                  </a:lnTo>
                  <a:close/>
                </a:path>
                <a:path w="6189344" h="2298700">
                  <a:moveTo>
                    <a:pt x="5998101" y="1841499"/>
                  </a:moveTo>
                  <a:lnTo>
                    <a:pt x="173164" y="1841499"/>
                  </a:lnTo>
                  <a:lnTo>
                    <a:pt x="173000" y="1828799"/>
                  </a:lnTo>
                  <a:lnTo>
                    <a:pt x="5994821" y="1828799"/>
                  </a:lnTo>
                  <a:lnTo>
                    <a:pt x="5998101" y="1841499"/>
                  </a:lnTo>
                  <a:close/>
                </a:path>
                <a:path w="6189344" h="2298700">
                  <a:moveTo>
                    <a:pt x="109116" y="1854199"/>
                  </a:moveTo>
                  <a:lnTo>
                    <a:pt x="84286" y="1854199"/>
                  </a:lnTo>
                  <a:lnTo>
                    <a:pt x="86417" y="1841499"/>
                  </a:lnTo>
                  <a:lnTo>
                    <a:pt x="102980" y="1841499"/>
                  </a:lnTo>
                  <a:lnTo>
                    <a:pt x="109116" y="1854199"/>
                  </a:lnTo>
                  <a:close/>
                </a:path>
                <a:path w="6189344" h="2298700">
                  <a:moveTo>
                    <a:pt x="144139" y="1854199"/>
                  </a:moveTo>
                  <a:lnTo>
                    <a:pt x="134956" y="1854199"/>
                  </a:lnTo>
                  <a:lnTo>
                    <a:pt x="133316" y="1841499"/>
                  </a:lnTo>
                  <a:lnTo>
                    <a:pt x="142827" y="1841499"/>
                  </a:lnTo>
                  <a:lnTo>
                    <a:pt x="144139" y="1854199"/>
                  </a:lnTo>
                  <a:close/>
                </a:path>
                <a:path w="6189344" h="2298700">
                  <a:moveTo>
                    <a:pt x="6003320" y="1854199"/>
                  </a:moveTo>
                  <a:lnTo>
                    <a:pt x="154662" y="1854199"/>
                  </a:lnTo>
                  <a:lnTo>
                    <a:pt x="155454" y="1841499"/>
                  </a:lnTo>
                  <a:lnTo>
                    <a:pt x="5998593" y="1841499"/>
                  </a:lnTo>
                  <a:lnTo>
                    <a:pt x="6003320" y="1854199"/>
                  </a:lnTo>
                  <a:close/>
                </a:path>
                <a:path w="6189344" h="2298700">
                  <a:moveTo>
                    <a:pt x="110523" y="1879599"/>
                  </a:moveTo>
                  <a:lnTo>
                    <a:pt x="106587" y="1879599"/>
                  </a:lnTo>
                  <a:lnTo>
                    <a:pt x="106751" y="1866899"/>
                  </a:lnTo>
                  <a:lnTo>
                    <a:pt x="79530" y="1866899"/>
                  </a:lnTo>
                  <a:lnTo>
                    <a:pt x="82154" y="1854199"/>
                  </a:lnTo>
                  <a:lnTo>
                    <a:pt x="112347" y="1854199"/>
                  </a:lnTo>
                  <a:lnTo>
                    <a:pt x="112780" y="1866899"/>
                  </a:lnTo>
                  <a:lnTo>
                    <a:pt x="110523" y="1879599"/>
                  </a:lnTo>
                  <a:close/>
                </a:path>
                <a:path w="6189344" h="2298700">
                  <a:moveTo>
                    <a:pt x="140039" y="1866899"/>
                  </a:moveTo>
                  <a:lnTo>
                    <a:pt x="119542" y="1866899"/>
                  </a:lnTo>
                  <a:lnTo>
                    <a:pt x="119542" y="1854199"/>
                  </a:lnTo>
                  <a:lnTo>
                    <a:pt x="144467" y="1854199"/>
                  </a:lnTo>
                  <a:lnTo>
                    <a:pt x="140039" y="1866899"/>
                  </a:lnTo>
                  <a:close/>
                </a:path>
                <a:path w="6189344" h="2298700">
                  <a:moveTo>
                    <a:pt x="324026" y="1866899"/>
                  </a:moveTo>
                  <a:lnTo>
                    <a:pt x="153263" y="1866899"/>
                  </a:lnTo>
                  <a:lnTo>
                    <a:pt x="154531" y="1854199"/>
                  </a:lnTo>
                  <a:lnTo>
                    <a:pt x="325994" y="1854199"/>
                  </a:lnTo>
                  <a:lnTo>
                    <a:pt x="324026" y="1866899"/>
                  </a:lnTo>
                  <a:close/>
                </a:path>
                <a:path w="6189344" h="2298700">
                  <a:moveTo>
                    <a:pt x="365350" y="1866899"/>
                  </a:moveTo>
                  <a:lnTo>
                    <a:pt x="329929" y="1866898"/>
                  </a:lnTo>
                  <a:lnTo>
                    <a:pt x="329602" y="1854199"/>
                  </a:lnTo>
                  <a:lnTo>
                    <a:pt x="365514" y="1854199"/>
                  </a:lnTo>
                  <a:lnTo>
                    <a:pt x="365350" y="1866899"/>
                  </a:lnTo>
                  <a:close/>
                </a:path>
                <a:path w="6189344" h="2298700">
                  <a:moveTo>
                    <a:pt x="366661" y="1855469"/>
                  </a:moveTo>
                  <a:lnTo>
                    <a:pt x="366498" y="1854199"/>
                  </a:lnTo>
                  <a:lnTo>
                    <a:pt x="366661" y="1854199"/>
                  </a:lnTo>
                  <a:lnTo>
                    <a:pt x="366661" y="1855469"/>
                  </a:lnTo>
                  <a:close/>
                </a:path>
                <a:path w="6189344" h="2298700">
                  <a:moveTo>
                    <a:pt x="366662" y="1854210"/>
                  </a:moveTo>
                  <a:close/>
                </a:path>
                <a:path w="6189344" h="2298700">
                  <a:moveTo>
                    <a:pt x="367044" y="1858433"/>
                  </a:moveTo>
                  <a:lnTo>
                    <a:pt x="366680" y="1855611"/>
                  </a:lnTo>
                  <a:lnTo>
                    <a:pt x="366662" y="1854199"/>
                  </a:lnTo>
                  <a:lnTo>
                    <a:pt x="366989" y="1854199"/>
                  </a:lnTo>
                  <a:lnTo>
                    <a:pt x="367044" y="1858433"/>
                  </a:lnTo>
                  <a:close/>
                </a:path>
                <a:path w="6189344" h="2298700">
                  <a:moveTo>
                    <a:pt x="368301" y="1866899"/>
                  </a:moveTo>
                  <a:lnTo>
                    <a:pt x="368137" y="1866898"/>
                  </a:lnTo>
                  <a:lnTo>
                    <a:pt x="367809" y="1854199"/>
                  </a:lnTo>
                  <a:lnTo>
                    <a:pt x="368137" y="1854199"/>
                  </a:lnTo>
                  <a:lnTo>
                    <a:pt x="368301" y="1866899"/>
                  </a:lnTo>
                  <a:close/>
                </a:path>
                <a:path w="6189344" h="2298700">
                  <a:moveTo>
                    <a:pt x="368301" y="1866899"/>
                  </a:moveTo>
                  <a:lnTo>
                    <a:pt x="368137" y="1854199"/>
                  </a:lnTo>
                  <a:lnTo>
                    <a:pt x="368301" y="1854199"/>
                  </a:lnTo>
                  <a:lnTo>
                    <a:pt x="368301" y="1866899"/>
                  </a:lnTo>
                  <a:close/>
                </a:path>
                <a:path w="6189344" h="2298700">
                  <a:moveTo>
                    <a:pt x="368465" y="1866899"/>
                  </a:moveTo>
                  <a:lnTo>
                    <a:pt x="368301" y="1866899"/>
                  </a:lnTo>
                  <a:lnTo>
                    <a:pt x="368301" y="1854199"/>
                  </a:lnTo>
                  <a:lnTo>
                    <a:pt x="368465" y="1854199"/>
                  </a:lnTo>
                  <a:lnTo>
                    <a:pt x="368465" y="1866899"/>
                  </a:lnTo>
                  <a:close/>
                </a:path>
                <a:path w="6189344" h="2298700">
                  <a:moveTo>
                    <a:pt x="375024" y="1866899"/>
                  </a:moveTo>
                  <a:lnTo>
                    <a:pt x="368629" y="1866899"/>
                  </a:lnTo>
                  <a:lnTo>
                    <a:pt x="368465" y="1854199"/>
                  </a:lnTo>
                  <a:lnTo>
                    <a:pt x="375516" y="1854199"/>
                  </a:lnTo>
                  <a:lnTo>
                    <a:pt x="375024" y="1866899"/>
                  </a:lnTo>
                  <a:close/>
                </a:path>
                <a:path w="6189344" h="2298700">
                  <a:moveTo>
                    <a:pt x="6017779" y="1879599"/>
                  </a:moveTo>
                  <a:lnTo>
                    <a:pt x="259582" y="1879599"/>
                  </a:lnTo>
                  <a:lnTo>
                    <a:pt x="260894" y="1866899"/>
                  </a:lnTo>
                  <a:lnTo>
                    <a:pt x="377156" y="1866899"/>
                  </a:lnTo>
                  <a:lnTo>
                    <a:pt x="376992" y="1854199"/>
                  </a:lnTo>
                  <a:lnTo>
                    <a:pt x="6008128" y="1854210"/>
                  </a:lnTo>
                  <a:lnTo>
                    <a:pt x="6017779" y="1879599"/>
                  </a:lnTo>
                  <a:close/>
                </a:path>
                <a:path w="6189344" h="2298700">
                  <a:moveTo>
                    <a:pt x="366662" y="1866899"/>
                  </a:moveTo>
                  <a:lnTo>
                    <a:pt x="366661" y="1855469"/>
                  </a:lnTo>
                  <a:lnTo>
                    <a:pt x="366662" y="1866899"/>
                  </a:lnTo>
                  <a:close/>
                </a:path>
                <a:path w="6189344" h="2298700">
                  <a:moveTo>
                    <a:pt x="366825" y="1866899"/>
                  </a:moveTo>
                  <a:lnTo>
                    <a:pt x="366662" y="1866899"/>
                  </a:lnTo>
                  <a:lnTo>
                    <a:pt x="366662" y="1855470"/>
                  </a:lnTo>
                  <a:lnTo>
                    <a:pt x="366825" y="1866899"/>
                  </a:lnTo>
                  <a:close/>
                </a:path>
                <a:path w="6189344" h="2298700">
                  <a:moveTo>
                    <a:pt x="368137" y="1866899"/>
                  </a:moveTo>
                  <a:lnTo>
                    <a:pt x="367153" y="1866899"/>
                  </a:lnTo>
                  <a:lnTo>
                    <a:pt x="367044" y="1858433"/>
                  </a:lnTo>
                  <a:lnTo>
                    <a:pt x="368137" y="1866899"/>
                  </a:lnTo>
                  <a:close/>
                </a:path>
                <a:path w="6189344" h="2298700">
                  <a:moveTo>
                    <a:pt x="106587" y="1879599"/>
                  </a:moveTo>
                  <a:lnTo>
                    <a:pt x="74775" y="1879599"/>
                  </a:lnTo>
                  <a:lnTo>
                    <a:pt x="75103" y="1866899"/>
                  </a:lnTo>
                  <a:lnTo>
                    <a:pt x="106423" y="1866899"/>
                  </a:lnTo>
                  <a:lnTo>
                    <a:pt x="106587" y="1879599"/>
                  </a:lnTo>
                  <a:close/>
                </a:path>
                <a:path w="6189344" h="2298700">
                  <a:moveTo>
                    <a:pt x="141351" y="1879599"/>
                  </a:moveTo>
                  <a:lnTo>
                    <a:pt x="120795" y="1879599"/>
                  </a:lnTo>
                  <a:lnTo>
                    <a:pt x="125917" y="1866899"/>
                  </a:lnTo>
                  <a:lnTo>
                    <a:pt x="139219" y="1866899"/>
                  </a:lnTo>
                  <a:lnTo>
                    <a:pt x="141351" y="1879599"/>
                  </a:lnTo>
                  <a:close/>
                </a:path>
                <a:path w="6189344" h="2298700">
                  <a:moveTo>
                    <a:pt x="259582" y="1879599"/>
                  </a:moveTo>
                  <a:lnTo>
                    <a:pt x="141351" y="1879599"/>
                  </a:lnTo>
                  <a:lnTo>
                    <a:pt x="146107" y="1866899"/>
                  </a:lnTo>
                  <a:lnTo>
                    <a:pt x="257450" y="1866899"/>
                  </a:lnTo>
                  <a:lnTo>
                    <a:pt x="259582" y="1879599"/>
                  </a:lnTo>
                  <a:close/>
                </a:path>
                <a:path w="6189344" h="2298700">
                  <a:moveTo>
                    <a:pt x="83015" y="1893887"/>
                  </a:moveTo>
                  <a:lnTo>
                    <a:pt x="69363" y="1879599"/>
                  </a:lnTo>
                  <a:lnTo>
                    <a:pt x="6021714" y="1879599"/>
                  </a:lnTo>
                  <a:lnTo>
                    <a:pt x="6022698" y="1892299"/>
                  </a:lnTo>
                  <a:lnTo>
                    <a:pt x="82810" y="1892299"/>
                  </a:lnTo>
                  <a:lnTo>
                    <a:pt x="83015" y="1893887"/>
                  </a:lnTo>
                  <a:close/>
                </a:path>
                <a:path w="6189344" h="2298700">
                  <a:moveTo>
                    <a:pt x="61820" y="1904999"/>
                  </a:moveTo>
                  <a:lnTo>
                    <a:pt x="58377" y="1904999"/>
                  </a:lnTo>
                  <a:lnTo>
                    <a:pt x="63624" y="1892299"/>
                  </a:lnTo>
                  <a:lnTo>
                    <a:pt x="64444" y="1892299"/>
                  </a:lnTo>
                  <a:lnTo>
                    <a:pt x="61820" y="1904999"/>
                  </a:lnTo>
                  <a:close/>
                </a:path>
                <a:path w="6189344" h="2298700">
                  <a:moveTo>
                    <a:pt x="84450" y="1904999"/>
                  </a:moveTo>
                  <a:lnTo>
                    <a:pt x="63296" y="1904999"/>
                  </a:lnTo>
                  <a:lnTo>
                    <a:pt x="65264" y="1892299"/>
                  </a:lnTo>
                  <a:lnTo>
                    <a:pt x="81498" y="1892299"/>
                  </a:lnTo>
                  <a:lnTo>
                    <a:pt x="83015" y="1893887"/>
                  </a:lnTo>
                  <a:lnTo>
                    <a:pt x="84450" y="1904999"/>
                  </a:lnTo>
                  <a:close/>
                </a:path>
                <a:path w="6189344" h="2298700">
                  <a:moveTo>
                    <a:pt x="101832" y="1904999"/>
                  </a:moveTo>
                  <a:lnTo>
                    <a:pt x="93629" y="1904995"/>
                  </a:lnTo>
                  <a:lnTo>
                    <a:pt x="83015" y="1893887"/>
                  </a:lnTo>
                  <a:lnTo>
                    <a:pt x="82810" y="1892299"/>
                  </a:lnTo>
                  <a:lnTo>
                    <a:pt x="104128" y="1892299"/>
                  </a:lnTo>
                  <a:lnTo>
                    <a:pt x="101832" y="1904999"/>
                  </a:lnTo>
                  <a:close/>
                </a:path>
                <a:path w="6189344" h="2298700">
                  <a:moveTo>
                    <a:pt x="6026634" y="1904999"/>
                  </a:moveTo>
                  <a:lnTo>
                    <a:pt x="109539" y="1904999"/>
                  </a:lnTo>
                  <a:lnTo>
                    <a:pt x="109703" y="1892299"/>
                  </a:lnTo>
                  <a:lnTo>
                    <a:pt x="6024011" y="1892299"/>
                  </a:lnTo>
                  <a:lnTo>
                    <a:pt x="6026634" y="1904999"/>
                  </a:lnTo>
                  <a:close/>
                </a:path>
                <a:path w="6189344" h="2298700">
                  <a:moveTo>
                    <a:pt x="6026633" y="1904995"/>
                  </a:moveTo>
                  <a:lnTo>
                    <a:pt x="6024011" y="1892299"/>
                  </a:lnTo>
                  <a:lnTo>
                    <a:pt x="6025884" y="1896695"/>
                  </a:lnTo>
                  <a:lnTo>
                    <a:pt x="6026633" y="1904995"/>
                  </a:lnTo>
                  <a:close/>
                </a:path>
                <a:path w="6189344" h="2298700">
                  <a:moveTo>
                    <a:pt x="6025884" y="1896695"/>
                  </a:moveTo>
                  <a:lnTo>
                    <a:pt x="6024011" y="1892299"/>
                  </a:lnTo>
                  <a:lnTo>
                    <a:pt x="6025486" y="1892299"/>
                  </a:lnTo>
                  <a:lnTo>
                    <a:pt x="6025884" y="1896695"/>
                  </a:lnTo>
                  <a:close/>
                </a:path>
                <a:path w="6189344" h="2298700">
                  <a:moveTo>
                    <a:pt x="6026836" y="1893276"/>
                  </a:moveTo>
                  <a:lnTo>
                    <a:pt x="6026470" y="1892299"/>
                  </a:lnTo>
                  <a:lnTo>
                    <a:pt x="6026798" y="1892299"/>
                  </a:lnTo>
                  <a:lnTo>
                    <a:pt x="6026836" y="1893276"/>
                  </a:lnTo>
                  <a:close/>
                </a:path>
                <a:path w="6189344" h="2298700">
                  <a:moveTo>
                    <a:pt x="6030274" y="1902457"/>
                  </a:moveTo>
                  <a:lnTo>
                    <a:pt x="6029639" y="1900762"/>
                  </a:lnTo>
                  <a:lnTo>
                    <a:pt x="6026798" y="1892299"/>
                  </a:lnTo>
                  <a:lnTo>
                    <a:pt x="6028110" y="1892299"/>
                  </a:lnTo>
                  <a:lnTo>
                    <a:pt x="6029585" y="1898645"/>
                  </a:lnTo>
                  <a:lnTo>
                    <a:pt x="6030274" y="1902457"/>
                  </a:lnTo>
                  <a:close/>
                </a:path>
                <a:path w="6189344" h="2298700">
                  <a:moveTo>
                    <a:pt x="6031226" y="1904999"/>
                  </a:moveTo>
                  <a:lnTo>
                    <a:pt x="6030793" y="1903844"/>
                  </a:lnTo>
                  <a:lnTo>
                    <a:pt x="6029585" y="1898645"/>
                  </a:lnTo>
                  <a:lnTo>
                    <a:pt x="6028438" y="1892299"/>
                  </a:lnTo>
                  <a:lnTo>
                    <a:pt x="6029258" y="1892299"/>
                  </a:lnTo>
                  <a:lnTo>
                    <a:pt x="6031226" y="1904999"/>
                  </a:lnTo>
                  <a:close/>
                </a:path>
                <a:path w="6189344" h="2298700">
                  <a:moveTo>
                    <a:pt x="6030733" y="1904999"/>
                  </a:moveTo>
                  <a:lnTo>
                    <a:pt x="6029420" y="1904995"/>
                  </a:lnTo>
                  <a:lnTo>
                    <a:pt x="6027077" y="1899496"/>
                  </a:lnTo>
                  <a:lnTo>
                    <a:pt x="6026836" y="1893276"/>
                  </a:lnTo>
                  <a:lnTo>
                    <a:pt x="6029639" y="1900762"/>
                  </a:lnTo>
                  <a:lnTo>
                    <a:pt x="6030351" y="1902881"/>
                  </a:lnTo>
                  <a:lnTo>
                    <a:pt x="6030733" y="1904999"/>
                  </a:lnTo>
                  <a:close/>
                </a:path>
                <a:path w="6189344" h="2298700">
                  <a:moveTo>
                    <a:pt x="6027290" y="1904999"/>
                  </a:moveTo>
                  <a:lnTo>
                    <a:pt x="6026634" y="1904999"/>
                  </a:lnTo>
                  <a:lnTo>
                    <a:pt x="6025884" y="1896695"/>
                  </a:lnTo>
                  <a:lnTo>
                    <a:pt x="6027077" y="1899496"/>
                  </a:lnTo>
                  <a:lnTo>
                    <a:pt x="6027290" y="1904999"/>
                  </a:lnTo>
                  <a:close/>
                </a:path>
                <a:path w="6189344" h="2298700">
                  <a:moveTo>
                    <a:pt x="6030793" y="1903844"/>
                  </a:moveTo>
                  <a:lnTo>
                    <a:pt x="6030274" y="1902457"/>
                  </a:lnTo>
                  <a:lnTo>
                    <a:pt x="6029585" y="1898645"/>
                  </a:lnTo>
                  <a:lnTo>
                    <a:pt x="6030793" y="1903844"/>
                  </a:lnTo>
                  <a:close/>
                </a:path>
                <a:path w="6189344" h="2298700">
                  <a:moveTo>
                    <a:pt x="6029422" y="1904999"/>
                  </a:moveTo>
                  <a:lnTo>
                    <a:pt x="6027290" y="1904999"/>
                  </a:lnTo>
                  <a:lnTo>
                    <a:pt x="6027077" y="1899496"/>
                  </a:lnTo>
                  <a:lnTo>
                    <a:pt x="6029422" y="1904999"/>
                  </a:lnTo>
                  <a:close/>
                </a:path>
                <a:path w="6189344" h="2298700">
                  <a:moveTo>
                    <a:pt x="6031062" y="1904999"/>
                  </a:moveTo>
                  <a:lnTo>
                    <a:pt x="6030351" y="1902881"/>
                  </a:lnTo>
                  <a:lnTo>
                    <a:pt x="6030274" y="1902457"/>
                  </a:lnTo>
                  <a:lnTo>
                    <a:pt x="6030793" y="1903844"/>
                  </a:lnTo>
                  <a:lnTo>
                    <a:pt x="6031062" y="1904999"/>
                  </a:lnTo>
                  <a:close/>
                </a:path>
                <a:path w="6189344" h="2298700">
                  <a:moveTo>
                    <a:pt x="55671" y="1911347"/>
                  </a:moveTo>
                  <a:lnTo>
                    <a:pt x="56081" y="1904999"/>
                  </a:lnTo>
                  <a:lnTo>
                    <a:pt x="56245" y="1904999"/>
                  </a:lnTo>
                  <a:lnTo>
                    <a:pt x="55671" y="1911347"/>
                  </a:lnTo>
                  <a:close/>
                </a:path>
                <a:path w="6189344" h="2298700">
                  <a:moveTo>
                    <a:pt x="83630" y="1917699"/>
                  </a:moveTo>
                  <a:lnTo>
                    <a:pt x="56737" y="1917699"/>
                  </a:lnTo>
                  <a:lnTo>
                    <a:pt x="58049" y="1904999"/>
                  </a:lnTo>
                  <a:lnTo>
                    <a:pt x="84614" y="1904999"/>
                  </a:lnTo>
                  <a:lnTo>
                    <a:pt x="83630" y="1917699"/>
                  </a:lnTo>
                  <a:close/>
                </a:path>
                <a:path w="6189344" h="2298700">
                  <a:moveTo>
                    <a:pt x="122217" y="1917699"/>
                  </a:moveTo>
                  <a:lnTo>
                    <a:pt x="89861" y="1917699"/>
                  </a:lnTo>
                  <a:lnTo>
                    <a:pt x="90681" y="1904999"/>
                  </a:lnTo>
                  <a:lnTo>
                    <a:pt x="129872" y="1904999"/>
                  </a:lnTo>
                  <a:lnTo>
                    <a:pt x="122217" y="1917699"/>
                  </a:lnTo>
                  <a:close/>
                </a:path>
                <a:path w="6189344" h="2298700">
                  <a:moveTo>
                    <a:pt x="173492" y="1917699"/>
                  </a:moveTo>
                  <a:lnTo>
                    <a:pt x="147582" y="1917699"/>
                  </a:lnTo>
                  <a:lnTo>
                    <a:pt x="150370" y="1904999"/>
                  </a:lnTo>
                  <a:lnTo>
                    <a:pt x="172344" y="1904999"/>
                  </a:lnTo>
                  <a:lnTo>
                    <a:pt x="173492" y="1917699"/>
                  </a:lnTo>
                  <a:close/>
                </a:path>
                <a:path w="6189344" h="2298700">
                  <a:moveTo>
                    <a:pt x="6027946" y="1917699"/>
                  </a:moveTo>
                  <a:lnTo>
                    <a:pt x="173492" y="1917699"/>
                  </a:lnTo>
                  <a:lnTo>
                    <a:pt x="174148" y="1904999"/>
                  </a:lnTo>
                  <a:lnTo>
                    <a:pt x="6024011" y="1904999"/>
                  </a:lnTo>
                  <a:lnTo>
                    <a:pt x="6027946" y="1917699"/>
                  </a:lnTo>
                  <a:close/>
                </a:path>
                <a:path w="6189344" h="2298700">
                  <a:moveTo>
                    <a:pt x="6028233" y="1905635"/>
                  </a:moveTo>
                  <a:lnTo>
                    <a:pt x="6027946" y="1904999"/>
                  </a:lnTo>
                  <a:lnTo>
                    <a:pt x="6028110" y="1904999"/>
                  </a:lnTo>
                  <a:lnTo>
                    <a:pt x="6028233" y="1905635"/>
                  </a:lnTo>
                  <a:close/>
                </a:path>
                <a:path w="6189344" h="2298700">
                  <a:moveTo>
                    <a:pt x="6029919" y="1909366"/>
                  </a:moveTo>
                  <a:lnTo>
                    <a:pt x="6028233" y="1905635"/>
                  </a:lnTo>
                  <a:lnTo>
                    <a:pt x="6028110" y="1904999"/>
                  </a:lnTo>
                  <a:lnTo>
                    <a:pt x="6029750" y="1904999"/>
                  </a:lnTo>
                  <a:lnTo>
                    <a:pt x="6029919" y="1909366"/>
                  </a:lnTo>
                  <a:close/>
                </a:path>
                <a:path w="6189344" h="2298700">
                  <a:moveTo>
                    <a:pt x="6032456" y="1914978"/>
                  </a:moveTo>
                  <a:lnTo>
                    <a:pt x="6029919" y="1909366"/>
                  </a:lnTo>
                  <a:lnTo>
                    <a:pt x="6029750" y="1904999"/>
                  </a:lnTo>
                  <a:lnTo>
                    <a:pt x="6031554" y="1904999"/>
                  </a:lnTo>
                  <a:lnTo>
                    <a:pt x="6032456" y="1914978"/>
                  </a:lnTo>
                  <a:close/>
                </a:path>
                <a:path w="6189344" h="2298700">
                  <a:moveTo>
                    <a:pt x="6035872" y="1912862"/>
                  </a:moveTo>
                  <a:lnTo>
                    <a:pt x="6033029" y="1904999"/>
                  </a:lnTo>
                  <a:lnTo>
                    <a:pt x="6035161" y="1904999"/>
                  </a:lnTo>
                  <a:lnTo>
                    <a:pt x="6035872" y="1912862"/>
                  </a:lnTo>
                  <a:close/>
                </a:path>
                <a:path w="6189344" h="2298700">
                  <a:moveTo>
                    <a:pt x="6030160" y="1915585"/>
                  </a:moveTo>
                  <a:lnTo>
                    <a:pt x="6028233" y="1905635"/>
                  </a:lnTo>
                  <a:lnTo>
                    <a:pt x="6029919" y="1909366"/>
                  </a:lnTo>
                  <a:lnTo>
                    <a:pt x="6030160" y="1915585"/>
                  </a:lnTo>
                  <a:close/>
                </a:path>
                <a:path w="6189344" h="2298700">
                  <a:moveTo>
                    <a:pt x="55261" y="1917699"/>
                  </a:moveTo>
                  <a:lnTo>
                    <a:pt x="55097" y="1917699"/>
                  </a:lnTo>
                  <a:lnTo>
                    <a:pt x="55671" y="1911347"/>
                  </a:lnTo>
                  <a:lnTo>
                    <a:pt x="55261" y="1917699"/>
                  </a:lnTo>
                  <a:close/>
                </a:path>
                <a:path w="6189344" h="2298700">
                  <a:moveTo>
                    <a:pt x="6037621" y="1917699"/>
                  </a:moveTo>
                  <a:lnTo>
                    <a:pt x="6036309" y="1917699"/>
                  </a:lnTo>
                  <a:lnTo>
                    <a:pt x="6035872" y="1912862"/>
                  </a:lnTo>
                  <a:lnTo>
                    <a:pt x="6037621" y="1917699"/>
                  </a:lnTo>
                  <a:close/>
                </a:path>
                <a:path w="6189344" h="2298700">
                  <a:moveTo>
                    <a:pt x="6033686" y="1917699"/>
                  </a:moveTo>
                  <a:lnTo>
                    <a:pt x="6032702" y="1917699"/>
                  </a:lnTo>
                  <a:lnTo>
                    <a:pt x="6032456" y="1914978"/>
                  </a:lnTo>
                  <a:lnTo>
                    <a:pt x="6033686" y="1917699"/>
                  </a:lnTo>
                  <a:close/>
                </a:path>
                <a:path w="6189344" h="2298700">
                  <a:moveTo>
                    <a:pt x="6030570" y="1917699"/>
                  </a:moveTo>
                  <a:lnTo>
                    <a:pt x="6030242" y="1917699"/>
                  </a:lnTo>
                  <a:lnTo>
                    <a:pt x="6030160" y="1915585"/>
                  </a:lnTo>
                  <a:lnTo>
                    <a:pt x="6030570" y="1917699"/>
                  </a:lnTo>
                  <a:close/>
                </a:path>
                <a:path w="6189344" h="2298700">
                  <a:moveTo>
                    <a:pt x="122493" y="1930399"/>
                  </a:moveTo>
                  <a:lnTo>
                    <a:pt x="52637" y="1930399"/>
                  </a:lnTo>
                  <a:lnTo>
                    <a:pt x="54113" y="1917699"/>
                  </a:lnTo>
                  <a:lnTo>
                    <a:pt x="118896" y="1917699"/>
                  </a:lnTo>
                  <a:lnTo>
                    <a:pt x="122493" y="1930399"/>
                  </a:lnTo>
                  <a:close/>
                </a:path>
                <a:path w="6189344" h="2298700">
                  <a:moveTo>
                    <a:pt x="163324" y="1930399"/>
                  </a:moveTo>
                  <a:lnTo>
                    <a:pt x="141515" y="1930399"/>
                  </a:lnTo>
                  <a:lnTo>
                    <a:pt x="144139" y="1917699"/>
                  </a:lnTo>
                  <a:lnTo>
                    <a:pt x="164964" y="1917699"/>
                  </a:lnTo>
                  <a:lnTo>
                    <a:pt x="163324" y="1930399"/>
                  </a:lnTo>
                  <a:close/>
                </a:path>
                <a:path w="6189344" h="2298700">
                  <a:moveTo>
                    <a:pt x="6033850" y="1930399"/>
                  </a:moveTo>
                  <a:lnTo>
                    <a:pt x="169228" y="1930399"/>
                  </a:lnTo>
                  <a:lnTo>
                    <a:pt x="169228" y="1917699"/>
                  </a:lnTo>
                  <a:lnTo>
                    <a:pt x="6030242" y="1917699"/>
                  </a:lnTo>
                  <a:lnTo>
                    <a:pt x="6033850" y="1930399"/>
                  </a:lnTo>
                  <a:close/>
                </a:path>
                <a:path w="6189344" h="2298700">
                  <a:moveTo>
                    <a:pt x="6036473" y="1930399"/>
                  </a:moveTo>
                  <a:lnTo>
                    <a:pt x="6035325" y="1930399"/>
                  </a:lnTo>
                  <a:lnTo>
                    <a:pt x="6033194" y="1917699"/>
                  </a:lnTo>
                  <a:lnTo>
                    <a:pt x="6033850" y="1917699"/>
                  </a:lnTo>
                  <a:lnTo>
                    <a:pt x="6036473" y="1930399"/>
                  </a:lnTo>
                  <a:close/>
                </a:path>
                <a:path w="6189344" h="2298700">
                  <a:moveTo>
                    <a:pt x="52309" y="1943099"/>
                  </a:moveTo>
                  <a:lnTo>
                    <a:pt x="51817" y="1943099"/>
                  </a:lnTo>
                  <a:lnTo>
                    <a:pt x="51817" y="1930399"/>
                  </a:lnTo>
                  <a:lnTo>
                    <a:pt x="51981" y="1930399"/>
                  </a:lnTo>
                  <a:lnTo>
                    <a:pt x="52309" y="1943099"/>
                  </a:lnTo>
                  <a:close/>
                </a:path>
                <a:path w="6189344" h="2298700">
                  <a:moveTo>
                    <a:pt x="54933" y="1943099"/>
                  </a:moveTo>
                  <a:lnTo>
                    <a:pt x="54113" y="1943099"/>
                  </a:lnTo>
                  <a:lnTo>
                    <a:pt x="52965" y="1930399"/>
                  </a:lnTo>
                  <a:lnTo>
                    <a:pt x="55425" y="1930399"/>
                  </a:lnTo>
                  <a:lnTo>
                    <a:pt x="54933" y="1943099"/>
                  </a:lnTo>
                  <a:close/>
                </a:path>
                <a:path w="6189344" h="2298700">
                  <a:moveTo>
                    <a:pt x="126593" y="1943099"/>
                  </a:moveTo>
                  <a:lnTo>
                    <a:pt x="55589" y="1943099"/>
                  </a:lnTo>
                  <a:lnTo>
                    <a:pt x="55917" y="1930399"/>
                  </a:lnTo>
                  <a:lnTo>
                    <a:pt x="124953" y="1930399"/>
                  </a:lnTo>
                  <a:lnTo>
                    <a:pt x="126593" y="1943099"/>
                  </a:lnTo>
                  <a:close/>
                </a:path>
                <a:path w="6189344" h="2298700">
                  <a:moveTo>
                    <a:pt x="136596" y="1943099"/>
                  </a:moveTo>
                  <a:lnTo>
                    <a:pt x="129709" y="1943099"/>
                  </a:lnTo>
                  <a:lnTo>
                    <a:pt x="133152" y="1930399"/>
                  </a:lnTo>
                  <a:lnTo>
                    <a:pt x="136596" y="1943099"/>
                  </a:lnTo>
                  <a:close/>
                </a:path>
                <a:path w="6189344" h="2298700">
                  <a:moveTo>
                    <a:pt x="6037785" y="1943099"/>
                  </a:moveTo>
                  <a:lnTo>
                    <a:pt x="158159" y="1943099"/>
                  </a:lnTo>
                  <a:lnTo>
                    <a:pt x="165846" y="1930399"/>
                  </a:lnTo>
                  <a:lnTo>
                    <a:pt x="6035817" y="1930399"/>
                  </a:lnTo>
                  <a:lnTo>
                    <a:pt x="6037267" y="1935079"/>
                  </a:lnTo>
                  <a:lnTo>
                    <a:pt x="6037785" y="1943099"/>
                  </a:lnTo>
                  <a:close/>
                </a:path>
                <a:path w="6189344" h="2298700">
                  <a:moveTo>
                    <a:pt x="6037267" y="1935079"/>
                  </a:moveTo>
                  <a:lnTo>
                    <a:pt x="6035817" y="1930399"/>
                  </a:lnTo>
                  <a:lnTo>
                    <a:pt x="6036801" y="1930399"/>
                  </a:lnTo>
                  <a:lnTo>
                    <a:pt x="6037034" y="1931459"/>
                  </a:lnTo>
                  <a:lnTo>
                    <a:pt x="6037267" y="1935079"/>
                  </a:lnTo>
                  <a:close/>
                </a:path>
                <a:path w="6189344" h="2298700">
                  <a:moveTo>
                    <a:pt x="6037028" y="1931377"/>
                  </a:moveTo>
                  <a:lnTo>
                    <a:pt x="6036801" y="1930399"/>
                  </a:lnTo>
                  <a:lnTo>
                    <a:pt x="6036965" y="1930399"/>
                  </a:lnTo>
                  <a:lnTo>
                    <a:pt x="6037028" y="1931377"/>
                  </a:lnTo>
                  <a:close/>
                </a:path>
                <a:path w="6189344" h="2298700">
                  <a:moveTo>
                    <a:pt x="6041721" y="1943099"/>
                  </a:moveTo>
                  <a:lnTo>
                    <a:pt x="6039753" y="1943099"/>
                  </a:lnTo>
                  <a:lnTo>
                    <a:pt x="6037047" y="1931459"/>
                  </a:lnTo>
                  <a:lnTo>
                    <a:pt x="6036965" y="1930399"/>
                  </a:lnTo>
                  <a:lnTo>
                    <a:pt x="6038933" y="1930399"/>
                  </a:lnTo>
                  <a:lnTo>
                    <a:pt x="6041721" y="1943099"/>
                  </a:lnTo>
                  <a:close/>
                </a:path>
                <a:path w="6189344" h="2298700">
                  <a:moveTo>
                    <a:pt x="6037348" y="1935339"/>
                  </a:moveTo>
                  <a:lnTo>
                    <a:pt x="6037267" y="1935079"/>
                  </a:lnTo>
                  <a:lnTo>
                    <a:pt x="6037028" y="1931377"/>
                  </a:lnTo>
                  <a:lnTo>
                    <a:pt x="6037348" y="1935339"/>
                  </a:lnTo>
                  <a:close/>
                </a:path>
                <a:path w="6189344" h="2298700">
                  <a:moveTo>
                    <a:pt x="6039753" y="1943099"/>
                  </a:moveTo>
                  <a:lnTo>
                    <a:pt x="6037348" y="1935339"/>
                  </a:lnTo>
                  <a:lnTo>
                    <a:pt x="6037047" y="1931459"/>
                  </a:lnTo>
                  <a:lnTo>
                    <a:pt x="6039753" y="1943099"/>
                  </a:lnTo>
                  <a:close/>
                </a:path>
                <a:path w="6189344" h="2298700">
                  <a:moveTo>
                    <a:pt x="6037949" y="1943099"/>
                  </a:moveTo>
                  <a:lnTo>
                    <a:pt x="6037785" y="1943099"/>
                  </a:lnTo>
                  <a:lnTo>
                    <a:pt x="6037267" y="1935079"/>
                  </a:lnTo>
                  <a:lnTo>
                    <a:pt x="6037348" y="1935339"/>
                  </a:lnTo>
                  <a:lnTo>
                    <a:pt x="6037949" y="1943099"/>
                  </a:lnTo>
                  <a:close/>
                </a:path>
                <a:path w="6189344" h="2298700">
                  <a:moveTo>
                    <a:pt x="6039753" y="1943099"/>
                  </a:moveTo>
                  <a:lnTo>
                    <a:pt x="6037949" y="1943099"/>
                  </a:lnTo>
                  <a:lnTo>
                    <a:pt x="6037348" y="1935339"/>
                  </a:lnTo>
                  <a:lnTo>
                    <a:pt x="6039753" y="1943099"/>
                  </a:lnTo>
                  <a:close/>
                </a:path>
                <a:path w="6189344" h="2298700">
                  <a:moveTo>
                    <a:pt x="50014" y="1955799"/>
                  </a:moveTo>
                  <a:lnTo>
                    <a:pt x="46734" y="1955799"/>
                  </a:lnTo>
                  <a:lnTo>
                    <a:pt x="47062" y="1943099"/>
                  </a:lnTo>
                  <a:lnTo>
                    <a:pt x="49522" y="1943099"/>
                  </a:lnTo>
                  <a:lnTo>
                    <a:pt x="50014" y="1955799"/>
                  </a:lnTo>
                  <a:close/>
                </a:path>
                <a:path w="6189344" h="2298700">
                  <a:moveTo>
                    <a:pt x="63296" y="1955799"/>
                  </a:moveTo>
                  <a:lnTo>
                    <a:pt x="61328" y="1955799"/>
                  </a:lnTo>
                  <a:lnTo>
                    <a:pt x="60344" y="1943099"/>
                  </a:lnTo>
                  <a:lnTo>
                    <a:pt x="64444" y="1943099"/>
                  </a:lnTo>
                  <a:lnTo>
                    <a:pt x="63296" y="1955799"/>
                  </a:lnTo>
                  <a:close/>
                </a:path>
                <a:path w="6189344" h="2298700">
                  <a:moveTo>
                    <a:pt x="83138" y="1955799"/>
                  </a:moveTo>
                  <a:lnTo>
                    <a:pt x="76906" y="1955799"/>
                  </a:lnTo>
                  <a:lnTo>
                    <a:pt x="70839" y="1943099"/>
                  </a:lnTo>
                  <a:lnTo>
                    <a:pt x="89533" y="1943099"/>
                  </a:lnTo>
                  <a:lnTo>
                    <a:pt x="83138" y="1955799"/>
                  </a:lnTo>
                  <a:close/>
                </a:path>
                <a:path w="6189344" h="2298700">
                  <a:moveTo>
                    <a:pt x="159881" y="1955799"/>
                  </a:moveTo>
                  <a:lnTo>
                    <a:pt x="88221" y="1955799"/>
                  </a:lnTo>
                  <a:lnTo>
                    <a:pt x="90845" y="1943099"/>
                  </a:lnTo>
                  <a:lnTo>
                    <a:pt x="164913" y="1943099"/>
                  </a:lnTo>
                  <a:lnTo>
                    <a:pt x="159881" y="1955799"/>
                  </a:lnTo>
                  <a:close/>
                </a:path>
                <a:path w="6189344" h="2298700">
                  <a:moveTo>
                    <a:pt x="191038" y="1955799"/>
                  </a:moveTo>
                  <a:lnTo>
                    <a:pt x="180543" y="1955799"/>
                  </a:lnTo>
                  <a:lnTo>
                    <a:pt x="182839" y="1943099"/>
                  </a:lnTo>
                  <a:lnTo>
                    <a:pt x="191038" y="1955799"/>
                  </a:lnTo>
                  <a:close/>
                </a:path>
                <a:path w="6189344" h="2298700">
                  <a:moveTo>
                    <a:pt x="6044672" y="1955799"/>
                  </a:moveTo>
                  <a:lnTo>
                    <a:pt x="197433" y="1955799"/>
                  </a:lnTo>
                  <a:lnTo>
                    <a:pt x="199237" y="1943099"/>
                  </a:lnTo>
                  <a:lnTo>
                    <a:pt x="6041065" y="1943099"/>
                  </a:lnTo>
                  <a:lnTo>
                    <a:pt x="6044672" y="1955799"/>
                  </a:lnTo>
                  <a:close/>
                </a:path>
                <a:path w="6189344" h="2298700">
                  <a:moveTo>
                    <a:pt x="6046149" y="1955799"/>
                  </a:moveTo>
                  <a:lnTo>
                    <a:pt x="6045329" y="1955799"/>
                  </a:lnTo>
                  <a:lnTo>
                    <a:pt x="6041229" y="1943099"/>
                  </a:lnTo>
                  <a:lnTo>
                    <a:pt x="6044837" y="1943099"/>
                  </a:lnTo>
                  <a:lnTo>
                    <a:pt x="6046149" y="1955799"/>
                  </a:lnTo>
                  <a:close/>
                </a:path>
                <a:path w="6189344" h="2298700">
                  <a:moveTo>
                    <a:pt x="148238" y="1968499"/>
                  </a:moveTo>
                  <a:lnTo>
                    <a:pt x="78546" y="1968499"/>
                  </a:lnTo>
                  <a:lnTo>
                    <a:pt x="77562" y="1955799"/>
                  </a:lnTo>
                  <a:lnTo>
                    <a:pt x="150698" y="1955799"/>
                  </a:lnTo>
                  <a:lnTo>
                    <a:pt x="148238" y="1968499"/>
                  </a:lnTo>
                  <a:close/>
                </a:path>
                <a:path w="6189344" h="2298700">
                  <a:moveTo>
                    <a:pt x="193989" y="1981199"/>
                  </a:moveTo>
                  <a:lnTo>
                    <a:pt x="163971" y="1981199"/>
                  </a:lnTo>
                  <a:lnTo>
                    <a:pt x="161029" y="1968499"/>
                  </a:lnTo>
                  <a:lnTo>
                    <a:pt x="159441" y="1955799"/>
                  </a:lnTo>
                  <a:lnTo>
                    <a:pt x="170868" y="1955799"/>
                  </a:lnTo>
                  <a:lnTo>
                    <a:pt x="169556" y="1968499"/>
                  </a:lnTo>
                  <a:lnTo>
                    <a:pt x="194645" y="1968499"/>
                  </a:lnTo>
                  <a:lnTo>
                    <a:pt x="193989" y="1981199"/>
                  </a:lnTo>
                  <a:close/>
                </a:path>
                <a:path w="6189344" h="2298700">
                  <a:moveTo>
                    <a:pt x="6053692" y="1968499"/>
                  </a:moveTo>
                  <a:lnTo>
                    <a:pt x="180051" y="1968499"/>
                  </a:lnTo>
                  <a:lnTo>
                    <a:pt x="180215" y="1955799"/>
                  </a:lnTo>
                  <a:lnTo>
                    <a:pt x="6050576" y="1955799"/>
                  </a:lnTo>
                  <a:lnTo>
                    <a:pt x="6053692" y="1968499"/>
                  </a:lnTo>
                  <a:close/>
                </a:path>
                <a:path w="6189344" h="2298700">
                  <a:moveTo>
                    <a:pt x="94289" y="1981199"/>
                  </a:moveTo>
                  <a:lnTo>
                    <a:pt x="78874" y="1981199"/>
                  </a:lnTo>
                  <a:lnTo>
                    <a:pt x="81334" y="1968499"/>
                  </a:lnTo>
                  <a:lnTo>
                    <a:pt x="99208" y="1968499"/>
                  </a:lnTo>
                  <a:lnTo>
                    <a:pt x="94289" y="1981199"/>
                  </a:lnTo>
                  <a:close/>
                </a:path>
                <a:path w="6189344" h="2298700">
                  <a:moveTo>
                    <a:pt x="148894" y="1993899"/>
                  </a:moveTo>
                  <a:lnTo>
                    <a:pt x="94340" y="1993899"/>
                  </a:lnTo>
                  <a:lnTo>
                    <a:pt x="99946" y="1981199"/>
                  </a:lnTo>
                  <a:lnTo>
                    <a:pt x="115278" y="1981199"/>
                  </a:lnTo>
                  <a:lnTo>
                    <a:pt x="115442" y="1968499"/>
                  </a:lnTo>
                  <a:lnTo>
                    <a:pt x="148894" y="1968499"/>
                  </a:lnTo>
                  <a:lnTo>
                    <a:pt x="152994" y="1981199"/>
                  </a:lnTo>
                  <a:lnTo>
                    <a:pt x="148894" y="1993899"/>
                  </a:lnTo>
                  <a:close/>
                </a:path>
                <a:path w="6189344" h="2298700">
                  <a:moveTo>
                    <a:pt x="6058447" y="1981199"/>
                  </a:moveTo>
                  <a:lnTo>
                    <a:pt x="194153" y="1981199"/>
                  </a:lnTo>
                  <a:lnTo>
                    <a:pt x="195629" y="1968499"/>
                  </a:lnTo>
                  <a:lnTo>
                    <a:pt x="6057463" y="1968499"/>
                  </a:lnTo>
                  <a:lnTo>
                    <a:pt x="6058580" y="1970969"/>
                  </a:lnTo>
                  <a:lnTo>
                    <a:pt x="6058447" y="1981199"/>
                  </a:lnTo>
                  <a:close/>
                </a:path>
                <a:path w="6189344" h="2298700">
                  <a:moveTo>
                    <a:pt x="6059009" y="1971919"/>
                  </a:moveTo>
                  <a:lnTo>
                    <a:pt x="6058580" y="1970969"/>
                  </a:lnTo>
                  <a:lnTo>
                    <a:pt x="6058611" y="1968499"/>
                  </a:lnTo>
                  <a:lnTo>
                    <a:pt x="6059009" y="1971919"/>
                  </a:lnTo>
                  <a:close/>
                </a:path>
                <a:path w="6189344" h="2298700">
                  <a:moveTo>
                    <a:pt x="6063203" y="1981199"/>
                  </a:moveTo>
                  <a:lnTo>
                    <a:pt x="6060087" y="1981199"/>
                  </a:lnTo>
                  <a:lnTo>
                    <a:pt x="6059009" y="1971919"/>
                  </a:lnTo>
                  <a:lnTo>
                    <a:pt x="6063203" y="1981199"/>
                  </a:lnTo>
                  <a:close/>
                </a:path>
                <a:path w="6189344" h="2298700">
                  <a:moveTo>
                    <a:pt x="82810" y="1993899"/>
                  </a:moveTo>
                  <a:lnTo>
                    <a:pt x="63132" y="1993899"/>
                  </a:lnTo>
                  <a:lnTo>
                    <a:pt x="66904" y="1981199"/>
                  </a:lnTo>
                  <a:lnTo>
                    <a:pt x="80350" y="1981199"/>
                  </a:lnTo>
                  <a:lnTo>
                    <a:pt x="82810" y="1993899"/>
                  </a:lnTo>
                  <a:close/>
                </a:path>
                <a:path w="6189344" h="2298700">
                  <a:moveTo>
                    <a:pt x="6065663" y="1993899"/>
                  </a:moveTo>
                  <a:lnTo>
                    <a:pt x="168244" y="1993899"/>
                  </a:lnTo>
                  <a:lnTo>
                    <a:pt x="169228" y="1981199"/>
                  </a:lnTo>
                  <a:lnTo>
                    <a:pt x="6063039" y="1981199"/>
                  </a:lnTo>
                  <a:lnTo>
                    <a:pt x="6065663" y="1993899"/>
                  </a:lnTo>
                  <a:close/>
                </a:path>
                <a:path w="6189344" h="2298700">
                  <a:moveTo>
                    <a:pt x="143155" y="2006599"/>
                  </a:moveTo>
                  <a:lnTo>
                    <a:pt x="69691" y="2006599"/>
                  </a:lnTo>
                  <a:lnTo>
                    <a:pt x="67396" y="1993899"/>
                  </a:lnTo>
                  <a:lnTo>
                    <a:pt x="141843" y="1993899"/>
                  </a:lnTo>
                  <a:lnTo>
                    <a:pt x="143155" y="2006599"/>
                  </a:lnTo>
                  <a:close/>
                </a:path>
                <a:path w="6189344" h="2298700">
                  <a:moveTo>
                    <a:pt x="204484" y="2006599"/>
                  </a:moveTo>
                  <a:lnTo>
                    <a:pt x="151518" y="2006599"/>
                  </a:lnTo>
                  <a:lnTo>
                    <a:pt x="154142" y="1993899"/>
                  </a:lnTo>
                  <a:lnTo>
                    <a:pt x="204156" y="1993899"/>
                  </a:lnTo>
                  <a:lnTo>
                    <a:pt x="204484" y="2006599"/>
                  </a:lnTo>
                  <a:close/>
                </a:path>
                <a:path w="6189344" h="2298700">
                  <a:moveTo>
                    <a:pt x="6066647" y="2006599"/>
                  </a:moveTo>
                  <a:lnTo>
                    <a:pt x="223406" y="2006599"/>
                  </a:lnTo>
                  <a:lnTo>
                    <a:pt x="223444" y="1993899"/>
                  </a:lnTo>
                  <a:lnTo>
                    <a:pt x="6066811" y="1993899"/>
                  </a:lnTo>
                  <a:lnTo>
                    <a:pt x="6066647" y="2006599"/>
                  </a:lnTo>
                  <a:close/>
                </a:path>
                <a:path w="6189344" h="2298700">
                  <a:moveTo>
                    <a:pt x="101503" y="2019299"/>
                  </a:moveTo>
                  <a:lnTo>
                    <a:pt x="55261" y="2019299"/>
                  </a:lnTo>
                  <a:lnTo>
                    <a:pt x="57885" y="2006599"/>
                  </a:lnTo>
                  <a:lnTo>
                    <a:pt x="100192" y="2006599"/>
                  </a:lnTo>
                  <a:lnTo>
                    <a:pt x="101503" y="2019299"/>
                  </a:lnTo>
                  <a:close/>
                </a:path>
                <a:path w="6189344" h="2298700">
                  <a:moveTo>
                    <a:pt x="162505" y="2019299"/>
                  </a:moveTo>
                  <a:lnTo>
                    <a:pt x="116918" y="2019299"/>
                  </a:lnTo>
                  <a:lnTo>
                    <a:pt x="106095" y="2006599"/>
                  </a:lnTo>
                  <a:lnTo>
                    <a:pt x="167096" y="2006599"/>
                  </a:lnTo>
                  <a:lnTo>
                    <a:pt x="162505" y="2019299"/>
                  </a:lnTo>
                  <a:close/>
                </a:path>
                <a:path w="6189344" h="2298700">
                  <a:moveTo>
                    <a:pt x="188742" y="2019299"/>
                  </a:moveTo>
                  <a:lnTo>
                    <a:pt x="182018" y="2019299"/>
                  </a:lnTo>
                  <a:lnTo>
                    <a:pt x="182182" y="2006599"/>
                  </a:lnTo>
                  <a:lnTo>
                    <a:pt x="193825" y="2006599"/>
                  </a:lnTo>
                  <a:lnTo>
                    <a:pt x="188742" y="2019299"/>
                  </a:lnTo>
                  <a:close/>
                </a:path>
                <a:path w="6189344" h="2298700">
                  <a:moveTo>
                    <a:pt x="6074190" y="2019299"/>
                  </a:moveTo>
                  <a:lnTo>
                    <a:pt x="222686" y="2019299"/>
                  </a:lnTo>
                  <a:lnTo>
                    <a:pt x="222358" y="2006599"/>
                  </a:lnTo>
                  <a:lnTo>
                    <a:pt x="6072550" y="2006599"/>
                  </a:lnTo>
                  <a:lnTo>
                    <a:pt x="6074190" y="2019299"/>
                  </a:lnTo>
                  <a:close/>
                </a:path>
                <a:path w="6189344" h="2298700">
                  <a:moveTo>
                    <a:pt x="83630" y="2044699"/>
                  </a:moveTo>
                  <a:lnTo>
                    <a:pt x="67231" y="2044699"/>
                  </a:lnTo>
                  <a:lnTo>
                    <a:pt x="64280" y="2031999"/>
                  </a:lnTo>
                  <a:lnTo>
                    <a:pt x="30992" y="2031999"/>
                  </a:lnTo>
                  <a:lnTo>
                    <a:pt x="32795" y="2019299"/>
                  </a:lnTo>
                  <a:lnTo>
                    <a:pt x="82646" y="2019299"/>
                  </a:lnTo>
                  <a:lnTo>
                    <a:pt x="83302" y="2031999"/>
                  </a:lnTo>
                  <a:lnTo>
                    <a:pt x="83630" y="2044699"/>
                  </a:lnTo>
                  <a:close/>
                </a:path>
                <a:path w="6189344" h="2298700">
                  <a:moveTo>
                    <a:pt x="171032" y="2031999"/>
                  </a:moveTo>
                  <a:lnTo>
                    <a:pt x="126593" y="2031999"/>
                  </a:lnTo>
                  <a:lnTo>
                    <a:pt x="124953" y="2019299"/>
                  </a:lnTo>
                  <a:lnTo>
                    <a:pt x="166932" y="2019299"/>
                  </a:lnTo>
                  <a:lnTo>
                    <a:pt x="171032" y="2031999"/>
                  </a:lnTo>
                  <a:close/>
                </a:path>
                <a:path w="6189344" h="2298700">
                  <a:moveTo>
                    <a:pt x="6077962" y="2031999"/>
                  </a:moveTo>
                  <a:lnTo>
                    <a:pt x="182674" y="2031999"/>
                  </a:lnTo>
                  <a:lnTo>
                    <a:pt x="191045" y="2019299"/>
                  </a:lnTo>
                  <a:lnTo>
                    <a:pt x="6077142" y="2019299"/>
                  </a:lnTo>
                  <a:lnTo>
                    <a:pt x="6077962" y="2031999"/>
                  </a:lnTo>
                  <a:close/>
                </a:path>
                <a:path w="6189344" h="2298700">
                  <a:moveTo>
                    <a:pt x="47718" y="2057399"/>
                  </a:moveTo>
                  <a:lnTo>
                    <a:pt x="32959" y="2057399"/>
                  </a:lnTo>
                  <a:lnTo>
                    <a:pt x="33615" y="2044699"/>
                  </a:lnTo>
                  <a:lnTo>
                    <a:pt x="33287" y="2031999"/>
                  </a:lnTo>
                  <a:lnTo>
                    <a:pt x="57393" y="2031999"/>
                  </a:lnTo>
                  <a:lnTo>
                    <a:pt x="53621" y="2044699"/>
                  </a:lnTo>
                  <a:lnTo>
                    <a:pt x="50505" y="2044699"/>
                  </a:lnTo>
                  <a:lnTo>
                    <a:pt x="47718" y="2057399"/>
                  </a:lnTo>
                  <a:close/>
                </a:path>
                <a:path w="6189344" h="2298700">
                  <a:moveTo>
                    <a:pt x="104619" y="2044699"/>
                  </a:moveTo>
                  <a:lnTo>
                    <a:pt x="103472" y="2044699"/>
                  </a:lnTo>
                  <a:lnTo>
                    <a:pt x="103472" y="2031999"/>
                  </a:lnTo>
                  <a:lnTo>
                    <a:pt x="104783" y="2031999"/>
                  </a:lnTo>
                  <a:lnTo>
                    <a:pt x="104619" y="2044699"/>
                  </a:lnTo>
                  <a:close/>
                </a:path>
                <a:path w="6189344" h="2298700">
                  <a:moveTo>
                    <a:pt x="172672" y="2044699"/>
                  </a:moveTo>
                  <a:lnTo>
                    <a:pt x="143975" y="2044699"/>
                  </a:lnTo>
                  <a:lnTo>
                    <a:pt x="146762" y="2031999"/>
                  </a:lnTo>
                  <a:lnTo>
                    <a:pt x="173655" y="2031999"/>
                  </a:lnTo>
                  <a:lnTo>
                    <a:pt x="172672" y="2044699"/>
                  </a:lnTo>
                  <a:close/>
                </a:path>
                <a:path w="6189344" h="2298700">
                  <a:moveTo>
                    <a:pt x="223014" y="2044699"/>
                  </a:moveTo>
                  <a:lnTo>
                    <a:pt x="186223" y="2044699"/>
                  </a:lnTo>
                  <a:lnTo>
                    <a:pt x="181691" y="2031999"/>
                  </a:lnTo>
                  <a:lnTo>
                    <a:pt x="225310" y="2031999"/>
                  </a:lnTo>
                  <a:lnTo>
                    <a:pt x="223014" y="2044699"/>
                  </a:lnTo>
                  <a:close/>
                </a:path>
                <a:path w="6189344" h="2298700">
                  <a:moveTo>
                    <a:pt x="387815" y="2044699"/>
                  </a:moveTo>
                  <a:lnTo>
                    <a:pt x="230885" y="2044699"/>
                  </a:lnTo>
                  <a:lnTo>
                    <a:pt x="232689" y="2031999"/>
                  </a:lnTo>
                  <a:lnTo>
                    <a:pt x="388307" y="2031999"/>
                  </a:lnTo>
                  <a:lnTo>
                    <a:pt x="387815" y="2044699"/>
                  </a:lnTo>
                  <a:close/>
                </a:path>
                <a:path w="6189344" h="2298700">
                  <a:moveTo>
                    <a:pt x="6083045" y="2044699"/>
                  </a:moveTo>
                  <a:lnTo>
                    <a:pt x="391095" y="2044699"/>
                  </a:lnTo>
                  <a:lnTo>
                    <a:pt x="390931" y="2031999"/>
                  </a:lnTo>
                  <a:lnTo>
                    <a:pt x="6081897" y="2031999"/>
                  </a:lnTo>
                  <a:lnTo>
                    <a:pt x="6083045" y="2044699"/>
                  </a:lnTo>
                  <a:close/>
                </a:path>
                <a:path w="6189344" h="2298700">
                  <a:moveTo>
                    <a:pt x="6085669" y="2044699"/>
                  </a:moveTo>
                  <a:lnTo>
                    <a:pt x="6085013" y="2044699"/>
                  </a:lnTo>
                  <a:lnTo>
                    <a:pt x="6083701" y="2031999"/>
                  </a:lnTo>
                  <a:lnTo>
                    <a:pt x="6085669" y="2044699"/>
                  </a:lnTo>
                  <a:close/>
                </a:path>
                <a:path w="6189344" h="2298700">
                  <a:moveTo>
                    <a:pt x="169720" y="2057399"/>
                  </a:moveTo>
                  <a:lnTo>
                    <a:pt x="119542" y="2057399"/>
                  </a:lnTo>
                  <a:lnTo>
                    <a:pt x="127413" y="2044699"/>
                  </a:lnTo>
                  <a:lnTo>
                    <a:pt x="170704" y="2044699"/>
                  </a:lnTo>
                  <a:lnTo>
                    <a:pt x="169720" y="2057399"/>
                  </a:lnTo>
                  <a:close/>
                </a:path>
                <a:path w="6189344" h="2298700">
                  <a:moveTo>
                    <a:pt x="6090588" y="2057399"/>
                  </a:moveTo>
                  <a:lnTo>
                    <a:pt x="196613" y="2057399"/>
                  </a:lnTo>
                  <a:lnTo>
                    <a:pt x="202680" y="2044699"/>
                  </a:lnTo>
                  <a:lnTo>
                    <a:pt x="6090260" y="2044699"/>
                  </a:lnTo>
                  <a:lnTo>
                    <a:pt x="6090588" y="2057399"/>
                  </a:lnTo>
                  <a:close/>
                </a:path>
                <a:path w="6189344" h="2298700">
                  <a:moveTo>
                    <a:pt x="6093497" y="2051137"/>
                  </a:moveTo>
                  <a:lnTo>
                    <a:pt x="6090588" y="2044699"/>
                  </a:lnTo>
                  <a:lnTo>
                    <a:pt x="6092105" y="2044699"/>
                  </a:lnTo>
                  <a:lnTo>
                    <a:pt x="6093497" y="2051137"/>
                  </a:lnTo>
                  <a:close/>
                </a:path>
                <a:path w="6189344" h="2298700">
                  <a:moveTo>
                    <a:pt x="6096211" y="2060407"/>
                  </a:moveTo>
                  <a:lnTo>
                    <a:pt x="6095222" y="2058219"/>
                  </a:lnTo>
                  <a:lnTo>
                    <a:pt x="6095179" y="2057399"/>
                  </a:lnTo>
                  <a:lnTo>
                    <a:pt x="6094852" y="2057399"/>
                  </a:lnTo>
                  <a:lnTo>
                    <a:pt x="6093497" y="2051137"/>
                  </a:lnTo>
                  <a:lnTo>
                    <a:pt x="6096327" y="2057399"/>
                  </a:lnTo>
                  <a:lnTo>
                    <a:pt x="6095179" y="2057399"/>
                  </a:lnTo>
                  <a:lnTo>
                    <a:pt x="6095222" y="2058219"/>
                  </a:lnTo>
                  <a:lnTo>
                    <a:pt x="6096296" y="2058219"/>
                  </a:lnTo>
                  <a:lnTo>
                    <a:pt x="6096211" y="2060407"/>
                  </a:lnTo>
                  <a:close/>
                </a:path>
                <a:path w="6189344" h="2298700">
                  <a:moveTo>
                    <a:pt x="113146" y="2070099"/>
                  </a:moveTo>
                  <a:lnTo>
                    <a:pt x="75103" y="2070099"/>
                  </a:lnTo>
                  <a:lnTo>
                    <a:pt x="72807" y="2057399"/>
                  </a:lnTo>
                  <a:lnTo>
                    <a:pt x="113146" y="2057399"/>
                  </a:lnTo>
                  <a:lnTo>
                    <a:pt x="113146" y="2070099"/>
                  </a:lnTo>
                  <a:close/>
                </a:path>
                <a:path w="6189344" h="2298700">
                  <a:moveTo>
                    <a:pt x="184150" y="2070099"/>
                  </a:moveTo>
                  <a:lnTo>
                    <a:pt x="125117" y="2070099"/>
                  </a:lnTo>
                  <a:lnTo>
                    <a:pt x="119706" y="2057399"/>
                  </a:lnTo>
                  <a:lnTo>
                    <a:pt x="184970" y="2057399"/>
                  </a:lnTo>
                  <a:lnTo>
                    <a:pt x="184150" y="2070099"/>
                  </a:lnTo>
                  <a:close/>
                </a:path>
                <a:path w="6189344" h="2298700">
                  <a:moveTo>
                    <a:pt x="317467" y="2070099"/>
                  </a:moveTo>
                  <a:lnTo>
                    <a:pt x="184314" y="2070099"/>
                  </a:lnTo>
                  <a:lnTo>
                    <a:pt x="190382" y="2057399"/>
                  </a:lnTo>
                  <a:lnTo>
                    <a:pt x="318779" y="2057399"/>
                  </a:lnTo>
                  <a:lnTo>
                    <a:pt x="317467" y="2070099"/>
                  </a:lnTo>
                  <a:close/>
                </a:path>
                <a:path w="6189344" h="2298700">
                  <a:moveTo>
                    <a:pt x="6095836" y="2070099"/>
                  </a:moveTo>
                  <a:lnTo>
                    <a:pt x="319271" y="2070099"/>
                  </a:lnTo>
                  <a:lnTo>
                    <a:pt x="319435" y="2057399"/>
                  </a:lnTo>
                  <a:lnTo>
                    <a:pt x="6094852" y="2057399"/>
                  </a:lnTo>
                  <a:lnTo>
                    <a:pt x="6095222" y="2058219"/>
                  </a:lnTo>
                  <a:lnTo>
                    <a:pt x="6095836" y="2070099"/>
                  </a:lnTo>
                  <a:close/>
                </a:path>
                <a:path w="6189344" h="2298700">
                  <a:moveTo>
                    <a:pt x="6100591" y="2070099"/>
                  </a:moveTo>
                  <a:lnTo>
                    <a:pt x="6096211" y="2060407"/>
                  </a:lnTo>
                  <a:lnTo>
                    <a:pt x="6096327" y="2057399"/>
                  </a:lnTo>
                  <a:lnTo>
                    <a:pt x="6098459" y="2057399"/>
                  </a:lnTo>
                  <a:lnTo>
                    <a:pt x="6100591" y="2070099"/>
                  </a:lnTo>
                  <a:close/>
                </a:path>
                <a:path w="6189344" h="2298700">
                  <a:moveTo>
                    <a:pt x="6103051" y="2070099"/>
                  </a:moveTo>
                  <a:lnTo>
                    <a:pt x="6100591" y="2070099"/>
                  </a:lnTo>
                  <a:lnTo>
                    <a:pt x="6098459" y="2057399"/>
                  </a:lnTo>
                  <a:lnTo>
                    <a:pt x="6098951" y="2057399"/>
                  </a:lnTo>
                  <a:lnTo>
                    <a:pt x="6103051" y="2070099"/>
                  </a:lnTo>
                  <a:close/>
                </a:path>
                <a:path w="6189344" h="2298700">
                  <a:moveTo>
                    <a:pt x="6100591" y="2070099"/>
                  </a:moveTo>
                  <a:lnTo>
                    <a:pt x="6095836" y="2070099"/>
                  </a:lnTo>
                  <a:lnTo>
                    <a:pt x="6096211" y="2060407"/>
                  </a:lnTo>
                  <a:lnTo>
                    <a:pt x="6100591" y="2070099"/>
                  </a:lnTo>
                  <a:close/>
                </a:path>
                <a:path w="6189344" h="2298700">
                  <a:moveTo>
                    <a:pt x="102365" y="2082799"/>
                  </a:moveTo>
                  <a:lnTo>
                    <a:pt x="80350" y="2082799"/>
                  </a:lnTo>
                  <a:lnTo>
                    <a:pt x="89041" y="2070099"/>
                  </a:lnTo>
                  <a:lnTo>
                    <a:pt x="107838" y="2070099"/>
                  </a:lnTo>
                  <a:lnTo>
                    <a:pt x="102365" y="2082799"/>
                  </a:lnTo>
                  <a:close/>
                </a:path>
                <a:path w="6189344" h="2298700">
                  <a:moveTo>
                    <a:pt x="138728" y="2082799"/>
                  </a:moveTo>
                  <a:lnTo>
                    <a:pt x="133152" y="2082799"/>
                  </a:lnTo>
                  <a:lnTo>
                    <a:pt x="131840" y="2070099"/>
                  </a:lnTo>
                  <a:lnTo>
                    <a:pt x="140531" y="2070099"/>
                  </a:lnTo>
                  <a:lnTo>
                    <a:pt x="138728" y="2082799"/>
                  </a:lnTo>
                  <a:close/>
                </a:path>
                <a:path w="6189344" h="2298700">
                  <a:moveTo>
                    <a:pt x="285163" y="2082799"/>
                  </a:moveTo>
                  <a:lnTo>
                    <a:pt x="152502" y="2082799"/>
                  </a:lnTo>
                  <a:lnTo>
                    <a:pt x="153158" y="2070099"/>
                  </a:lnTo>
                  <a:lnTo>
                    <a:pt x="288278" y="2070099"/>
                  </a:lnTo>
                  <a:lnTo>
                    <a:pt x="285163" y="2082799"/>
                  </a:lnTo>
                  <a:close/>
                </a:path>
                <a:path w="6189344" h="2298700">
                  <a:moveTo>
                    <a:pt x="304348" y="2082799"/>
                  </a:moveTo>
                  <a:lnTo>
                    <a:pt x="291230" y="2082799"/>
                  </a:lnTo>
                  <a:lnTo>
                    <a:pt x="293526" y="2070099"/>
                  </a:lnTo>
                  <a:lnTo>
                    <a:pt x="306152" y="2070099"/>
                  </a:lnTo>
                  <a:lnTo>
                    <a:pt x="304348" y="2082799"/>
                  </a:lnTo>
                  <a:close/>
                </a:path>
                <a:path w="6189344" h="2298700">
                  <a:moveTo>
                    <a:pt x="6103051" y="2082799"/>
                  </a:moveTo>
                  <a:lnTo>
                    <a:pt x="309268" y="2082799"/>
                  </a:lnTo>
                  <a:lnTo>
                    <a:pt x="310744" y="2070099"/>
                  </a:lnTo>
                  <a:lnTo>
                    <a:pt x="6097311" y="2070099"/>
                  </a:lnTo>
                  <a:lnTo>
                    <a:pt x="6103051" y="2082799"/>
                  </a:lnTo>
                  <a:close/>
                </a:path>
                <a:path w="6189344" h="2298700">
                  <a:moveTo>
                    <a:pt x="6110266" y="2095499"/>
                  </a:moveTo>
                  <a:lnTo>
                    <a:pt x="221866" y="2095499"/>
                  </a:lnTo>
                  <a:lnTo>
                    <a:pt x="221866" y="2082799"/>
                  </a:lnTo>
                  <a:lnTo>
                    <a:pt x="6103051" y="2082799"/>
                  </a:lnTo>
                  <a:lnTo>
                    <a:pt x="6101575" y="2070099"/>
                  </a:lnTo>
                  <a:lnTo>
                    <a:pt x="6104855" y="2070099"/>
                  </a:lnTo>
                  <a:lnTo>
                    <a:pt x="6104363" y="2082799"/>
                  </a:lnTo>
                  <a:lnTo>
                    <a:pt x="6110266" y="2095499"/>
                  </a:lnTo>
                  <a:close/>
                </a:path>
                <a:path w="6189344" h="2298700">
                  <a:moveTo>
                    <a:pt x="67068" y="2095499"/>
                  </a:moveTo>
                  <a:lnTo>
                    <a:pt x="46406" y="2095499"/>
                  </a:lnTo>
                  <a:lnTo>
                    <a:pt x="47882" y="2082799"/>
                  </a:lnTo>
                  <a:lnTo>
                    <a:pt x="64772" y="2082799"/>
                  </a:lnTo>
                  <a:lnTo>
                    <a:pt x="67068" y="2095499"/>
                  </a:lnTo>
                  <a:close/>
                </a:path>
                <a:path w="6189344" h="2298700">
                  <a:moveTo>
                    <a:pt x="91337" y="2095499"/>
                  </a:moveTo>
                  <a:lnTo>
                    <a:pt x="73955" y="2095499"/>
                  </a:lnTo>
                  <a:lnTo>
                    <a:pt x="76251" y="2082799"/>
                  </a:lnTo>
                  <a:lnTo>
                    <a:pt x="92157" y="2082799"/>
                  </a:lnTo>
                  <a:lnTo>
                    <a:pt x="91337" y="2095499"/>
                  </a:lnTo>
                  <a:close/>
                </a:path>
                <a:path w="6189344" h="2298700">
                  <a:moveTo>
                    <a:pt x="122493" y="2095499"/>
                  </a:moveTo>
                  <a:lnTo>
                    <a:pt x="106836" y="2095499"/>
                  </a:lnTo>
                  <a:lnTo>
                    <a:pt x="110051" y="2082799"/>
                  </a:lnTo>
                  <a:lnTo>
                    <a:pt x="114650" y="2082799"/>
                  </a:lnTo>
                  <a:lnTo>
                    <a:pt x="122493" y="2095499"/>
                  </a:lnTo>
                  <a:close/>
                </a:path>
                <a:path w="6189344" h="2298700">
                  <a:moveTo>
                    <a:pt x="142499" y="2095499"/>
                  </a:moveTo>
                  <a:lnTo>
                    <a:pt x="131840" y="2095499"/>
                  </a:lnTo>
                  <a:lnTo>
                    <a:pt x="132988" y="2082799"/>
                  </a:lnTo>
                  <a:lnTo>
                    <a:pt x="140203" y="2082799"/>
                  </a:lnTo>
                  <a:lnTo>
                    <a:pt x="142499" y="2095499"/>
                  </a:lnTo>
                  <a:close/>
                </a:path>
                <a:path w="6189344" h="2298700">
                  <a:moveTo>
                    <a:pt x="221538" y="2095499"/>
                  </a:moveTo>
                  <a:lnTo>
                    <a:pt x="161685" y="2095499"/>
                  </a:lnTo>
                  <a:lnTo>
                    <a:pt x="153158" y="2082799"/>
                  </a:lnTo>
                  <a:lnTo>
                    <a:pt x="221538" y="2082799"/>
                  </a:lnTo>
                  <a:lnTo>
                    <a:pt x="221538" y="2095499"/>
                  </a:lnTo>
                  <a:close/>
                </a:path>
                <a:path w="6189344" h="2298700">
                  <a:moveTo>
                    <a:pt x="6111578" y="2095499"/>
                  </a:moveTo>
                  <a:lnTo>
                    <a:pt x="6110266" y="2095499"/>
                  </a:lnTo>
                  <a:lnTo>
                    <a:pt x="6109118" y="2082799"/>
                  </a:lnTo>
                  <a:lnTo>
                    <a:pt x="6109282" y="2082799"/>
                  </a:lnTo>
                  <a:lnTo>
                    <a:pt x="6111578" y="2095499"/>
                  </a:lnTo>
                  <a:close/>
                </a:path>
                <a:path w="6189344" h="2298700">
                  <a:moveTo>
                    <a:pt x="6111302" y="2084832"/>
                  </a:moveTo>
                  <a:lnTo>
                    <a:pt x="6110594" y="2082799"/>
                  </a:lnTo>
                  <a:lnTo>
                    <a:pt x="6111250" y="2082799"/>
                  </a:lnTo>
                  <a:lnTo>
                    <a:pt x="6111302" y="2084832"/>
                  </a:lnTo>
                  <a:close/>
                </a:path>
                <a:path w="6189344" h="2298700">
                  <a:moveTo>
                    <a:pt x="6115021" y="2095499"/>
                  </a:moveTo>
                  <a:lnTo>
                    <a:pt x="6111578" y="2095499"/>
                  </a:lnTo>
                  <a:lnTo>
                    <a:pt x="6111302" y="2084832"/>
                  </a:lnTo>
                  <a:lnTo>
                    <a:pt x="6115021" y="2095499"/>
                  </a:lnTo>
                  <a:close/>
                </a:path>
                <a:path w="6189344" h="2298700">
                  <a:moveTo>
                    <a:pt x="82482" y="2120899"/>
                  </a:moveTo>
                  <a:lnTo>
                    <a:pt x="60657" y="2120899"/>
                  </a:lnTo>
                  <a:lnTo>
                    <a:pt x="60591" y="2108199"/>
                  </a:lnTo>
                  <a:lnTo>
                    <a:pt x="58802" y="2095499"/>
                  </a:lnTo>
                  <a:lnTo>
                    <a:pt x="145779" y="2095499"/>
                  </a:lnTo>
                  <a:lnTo>
                    <a:pt x="147255" y="2108199"/>
                  </a:lnTo>
                  <a:lnTo>
                    <a:pt x="81498" y="2108199"/>
                  </a:lnTo>
                  <a:lnTo>
                    <a:pt x="82482" y="2120899"/>
                  </a:lnTo>
                  <a:close/>
                </a:path>
                <a:path w="6189344" h="2298700">
                  <a:moveTo>
                    <a:pt x="204648" y="2108199"/>
                  </a:moveTo>
                  <a:lnTo>
                    <a:pt x="159061" y="2108199"/>
                  </a:lnTo>
                  <a:lnTo>
                    <a:pt x="160865" y="2095499"/>
                  </a:lnTo>
                  <a:lnTo>
                    <a:pt x="203008" y="2095499"/>
                  </a:lnTo>
                  <a:lnTo>
                    <a:pt x="204648" y="2108199"/>
                  </a:lnTo>
                  <a:close/>
                </a:path>
                <a:path w="6189344" h="2298700">
                  <a:moveTo>
                    <a:pt x="235804" y="2108199"/>
                  </a:moveTo>
                  <a:lnTo>
                    <a:pt x="209732" y="2108199"/>
                  </a:lnTo>
                  <a:lnTo>
                    <a:pt x="210387" y="2095499"/>
                  </a:lnTo>
                  <a:lnTo>
                    <a:pt x="237936" y="2095499"/>
                  </a:lnTo>
                  <a:lnTo>
                    <a:pt x="235804" y="2108199"/>
                  </a:lnTo>
                  <a:close/>
                </a:path>
                <a:path w="6189344" h="2298700">
                  <a:moveTo>
                    <a:pt x="293362" y="2108199"/>
                  </a:moveTo>
                  <a:lnTo>
                    <a:pt x="252039" y="2108199"/>
                  </a:lnTo>
                  <a:lnTo>
                    <a:pt x="245643" y="2095499"/>
                  </a:lnTo>
                  <a:lnTo>
                    <a:pt x="292378" y="2095499"/>
                  </a:lnTo>
                  <a:lnTo>
                    <a:pt x="293362" y="2108199"/>
                  </a:lnTo>
                  <a:close/>
                </a:path>
                <a:path w="6189344" h="2298700">
                  <a:moveTo>
                    <a:pt x="6114201" y="2108199"/>
                  </a:moveTo>
                  <a:lnTo>
                    <a:pt x="294510" y="2108199"/>
                  </a:lnTo>
                  <a:lnTo>
                    <a:pt x="294674" y="2095499"/>
                  </a:lnTo>
                  <a:lnTo>
                    <a:pt x="6111086" y="2095499"/>
                  </a:lnTo>
                  <a:lnTo>
                    <a:pt x="6114201" y="2108199"/>
                  </a:lnTo>
                  <a:close/>
                </a:path>
                <a:path w="6189344" h="2298700">
                  <a:moveTo>
                    <a:pt x="6118629" y="2108199"/>
                  </a:moveTo>
                  <a:lnTo>
                    <a:pt x="6115677" y="2108199"/>
                  </a:lnTo>
                  <a:lnTo>
                    <a:pt x="6115185" y="2095499"/>
                  </a:lnTo>
                  <a:lnTo>
                    <a:pt x="6118629" y="2108199"/>
                  </a:lnTo>
                  <a:close/>
                </a:path>
                <a:path w="6189344" h="2298700">
                  <a:moveTo>
                    <a:pt x="17381" y="2120899"/>
                  </a:moveTo>
                  <a:lnTo>
                    <a:pt x="13938" y="2108199"/>
                  </a:lnTo>
                  <a:lnTo>
                    <a:pt x="19185" y="2108199"/>
                  </a:lnTo>
                  <a:lnTo>
                    <a:pt x="17381" y="2120899"/>
                  </a:lnTo>
                  <a:close/>
                </a:path>
                <a:path w="6189344" h="2298700">
                  <a:moveTo>
                    <a:pt x="41815" y="2120899"/>
                  </a:moveTo>
                  <a:lnTo>
                    <a:pt x="40339" y="2120899"/>
                  </a:lnTo>
                  <a:lnTo>
                    <a:pt x="40339" y="2108199"/>
                  </a:lnTo>
                  <a:lnTo>
                    <a:pt x="41979" y="2108199"/>
                  </a:lnTo>
                  <a:lnTo>
                    <a:pt x="41815" y="2120899"/>
                  </a:lnTo>
                  <a:close/>
                </a:path>
                <a:path w="6189344" h="2298700">
                  <a:moveTo>
                    <a:pt x="131512" y="2120899"/>
                  </a:moveTo>
                  <a:lnTo>
                    <a:pt x="125186" y="2120899"/>
                  </a:lnTo>
                  <a:lnTo>
                    <a:pt x="121817" y="2108199"/>
                  </a:lnTo>
                  <a:lnTo>
                    <a:pt x="133152" y="2108199"/>
                  </a:lnTo>
                  <a:lnTo>
                    <a:pt x="131512" y="2120899"/>
                  </a:lnTo>
                  <a:close/>
                </a:path>
                <a:path w="6189344" h="2298700">
                  <a:moveTo>
                    <a:pt x="164145" y="2120899"/>
                  </a:moveTo>
                  <a:lnTo>
                    <a:pt x="146435" y="2120899"/>
                  </a:lnTo>
                  <a:lnTo>
                    <a:pt x="143975" y="2108199"/>
                  </a:lnTo>
                  <a:lnTo>
                    <a:pt x="167424" y="2108199"/>
                  </a:lnTo>
                  <a:lnTo>
                    <a:pt x="164145" y="2120899"/>
                  </a:lnTo>
                  <a:close/>
                </a:path>
                <a:path w="6189344" h="2298700">
                  <a:moveTo>
                    <a:pt x="213503" y="2120899"/>
                  </a:moveTo>
                  <a:lnTo>
                    <a:pt x="168900" y="2120899"/>
                  </a:lnTo>
                  <a:lnTo>
                    <a:pt x="167424" y="2108199"/>
                  </a:lnTo>
                  <a:lnTo>
                    <a:pt x="217439" y="2108199"/>
                  </a:lnTo>
                  <a:lnTo>
                    <a:pt x="213503" y="2120899"/>
                  </a:lnTo>
                  <a:close/>
                </a:path>
                <a:path w="6189344" h="2298700">
                  <a:moveTo>
                    <a:pt x="232033" y="2120899"/>
                  </a:moveTo>
                  <a:lnTo>
                    <a:pt x="219734" y="2120899"/>
                  </a:lnTo>
                  <a:lnTo>
                    <a:pt x="217439" y="2108199"/>
                  </a:lnTo>
                  <a:lnTo>
                    <a:pt x="233837" y="2108199"/>
                  </a:lnTo>
                  <a:lnTo>
                    <a:pt x="232033" y="2120899"/>
                  </a:lnTo>
                  <a:close/>
                </a:path>
                <a:path w="6189344" h="2298700">
                  <a:moveTo>
                    <a:pt x="251552" y="2120899"/>
                  </a:moveTo>
                  <a:lnTo>
                    <a:pt x="241067" y="2120899"/>
                  </a:lnTo>
                  <a:lnTo>
                    <a:pt x="246340" y="2108199"/>
                  </a:lnTo>
                  <a:lnTo>
                    <a:pt x="251552" y="2120899"/>
                  </a:lnTo>
                  <a:close/>
                </a:path>
                <a:path w="6189344" h="2298700">
                  <a:moveTo>
                    <a:pt x="6118629" y="2120899"/>
                  </a:moveTo>
                  <a:lnTo>
                    <a:pt x="264337" y="2120899"/>
                  </a:lnTo>
                  <a:lnTo>
                    <a:pt x="258270" y="2108199"/>
                  </a:lnTo>
                  <a:lnTo>
                    <a:pt x="6116005" y="2108199"/>
                  </a:lnTo>
                  <a:lnTo>
                    <a:pt x="6118629" y="2120899"/>
                  </a:lnTo>
                  <a:close/>
                </a:path>
                <a:path w="6189344" h="2298700">
                  <a:moveTo>
                    <a:pt x="6120761" y="2120899"/>
                  </a:moveTo>
                  <a:lnTo>
                    <a:pt x="6118629" y="2120899"/>
                  </a:lnTo>
                  <a:lnTo>
                    <a:pt x="6118956" y="2108199"/>
                  </a:lnTo>
                  <a:lnTo>
                    <a:pt x="6119777" y="2108199"/>
                  </a:lnTo>
                  <a:lnTo>
                    <a:pt x="6120761" y="2120899"/>
                  </a:lnTo>
                  <a:close/>
                </a:path>
                <a:path w="6189344" h="2298700">
                  <a:moveTo>
                    <a:pt x="6123303" y="2114553"/>
                  </a:moveTo>
                  <a:lnTo>
                    <a:pt x="6122400" y="2108199"/>
                  </a:lnTo>
                  <a:lnTo>
                    <a:pt x="6122564" y="2108199"/>
                  </a:lnTo>
                  <a:lnTo>
                    <a:pt x="6123009" y="2110013"/>
                  </a:lnTo>
                  <a:lnTo>
                    <a:pt x="6123303" y="2114553"/>
                  </a:lnTo>
                  <a:close/>
                </a:path>
                <a:path w="6189344" h="2298700">
                  <a:moveTo>
                    <a:pt x="6126500" y="2120899"/>
                  </a:moveTo>
                  <a:lnTo>
                    <a:pt x="6125680" y="2120899"/>
                  </a:lnTo>
                  <a:lnTo>
                    <a:pt x="6123009" y="2110013"/>
                  </a:lnTo>
                  <a:lnTo>
                    <a:pt x="6122892" y="2108199"/>
                  </a:lnTo>
                  <a:lnTo>
                    <a:pt x="6124696" y="2108199"/>
                  </a:lnTo>
                  <a:lnTo>
                    <a:pt x="6126500" y="2120899"/>
                  </a:lnTo>
                  <a:close/>
                </a:path>
                <a:path w="6189344" h="2298700">
                  <a:moveTo>
                    <a:pt x="6125680" y="2120899"/>
                  </a:moveTo>
                  <a:lnTo>
                    <a:pt x="6124204" y="2120899"/>
                  </a:lnTo>
                  <a:lnTo>
                    <a:pt x="6123303" y="2114553"/>
                  </a:lnTo>
                  <a:lnTo>
                    <a:pt x="6123009" y="2110013"/>
                  </a:lnTo>
                  <a:lnTo>
                    <a:pt x="6125680" y="2120899"/>
                  </a:lnTo>
                  <a:close/>
                </a:path>
                <a:path w="6189344" h="2298700">
                  <a:moveTo>
                    <a:pt x="6124204" y="2120899"/>
                  </a:moveTo>
                  <a:lnTo>
                    <a:pt x="6123713" y="2120899"/>
                  </a:lnTo>
                  <a:lnTo>
                    <a:pt x="6123303" y="2114553"/>
                  </a:lnTo>
                  <a:lnTo>
                    <a:pt x="6124204" y="2120899"/>
                  </a:lnTo>
                  <a:close/>
                </a:path>
                <a:path w="6189344" h="2298700">
                  <a:moveTo>
                    <a:pt x="82646" y="2133599"/>
                  </a:moveTo>
                  <a:lnTo>
                    <a:pt x="56409" y="2133599"/>
                  </a:lnTo>
                  <a:lnTo>
                    <a:pt x="57229" y="2120899"/>
                  </a:lnTo>
                  <a:lnTo>
                    <a:pt x="84122" y="2120899"/>
                  </a:lnTo>
                  <a:lnTo>
                    <a:pt x="82646" y="2133599"/>
                  </a:lnTo>
                  <a:close/>
                </a:path>
                <a:path w="6189344" h="2298700">
                  <a:moveTo>
                    <a:pt x="144467" y="2133599"/>
                  </a:moveTo>
                  <a:lnTo>
                    <a:pt x="121673" y="2133599"/>
                  </a:lnTo>
                  <a:lnTo>
                    <a:pt x="125281" y="2120899"/>
                  </a:lnTo>
                  <a:lnTo>
                    <a:pt x="140531" y="2120899"/>
                  </a:lnTo>
                  <a:lnTo>
                    <a:pt x="144467" y="2133599"/>
                  </a:lnTo>
                  <a:close/>
                </a:path>
                <a:path w="6189344" h="2298700">
                  <a:moveTo>
                    <a:pt x="157421" y="2133599"/>
                  </a:moveTo>
                  <a:lnTo>
                    <a:pt x="149058" y="2133599"/>
                  </a:lnTo>
                  <a:lnTo>
                    <a:pt x="147583" y="2120899"/>
                  </a:lnTo>
                  <a:lnTo>
                    <a:pt x="161029" y="2120899"/>
                  </a:lnTo>
                  <a:lnTo>
                    <a:pt x="157421" y="2133599"/>
                  </a:lnTo>
                  <a:close/>
                </a:path>
                <a:path w="6189344" h="2298700">
                  <a:moveTo>
                    <a:pt x="207600" y="2133599"/>
                  </a:moveTo>
                  <a:lnTo>
                    <a:pt x="172836" y="2133599"/>
                  </a:lnTo>
                  <a:lnTo>
                    <a:pt x="172836" y="2120899"/>
                  </a:lnTo>
                  <a:lnTo>
                    <a:pt x="210059" y="2120899"/>
                  </a:lnTo>
                  <a:lnTo>
                    <a:pt x="207600" y="2133599"/>
                  </a:lnTo>
                  <a:close/>
                </a:path>
                <a:path w="6189344" h="2298700">
                  <a:moveTo>
                    <a:pt x="6129451" y="2133599"/>
                  </a:moveTo>
                  <a:lnTo>
                    <a:pt x="219078" y="2133599"/>
                  </a:lnTo>
                  <a:lnTo>
                    <a:pt x="217439" y="2120899"/>
                  </a:lnTo>
                  <a:lnTo>
                    <a:pt x="6129124" y="2120899"/>
                  </a:lnTo>
                  <a:lnTo>
                    <a:pt x="6129451" y="2133599"/>
                  </a:lnTo>
                  <a:close/>
                </a:path>
                <a:path w="6189344" h="2298700">
                  <a:moveTo>
                    <a:pt x="125609" y="2158999"/>
                  </a:moveTo>
                  <a:lnTo>
                    <a:pt x="88221" y="2158999"/>
                  </a:lnTo>
                  <a:lnTo>
                    <a:pt x="89454" y="2146299"/>
                  </a:lnTo>
                  <a:lnTo>
                    <a:pt x="92300" y="2133599"/>
                  </a:lnTo>
                  <a:lnTo>
                    <a:pt x="6131583" y="2133599"/>
                  </a:lnTo>
                  <a:lnTo>
                    <a:pt x="6135847" y="2146299"/>
                  </a:lnTo>
                  <a:lnTo>
                    <a:pt x="123969" y="2146299"/>
                  </a:lnTo>
                  <a:lnTo>
                    <a:pt x="125609" y="2158999"/>
                  </a:lnTo>
                  <a:close/>
                </a:path>
                <a:path w="6189344" h="2298700">
                  <a:moveTo>
                    <a:pt x="20989" y="2158999"/>
                  </a:moveTo>
                  <a:lnTo>
                    <a:pt x="7051" y="2158999"/>
                  </a:lnTo>
                  <a:lnTo>
                    <a:pt x="12790" y="2146299"/>
                  </a:lnTo>
                  <a:lnTo>
                    <a:pt x="19841" y="2146299"/>
                  </a:lnTo>
                  <a:lnTo>
                    <a:pt x="20989" y="2158999"/>
                  </a:lnTo>
                  <a:close/>
                </a:path>
                <a:path w="6189344" h="2298700">
                  <a:moveTo>
                    <a:pt x="6138963" y="2158999"/>
                  </a:moveTo>
                  <a:lnTo>
                    <a:pt x="144139" y="2158999"/>
                  </a:lnTo>
                  <a:lnTo>
                    <a:pt x="140368" y="2146299"/>
                  </a:lnTo>
                  <a:lnTo>
                    <a:pt x="6134863" y="2146299"/>
                  </a:lnTo>
                  <a:lnTo>
                    <a:pt x="6138963" y="2158999"/>
                  </a:lnTo>
                  <a:close/>
                </a:path>
                <a:path w="6189344" h="2298700">
                  <a:moveTo>
                    <a:pt x="13446" y="2171699"/>
                  </a:moveTo>
                  <a:lnTo>
                    <a:pt x="983" y="2171699"/>
                  </a:lnTo>
                  <a:lnTo>
                    <a:pt x="328" y="2158999"/>
                  </a:lnTo>
                  <a:lnTo>
                    <a:pt x="17218" y="2158999"/>
                  </a:lnTo>
                  <a:lnTo>
                    <a:pt x="13446" y="2171699"/>
                  </a:lnTo>
                  <a:close/>
                </a:path>
                <a:path w="6189344" h="2298700">
                  <a:moveTo>
                    <a:pt x="98716" y="2171699"/>
                  </a:moveTo>
                  <a:lnTo>
                    <a:pt x="66248" y="2171699"/>
                  </a:lnTo>
                  <a:lnTo>
                    <a:pt x="68544" y="2158999"/>
                  </a:lnTo>
                  <a:lnTo>
                    <a:pt x="96421" y="2158999"/>
                  </a:lnTo>
                  <a:lnTo>
                    <a:pt x="98716" y="2171699"/>
                  </a:lnTo>
                  <a:close/>
                </a:path>
                <a:path w="6189344" h="2298700">
                  <a:moveTo>
                    <a:pt x="127741" y="2171699"/>
                  </a:moveTo>
                  <a:lnTo>
                    <a:pt x="113147" y="2171699"/>
                  </a:lnTo>
                  <a:lnTo>
                    <a:pt x="112491" y="2158999"/>
                  </a:lnTo>
                  <a:lnTo>
                    <a:pt x="129545" y="2158999"/>
                  </a:lnTo>
                  <a:lnTo>
                    <a:pt x="127741" y="2171699"/>
                  </a:lnTo>
                  <a:close/>
                </a:path>
                <a:path w="6189344" h="2298700">
                  <a:moveTo>
                    <a:pt x="166768" y="2171699"/>
                  </a:moveTo>
                  <a:lnTo>
                    <a:pt x="147583" y="2171699"/>
                  </a:lnTo>
                  <a:lnTo>
                    <a:pt x="145779" y="2158999"/>
                  </a:lnTo>
                  <a:lnTo>
                    <a:pt x="166932" y="2158999"/>
                  </a:lnTo>
                  <a:lnTo>
                    <a:pt x="166768" y="2171699"/>
                  </a:lnTo>
                  <a:close/>
                </a:path>
                <a:path w="6189344" h="2298700">
                  <a:moveTo>
                    <a:pt x="6142242" y="2171699"/>
                  </a:moveTo>
                  <a:lnTo>
                    <a:pt x="169556" y="2171699"/>
                  </a:lnTo>
                  <a:lnTo>
                    <a:pt x="169720" y="2158999"/>
                  </a:lnTo>
                  <a:lnTo>
                    <a:pt x="6140930" y="2158999"/>
                  </a:lnTo>
                  <a:lnTo>
                    <a:pt x="6142242" y="2171699"/>
                  </a:lnTo>
                  <a:close/>
                </a:path>
                <a:path w="6189344" h="2298700">
                  <a:moveTo>
                    <a:pt x="113147" y="2197099"/>
                  </a:moveTo>
                  <a:lnTo>
                    <a:pt x="97076" y="2197099"/>
                  </a:lnTo>
                  <a:lnTo>
                    <a:pt x="95273" y="2184399"/>
                  </a:lnTo>
                  <a:lnTo>
                    <a:pt x="75923" y="2184399"/>
                  </a:lnTo>
                  <a:lnTo>
                    <a:pt x="80350" y="2171699"/>
                  </a:lnTo>
                  <a:lnTo>
                    <a:pt x="107571" y="2171699"/>
                  </a:lnTo>
                  <a:lnTo>
                    <a:pt x="108391" y="2184399"/>
                  </a:lnTo>
                  <a:lnTo>
                    <a:pt x="113147" y="2197099"/>
                  </a:lnTo>
                  <a:close/>
                </a:path>
                <a:path w="6189344" h="2298700">
                  <a:moveTo>
                    <a:pt x="169228" y="2184399"/>
                  </a:moveTo>
                  <a:lnTo>
                    <a:pt x="136268" y="2184399"/>
                  </a:lnTo>
                  <a:lnTo>
                    <a:pt x="140368" y="2171699"/>
                  </a:lnTo>
                  <a:lnTo>
                    <a:pt x="170376" y="2171699"/>
                  </a:lnTo>
                  <a:lnTo>
                    <a:pt x="169228" y="2184399"/>
                  </a:lnTo>
                  <a:close/>
                </a:path>
                <a:path w="6189344" h="2298700">
                  <a:moveTo>
                    <a:pt x="210715" y="2184399"/>
                  </a:moveTo>
                  <a:lnTo>
                    <a:pt x="173164" y="2184399"/>
                  </a:lnTo>
                  <a:lnTo>
                    <a:pt x="174148" y="2171699"/>
                  </a:lnTo>
                  <a:lnTo>
                    <a:pt x="218258" y="2171699"/>
                  </a:lnTo>
                  <a:lnTo>
                    <a:pt x="210715" y="2184399"/>
                  </a:lnTo>
                  <a:close/>
                </a:path>
                <a:path w="6189344" h="2298700">
                  <a:moveTo>
                    <a:pt x="6149785" y="2184399"/>
                  </a:moveTo>
                  <a:lnTo>
                    <a:pt x="221374" y="2184399"/>
                  </a:lnTo>
                  <a:lnTo>
                    <a:pt x="218750" y="2171699"/>
                  </a:lnTo>
                  <a:lnTo>
                    <a:pt x="6148146" y="2171699"/>
                  </a:lnTo>
                  <a:lnTo>
                    <a:pt x="6149785" y="2184399"/>
                  </a:lnTo>
                  <a:close/>
                </a:path>
                <a:path w="6189344" h="2298700">
                  <a:moveTo>
                    <a:pt x="6152737" y="2184399"/>
                  </a:moveTo>
                  <a:lnTo>
                    <a:pt x="6151097" y="2184399"/>
                  </a:lnTo>
                  <a:lnTo>
                    <a:pt x="6148965" y="2171699"/>
                  </a:lnTo>
                  <a:lnTo>
                    <a:pt x="6151589" y="2171699"/>
                  </a:lnTo>
                  <a:lnTo>
                    <a:pt x="6152737" y="2184399"/>
                  </a:lnTo>
                  <a:close/>
                </a:path>
                <a:path w="6189344" h="2298700">
                  <a:moveTo>
                    <a:pt x="65571" y="2222499"/>
                  </a:moveTo>
                  <a:lnTo>
                    <a:pt x="49850" y="2222499"/>
                  </a:lnTo>
                  <a:lnTo>
                    <a:pt x="50342" y="2209799"/>
                  </a:lnTo>
                  <a:lnTo>
                    <a:pt x="38863" y="2209799"/>
                  </a:lnTo>
                  <a:lnTo>
                    <a:pt x="41815" y="2197099"/>
                  </a:lnTo>
                  <a:lnTo>
                    <a:pt x="44602" y="2197099"/>
                  </a:lnTo>
                  <a:lnTo>
                    <a:pt x="50178" y="2184399"/>
                  </a:lnTo>
                  <a:lnTo>
                    <a:pt x="58213" y="2184399"/>
                  </a:lnTo>
                  <a:lnTo>
                    <a:pt x="66084" y="2197099"/>
                  </a:lnTo>
                  <a:lnTo>
                    <a:pt x="66050" y="2209799"/>
                  </a:lnTo>
                  <a:lnTo>
                    <a:pt x="65571" y="2222499"/>
                  </a:lnTo>
                  <a:close/>
                </a:path>
                <a:path w="6189344" h="2298700">
                  <a:moveTo>
                    <a:pt x="89697" y="2197099"/>
                  </a:moveTo>
                  <a:lnTo>
                    <a:pt x="77891" y="2197099"/>
                  </a:lnTo>
                  <a:lnTo>
                    <a:pt x="77727" y="2184399"/>
                  </a:lnTo>
                  <a:lnTo>
                    <a:pt x="93961" y="2184399"/>
                  </a:lnTo>
                  <a:lnTo>
                    <a:pt x="89697" y="2197099"/>
                  </a:lnTo>
                  <a:close/>
                </a:path>
                <a:path w="6189344" h="2298700">
                  <a:moveTo>
                    <a:pt x="135120" y="2197099"/>
                  </a:moveTo>
                  <a:lnTo>
                    <a:pt x="130857" y="2197099"/>
                  </a:lnTo>
                  <a:lnTo>
                    <a:pt x="128397" y="2184399"/>
                  </a:lnTo>
                  <a:lnTo>
                    <a:pt x="135120" y="2184399"/>
                  </a:lnTo>
                  <a:lnTo>
                    <a:pt x="135120" y="2197099"/>
                  </a:lnTo>
                  <a:close/>
                </a:path>
                <a:path w="6189344" h="2298700">
                  <a:moveTo>
                    <a:pt x="136760" y="2197099"/>
                  </a:moveTo>
                  <a:lnTo>
                    <a:pt x="135120" y="2197099"/>
                  </a:lnTo>
                  <a:lnTo>
                    <a:pt x="135120" y="2184399"/>
                  </a:lnTo>
                  <a:lnTo>
                    <a:pt x="136924" y="2184399"/>
                  </a:lnTo>
                  <a:lnTo>
                    <a:pt x="136760" y="2197099"/>
                  </a:lnTo>
                  <a:close/>
                </a:path>
                <a:path w="6189344" h="2298700">
                  <a:moveTo>
                    <a:pt x="137416" y="2197099"/>
                  </a:moveTo>
                  <a:lnTo>
                    <a:pt x="137088" y="2197099"/>
                  </a:lnTo>
                  <a:lnTo>
                    <a:pt x="137088" y="2184399"/>
                  </a:lnTo>
                  <a:lnTo>
                    <a:pt x="137252" y="2184399"/>
                  </a:lnTo>
                  <a:lnTo>
                    <a:pt x="137416" y="2190749"/>
                  </a:lnTo>
                  <a:lnTo>
                    <a:pt x="137416" y="2197099"/>
                  </a:lnTo>
                  <a:close/>
                </a:path>
                <a:path w="6189344" h="2298700">
                  <a:moveTo>
                    <a:pt x="137470" y="2192866"/>
                  </a:moveTo>
                  <a:lnTo>
                    <a:pt x="137416" y="2184399"/>
                  </a:lnTo>
                  <a:lnTo>
                    <a:pt x="137580" y="2184399"/>
                  </a:lnTo>
                  <a:lnTo>
                    <a:pt x="137470" y="2192866"/>
                  </a:lnTo>
                  <a:close/>
                </a:path>
                <a:path w="6189344" h="2298700">
                  <a:moveTo>
                    <a:pt x="137908" y="2197099"/>
                  </a:moveTo>
                  <a:lnTo>
                    <a:pt x="137744" y="2197099"/>
                  </a:lnTo>
                  <a:lnTo>
                    <a:pt x="137744" y="2184399"/>
                  </a:lnTo>
                  <a:lnTo>
                    <a:pt x="137908" y="2184399"/>
                  </a:lnTo>
                  <a:lnTo>
                    <a:pt x="137908" y="2197099"/>
                  </a:lnTo>
                  <a:close/>
                </a:path>
                <a:path w="6189344" h="2298700">
                  <a:moveTo>
                    <a:pt x="223014" y="2197099"/>
                  </a:moveTo>
                  <a:lnTo>
                    <a:pt x="138072" y="2197099"/>
                  </a:lnTo>
                  <a:lnTo>
                    <a:pt x="137908" y="2184399"/>
                  </a:lnTo>
                  <a:lnTo>
                    <a:pt x="219734" y="2184399"/>
                  </a:lnTo>
                  <a:lnTo>
                    <a:pt x="223014" y="2197099"/>
                  </a:lnTo>
                  <a:close/>
                </a:path>
                <a:path w="6189344" h="2298700">
                  <a:moveTo>
                    <a:pt x="6157984" y="2209799"/>
                  </a:moveTo>
                  <a:lnTo>
                    <a:pt x="229409" y="2209799"/>
                  </a:lnTo>
                  <a:lnTo>
                    <a:pt x="228753" y="2197099"/>
                  </a:lnTo>
                  <a:lnTo>
                    <a:pt x="230557" y="2184399"/>
                  </a:lnTo>
                  <a:lnTo>
                    <a:pt x="241052" y="2184399"/>
                  </a:lnTo>
                  <a:lnTo>
                    <a:pt x="241052" y="2197099"/>
                  </a:lnTo>
                  <a:lnTo>
                    <a:pt x="6156143" y="2197099"/>
                  </a:lnTo>
                  <a:lnTo>
                    <a:pt x="6157258" y="2200416"/>
                  </a:lnTo>
                  <a:lnTo>
                    <a:pt x="6157984" y="2209799"/>
                  </a:lnTo>
                  <a:close/>
                </a:path>
                <a:path w="6189344" h="2298700">
                  <a:moveTo>
                    <a:pt x="242364" y="2197099"/>
                  </a:moveTo>
                  <a:lnTo>
                    <a:pt x="241708" y="2197099"/>
                  </a:lnTo>
                  <a:lnTo>
                    <a:pt x="241872" y="2184399"/>
                  </a:lnTo>
                  <a:lnTo>
                    <a:pt x="242528" y="2184399"/>
                  </a:lnTo>
                  <a:lnTo>
                    <a:pt x="242364" y="2197099"/>
                  </a:lnTo>
                  <a:close/>
                </a:path>
                <a:path w="6189344" h="2298700">
                  <a:moveTo>
                    <a:pt x="6153721" y="2197099"/>
                  </a:moveTo>
                  <a:lnTo>
                    <a:pt x="244168" y="2197099"/>
                  </a:lnTo>
                  <a:lnTo>
                    <a:pt x="244168" y="2184399"/>
                  </a:lnTo>
                  <a:lnTo>
                    <a:pt x="6153886" y="2184399"/>
                  </a:lnTo>
                  <a:lnTo>
                    <a:pt x="6153721" y="2197099"/>
                  </a:lnTo>
                  <a:close/>
                </a:path>
                <a:path w="6189344" h="2298700">
                  <a:moveTo>
                    <a:pt x="6157829" y="2195092"/>
                  </a:moveTo>
                  <a:lnTo>
                    <a:pt x="6154377" y="2184399"/>
                  </a:lnTo>
                  <a:lnTo>
                    <a:pt x="6157001" y="2184399"/>
                  </a:lnTo>
                  <a:lnTo>
                    <a:pt x="6157829" y="2195092"/>
                  </a:lnTo>
                  <a:close/>
                </a:path>
                <a:path w="6189344" h="2298700">
                  <a:moveTo>
                    <a:pt x="137580" y="2197099"/>
                  </a:moveTo>
                  <a:lnTo>
                    <a:pt x="137416" y="2197099"/>
                  </a:lnTo>
                  <a:lnTo>
                    <a:pt x="137470" y="2192866"/>
                  </a:lnTo>
                  <a:lnTo>
                    <a:pt x="137580" y="2197099"/>
                  </a:lnTo>
                  <a:close/>
                </a:path>
                <a:path w="6189344" h="2298700">
                  <a:moveTo>
                    <a:pt x="6158477" y="2197099"/>
                  </a:moveTo>
                  <a:lnTo>
                    <a:pt x="6157984" y="2197099"/>
                  </a:lnTo>
                  <a:lnTo>
                    <a:pt x="6157829" y="2195092"/>
                  </a:lnTo>
                  <a:lnTo>
                    <a:pt x="6158477" y="2197099"/>
                  </a:lnTo>
                  <a:close/>
                </a:path>
                <a:path w="6189344" h="2298700">
                  <a:moveTo>
                    <a:pt x="13446" y="2209799"/>
                  </a:moveTo>
                  <a:lnTo>
                    <a:pt x="3443" y="2209799"/>
                  </a:lnTo>
                  <a:lnTo>
                    <a:pt x="7379" y="2197099"/>
                  </a:lnTo>
                  <a:lnTo>
                    <a:pt x="10166" y="2197099"/>
                  </a:lnTo>
                  <a:lnTo>
                    <a:pt x="13446" y="2209799"/>
                  </a:lnTo>
                  <a:close/>
                </a:path>
                <a:path w="6189344" h="2298700">
                  <a:moveTo>
                    <a:pt x="127795" y="2222499"/>
                  </a:moveTo>
                  <a:lnTo>
                    <a:pt x="108719" y="2222499"/>
                  </a:lnTo>
                  <a:lnTo>
                    <a:pt x="111015" y="2209799"/>
                  </a:lnTo>
                  <a:lnTo>
                    <a:pt x="107407" y="2209799"/>
                  </a:lnTo>
                  <a:lnTo>
                    <a:pt x="102488" y="2197099"/>
                  </a:lnTo>
                  <a:lnTo>
                    <a:pt x="125117" y="2197099"/>
                  </a:lnTo>
                  <a:lnTo>
                    <a:pt x="127229" y="2209799"/>
                  </a:lnTo>
                  <a:lnTo>
                    <a:pt x="127795" y="2222499"/>
                  </a:lnTo>
                  <a:close/>
                </a:path>
                <a:path w="6189344" h="2298700">
                  <a:moveTo>
                    <a:pt x="224490" y="2209799"/>
                  </a:moveTo>
                  <a:lnTo>
                    <a:pt x="135448" y="2209799"/>
                  </a:lnTo>
                  <a:lnTo>
                    <a:pt x="134300" y="2197099"/>
                  </a:lnTo>
                  <a:lnTo>
                    <a:pt x="224326" y="2197099"/>
                  </a:lnTo>
                  <a:lnTo>
                    <a:pt x="224490" y="2209799"/>
                  </a:lnTo>
                  <a:close/>
                </a:path>
                <a:path w="6189344" h="2298700">
                  <a:moveTo>
                    <a:pt x="6160608" y="2209799"/>
                  </a:moveTo>
                  <a:lnTo>
                    <a:pt x="6160411" y="2209799"/>
                  </a:lnTo>
                  <a:lnTo>
                    <a:pt x="6157258" y="2200416"/>
                  </a:lnTo>
                  <a:lnTo>
                    <a:pt x="6157001" y="2197099"/>
                  </a:lnTo>
                  <a:lnTo>
                    <a:pt x="6159888" y="2197099"/>
                  </a:lnTo>
                  <a:lnTo>
                    <a:pt x="6160166" y="2198384"/>
                  </a:lnTo>
                  <a:lnTo>
                    <a:pt x="6160608" y="2209799"/>
                  </a:lnTo>
                  <a:close/>
                </a:path>
                <a:path w="6189344" h="2298700">
                  <a:moveTo>
                    <a:pt x="6163888" y="2209799"/>
                  </a:moveTo>
                  <a:lnTo>
                    <a:pt x="6162637" y="2209799"/>
                  </a:lnTo>
                  <a:lnTo>
                    <a:pt x="6160166" y="2198384"/>
                  </a:lnTo>
                  <a:lnTo>
                    <a:pt x="6160116" y="2197099"/>
                  </a:lnTo>
                  <a:lnTo>
                    <a:pt x="6163888" y="2209799"/>
                  </a:lnTo>
                  <a:close/>
                </a:path>
                <a:path w="6189344" h="2298700">
                  <a:moveTo>
                    <a:pt x="6162576" y="2222499"/>
                  </a:moveTo>
                  <a:lnTo>
                    <a:pt x="6160424" y="2217736"/>
                  </a:lnTo>
                  <a:lnTo>
                    <a:pt x="6159297" y="2209799"/>
                  </a:lnTo>
                  <a:lnTo>
                    <a:pt x="6157984" y="2209799"/>
                  </a:lnTo>
                  <a:lnTo>
                    <a:pt x="6157258" y="2200416"/>
                  </a:lnTo>
                  <a:lnTo>
                    <a:pt x="6160411" y="2209799"/>
                  </a:lnTo>
                  <a:lnTo>
                    <a:pt x="6162576" y="2222499"/>
                  </a:lnTo>
                  <a:close/>
                </a:path>
                <a:path w="6189344" h="2298700">
                  <a:moveTo>
                    <a:pt x="20005" y="2222499"/>
                  </a:moveTo>
                  <a:lnTo>
                    <a:pt x="4809" y="2222499"/>
                  </a:lnTo>
                  <a:lnTo>
                    <a:pt x="0" y="2209799"/>
                  </a:lnTo>
                  <a:lnTo>
                    <a:pt x="23121" y="2209799"/>
                  </a:lnTo>
                  <a:lnTo>
                    <a:pt x="20005" y="2222499"/>
                  </a:lnTo>
                  <a:close/>
                </a:path>
                <a:path w="6189344" h="2298700">
                  <a:moveTo>
                    <a:pt x="307464" y="2222499"/>
                  </a:moveTo>
                  <a:lnTo>
                    <a:pt x="135120" y="2222499"/>
                  </a:lnTo>
                  <a:lnTo>
                    <a:pt x="135284" y="2209799"/>
                  </a:lnTo>
                  <a:lnTo>
                    <a:pt x="309432" y="2209799"/>
                  </a:lnTo>
                  <a:lnTo>
                    <a:pt x="307464" y="2222499"/>
                  </a:lnTo>
                  <a:close/>
                </a:path>
                <a:path w="6189344" h="2298700">
                  <a:moveTo>
                    <a:pt x="6161100" y="2222499"/>
                  </a:moveTo>
                  <a:lnTo>
                    <a:pt x="311072" y="2222499"/>
                  </a:lnTo>
                  <a:lnTo>
                    <a:pt x="310580" y="2209799"/>
                  </a:lnTo>
                  <a:lnTo>
                    <a:pt x="6156837" y="2209799"/>
                  </a:lnTo>
                  <a:lnTo>
                    <a:pt x="6160424" y="2217736"/>
                  </a:lnTo>
                  <a:lnTo>
                    <a:pt x="6161100" y="2222499"/>
                  </a:lnTo>
                  <a:close/>
                </a:path>
                <a:path w="6189344" h="2298700">
                  <a:moveTo>
                    <a:pt x="6160424" y="2217736"/>
                  </a:moveTo>
                  <a:lnTo>
                    <a:pt x="6156837" y="2209799"/>
                  </a:lnTo>
                  <a:lnTo>
                    <a:pt x="6159297" y="2209799"/>
                  </a:lnTo>
                  <a:lnTo>
                    <a:pt x="6160424" y="2217736"/>
                  </a:lnTo>
                  <a:close/>
                </a:path>
                <a:path w="6189344" h="2298700">
                  <a:moveTo>
                    <a:pt x="6165855" y="2222499"/>
                  </a:moveTo>
                  <a:lnTo>
                    <a:pt x="6164052" y="2222499"/>
                  </a:lnTo>
                  <a:lnTo>
                    <a:pt x="6163396" y="2209799"/>
                  </a:lnTo>
                  <a:lnTo>
                    <a:pt x="6163723" y="2209799"/>
                  </a:lnTo>
                  <a:lnTo>
                    <a:pt x="6165855" y="2222499"/>
                  </a:lnTo>
                  <a:close/>
                </a:path>
                <a:path w="6189344" h="2298700">
                  <a:moveTo>
                    <a:pt x="6169135" y="2222499"/>
                  </a:moveTo>
                  <a:lnTo>
                    <a:pt x="6167823" y="2222499"/>
                  </a:lnTo>
                  <a:lnTo>
                    <a:pt x="6163888" y="2209799"/>
                  </a:lnTo>
                  <a:lnTo>
                    <a:pt x="6165848" y="2209799"/>
                  </a:lnTo>
                  <a:lnTo>
                    <a:pt x="6169135" y="2222499"/>
                  </a:lnTo>
                  <a:close/>
                </a:path>
                <a:path w="6189344" h="2298700">
                  <a:moveTo>
                    <a:pt x="63952" y="2235199"/>
                  </a:moveTo>
                  <a:lnTo>
                    <a:pt x="48046" y="2235199"/>
                  </a:lnTo>
                  <a:lnTo>
                    <a:pt x="48866" y="2222499"/>
                  </a:lnTo>
                  <a:lnTo>
                    <a:pt x="64816" y="2222499"/>
                  </a:lnTo>
                  <a:lnTo>
                    <a:pt x="63952" y="2235199"/>
                  </a:lnTo>
                  <a:close/>
                </a:path>
                <a:path w="6189344" h="2298700">
                  <a:moveTo>
                    <a:pt x="126409" y="2235199"/>
                  </a:moveTo>
                  <a:lnTo>
                    <a:pt x="86950" y="2235199"/>
                  </a:lnTo>
                  <a:lnTo>
                    <a:pt x="94140" y="2222499"/>
                  </a:lnTo>
                  <a:lnTo>
                    <a:pt x="127577" y="2222499"/>
                  </a:lnTo>
                  <a:lnTo>
                    <a:pt x="126409" y="2235199"/>
                  </a:lnTo>
                  <a:close/>
                </a:path>
                <a:path w="6189344" h="2298700">
                  <a:moveTo>
                    <a:pt x="184970" y="2235199"/>
                  </a:moveTo>
                  <a:lnTo>
                    <a:pt x="136545" y="2235199"/>
                  </a:lnTo>
                  <a:lnTo>
                    <a:pt x="135448" y="2222499"/>
                  </a:lnTo>
                  <a:lnTo>
                    <a:pt x="186774" y="2222499"/>
                  </a:lnTo>
                  <a:lnTo>
                    <a:pt x="184970" y="2235199"/>
                  </a:lnTo>
                  <a:close/>
                </a:path>
                <a:path w="6189344" h="2298700">
                  <a:moveTo>
                    <a:pt x="6164708" y="2235199"/>
                  </a:moveTo>
                  <a:lnTo>
                    <a:pt x="191366" y="2235199"/>
                  </a:lnTo>
                  <a:lnTo>
                    <a:pt x="191202" y="2222499"/>
                  </a:lnTo>
                  <a:lnTo>
                    <a:pt x="6162904" y="2222499"/>
                  </a:lnTo>
                  <a:lnTo>
                    <a:pt x="6164708" y="2235199"/>
                  </a:lnTo>
                  <a:close/>
                </a:path>
                <a:path w="6189344" h="2298700">
                  <a:moveTo>
                    <a:pt x="6165692" y="2235199"/>
                  </a:moveTo>
                  <a:lnTo>
                    <a:pt x="6164708" y="2235199"/>
                  </a:lnTo>
                  <a:lnTo>
                    <a:pt x="6164544" y="2222499"/>
                  </a:lnTo>
                  <a:lnTo>
                    <a:pt x="6164872" y="2222499"/>
                  </a:lnTo>
                  <a:lnTo>
                    <a:pt x="6165692" y="2235199"/>
                  </a:lnTo>
                  <a:close/>
                </a:path>
                <a:path w="6189344" h="2298700">
                  <a:moveTo>
                    <a:pt x="6165692" y="2235199"/>
                  </a:moveTo>
                  <a:lnTo>
                    <a:pt x="6164872" y="2222499"/>
                  </a:lnTo>
                  <a:lnTo>
                    <a:pt x="6165528" y="2222499"/>
                  </a:lnTo>
                  <a:lnTo>
                    <a:pt x="6165692" y="2235199"/>
                  </a:lnTo>
                  <a:close/>
                </a:path>
                <a:path w="6189344" h="2298700">
                  <a:moveTo>
                    <a:pt x="6169791" y="2235199"/>
                  </a:moveTo>
                  <a:lnTo>
                    <a:pt x="6165692" y="2235199"/>
                  </a:lnTo>
                  <a:lnTo>
                    <a:pt x="6165528" y="2222499"/>
                  </a:lnTo>
                  <a:lnTo>
                    <a:pt x="6166839" y="2222499"/>
                  </a:lnTo>
                  <a:lnTo>
                    <a:pt x="6169545" y="2232024"/>
                  </a:lnTo>
                  <a:lnTo>
                    <a:pt x="6169791" y="2235199"/>
                  </a:lnTo>
                  <a:close/>
                </a:path>
                <a:path w="6189344" h="2298700">
                  <a:moveTo>
                    <a:pt x="6170447" y="2235199"/>
                  </a:moveTo>
                  <a:lnTo>
                    <a:pt x="6169545" y="2232024"/>
                  </a:lnTo>
                  <a:lnTo>
                    <a:pt x="6168807" y="2222499"/>
                  </a:lnTo>
                  <a:lnTo>
                    <a:pt x="6169791" y="2222499"/>
                  </a:lnTo>
                  <a:lnTo>
                    <a:pt x="6170447" y="2235199"/>
                  </a:lnTo>
                  <a:close/>
                </a:path>
                <a:path w="6189344" h="2298700">
                  <a:moveTo>
                    <a:pt x="6170447" y="2235199"/>
                  </a:moveTo>
                  <a:lnTo>
                    <a:pt x="6169791" y="2235199"/>
                  </a:lnTo>
                  <a:lnTo>
                    <a:pt x="6169545" y="2232024"/>
                  </a:lnTo>
                  <a:lnTo>
                    <a:pt x="6170447" y="2235199"/>
                  </a:lnTo>
                  <a:close/>
                </a:path>
                <a:path w="6189344" h="2298700">
                  <a:moveTo>
                    <a:pt x="82810" y="2247899"/>
                  </a:moveTo>
                  <a:lnTo>
                    <a:pt x="68544" y="2247899"/>
                  </a:lnTo>
                  <a:lnTo>
                    <a:pt x="65592" y="2235199"/>
                  </a:lnTo>
                  <a:lnTo>
                    <a:pt x="85434" y="2235199"/>
                  </a:lnTo>
                  <a:lnTo>
                    <a:pt x="82810" y="2247899"/>
                  </a:lnTo>
                  <a:close/>
                </a:path>
                <a:path w="6189344" h="2298700">
                  <a:moveTo>
                    <a:pt x="121858" y="2247899"/>
                  </a:moveTo>
                  <a:lnTo>
                    <a:pt x="85926" y="2247899"/>
                  </a:lnTo>
                  <a:lnTo>
                    <a:pt x="85434" y="2235199"/>
                  </a:lnTo>
                  <a:lnTo>
                    <a:pt x="124379" y="2235199"/>
                  </a:lnTo>
                  <a:lnTo>
                    <a:pt x="121858" y="2247899"/>
                  </a:lnTo>
                  <a:close/>
                </a:path>
                <a:path w="6189344" h="2298700">
                  <a:moveTo>
                    <a:pt x="182183" y="2247899"/>
                  </a:moveTo>
                  <a:lnTo>
                    <a:pt x="168080" y="2247899"/>
                  </a:lnTo>
                  <a:lnTo>
                    <a:pt x="165129" y="2235199"/>
                  </a:lnTo>
                  <a:lnTo>
                    <a:pt x="183331" y="2235199"/>
                  </a:lnTo>
                  <a:lnTo>
                    <a:pt x="182183" y="2247899"/>
                  </a:lnTo>
                  <a:close/>
                </a:path>
                <a:path w="6189344" h="2298700">
                  <a:moveTo>
                    <a:pt x="213995" y="2247899"/>
                  </a:moveTo>
                  <a:lnTo>
                    <a:pt x="192513" y="2247899"/>
                  </a:lnTo>
                  <a:lnTo>
                    <a:pt x="187922" y="2235199"/>
                  </a:lnTo>
                  <a:lnTo>
                    <a:pt x="208747" y="2235199"/>
                  </a:lnTo>
                  <a:lnTo>
                    <a:pt x="213995" y="2247899"/>
                  </a:lnTo>
                  <a:close/>
                </a:path>
                <a:path w="6189344" h="2298700">
                  <a:moveTo>
                    <a:pt x="238264" y="2247899"/>
                  </a:moveTo>
                  <a:lnTo>
                    <a:pt x="231049" y="2247899"/>
                  </a:lnTo>
                  <a:lnTo>
                    <a:pt x="231377" y="2235199"/>
                  </a:lnTo>
                  <a:lnTo>
                    <a:pt x="239412" y="2235199"/>
                  </a:lnTo>
                  <a:lnTo>
                    <a:pt x="238264" y="2247899"/>
                  </a:lnTo>
                  <a:close/>
                </a:path>
                <a:path w="6189344" h="2298700">
                  <a:moveTo>
                    <a:pt x="268273" y="2247899"/>
                  </a:moveTo>
                  <a:lnTo>
                    <a:pt x="255482" y="2247899"/>
                  </a:lnTo>
                  <a:lnTo>
                    <a:pt x="261713" y="2235199"/>
                  </a:lnTo>
                  <a:lnTo>
                    <a:pt x="270240" y="2235199"/>
                  </a:lnTo>
                  <a:lnTo>
                    <a:pt x="268273" y="2247899"/>
                  </a:lnTo>
                  <a:close/>
                </a:path>
                <a:path w="6189344" h="2298700">
                  <a:moveTo>
                    <a:pt x="6172579" y="2247899"/>
                  </a:moveTo>
                  <a:lnTo>
                    <a:pt x="286803" y="2247899"/>
                  </a:lnTo>
                  <a:lnTo>
                    <a:pt x="284671" y="2235199"/>
                  </a:lnTo>
                  <a:lnTo>
                    <a:pt x="6171922" y="2235199"/>
                  </a:lnTo>
                  <a:lnTo>
                    <a:pt x="6172579" y="2247899"/>
                  </a:lnTo>
                  <a:close/>
                </a:path>
                <a:path w="6189344" h="2298700">
                  <a:moveTo>
                    <a:pt x="87074" y="2260599"/>
                  </a:moveTo>
                  <a:lnTo>
                    <a:pt x="14430" y="2260599"/>
                  </a:lnTo>
                  <a:lnTo>
                    <a:pt x="12954" y="2247899"/>
                  </a:lnTo>
                  <a:lnTo>
                    <a:pt x="79530" y="2247899"/>
                  </a:lnTo>
                  <a:lnTo>
                    <a:pt x="87074" y="2260599"/>
                  </a:lnTo>
                  <a:close/>
                </a:path>
                <a:path w="6189344" h="2298700">
                  <a:moveTo>
                    <a:pt x="117902" y="2260599"/>
                  </a:moveTo>
                  <a:lnTo>
                    <a:pt x="105809" y="2260599"/>
                  </a:lnTo>
                  <a:lnTo>
                    <a:pt x="100069" y="2247899"/>
                  </a:lnTo>
                  <a:lnTo>
                    <a:pt x="119214" y="2247899"/>
                  </a:lnTo>
                  <a:lnTo>
                    <a:pt x="117902" y="2260599"/>
                  </a:lnTo>
                  <a:close/>
                </a:path>
                <a:path w="6189344" h="2298700">
                  <a:moveTo>
                    <a:pt x="151846" y="2260599"/>
                  </a:moveTo>
                  <a:lnTo>
                    <a:pt x="130042" y="2260599"/>
                  </a:lnTo>
                  <a:lnTo>
                    <a:pt x="133808" y="2247899"/>
                  </a:lnTo>
                  <a:lnTo>
                    <a:pt x="147911" y="2247899"/>
                  </a:lnTo>
                  <a:lnTo>
                    <a:pt x="151846" y="2260599"/>
                  </a:lnTo>
                  <a:close/>
                </a:path>
                <a:path w="6189344" h="2298700">
                  <a:moveTo>
                    <a:pt x="183822" y="2260599"/>
                  </a:moveTo>
                  <a:lnTo>
                    <a:pt x="161357" y="2260599"/>
                  </a:lnTo>
                  <a:lnTo>
                    <a:pt x="164637" y="2247899"/>
                  </a:lnTo>
                  <a:lnTo>
                    <a:pt x="181855" y="2247899"/>
                  </a:lnTo>
                  <a:lnTo>
                    <a:pt x="183822" y="2260599"/>
                  </a:lnTo>
                  <a:close/>
                </a:path>
                <a:path w="6189344" h="2298700">
                  <a:moveTo>
                    <a:pt x="233837" y="2260599"/>
                  </a:moveTo>
                  <a:lnTo>
                    <a:pt x="190382" y="2260599"/>
                  </a:lnTo>
                  <a:lnTo>
                    <a:pt x="191530" y="2247899"/>
                  </a:lnTo>
                  <a:lnTo>
                    <a:pt x="239740" y="2247899"/>
                  </a:lnTo>
                  <a:lnTo>
                    <a:pt x="233837" y="2260599"/>
                  </a:lnTo>
                  <a:close/>
                </a:path>
                <a:path w="6189344" h="2298700">
                  <a:moveTo>
                    <a:pt x="284999" y="2260599"/>
                  </a:moveTo>
                  <a:lnTo>
                    <a:pt x="238920" y="2260599"/>
                  </a:lnTo>
                  <a:lnTo>
                    <a:pt x="239740" y="2247899"/>
                  </a:lnTo>
                  <a:lnTo>
                    <a:pt x="276636" y="2247899"/>
                  </a:lnTo>
                  <a:lnTo>
                    <a:pt x="284999" y="2260599"/>
                  </a:lnTo>
                  <a:close/>
                </a:path>
                <a:path w="6189344" h="2298700">
                  <a:moveTo>
                    <a:pt x="6176022" y="2260599"/>
                  </a:moveTo>
                  <a:lnTo>
                    <a:pt x="284999" y="2260599"/>
                  </a:lnTo>
                  <a:lnTo>
                    <a:pt x="285819" y="2247899"/>
                  </a:lnTo>
                  <a:lnTo>
                    <a:pt x="6174382" y="2247899"/>
                  </a:lnTo>
                  <a:lnTo>
                    <a:pt x="6176022" y="2260599"/>
                  </a:lnTo>
                  <a:close/>
                </a:path>
                <a:path w="6189344" h="2298700">
                  <a:moveTo>
                    <a:pt x="6177334" y="2252137"/>
                  </a:moveTo>
                  <a:lnTo>
                    <a:pt x="6177006" y="2247899"/>
                  </a:lnTo>
                  <a:lnTo>
                    <a:pt x="6177252" y="2250019"/>
                  </a:lnTo>
                  <a:lnTo>
                    <a:pt x="6177334" y="2252137"/>
                  </a:lnTo>
                  <a:close/>
                </a:path>
                <a:path w="6189344" h="2298700">
                  <a:moveTo>
                    <a:pt x="6181106" y="2260599"/>
                  </a:moveTo>
                  <a:lnTo>
                    <a:pt x="6178482" y="2260599"/>
                  </a:lnTo>
                  <a:lnTo>
                    <a:pt x="6177252" y="2250019"/>
                  </a:lnTo>
                  <a:lnTo>
                    <a:pt x="6177170" y="2247899"/>
                  </a:lnTo>
                  <a:lnTo>
                    <a:pt x="6179302" y="2247899"/>
                  </a:lnTo>
                  <a:lnTo>
                    <a:pt x="6181106" y="2260599"/>
                  </a:lnTo>
                  <a:close/>
                </a:path>
                <a:path w="6189344" h="2298700">
                  <a:moveTo>
                    <a:pt x="6177990" y="2260599"/>
                  </a:moveTo>
                  <a:lnTo>
                    <a:pt x="6177662" y="2260599"/>
                  </a:lnTo>
                  <a:lnTo>
                    <a:pt x="6177334" y="2252137"/>
                  </a:lnTo>
                  <a:lnTo>
                    <a:pt x="6177990" y="2260599"/>
                  </a:lnTo>
                  <a:close/>
                </a:path>
                <a:path w="6189344" h="2298700">
                  <a:moveTo>
                    <a:pt x="31647" y="2273299"/>
                  </a:moveTo>
                  <a:lnTo>
                    <a:pt x="22957" y="2273299"/>
                  </a:lnTo>
                  <a:lnTo>
                    <a:pt x="27056" y="2260599"/>
                  </a:lnTo>
                  <a:lnTo>
                    <a:pt x="31320" y="2260610"/>
                  </a:lnTo>
                  <a:lnTo>
                    <a:pt x="31647" y="2273299"/>
                  </a:lnTo>
                  <a:close/>
                </a:path>
                <a:path w="6189344" h="2298700">
                  <a:moveTo>
                    <a:pt x="39846" y="2273299"/>
                  </a:moveTo>
                  <a:lnTo>
                    <a:pt x="31811" y="2273299"/>
                  </a:lnTo>
                  <a:lnTo>
                    <a:pt x="31483" y="2260599"/>
                  </a:lnTo>
                  <a:lnTo>
                    <a:pt x="40010" y="2260599"/>
                  </a:lnTo>
                  <a:lnTo>
                    <a:pt x="39846" y="2273299"/>
                  </a:lnTo>
                  <a:close/>
                </a:path>
                <a:path w="6189344" h="2298700">
                  <a:moveTo>
                    <a:pt x="42962" y="2273299"/>
                  </a:moveTo>
                  <a:lnTo>
                    <a:pt x="42471" y="2260599"/>
                  </a:lnTo>
                  <a:lnTo>
                    <a:pt x="42635" y="2260610"/>
                  </a:lnTo>
                  <a:lnTo>
                    <a:pt x="42962" y="2273299"/>
                  </a:lnTo>
                  <a:close/>
                </a:path>
                <a:path w="6189344" h="2298700">
                  <a:moveTo>
                    <a:pt x="48210" y="2273299"/>
                  </a:moveTo>
                  <a:lnTo>
                    <a:pt x="48046" y="2273299"/>
                  </a:lnTo>
                  <a:lnTo>
                    <a:pt x="47882" y="2260599"/>
                  </a:lnTo>
                  <a:lnTo>
                    <a:pt x="48210" y="2260599"/>
                  </a:lnTo>
                  <a:lnTo>
                    <a:pt x="48210" y="2273299"/>
                  </a:lnTo>
                  <a:close/>
                </a:path>
                <a:path w="6189344" h="2298700">
                  <a:moveTo>
                    <a:pt x="50834" y="2273299"/>
                  </a:moveTo>
                  <a:lnTo>
                    <a:pt x="50506" y="2260599"/>
                  </a:lnTo>
                  <a:lnTo>
                    <a:pt x="50834" y="2260599"/>
                  </a:lnTo>
                  <a:lnTo>
                    <a:pt x="50834" y="2273299"/>
                  </a:lnTo>
                  <a:close/>
                </a:path>
                <a:path w="6189344" h="2298700">
                  <a:moveTo>
                    <a:pt x="51654" y="2273299"/>
                  </a:moveTo>
                  <a:lnTo>
                    <a:pt x="51490" y="2273299"/>
                  </a:lnTo>
                  <a:lnTo>
                    <a:pt x="51162" y="2260599"/>
                  </a:lnTo>
                  <a:lnTo>
                    <a:pt x="51490" y="2260599"/>
                  </a:lnTo>
                  <a:lnTo>
                    <a:pt x="51654" y="2273299"/>
                  </a:lnTo>
                  <a:close/>
                </a:path>
                <a:path w="6189344" h="2298700">
                  <a:moveTo>
                    <a:pt x="51981" y="2273299"/>
                  </a:moveTo>
                  <a:lnTo>
                    <a:pt x="51490" y="2260599"/>
                  </a:lnTo>
                  <a:lnTo>
                    <a:pt x="51817" y="2260599"/>
                  </a:lnTo>
                  <a:lnTo>
                    <a:pt x="51981" y="2273299"/>
                  </a:lnTo>
                  <a:close/>
                </a:path>
                <a:path w="6189344" h="2298700">
                  <a:moveTo>
                    <a:pt x="51981" y="2273299"/>
                  </a:moveTo>
                  <a:lnTo>
                    <a:pt x="51817" y="2260599"/>
                  </a:lnTo>
                  <a:lnTo>
                    <a:pt x="51981" y="2260599"/>
                  </a:lnTo>
                  <a:lnTo>
                    <a:pt x="51981" y="2273299"/>
                  </a:lnTo>
                  <a:close/>
                </a:path>
                <a:path w="6189344" h="2298700">
                  <a:moveTo>
                    <a:pt x="52801" y="2273299"/>
                  </a:moveTo>
                  <a:lnTo>
                    <a:pt x="52637" y="2273299"/>
                  </a:lnTo>
                  <a:lnTo>
                    <a:pt x="52637" y="2260599"/>
                  </a:lnTo>
                  <a:lnTo>
                    <a:pt x="52801" y="2260599"/>
                  </a:lnTo>
                  <a:lnTo>
                    <a:pt x="52801" y="2273299"/>
                  </a:lnTo>
                  <a:close/>
                </a:path>
                <a:path w="6189344" h="2298700">
                  <a:moveTo>
                    <a:pt x="53129" y="2273299"/>
                  </a:moveTo>
                  <a:lnTo>
                    <a:pt x="52965" y="2273299"/>
                  </a:lnTo>
                  <a:lnTo>
                    <a:pt x="52965" y="2260599"/>
                  </a:lnTo>
                  <a:lnTo>
                    <a:pt x="53129" y="2260599"/>
                  </a:lnTo>
                  <a:lnTo>
                    <a:pt x="53129" y="2273299"/>
                  </a:lnTo>
                  <a:close/>
                </a:path>
                <a:path w="6189344" h="2298700">
                  <a:moveTo>
                    <a:pt x="53129" y="2273299"/>
                  </a:moveTo>
                  <a:lnTo>
                    <a:pt x="53129" y="2260599"/>
                  </a:lnTo>
                  <a:lnTo>
                    <a:pt x="53293" y="2260599"/>
                  </a:lnTo>
                  <a:lnTo>
                    <a:pt x="53129" y="2273299"/>
                  </a:lnTo>
                  <a:close/>
                </a:path>
                <a:path w="6189344" h="2298700">
                  <a:moveTo>
                    <a:pt x="53457" y="2273299"/>
                  </a:moveTo>
                  <a:lnTo>
                    <a:pt x="53621" y="2260599"/>
                  </a:lnTo>
                  <a:lnTo>
                    <a:pt x="53457" y="2273299"/>
                  </a:lnTo>
                  <a:close/>
                </a:path>
                <a:path w="6189344" h="2298700">
                  <a:moveTo>
                    <a:pt x="53458" y="2273270"/>
                  </a:moveTo>
                  <a:lnTo>
                    <a:pt x="53621" y="2260599"/>
                  </a:lnTo>
                  <a:lnTo>
                    <a:pt x="53621" y="2266957"/>
                  </a:lnTo>
                  <a:lnTo>
                    <a:pt x="53458" y="2273270"/>
                  </a:lnTo>
                  <a:close/>
                </a:path>
                <a:path w="6189344" h="2298700">
                  <a:moveTo>
                    <a:pt x="53621" y="2266933"/>
                  </a:moveTo>
                  <a:lnTo>
                    <a:pt x="53621" y="2260599"/>
                  </a:lnTo>
                  <a:lnTo>
                    <a:pt x="53785" y="2260610"/>
                  </a:lnTo>
                  <a:lnTo>
                    <a:pt x="53621" y="2266933"/>
                  </a:lnTo>
                  <a:close/>
                </a:path>
                <a:path w="6189344" h="2298700">
                  <a:moveTo>
                    <a:pt x="53785" y="2273299"/>
                  </a:moveTo>
                  <a:lnTo>
                    <a:pt x="53621" y="2273299"/>
                  </a:lnTo>
                  <a:lnTo>
                    <a:pt x="53622" y="2266933"/>
                  </a:lnTo>
                  <a:lnTo>
                    <a:pt x="53785" y="2260599"/>
                  </a:lnTo>
                  <a:lnTo>
                    <a:pt x="53785" y="2273299"/>
                  </a:lnTo>
                  <a:close/>
                </a:path>
                <a:path w="6189344" h="2298700">
                  <a:moveTo>
                    <a:pt x="54441" y="2273299"/>
                  </a:moveTo>
                  <a:lnTo>
                    <a:pt x="54605" y="2260599"/>
                  </a:lnTo>
                  <a:lnTo>
                    <a:pt x="54441" y="2273299"/>
                  </a:lnTo>
                  <a:close/>
                </a:path>
                <a:path w="6189344" h="2298700">
                  <a:moveTo>
                    <a:pt x="54769" y="2273299"/>
                  </a:moveTo>
                  <a:lnTo>
                    <a:pt x="54441" y="2273299"/>
                  </a:lnTo>
                  <a:lnTo>
                    <a:pt x="54605" y="2260599"/>
                  </a:lnTo>
                  <a:lnTo>
                    <a:pt x="54933" y="2260599"/>
                  </a:lnTo>
                  <a:lnTo>
                    <a:pt x="54769" y="2273299"/>
                  </a:lnTo>
                  <a:close/>
                </a:path>
                <a:path w="6189344" h="2298700">
                  <a:moveTo>
                    <a:pt x="54769" y="2273299"/>
                  </a:moveTo>
                  <a:lnTo>
                    <a:pt x="54933" y="2260599"/>
                  </a:lnTo>
                  <a:lnTo>
                    <a:pt x="54769" y="2273299"/>
                  </a:lnTo>
                  <a:close/>
                </a:path>
                <a:path w="6189344" h="2298700">
                  <a:moveTo>
                    <a:pt x="55917" y="2273299"/>
                  </a:moveTo>
                  <a:lnTo>
                    <a:pt x="55753" y="2273299"/>
                  </a:lnTo>
                  <a:lnTo>
                    <a:pt x="55425" y="2260599"/>
                  </a:lnTo>
                  <a:lnTo>
                    <a:pt x="55589" y="2260610"/>
                  </a:lnTo>
                  <a:lnTo>
                    <a:pt x="55917" y="2273299"/>
                  </a:lnTo>
                  <a:close/>
                </a:path>
                <a:path w="6189344" h="2298700">
                  <a:moveTo>
                    <a:pt x="56573" y="2273299"/>
                  </a:moveTo>
                  <a:lnTo>
                    <a:pt x="56245" y="2273299"/>
                  </a:lnTo>
                  <a:lnTo>
                    <a:pt x="56081" y="2260599"/>
                  </a:lnTo>
                  <a:lnTo>
                    <a:pt x="56409" y="2260599"/>
                  </a:lnTo>
                  <a:lnTo>
                    <a:pt x="56573" y="2273299"/>
                  </a:lnTo>
                  <a:close/>
                </a:path>
                <a:path w="6189344" h="2298700">
                  <a:moveTo>
                    <a:pt x="56901" y="2273299"/>
                  </a:moveTo>
                  <a:lnTo>
                    <a:pt x="56901" y="2260599"/>
                  </a:lnTo>
                  <a:lnTo>
                    <a:pt x="56901" y="2273299"/>
                  </a:lnTo>
                  <a:close/>
                </a:path>
                <a:path w="6189344" h="2298700">
                  <a:moveTo>
                    <a:pt x="56901" y="2260610"/>
                  </a:moveTo>
                  <a:close/>
                </a:path>
                <a:path w="6189344" h="2298700">
                  <a:moveTo>
                    <a:pt x="57065" y="2273280"/>
                  </a:moveTo>
                  <a:lnTo>
                    <a:pt x="56901" y="2260599"/>
                  </a:lnTo>
                  <a:lnTo>
                    <a:pt x="57065" y="2260599"/>
                  </a:lnTo>
                  <a:lnTo>
                    <a:pt x="57065" y="2273280"/>
                  </a:lnTo>
                  <a:close/>
                </a:path>
                <a:path w="6189344" h="2298700">
                  <a:moveTo>
                    <a:pt x="57557" y="2273299"/>
                  </a:moveTo>
                  <a:lnTo>
                    <a:pt x="57065" y="2273299"/>
                  </a:lnTo>
                  <a:lnTo>
                    <a:pt x="57065" y="2260599"/>
                  </a:lnTo>
                  <a:lnTo>
                    <a:pt x="57229" y="2260610"/>
                  </a:lnTo>
                  <a:lnTo>
                    <a:pt x="57474" y="2266933"/>
                  </a:lnTo>
                  <a:lnTo>
                    <a:pt x="57557" y="2273299"/>
                  </a:lnTo>
                  <a:close/>
                </a:path>
                <a:path w="6189344" h="2298700">
                  <a:moveTo>
                    <a:pt x="57721" y="2273299"/>
                  </a:moveTo>
                  <a:lnTo>
                    <a:pt x="57475" y="2266957"/>
                  </a:lnTo>
                  <a:lnTo>
                    <a:pt x="57393" y="2260599"/>
                  </a:lnTo>
                  <a:lnTo>
                    <a:pt x="57721" y="2273299"/>
                  </a:lnTo>
                  <a:close/>
                </a:path>
                <a:path w="6189344" h="2298700">
                  <a:moveTo>
                    <a:pt x="57885" y="2273299"/>
                  </a:moveTo>
                  <a:lnTo>
                    <a:pt x="57721" y="2273299"/>
                  </a:lnTo>
                  <a:lnTo>
                    <a:pt x="57721" y="2260599"/>
                  </a:lnTo>
                  <a:lnTo>
                    <a:pt x="57885" y="2273299"/>
                  </a:lnTo>
                  <a:close/>
                </a:path>
                <a:path w="6189344" h="2298700">
                  <a:moveTo>
                    <a:pt x="58869" y="2273299"/>
                  </a:moveTo>
                  <a:lnTo>
                    <a:pt x="58705" y="2260599"/>
                  </a:lnTo>
                  <a:lnTo>
                    <a:pt x="58869" y="2260599"/>
                  </a:lnTo>
                  <a:lnTo>
                    <a:pt x="58869" y="2273299"/>
                  </a:lnTo>
                  <a:close/>
                </a:path>
                <a:path w="6189344" h="2298700">
                  <a:moveTo>
                    <a:pt x="59361" y="2273299"/>
                  </a:moveTo>
                  <a:lnTo>
                    <a:pt x="59197" y="2273299"/>
                  </a:lnTo>
                  <a:lnTo>
                    <a:pt x="59197" y="2260599"/>
                  </a:lnTo>
                  <a:lnTo>
                    <a:pt x="59361" y="2273299"/>
                  </a:lnTo>
                  <a:close/>
                </a:path>
                <a:path w="6189344" h="2298700">
                  <a:moveTo>
                    <a:pt x="60181" y="2273299"/>
                  </a:moveTo>
                  <a:lnTo>
                    <a:pt x="60017" y="2273299"/>
                  </a:lnTo>
                  <a:lnTo>
                    <a:pt x="59853" y="2260599"/>
                  </a:lnTo>
                  <a:lnTo>
                    <a:pt x="60181" y="2260599"/>
                  </a:lnTo>
                  <a:lnTo>
                    <a:pt x="60181" y="2273299"/>
                  </a:lnTo>
                  <a:close/>
                </a:path>
                <a:path w="6189344" h="2298700">
                  <a:moveTo>
                    <a:pt x="60181" y="2273299"/>
                  </a:moveTo>
                  <a:lnTo>
                    <a:pt x="60181" y="2260599"/>
                  </a:lnTo>
                  <a:lnTo>
                    <a:pt x="60181" y="2273299"/>
                  </a:lnTo>
                  <a:close/>
                </a:path>
                <a:path w="6189344" h="2298700">
                  <a:moveTo>
                    <a:pt x="60181" y="2273299"/>
                  </a:moveTo>
                  <a:lnTo>
                    <a:pt x="60181" y="2260599"/>
                  </a:lnTo>
                  <a:lnTo>
                    <a:pt x="60181" y="2273299"/>
                  </a:lnTo>
                  <a:close/>
                </a:path>
                <a:path w="6189344" h="2298700">
                  <a:moveTo>
                    <a:pt x="60509" y="2273299"/>
                  </a:moveTo>
                  <a:lnTo>
                    <a:pt x="60509" y="2260599"/>
                  </a:lnTo>
                  <a:lnTo>
                    <a:pt x="60672" y="2260599"/>
                  </a:lnTo>
                  <a:lnTo>
                    <a:pt x="60509" y="2273299"/>
                  </a:lnTo>
                  <a:close/>
                </a:path>
                <a:path w="6189344" h="2298700">
                  <a:moveTo>
                    <a:pt x="61001" y="2273299"/>
                  </a:moveTo>
                  <a:lnTo>
                    <a:pt x="60836" y="2273299"/>
                  </a:lnTo>
                  <a:lnTo>
                    <a:pt x="60836" y="2260599"/>
                  </a:lnTo>
                  <a:lnTo>
                    <a:pt x="61001" y="2260599"/>
                  </a:lnTo>
                  <a:lnTo>
                    <a:pt x="61001" y="2273299"/>
                  </a:lnTo>
                  <a:close/>
                </a:path>
                <a:path w="6189344" h="2298700">
                  <a:moveTo>
                    <a:pt x="62312" y="2273299"/>
                  </a:moveTo>
                  <a:lnTo>
                    <a:pt x="61492" y="2260599"/>
                  </a:lnTo>
                  <a:lnTo>
                    <a:pt x="61985" y="2260610"/>
                  </a:lnTo>
                  <a:lnTo>
                    <a:pt x="62312" y="2273299"/>
                  </a:lnTo>
                  <a:close/>
                </a:path>
                <a:path w="6189344" h="2298700">
                  <a:moveTo>
                    <a:pt x="62640" y="2273299"/>
                  </a:moveTo>
                  <a:lnTo>
                    <a:pt x="62312" y="2273299"/>
                  </a:lnTo>
                  <a:lnTo>
                    <a:pt x="62148" y="2260599"/>
                  </a:lnTo>
                  <a:lnTo>
                    <a:pt x="62476" y="2260599"/>
                  </a:lnTo>
                  <a:lnTo>
                    <a:pt x="62640" y="2273299"/>
                  </a:lnTo>
                  <a:close/>
                </a:path>
                <a:path w="6189344" h="2298700">
                  <a:moveTo>
                    <a:pt x="63132" y="2273299"/>
                  </a:moveTo>
                  <a:lnTo>
                    <a:pt x="62968" y="2273299"/>
                  </a:lnTo>
                  <a:lnTo>
                    <a:pt x="62804" y="2260599"/>
                  </a:lnTo>
                  <a:lnTo>
                    <a:pt x="63132" y="2273299"/>
                  </a:lnTo>
                  <a:close/>
                </a:path>
                <a:path w="6189344" h="2298700">
                  <a:moveTo>
                    <a:pt x="88385" y="2273299"/>
                  </a:moveTo>
                  <a:lnTo>
                    <a:pt x="80678" y="2273299"/>
                  </a:lnTo>
                  <a:lnTo>
                    <a:pt x="70020" y="2260599"/>
                  </a:lnTo>
                  <a:lnTo>
                    <a:pt x="87239" y="2260610"/>
                  </a:lnTo>
                  <a:lnTo>
                    <a:pt x="88385" y="2273299"/>
                  </a:lnTo>
                  <a:close/>
                </a:path>
                <a:path w="6189344" h="2298700">
                  <a:moveTo>
                    <a:pt x="169884" y="2285999"/>
                  </a:moveTo>
                  <a:lnTo>
                    <a:pt x="97405" y="2285999"/>
                  </a:lnTo>
                  <a:lnTo>
                    <a:pt x="95273" y="2273299"/>
                  </a:lnTo>
                  <a:lnTo>
                    <a:pt x="98880" y="2260599"/>
                  </a:lnTo>
                  <a:lnTo>
                    <a:pt x="111179" y="2273299"/>
                  </a:lnTo>
                  <a:lnTo>
                    <a:pt x="171196" y="2273299"/>
                  </a:lnTo>
                  <a:lnTo>
                    <a:pt x="169884" y="2285999"/>
                  </a:lnTo>
                  <a:close/>
                </a:path>
                <a:path w="6189344" h="2298700">
                  <a:moveTo>
                    <a:pt x="161849" y="2273299"/>
                  </a:moveTo>
                  <a:lnTo>
                    <a:pt x="111179" y="2273299"/>
                  </a:lnTo>
                  <a:lnTo>
                    <a:pt x="118820" y="2260599"/>
                  </a:lnTo>
                  <a:lnTo>
                    <a:pt x="148413" y="2260610"/>
                  </a:lnTo>
                  <a:lnTo>
                    <a:pt x="161849" y="2273299"/>
                  </a:lnTo>
                  <a:close/>
                </a:path>
                <a:path w="6189344" h="2298700">
                  <a:moveTo>
                    <a:pt x="315335" y="2273299"/>
                  </a:moveTo>
                  <a:lnTo>
                    <a:pt x="169064" y="2273299"/>
                  </a:lnTo>
                  <a:lnTo>
                    <a:pt x="152174" y="2260599"/>
                  </a:lnTo>
                  <a:lnTo>
                    <a:pt x="316483" y="2260599"/>
                  </a:lnTo>
                  <a:lnTo>
                    <a:pt x="315335" y="2273299"/>
                  </a:lnTo>
                  <a:close/>
                </a:path>
                <a:path w="6189344" h="2298700">
                  <a:moveTo>
                    <a:pt x="6184549" y="2273299"/>
                  </a:moveTo>
                  <a:lnTo>
                    <a:pt x="321075" y="2273299"/>
                  </a:lnTo>
                  <a:lnTo>
                    <a:pt x="322223" y="2260599"/>
                  </a:lnTo>
                  <a:lnTo>
                    <a:pt x="6182911" y="2260610"/>
                  </a:lnTo>
                  <a:lnTo>
                    <a:pt x="6184549" y="2273299"/>
                  </a:lnTo>
                  <a:close/>
                </a:path>
                <a:path w="6189344" h="2298700">
                  <a:moveTo>
                    <a:pt x="58377" y="2273299"/>
                  </a:moveTo>
                  <a:lnTo>
                    <a:pt x="58705" y="2260602"/>
                  </a:lnTo>
                  <a:lnTo>
                    <a:pt x="58377" y="2273299"/>
                  </a:lnTo>
                  <a:close/>
                </a:path>
                <a:path w="6189344" h="2298700">
                  <a:moveTo>
                    <a:pt x="58541" y="2273299"/>
                  </a:moveTo>
                  <a:lnTo>
                    <a:pt x="58377" y="2273299"/>
                  </a:lnTo>
                  <a:lnTo>
                    <a:pt x="58705" y="2260602"/>
                  </a:lnTo>
                  <a:lnTo>
                    <a:pt x="58541" y="2273299"/>
                  </a:lnTo>
                  <a:close/>
                </a:path>
                <a:path w="6189344" h="2298700">
                  <a:moveTo>
                    <a:pt x="60836" y="2273299"/>
                  </a:moveTo>
                  <a:lnTo>
                    <a:pt x="60672" y="2273299"/>
                  </a:lnTo>
                  <a:lnTo>
                    <a:pt x="60673" y="2260604"/>
                  </a:lnTo>
                  <a:lnTo>
                    <a:pt x="60836" y="2273299"/>
                  </a:lnTo>
                  <a:close/>
                </a:path>
                <a:path w="6189344" h="2298700">
                  <a:moveTo>
                    <a:pt x="57065" y="2273299"/>
                  </a:moveTo>
                  <a:lnTo>
                    <a:pt x="56901" y="2273299"/>
                  </a:lnTo>
                  <a:lnTo>
                    <a:pt x="56901" y="2260610"/>
                  </a:lnTo>
                  <a:lnTo>
                    <a:pt x="57065" y="2273299"/>
                  </a:lnTo>
                  <a:close/>
                </a:path>
                <a:path w="6189344" h="2298700">
                  <a:moveTo>
                    <a:pt x="57721" y="2273299"/>
                  </a:moveTo>
                  <a:lnTo>
                    <a:pt x="57557" y="2273299"/>
                  </a:lnTo>
                  <a:lnTo>
                    <a:pt x="57475" y="2266957"/>
                  </a:lnTo>
                  <a:lnTo>
                    <a:pt x="57721" y="2273299"/>
                  </a:lnTo>
                  <a:close/>
                </a:path>
                <a:path w="6189344" h="2298700">
                  <a:moveTo>
                    <a:pt x="178575" y="2285999"/>
                  </a:moveTo>
                  <a:lnTo>
                    <a:pt x="175132" y="2285999"/>
                  </a:lnTo>
                  <a:lnTo>
                    <a:pt x="171196" y="2273299"/>
                  </a:lnTo>
                  <a:lnTo>
                    <a:pt x="176444" y="2273299"/>
                  </a:lnTo>
                  <a:lnTo>
                    <a:pt x="178575" y="2285999"/>
                  </a:lnTo>
                  <a:close/>
                </a:path>
                <a:path w="6189344" h="2298700">
                  <a:moveTo>
                    <a:pt x="187758" y="2285999"/>
                  </a:moveTo>
                  <a:lnTo>
                    <a:pt x="176444" y="2273299"/>
                  </a:lnTo>
                  <a:lnTo>
                    <a:pt x="183495" y="2273299"/>
                  </a:lnTo>
                  <a:lnTo>
                    <a:pt x="187758" y="2285999"/>
                  </a:lnTo>
                  <a:close/>
                </a:path>
                <a:path w="6189344" h="2298700">
                  <a:moveTo>
                    <a:pt x="297626" y="2285999"/>
                  </a:moveTo>
                  <a:lnTo>
                    <a:pt x="292706" y="2273299"/>
                  </a:lnTo>
                  <a:lnTo>
                    <a:pt x="302545" y="2273299"/>
                  </a:lnTo>
                  <a:lnTo>
                    <a:pt x="297626" y="2285999"/>
                  </a:lnTo>
                  <a:close/>
                </a:path>
                <a:path w="6189344" h="2298700">
                  <a:moveTo>
                    <a:pt x="333538" y="2285999"/>
                  </a:moveTo>
                  <a:lnTo>
                    <a:pt x="328946" y="2285999"/>
                  </a:lnTo>
                  <a:lnTo>
                    <a:pt x="326815" y="2273299"/>
                  </a:lnTo>
                  <a:lnTo>
                    <a:pt x="331242" y="2273299"/>
                  </a:lnTo>
                  <a:lnTo>
                    <a:pt x="333538" y="2285999"/>
                  </a:lnTo>
                  <a:close/>
                </a:path>
                <a:path w="6189344" h="2298700">
                  <a:moveTo>
                    <a:pt x="352560" y="2285999"/>
                  </a:moveTo>
                  <a:lnTo>
                    <a:pt x="345016" y="2285999"/>
                  </a:lnTo>
                  <a:lnTo>
                    <a:pt x="347804" y="2273299"/>
                  </a:lnTo>
                  <a:lnTo>
                    <a:pt x="354527" y="2273299"/>
                  </a:lnTo>
                  <a:lnTo>
                    <a:pt x="352560" y="2285999"/>
                  </a:lnTo>
                  <a:close/>
                </a:path>
                <a:path w="6189344" h="2298700">
                  <a:moveTo>
                    <a:pt x="367154" y="2285999"/>
                  </a:moveTo>
                  <a:lnTo>
                    <a:pt x="359775" y="2285999"/>
                  </a:lnTo>
                  <a:lnTo>
                    <a:pt x="359283" y="2273299"/>
                  </a:lnTo>
                  <a:lnTo>
                    <a:pt x="370925" y="2273299"/>
                  </a:lnTo>
                  <a:lnTo>
                    <a:pt x="367154" y="2285999"/>
                  </a:lnTo>
                  <a:close/>
                </a:path>
                <a:path w="6189344" h="2298700">
                  <a:moveTo>
                    <a:pt x="387324" y="2285999"/>
                  </a:moveTo>
                  <a:lnTo>
                    <a:pt x="380436" y="2285999"/>
                  </a:lnTo>
                  <a:lnTo>
                    <a:pt x="377977" y="2273299"/>
                  </a:lnTo>
                  <a:lnTo>
                    <a:pt x="390767" y="2273299"/>
                  </a:lnTo>
                  <a:lnTo>
                    <a:pt x="387324" y="2285999"/>
                  </a:lnTo>
                  <a:close/>
                </a:path>
                <a:path w="6189344" h="2298700">
                  <a:moveTo>
                    <a:pt x="638707" y="2285999"/>
                  </a:moveTo>
                  <a:lnTo>
                    <a:pt x="633459" y="2285999"/>
                  </a:lnTo>
                  <a:lnTo>
                    <a:pt x="629032" y="2273299"/>
                  </a:lnTo>
                  <a:lnTo>
                    <a:pt x="642478" y="2273299"/>
                  </a:lnTo>
                  <a:lnTo>
                    <a:pt x="638707" y="2285999"/>
                  </a:lnTo>
                  <a:close/>
                </a:path>
                <a:path w="6189344" h="2298700">
                  <a:moveTo>
                    <a:pt x="790881" y="2285999"/>
                  </a:moveTo>
                  <a:lnTo>
                    <a:pt x="789569" y="2285999"/>
                  </a:lnTo>
                  <a:lnTo>
                    <a:pt x="790881" y="2273299"/>
                  </a:lnTo>
                  <a:lnTo>
                    <a:pt x="793669" y="2273299"/>
                  </a:lnTo>
                  <a:lnTo>
                    <a:pt x="790881" y="2285999"/>
                  </a:lnTo>
                  <a:close/>
                </a:path>
                <a:path w="6189344" h="2298700">
                  <a:moveTo>
                    <a:pt x="837288" y="2285999"/>
                  </a:moveTo>
                  <a:lnTo>
                    <a:pt x="806295" y="2285999"/>
                  </a:lnTo>
                  <a:lnTo>
                    <a:pt x="800720" y="2273299"/>
                  </a:lnTo>
                  <a:lnTo>
                    <a:pt x="839255" y="2273299"/>
                  </a:lnTo>
                  <a:lnTo>
                    <a:pt x="837288" y="2285999"/>
                  </a:lnTo>
                  <a:close/>
                </a:path>
                <a:path w="6189344" h="2298700">
                  <a:moveTo>
                    <a:pt x="920380" y="2285999"/>
                  </a:moveTo>
                  <a:lnTo>
                    <a:pt x="847127" y="2285999"/>
                  </a:lnTo>
                  <a:lnTo>
                    <a:pt x="843355" y="2273299"/>
                  </a:lnTo>
                  <a:lnTo>
                    <a:pt x="927805" y="2273299"/>
                  </a:lnTo>
                  <a:lnTo>
                    <a:pt x="920380" y="2285999"/>
                  </a:lnTo>
                  <a:close/>
                </a:path>
                <a:path w="6189344" h="2298700">
                  <a:moveTo>
                    <a:pt x="945843" y="2285999"/>
                  </a:moveTo>
                  <a:lnTo>
                    <a:pt x="926821" y="2285999"/>
                  </a:lnTo>
                  <a:lnTo>
                    <a:pt x="931249" y="2273299"/>
                  </a:lnTo>
                  <a:lnTo>
                    <a:pt x="944531" y="2273299"/>
                  </a:lnTo>
                  <a:lnTo>
                    <a:pt x="945843" y="2285999"/>
                  </a:lnTo>
                  <a:close/>
                </a:path>
                <a:path w="6189344" h="2298700">
                  <a:moveTo>
                    <a:pt x="953222" y="2285999"/>
                  </a:moveTo>
                  <a:lnTo>
                    <a:pt x="944531" y="2273299"/>
                  </a:lnTo>
                  <a:lnTo>
                    <a:pt x="955190" y="2273299"/>
                  </a:lnTo>
                  <a:lnTo>
                    <a:pt x="953222" y="2285999"/>
                  </a:lnTo>
                  <a:close/>
                </a:path>
                <a:path w="6189344" h="2298700">
                  <a:moveTo>
                    <a:pt x="967817" y="2285999"/>
                  </a:moveTo>
                  <a:lnTo>
                    <a:pt x="959782" y="2285999"/>
                  </a:lnTo>
                  <a:lnTo>
                    <a:pt x="958142" y="2273299"/>
                  </a:lnTo>
                  <a:lnTo>
                    <a:pt x="966177" y="2273299"/>
                  </a:lnTo>
                  <a:lnTo>
                    <a:pt x="967817" y="2285999"/>
                  </a:lnTo>
                  <a:close/>
                </a:path>
                <a:path w="6189344" h="2298700">
                  <a:moveTo>
                    <a:pt x="1007336" y="2285999"/>
                  </a:moveTo>
                  <a:lnTo>
                    <a:pt x="970932" y="2285999"/>
                  </a:lnTo>
                  <a:lnTo>
                    <a:pt x="966177" y="2273299"/>
                  </a:lnTo>
                  <a:lnTo>
                    <a:pt x="1009140" y="2273299"/>
                  </a:lnTo>
                  <a:lnTo>
                    <a:pt x="1007336" y="2285999"/>
                  </a:lnTo>
                  <a:close/>
                </a:path>
                <a:path w="6189344" h="2298700">
                  <a:moveTo>
                    <a:pt x="1021110" y="2285999"/>
                  </a:moveTo>
                  <a:lnTo>
                    <a:pt x="1009796" y="2285999"/>
                  </a:lnTo>
                  <a:lnTo>
                    <a:pt x="1013076" y="2273299"/>
                  </a:lnTo>
                  <a:lnTo>
                    <a:pt x="1013239" y="2273299"/>
                  </a:lnTo>
                  <a:lnTo>
                    <a:pt x="1021110" y="2285999"/>
                  </a:lnTo>
                  <a:close/>
                </a:path>
                <a:path w="6189344" h="2298700">
                  <a:moveTo>
                    <a:pt x="1024226" y="2285999"/>
                  </a:moveTo>
                  <a:lnTo>
                    <a:pt x="1021110" y="2285999"/>
                  </a:lnTo>
                  <a:lnTo>
                    <a:pt x="1023734" y="2273299"/>
                  </a:lnTo>
                  <a:lnTo>
                    <a:pt x="1028654" y="2273299"/>
                  </a:lnTo>
                  <a:lnTo>
                    <a:pt x="1024226" y="2285999"/>
                  </a:lnTo>
                  <a:close/>
                </a:path>
                <a:path w="6189344" h="2298700">
                  <a:moveTo>
                    <a:pt x="1191815" y="2285999"/>
                  </a:moveTo>
                  <a:lnTo>
                    <a:pt x="1045380" y="2285999"/>
                  </a:lnTo>
                  <a:lnTo>
                    <a:pt x="1043904" y="2273299"/>
                  </a:lnTo>
                  <a:lnTo>
                    <a:pt x="1180106" y="2273299"/>
                  </a:lnTo>
                  <a:lnTo>
                    <a:pt x="1190789" y="2282214"/>
                  </a:lnTo>
                  <a:lnTo>
                    <a:pt x="1191815" y="2285999"/>
                  </a:lnTo>
                  <a:close/>
                </a:path>
                <a:path w="6189344" h="2298700">
                  <a:moveTo>
                    <a:pt x="1192187" y="2283381"/>
                  </a:moveTo>
                  <a:lnTo>
                    <a:pt x="1190789" y="2282214"/>
                  </a:lnTo>
                  <a:lnTo>
                    <a:pt x="1188371" y="2273299"/>
                  </a:lnTo>
                  <a:lnTo>
                    <a:pt x="1193619" y="2273299"/>
                  </a:lnTo>
                  <a:lnTo>
                    <a:pt x="1192187" y="2283381"/>
                  </a:lnTo>
                  <a:close/>
                </a:path>
                <a:path w="6189344" h="2298700">
                  <a:moveTo>
                    <a:pt x="1210673" y="2285999"/>
                  </a:moveTo>
                  <a:lnTo>
                    <a:pt x="1205425" y="2285999"/>
                  </a:lnTo>
                  <a:lnTo>
                    <a:pt x="1194931" y="2273299"/>
                  </a:lnTo>
                  <a:lnTo>
                    <a:pt x="1214280" y="2273299"/>
                  </a:lnTo>
                  <a:lnTo>
                    <a:pt x="1210673" y="2285999"/>
                  </a:lnTo>
                  <a:close/>
                </a:path>
                <a:path w="6189344" h="2298700">
                  <a:moveTo>
                    <a:pt x="1211165" y="2285999"/>
                  </a:moveTo>
                  <a:lnTo>
                    <a:pt x="1210673" y="2285999"/>
                  </a:lnTo>
                  <a:lnTo>
                    <a:pt x="1214280" y="2273299"/>
                  </a:lnTo>
                  <a:lnTo>
                    <a:pt x="1211165" y="2285999"/>
                  </a:lnTo>
                  <a:close/>
                </a:path>
                <a:path w="6189344" h="2298700">
                  <a:moveTo>
                    <a:pt x="1223299" y="2285999"/>
                  </a:moveTo>
                  <a:lnTo>
                    <a:pt x="1211165" y="2285999"/>
                  </a:lnTo>
                  <a:lnTo>
                    <a:pt x="1214280" y="2273299"/>
                  </a:lnTo>
                  <a:lnTo>
                    <a:pt x="1216740" y="2273299"/>
                  </a:lnTo>
                  <a:lnTo>
                    <a:pt x="1223299" y="2285999"/>
                  </a:lnTo>
                  <a:close/>
                </a:path>
                <a:path w="6189344" h="2298700">
                  <a:moveTo>
                    <a:pt x="1341365" y="2285999"/>
                  </a:moveTo>
                  <a:lnTo>
                    <a:pt x="1223299" y="2285999"/>
                  </a:lnTo>
                  <a:lnTo>
                    <a:pt x="1219036" y="2273299"/>
                  </a:lnTo>
                  <a:lnTo>
                    <a:pt x="1342022" y="2273299"/>
                  </a:lnTo>
                  <a:lnTo>
                    <a:pt x="1341365" y="2285999"/>
                  </a:lnTo>
                  <a:close/>
                </a:path>
                <a:path w="6189344" h="2298700">
                  <a:moveTo>
                    <a:pt x="1359075" y="2285999"/>
                  </a:moveTo>
                  <a:lnTo>
                    <a:pt x="1352024" y="2285999"/>
                  </a:lnTo>
                  <a:lnTo>
                    <a:pt x="1352352" y="2273299"/>
                  </a:lnTo>
                  <a:lnTo>
                    <a:pt x="1362519" y="2273299"/>
                  </a:lnTo>
                  <a:lnTo>
                    <a:pt x="1359075" y="2285999"/>
                  </a:lnTo>
                  <a:close/>
                </a:path>
                <a:path w="6189344" h="2298700">
                  <a:moveTo>
                    <a:pt x="1398923" y="2285999"/>
                  </a:moveTo>
                  <a:lnTo>
                    <a:pt x="1371374" y="2285999"/>
                  </a:lnTo>
                  <a:lnTo>
                    <a:pt x="1374162" y="2273299"/>
                  </a:lnTo>
                  <a:lnTo>
                    <a:pt x="1402203" y="2273299"/>
                  </a:lnTo>
                  <a:lnTo>
                    <a:pt x="1398923" y="2285999"/>
                  </a:lnTo>
                  <a:close/>
                </a:path>
                <a:path w="6189344" h="2298700">
                  <a:moveTo>
                    <a:pt x="1462548" y="2285999"/>
                  </a:moveTo>
                  <a:lnTo>
                    <a:pt x="1415157" y="2285999"/>
                  </a:lnTo>
                  <a:lnTo>
                    <a:pt x="1408598" y="2273299"/>
                  </a:lnTo>
                  <a:lnTo>
                    <a:pt x="1465663" y="2273299"/>
                  </a:lnTo>
                  <a:lnTo>
                    <a:pt x="1462548" y="2285999"/>
                  </a:lnTo>
                  <a:close/>
                </a:path>
                <a:path w="6189344" h="2298700">
                  <a:moveTo>
                    <a:pt x="1469927" y="2285999"/>
                  </a:moveTo>
                  <a:lnTo>
                    <a:pt x="1470583" y="2273299"/>
                  </a:lnTo>
                  <a:lnTo>
                    <a:pt x="1476650" y="2273299"/>
                  </a:lnTo>
                  <a:lnTo>
                    <a:pt x="1476023" y="2277717"/>
                  </a:lnTo>
                  <a:lnTo>
                    <a:pt x="1469927" y="2285999"/>
                  </a:lnTo>
                  <a:close/>
                </a:path>
                <a:path w="6189344" h="2298700">
                  <a:moveTo>
                    <a:pt x="1476023" y="2277717"/>
                  </a:moveTo>
                  <a:lnTo>
                    <a:pt x="1476650" y="2273299"/>
                  </a:lnTo>
                  <a:lnTo>
                    <a:pt x="1479274" y="2273299"/>
                  </a:lnTo>
                  <a:lnTo>
                    <a:pt x="1476023" y="2277717"/>
                  </a:lnTo>
                  <a:close/>
                </a:path>
                <a:path w="6189344" h="2298700">
                  <a:moveTo>
                    <a:pt x="1518302" y="2285999"/>
                  </a:moveTo>
                  <a:lnTo>
                    <a:pt x="1474846" y="2285999"/>
                  </a:lnTo>
                  <a:lnTo>
                    <a:pt x="1476023" y="2277717"/>
                  </a:lnTo>
                  <a:lnTo>
                    <a:pt x="1479274" y="2273299"/>
                  </a:lnTo>
                  <a:lnTo>
                    <a:pt x="1520433" y="2273299"/>
                  </a:lnTo>
                  <a:lnTo>
                    <a:pt x="1518302" y="2285999"/>
                  </a:lnTo>
                  <a:close/>
                </a:path>
                <a:path w="6189344" h="2298700">
                  <a:moveTo>
                    <a:pt x="1615215" y="2285999"/>
                  </a:moveTo>
                  <a:lnTo>
                    <a:pt x="1588158" y="2285999"/>
                  </a:lnTo>
                  <a:lnTo>
                    <a:pt x="1589798" y="2273299"/>
                  </a:lnTo>
                  <a:lnTo>
                    <a:pt x="1614067" y="2273299"/>
                  </a:lnTo>
                  <a:lnTo>
                    <a:pt x="1615215" y="2285999"/>
                  </a:lnTo>
                  <a:close/>
                </a:path>
                <a:path w="6189344" h="2298700">
                  <a:moveTo>
                    <a:pt x="1794447" y="2285999"/>
                  </a:moveTo>
                  <a:lnTo>
                    <a:pt x="1790511" y="2273299"/>
                  </a:lnTo>
                  <a:lnTo>
                    <a:pt x="1800842" y="2273299"/>
                  </a:lnTo>
                  <a:lnTo>
                    <a:pt x="1794447" y="2285999"/>
                  </a:lnTo>
                  <a:close/>
                </a:path>
                <a:path w="6189344" h="2298700">
                  <a:moveTo>
                    <a:pt x="1848559" y="2285999"/>
                  </a:moveTo>
                  <a:lnTo>
                    <a:pt x="1828717" y="2285999"/>
                  </a:lnTo>
                  <a:lnTo>
                    <a:pt x="1832981" y="2273299"/>
                  </a:lnTo>
                  <a:lnTo>
                    <a:pt x="1847247" y="2273299"/>
                  </a:lnTo>
                  <a:lnTo>
                    <a:pt x="1848559" y="2285999"/>
                  </a:lnTo>
                  <a:close/>
                </a:path>
                <a:path w="6189344" h="2298700">
                  <a:moveTo>
                    <a:pt x="1993191" y="2285999"/>
                  </a:moveTo>
                  <a:lnTo>
                    <a:pt x="1987124" y="2285999"/>
                  </a:lnTo>
                  <a:lnTo>
                    <a:pt x="1982204" y="2273299"/>
                  </a:lnTo>
                  <a:lnTo>
                    <a:pt x="1993191" y="2273299"/>
                  </a:lnTo>
                  <a:lnTo>
                    <a:pt x="1993191" y="2285999"/>
                  </a:lnTo>
                  <a:close/>
                </a:path>
                <a:path w="6189344" h="2298700">
                  <a:moveTo>
                    <a:pt x="2045501" y="2285999"/>
                  </a:moveTo>
                  <a:lnTo>
                    <a:pt x="2037302" y="2285999"/>
                  </a:lnTo>
                  <a:lnTo>
                    <a:pt x="2036318" y="2273299"/>
                  </a:lnTo>
                  <a:lnTo>
                    <a:pt x="2051240" y="2273299"/>
                  </a:lnTo>
                  <a:lnTo>
                    <a:pt x="2045501" y="2285999"/>
                  </a:lnTo>
                  <a:close/>
                </a:path>
                <a:path w="6189344" h="2298700">
                  <a:moveTo>
                    <a:pt x="2278682" y="2285999"/>
                  </a:moveTo>
                  <a:lnTo>
                    <a:pt x="2277370" y="2285999"/>
                  </a:lnTo>
                  <a:lnTo>
                    <a:pt x="2282125" y="2273299"/>
                  </a:lnTo>
                  <a:lnTo>
                    <a:pt x="2286061" y="2273299"/>
                  </a:lnTo>
                  <a:lnTo>
                    <a:pt x="2278682" y="2285999"/>
                  </a:lnTo>
                  <a:close/>
                </a:path>
                <a:path w="6189344" h="2298700">
                  <a:moveTo>
                    <a:pt x="2295408" y="2285999"/>
                  </a:moveTo>
                  <a:lnTo>
                    <a:pt x="2286061" y="2273299"/>
                  </a:lnTo>
                  <a:lnTo>
                    <a:pt x="2298195" y="2273299"/>
                  </a:lnTo>
                  <a:lnTo>
                    <a:pt x="2295408" y="2285999"/>
                  </a:lnTo>
                  <a:close/>
                </a:path>
                <a:path w="6189344" h="2298700">
                  <a:moveTo>
                    <a:pt x="2447746" y="2285999"/>
                  </a:moveTo>
                  <a:lnTo>
                    <a:pt x="2306394" y="2285999"/>
                  </a:lnTo>
                  <a:lnTo>
                    <a:pt x="2304426" y="2273299"/>
                  </a:lnTo>
                  <a:lnTo>
                    <a:pt x="2446270" y="2273299"/>
                  </a:lnTo>
                  <a:lnTo>
                    <a:pt x="2447882" y="2282214"/>
                  </a:lnTo>
                  <a:lnTo>
                    <a:pt x="2447746" y="2285999"/>
                  </a:lnTo>
                  <a:close/>
                </a:path>
                <a:path w="6189344" h="2298700">
                  <a:moveTo>
                    <a:pt x="2724219" y="2285999"/>
                  </a:moveTo>
                  <a:lnTo>
                    <a:pt x="2448566" y="2285999"/>
                  </a:lnTo>
                  <a:lnTo>
                    <a:pt x="2447893" y="2282214"/>
                  </a:lnTo>
                  <a:lnTo>
                    <a:pt x="2448238" y="2273299"/>
                  </a:lnTo>
                  <a:lnTo>
                    <a:pt x="2721267" y="2273299"/>
                  </a:lnTo>
                  <a:lnTo>
                    <a:pt x="2724219" y="2285999"/>
                  </a:lnTo>
                  <a:close/>
                </a:path>
                <a:path w="6189344" h="2298700">
                  <a:moveTo>
                    <a:pt x="2757999" y="2285999"/>
                  </a:moveTo>
                  <a:lnTo>
                    <a:pt x="2732746" y="2285999"/>
                  </a:lnTo>
                  <a:lnTo>
                    <a:pt x="2723891" y="2273299"/>
                  </a:lnTo>
                  <a:lnTo>
                    <a:pt x="2753735" y="2273299"/>
                  </a:lnTo>
                  <a:lnTo>
                    <a:pt x="2757999" y="2285999"/>
                  </a:lnTo>
                  <a:close/>
                </a:path>
                <a:path w="6189344" h="2298700">
                  <a:moveTo>
                    <a:pt x="2773741" y="2285999"/>
                  </a:moveTo>
                  <a:lnTo>
                    <a:pt x="2764066" y="2285999"/>
                  </a:lnTo>
                  <a:lnTo>
                    <a:pt x="2758163" y="2273299"/>
                  </a:lnTo>
                  <a:lnTo>
                    <a:pt x="2784236" y="2273299"/>
                  </a:lnTo>
                  <a:lnTo>
                    <a:pt x="2773741" y="2285999"/>
                  </a:lnTo>
                  <a:close/>
                </a:path>
                <a:path w="6189344" h="2298700">
                  <a:moveTo>
                    <a:pt x="2800634" y="2285999"/>
                  </a:moveTo>
                  <a:lnTo>
                    <a:pt x="2786368" y="2285999"/>
                  </a:lnTo>
                  <a:lnTo>
                    <a:pt x="2784236" y="2273299"/>
                  </a:lnTo>
                  <a:lnTo>
                    <a:pt x="2802274" y="2273299"/>
                  </a:lnTo>
                  <a:lnTo>
                    <a:pt x="2800634" y="2285999"/>
                  </a:lnTo>
                  <a:close/>
                </a:path>
                <a:path w="6189344" h="2298700">
                  <a:moveTo>
                    <a:pt x="2886888" y="2285999"/>
                  </a:moveTo>
                  <a:lnTo>
                    <a:pt x="2880329" y="2285999"/>
                  </a:lnTo>
                  <a:lnTo>
                    <a:pt x="2880821" y="2273299"/>
                  </a:lnTo>
                  <a:lnTo>
                    <a:pt x="2887544" y="2273299"/>
                  </a:lnTo>
                  <a:lnTo>
                    <a:pt x="2886888" y="2285999"/>
                  </a:lnTo>
                  <a:close/>
                </a:path>
                <a:path w="6189344" h="2298700">
                  <a:moveTo>
                    <a:pt x="2911158" y="2285999"/>
                  </a:moveTo>
                  <a:lnTo>
                    <a:pt x="2892956" y="2285999"/>
                  </a:lnTo>
                  <a:lnTo>
                    <a:pt x="2897055" y="2273299"/>
                  </a:lnTo>
                  <a:lnTo>
                    <a:pt x="2912962" y="2273299"/>
                  </a:lnTo>
                  <a:lnTo>
                    <a:pt x="2911158" y="2285999"/>
                  </a:lnTo>
                  <a:close/>
                </a:path>
                <a:path w="6189344" h="2298700">
                  <a:moveTo>
                    <a:pt x="2975274" y="2285999"/>
                  </a:moveTo>
                  <a:lnTo>
                    <a:pt x="2932476" y="2285999"/>
                  </a:lnTo>
                  <a:lnTo>
                    <a:pt x="2931820" y="2273299"/>
                  </a:lnTo>
                  <a:lnTo>
                    <a:pt x="2972159" y="2273299"/>
                  </a:lnTo>
                  <a:lnTo>
                    <a:pt x="2975274" y="2285999"/>
                  </a:lnTo>
                  <a:close/>
                </a:path>
                <a:path w="6189344" h="2298700">
                  <a:moveTo>
                    <a:pt x="3003643" y="2285999"/>
                  </a:moveTo>
                  <a:lnTo>
                    <a:pt x="2994624" y="2285999"/>
                  </a:lnTo>
                  <a:lnTo>
                    <a:pt x="2991181" y="2273299"/>
                  </a:lnTo>
                  <a:lnTo>
                    <a:pt x="3006759" y="2273299"/>
                  </a:lnTo>
                  <a:lnTo>
                    <a:pt x="3003643" y="2285999"/>
                  </a:lnTo>
                  <a:close/>
                </a:path>
                <a:path w="6189344" h="2298700">
                  <a:moveTo>
                    <a:pt x="3095636" y="2285999"/>
                  </a:moveTo>
                  <a:lnTo>
                    <a:pt x="3082518" y="2285999"/>
                  </a:lnTo>
                  <a:lnTo>
                    <a:pt x="3083010" y="2273299"/>
                  </a:lnTo>
                  <a:lnTo>
                    <a:pt x="3091372" y="2273299"/>
                  </a:lnTo>
                  <a:lnTo>
                    <a:pt x="3095636" y="2285999"/>
                  </a:lnTo>
                  <a:close/>
                </a:path>
                <a:path w="6189344" h="2298700">
                  <a:moveTo>
                    <a:pt x="3114166" y="2285999"/>
                  </a:moveTo>
                  <a:lnTo>
                    <a:pt x="3108426" y="2285999"/>
                  </a:lnTo>
                  <a:lnTo>
                    <a:pt x="3113018" y="2273299"/>
                  </a:lnTo>
                  <a:lnTo>
                    <a:pt x="3122037" y="2273299"/>
                  </a:lnTo>
                  <a:lnTo>
                    <a:pt x="3114166" y="2285999"/>
                  </a:lnTo>
                  <a:close/>
                </a:path>
                <a:path w="6189344" h="2298700">
                  <a:moveTo>
                    <a:pt x="3140074" y="2285999"/>
                  </a:moveTo>
                  <a:lnTo>
                    <a:pt x="3129907" y="2285999"/>
                  </a:lnTo>
                  <a:lnTo>
                    <a:pt x="3139254" y="2273299"/>
                  </a:lnTo>
                  <a:lnTo>
                    <a:pt x="3139910" y="2273299"/>
                  </a:lnTo>
                  <a:lnTo>
                    <a:pt x="3140074" y="2285999"/>
                  </a:lnTo>
                  <a:close/>
                </a:path>
                <a:path w="6189344" h="2298700">
                  <a:moveTo>
                    <a:pt x="3429830" y="2285999"/>
                  </a:moveTo>
                  <a:lnTo>
                    <a:pt x="3140074" y="2285999"/>
                  </a:lnTo>
                  <a:lnTo>
                    <a:pt x="3141222" y="2273299"/>
                  </a:lnTo>
                  <a:lnTo>
                    <a:pt x="3425566" y="2273299"/>
                  </a:lnTo>
                  <a:lnTo>
                    <a:pt x="3429830" y="2285999"/>
                  </a:lnTo>
                  <a:close/>
                </a:path>
                <a:path w="6189344" h="2298700">
                  <a:moveTo>
                    <a:pt x="3435241" y="2285999"/>
                  </a:moveTo>
                  <a:lnTo>
                    <a:pt x="3428682" y="2273299"/>
                  </a:lnTo>
                  <a:lnTo>
                    <a:pt x="3435733" y="2273299"/>
                  </a:lnTo>
                  <a:lnTo>
                    <a:pt x="3435241" y="2285999"/>
                  </a:lnTo>
                  <a:close/>
                </a:path>
                <a:path w="6189344" h="2298700">
                  <a:moveTo>
                    <a:pt x="3450655" y="2285999"/>
                  </a:moveTo>
                  <a:lnTo>
                    <a:pt x="3440652" y="2273299"/>
                  </a:lnTo>
                  <a:lnTo>
                    <a:pt x="3449836" y="2273299"/>
                  </a:lnTo>
                  <a:lnTo>
                    <a:pt x="3450655" y="2285999"/>
                  </a:lnTo>
                  <a:close/>
                </a:path>
                <a:path w="6189344" h="2298700">
                  <a:moveTo>
                    <a:pt x="3469841" y="2285999"/>
                  </a:moveTo>
                  <a:lnTo>
                    <a:pt x="3458854" y="2285999"/>
                  </a:lnTo>
                  <a:lnTo>
                    <a:pt x="3456559" y="2273299"/>
                  </a:lnTo>
                  <a:lnTo>
                    <a:pt x="3462790" y="2273299"/>
                  </a:lnTo>
                  <a:lnTo>
                    <a:pt x="3469841" y="2285999"/>
                  </a:lnTo>
                  <a:close/>
                </a:path>
                <a:path w="6189344" h="2298700">
                  <a:moveTo>
                    <a:pt x="3486075" y="2285999"/>
                  </a:moveTo>
                  <a:lnTo>
                    <a:pt x="3483779" y="2285999"/>
                  </a:lnTo>
                  <a:lnTo>
                    <a:pt x="3478368" y="2273299"/>
                  </a:lnTo>
                  <a:lnTo>
                    <a:pt x="3486075" y="2273299"/>
                  </a:lnTo>
                  <a:lnTo>
                    <a:pt x="3486075" y="2285999"/>
                  </a:lnTo>
                  <a:close/>
                </a:path>
                <a:path w="6189344" h="2298700">
                  <a:moveTo>
                    <a:pt x="3491650" y="2285999"/>
                  </a:moveTo>
                  <a:lnTo>
                    <a:pt x="3486075" y="2285999"/>
                  </a:lnTo>
                  <a:lnTo>
                    <a:pt x="3490338" y="2273299"/>
                  </a:lnTo>
                  <a:lnTo>
                    <a:pt x="3491650" y="2285999"/>
                  </a:lnTo>
                  <a:close/>
                </a:path>
                <a:path w="6189344" h="2298700">
                  <a:moveTo>
                    <a:pt x="3569048" y="2285999"/>
                  </a:moveTo>
                  <a:lnTo>
                    <a:pt x="3536088" y="2285999"/>
                  </a:lnTo>
                  <a:lnTo>
                    <a:pt x="3538220" y="2273299"/>
                  </a:lnTo>
                  <a:lnTo>
                    <a:pt x="3565277" y="2273299"/>
                  </a:lnTo>
                  <a:lnTo>
                    <a:pt x="3569048" y="2285999"/>
                  </a:lnTo>
                  <a:close/>
                </a:path>
                <a:path w="6189344" h="2298700">
                  <a:moveTo>
                    <a:pt x="3609388" y="2285999"/>
                  </a:moveTo>
                  <a:lnTo>
                    <a:pt x="3595285" y="2285999"/>
                  </a:lnTo>
                  <a:lnTo>
                    <a:pt x="3591841" y="2273299"/>
                  </a:lnTo>
                  <a:lnTo>
                    <a:pt x="3605780" y="2273299"/>
                  </a:lnTo>
                  <a:lnTo>
                    <a:pt x="3609388" y="2285999"/>
                  </a:lnTo>
                  <a:close/>
                </a:path>
                <a:path w="6189344" h="2298700">
                  <a:moveTo>
                    <a:pt x="3858967" y="2285999"/>
                  </a:moveTo>
                  <a:lnTo>
                    <a:pt x="3832074" y="2285999"/>
                  </a:lnTo>
                  <a:lnTo>
                    <a:pt x="3829287" y="2273299"/>
                  </a:lnTo>
                  <a:lnTo>
                    <a:pt x="3855688" y="2273299"/>
                  </a:lnTo>
                  <a:lnTo>
                    <a:pt x="3858967" y="2285999"/>
                  </a:lnTo>
                  <a:close/>
                </a:path>
                <a:path w="6189344" h="2298700">
                  <a:moveTo>
                    <a:pt x="3904554" y="2285999"/>
                  </a:moveTo>
                  <a:lnTo>
                    <a:pt x="3885204" y="2285999"/>
                  </a:lnTo>
                  <a:lnTo>
                    <a:pt x="3882252" y="2273299"/>
                  </a:lnTo>
                  <a:lnTo>
                    <a:pt x="3901602" y="2273299"/>
                  </a:lnTo>
                  <a:lnTo>
                    <a:pt x="3904554" y="2285999"/>
                  </a:lnTo>
                  <a:close/>
                </a:path>
                <a:path w="6189344" h="2298700">
                  <a:moveTo>
                    <a:pt x="4104775" y="2285999"/>
                  </a:moveTo>
                  <a:lnTo>
                    <a:pt x="4079358" y="2285999"/>
                  </a:lnTo>
                  <a:lnTo>
                    <a:pt x="4082638" y="2273299"/>
                  </a:lnTo>
                  <a:lnTo>
                    <a:pt x="4109039" y="2273299"/>
                  </a:lnTo>
                  <a:lnTo>
                    <a:pt x="4104775" y="2285999"/>
                  </a:lnTo>
                  <a:close/>
                </a:path>
                <a:path w="6189344" h="2298700">
                  <a:moveTo>
                    <a:pt x="4140851" y="2285999"/>
                  </a:moveTo>
                  <a:lnTo>
                    <a:pt x="4136751" y="2285999"/>
                  </a:lnTo>
                  <a:lnTo>
                    <a:pt x="4124616" y="2273299"/>
                  </a:lnTo>
                  <a:lnTo>
                    <a:pt x="4144295" y="2273299"/>
                  </a:lnTo>
                  <a:lnTo>
                    <a:pt x="4140851" y="2285999"/>
                  </a:lnTo>
                  <a:close/>
                </a:path>
                <a:path w="6189344" h="2298700">
                  <a:moveTo>
                    <a:pt x="4214150" y="2285999"/>
                  </a:moveTo>
                  <a:lnTo>
                    <a:pt x="4196440" y="2285999"/>
                  </a:lnTo>
                  <a:lnTo>
                    <a:pt x="4197096" y="2273299"/>
                  </a:lnTo>
                  <a:lnTo>
                    <a:pt x="4220873" y="2273299"/>
                  </a:lnTo>
                  <a:lnTo>
                    <a:pt x="4214150" y="2285999"/>
                  </a:lnTo>
                  <a:close/>
                </a:path>
                <a:path w="6189344" h="2298700">
                  <a:moveTo>
                    <a:pt x="4232188" y="2285999"/>
                  </a:moveTo>
                  <a:lnTo>
                    <a:pt x="4220873" y="2285999"/>
                  </a:lnTo>
                  <a:lnTo>
                    <a:pt x="4220873" y="2273299"/>
                  </a:lnTo>
                  <a:lnTo>
                    <a:pt x="4226284" y="2273299"/>
                  </a:lnTo>
                  <a:lnTo>
                    <a:pt x="4232188" y="2285999"/>
                  </a:lnTo>
                  <a:close/>
                </a:path>
                <a:path w="6189344" h="2298700">
                  <a:moveTo>
                    <a:pt x="4396168" y="2285999"/>
                  </a:moveTo>
                  <a:lnTo>
                    <a:pt x="4387313" y="2285999"/>
                  </a:lnTo>
                  <a:lnTo>
                    <a:pt x="4384853" y="2273299"/>
                  </a:lnTo>
                  <a:lnTo>
                    <a:pt x="4395348" y="2273299"/>
                  </a:lnTo>
                  <a:lnTo>
                    <a:pt x="4396168" y="2285999"/>
                  </a:lnTo>
                  <a:close/>
                </a:path>
                <a:path w="6189344" h="2298700">
                  <a:moveTo>
                    <a:pt x="4520466" y="2285999"/>
                  </a:moveTo>
                  <a:lnTo>
                    <a:pt x="4408466" y="2285999"/>
                  </a:lnTo>
                  <a:lnTo>
                    <a:pt x="4404859" y="2273299"/>
                  </a:lnTo>
                  <a:lnTo>
                    <a:pt x="4520466" y="2273299"/>
                  </a:lnTo>
                  <a:lnTo>
                    <a:pt x="4520466" y="2285999"/>
                  </a:lnTo>
                  <a:close/>
                </a:path>
                <a:path w="6189344" h="2298700">
                  <a:moveTo>
                    <a:pt x="4535060" y="2285999"/>
                  </a:moveTo>
                  <a:lnTo>
                    <a:pt x="4524073" y="2285999"/>
                  </a:lnTo>
                  <a:lnTo>
                    <a:pt x="4521942" y="2273299"/>
                  </a:lnTo>
                  <a:lnTo>
                    <a:pt x="4532764" y="2273299"/>
                  </a:lnTo>
                  <a:lnTo>
                    <a:pt x="4535060" y="2285999"/>
                  </a:lnTo>
                  <a:close/>
                </a:path>
                <a:path w="6189344" h="2298700">
                  <a:moveTo>
                    <a:pt x="4559657" y="2285999"/>
                  </a:moveTo>
                  <a:lnTo>
                    <a:pt x="4543915" y="2285999"/>
                  </a:lnTo>
                  <a:lnTo>
                    <a:pt x="4540144" y="2273299"/>
                  </a:lnTo>
                  <a:lnTo>
                    <a:pt x="4561461" y="2273299"/>
                  </a:lnTo>
                  <a:lnTo>
                    <a:pt x="4559657" y="2285999"/>
                  </a:lnTo>
                  <a:close/>
                </a:path>
                <a:path w="6189344" h="2298700">
                  <a:moveTo>
                    <a:pt x="4757581" y="2285999"/>
                  </a:moveTo>
                  <a:lnTo>
                    <a:pt x="4724949" y="2285999"/>
                  </a:lnTo>
                  <a:lnTo>
                    <a:pt x="4721669" y="2273299"/>
                  </a:lnTo>
                  <a:lnTo>
                    <a:pt x="4760697" y="2273299"/>
                  </a:lnTo>
                  <a:lnTo>
                    <a:pt x="4757581" y="2285999"/>
                  </a:lnTo>
                  <a:close/>
                </a:path>
                <a:path w="6189344" h="2298700">
                  <a:moveTo>
                    <a:pt x="4767749" y="2285999"/>
                  </a:moveTo>
                  <a:lnTo>
                    <a:pt x="4766272" y="2285999"/>
                  </a:lnTo>
                  <a:lnTo>
                    <a:pt x="4760697" y="2273299"/>
                  </a:lnTo>
                  <a:lnTo>
                    <a:pt x="4771684" y="2273299"/>
                  </a:lnTo>
                  <a:lnTo>
                    <a:pt x="4767749" y="2285999"/>
                  </a:lnTo>
                  <a:close/>
                </a:path>
                <a:path w="6189344" h="2298700">
                  <a:moveTo>
                    <a:pt x="4795952" y="2285999"/>
                  </a:moveTo>
                  <a:lnTo>
                    <a:pt x="4777915" y="2285999"/>
                  </a:lnTo>
                  <a:lnTo>
                    <a:pt x="4784475" y="2273299"/>
                  </a:lnTo>
                  <a:lnTo>
                    <a:pt x="4798740" y="2273299"/>
                  </a:lnTo>
                  <a:lnTo>
                    <a:pt x="4795952" y="2285999"/>
                  </a:lnTo>
                  <a:close/>
                </a:path>
                <a:path w="6189344" h="2298700">
                  <a:moveTo>
                    <a:pt x="4815138" y="2285999"/>
                  </a:moveTo>
                  <a:lnTo>
                    <a:pt x="4804151" y="2285999"/>
                  </a:lnTo>
                  <a:lnTo>
                    <a:pt x="4800051" y="2273299"/>
                  </a:lnTo>
                  <a:lnTo>
                    <a:pt x="4812842" y="2273299"/>
                  </a:lnTo>
                  <a:lnTo>
                    <a:pt x="4815138" y="2285999"/>
                  </a:lnTo>
                  <a:close/>
                </a:path>
                <a:path w="6189344" h="2298700">
                  <a:moveTo>
                    <a:pt x="4848099" y="2285999"/>
                  </a:moveTo>
                  <a:lnTo>
                    <a:pt x="4843836" y="2273299"/>
                  </a:lnTo>
                  <a:lnTo>
                    <a:pt x="4857610" y="2273299"/>
                  </a:lnTo>
                  <a:lnTo>
                    <a:pt x="4848099" y="2285999"/>
                  </a:lnTo>
                  <a:close/>
                </a:path>
                <a:path w="6189344" h="2298700">
                  <a:moveTo>
                    <a:pt x="4868761" y="2285999"/>
                  </a:moveTo>
                  <a:lnTo>
                    <a:pt x="4863349" y="2285999"/>
                  </a:lnTo>
                  <a:lnTo>
                    <a:pt x="4865317" y="2273299"/>
                  </a:lnTo>
                  <a:lnTo>
                    <a:pt x="4875157" y="2273299"/>
                  </a:lnTo>
                  <a:lnTo>
                    <a:pt x="4868761" y="2285999"/>
                  </a:lnTo>
                  <a:close/>
                </a:path>
                <a:path w="6189344" h="2298700">
                  <a:moveTo>
                    <a:pt x="4891883" y="2285999"/>
                  </a:moveTo>
                  <a:lnTo>
                    <a:pt x="4886800" y="2285999"/>
                  </a:lnTo>
                  <a:lnTo>
                    <a:pt x="4886471" y="2273299"/>
                  </a:lnTo>
                  <a:lnTo>
                    <a:pt x="4896475" y="2273299"/>
                  </a:lnTo>
                  <a:lnTo>
                    <a:pt x="4891883" y="2285999"/>
                  </a:lnTo>
                  <a:close/>
                </a:path>
                <a:path w="6189344" h="2298700">
                  <a:moveTo>
                    <a:pt x="4917300" y="2285999"/>
                  </a:moveTo>
                  <a:lnTo>
                    <a:pt x="4912545" y="2273299"/>
                  </a:lnTo>
                  <a:lnTo>
                    <a:pt x="4924680" y="2273299"/>
                  </a:lnTo>
                  <a:lnTo>
                    <a:pt x="4917300" y="2285999"/>
                  </a:lnTo>
                  <a:close/>
                </a:path>
                <a:path w="6189344" h="2298700">
                  <a:moveTo>
                    <a:pt x="4975514" y="2285999"/>
                  </a:moveTo>
                  <a:lnTo>
                    <a:pt x="4941078" y="2285999"/>
                  </a:lnTo>
                  <a:lnTo>
                    <a:pt x="4940422" y="2273299"/>
                  </a:lnTo>
                  <a:lnTo>
                    <a:pt x="4977481" y="2273299"/>
                  </a:lnTo>
                  <a:lnTo>
                    <a:pt x="4975514" y="2285999"/>
                  </a:lnTo>
                  <a:close/>
                </a:path>
                <a:path w="6189344" h="2298700">
                  <a:moveTo>
                    <a:pt x="5035530" y="2285999"/>
                  </a:moveTo>
                  <a:lnTo>
                    <a:pt x="4995519" y="2285999"/>
                  </a:lnTo>
                  <a:lnTo>
                    <a:pt x="4992240" y="2273299"/>
                  </a:lnTo>
                  <a:lnTo>
                    <a:pt x="5036842" y="2273299"/>
                  </a:lnTo>
                  <a:lnTo>
                    <a:pt x="5035530" y="2285999"/>
                  </a:lnTo>
                  <a:close/>
                </a:path>
                <a:path w="6189344" h="2298700">
                  <a:moveTo>
                    <a:pt x="5055208" y="2285999"/>
                  </a:moveTo>
                  <a:lnTo>
                    <a:pt x="5043401" y="2285999"/>
                  </a:lnTo>
                  <a:lnTo>
                    <a:pt x="5040122" y="2273299"/>
                  </a:lnTo>
                  <a:lnTo>
                    <a:pt x="5052256" y="2273299"/>
                  </a:lnTo>
                  <a:lnTo>
                    <a:pt x="5055208" y="2285999"/>
                  </a:lnTo>
                  <a:close/>
                </a:path>
                <a:path w="6189344" h="2298700">
                  <a:moveTo>
                    <a:pt x="5069148" y="2285999"/>
                  </a:moveTo>
                  <a:lnTo>
                    <a:pt x="5058980" y="2285999"/>
                  </a:lnTo>
                  <a:lnTo>
                    <a:pt x="5058816" y="2273299"/>
                  </a:lnTo>
                  <a:lnTo>
                    <a:pt x="5065704" y="2273299"/>
                  </a:lnTo>
                  <a:lnTo>
                    <a:pt x="5069148" y="2285999"/>
                  </a:lnTo>
                  <a:close/>
                </a:path>
                <a:path w="6189344" h="2298700">
                  <a:moveTo>
                    <a:pt x="5105223" y="2285999"/>
                  </a:moveTo>
                  <a:lnTo>
                    <a:pt x="5080954" y="2285999"/>
                  </a:lnTo>
                  <a:lnTo>
                    <a:pt x="5080626" y="2273299"/>
                  </a:lnTo>
                  <a:lnTo>
                    <a:pt x="5100304" y="2273299"/>
                  </a:lnTo>
                  <a:lnTo>
                    <a:pt x="5105223" y="2285999"/>
                  </a:lnTo>
                  <a:close/>
                </a:path>
                <a:path w="6189344" h="2298700">
                  <a:moveTo>
                    <a:pt x="5196889" y="2285999"/>
                  </a:moveTo>
                  <a:lnTo>
                    <a:pt x="5172948" y="2285999"/>
                  </a:lnTo>
                  <a:lnTo>
                    <a:pt x="5180491" y="2273299"/>
                  </a:lnTo>
                  <a:lnTo>
                    <a:pt x="5187706" y="2273299"/>
                  </a:lnTo>
                  <a:lnTo>
                    <a:pt x="5196889" y="2285999"/>
                  </a:lnTo>
                  <a:close/>
                </a:path>
                <a:path w="6189344" h="2298700">
                  <a:moveTo>
                    <a:pt x="5217223" y="2285999"/>
                  </a:moveTo>
                  <a:lnTo>
                    <a:pt x="5210376" y="2285999"/>
                  </a:lnTo>
                  <a:lnTo>
                    <a:pt x="5203940" y="2273299"/>
                  </a:lnTo>
                  <a:lnTo>
                    <a:pt x="5216894" y="2273299"/>
                  </a:lnTo>
                  <a:lnTo>
                    <a:pt x="5217223" y="2285999"/>
                  </a:lnTo>
                  <a:close/>
                </a:path>
                <a:path w="6189344" h="2298700">
                  <a:moveTo>
                    <a:pt x="5465324" y="2285999"/>
                  </a:moveTo>
                  <a:lnTo>
                    <a:pt x="5362672" y="2285999"/>
                  </a:lnTo>
                  <a:lnTo>
                    <a:pt x="5362344" y="2273299"/>
                  </a:lnTo>
                  <a:lnTo>
                    <a:pt x="5462865" y="2273299"/>
                  </a:lnTo>
                  <a:lnTo>
                    <a:pt x="5465324" y="2285999"/>
                  </a:lnTo>
                  <a:close/>
                </a:path>
                <a:path w="6189344" h="2298700">
                  <a:moveTo>
                    <a:pt x="5476803" y="2285999"/>
                  </a:moveTo>
                  <a:lnTo>
                    <a:pt x="5474507" y="2273299"/>
                  </a:lnTo>
                  <a:lnTo>
                    <a:pt x="5484510" y="2273299"/>
                  </a:lnTo>
                  <a:lnTo>
                    <a:pt x="5483546" y="2277965"/>
                  </a:lnTo>
                  <a:lnTo>
                    <a:pt x="5476803" y="2285999"/>
                  </a:lnTo>
                  <a:close/>
                </a:path>
                <a:path w="6189344" h="2298700">
                  <a:moveTo>
                    <a:pt x="5483546" y="2277965"/>
                  </a:moveTo>
                  <a:lnTo>
                    <a:pt x="5484510" y="2273299"/>
                  </a:lnTo>
                  <a:lnTo>
                    <a:pt x="5487461" y="2273299"/>
                  </a:lnTo>
                  <a:lnTo>
                    <a:pt x="5483546" y="2277965"/>
                  </a:lnTo>
                  <a:close/>
                </a:path>
                <a:path w="6189344" h="2298700">
                  <a:moveTo>
                    <a:pt x="5498780" y="2285999"/>
                  </a:moveTo>
                  <a:lnTo>
                    <a:pt x="5481886" y="2285999"/>
                  </a:lnTo>
                  <a:lnTo>
                    <a:pt x="5483546" y="2277965"/>
                  </a:lnTo>
                  <a:lnTo>
                    <a:pt x="5487461" y="2273299"/>
                  </a:lnTo>
                  <a:lnTo>
                    <a:pt x="5497140" y="2273299"/>
                  </a:lnTo>
                  <a:lnTo>
                    <a:pt x="5498780" y="2285999"/>
                  </a:lnTo>
                  <a:close/>
                </a:path>
                <a:path w="6189344" h="2298700">
                  <a:moveTo>
                    <a:pt x="5500907" y="2285999"/>
                  </a:moveTo>
                  <a:lnTo>
                    <a:pt x="5500256" y="2285999"/>
                  </a:lnTo>
                  <a:lnTo>
                    <a:pt x="5498288" y="2273299"/>
                  </a:lnTo>
                  <a:lnTo>
                    <a:pt x="5503531" y="2273299"/>
                  </a:lnTo>
                  <a:lnTo>
                    <a:pt x="5500907" y="2285999"/>
                  </a:lnTo>
                  <a:close/>
                </a:path>
                <a:path w="6189344" h="2298700">
                  <a:moveTo>
                    <a:pt x="5858386" y="2285999"/>
                  </a:moveTo>
                  <a:lnTo>
                    <a:pt x="5508941" y="2285999"/>
                  </a:lnTo>
                  <a:lnTo>
                    <a:pt x="5507957" y="2273299"/>
                  </a:lnTo>
                  <a:lnTo>
                    <a:pt x="5859697" y="2273299"/>
                  </a:lnTo>
                  <a:lnTo>
                    <a:pt x="5858386" y="2285999"/>
                  </a:lnTo>
                  <a:close/>
                </a:path>
                <a:path w="6189344" h="2298700">
                  <a:moveTo>
                    <a:pt x="5913646" y="2285999"/>
                  </a:moveTo>
                  <a:lnTo>
                    <a:pt x="5877244" y="2285999"/>
                  </a:lnTo>
                  <a:lnTo>
                    <a:pt x="5871504" y="2273299"/>
                  </a:lnTo>
                  <a:lnTo>
                    <a:pt x="5910366" y="2273299"/>
                  </a:lnTo>
                  <a:lnTo>
                    <a:pt x="5913646" y="2285999"/>
                  </a:lnTo>
                  <a:close/>
                </a:path>
                <a:path w="6189344" h="2298700">
                  <a:moveTo>
                    <a:pt x="5928896" y="2285999"/>
                  </a:moveTo>
                  <a:lnTo>
                    <a:pt x="5925781" y="2285999"/>
                  </a:lnTo>
                  <a:lnTo>
                    <a:pt x="5922173" y="2273299"/>
                  </a:lnTo>
                  <a:lnTo>
                    <a:pt x="5927748" y="2273299"/>
                  </a:lnTo>
                  <a:lnTo>
                    <a:pt x="5928896" y="2285999"/>
                  </a:lnTo>
                  <a:close/>
                </a:path>
                <a:path w="6189344" h="2298700">
                  <a:moveTo>
                    <a:pt x="5957430" y="2285999"/>
                  </a:moveTo>
                  <a:lnTo>
                    <a:pt x="5932504" y="2285999"/>
                  </a:lnTo>
                  <a:lnTo>
                    <a:pt x="5934308" y="2273299"/>
                  </a:lnTo>
                  <a:lnTo>
                    <a:pt x="5956118" y="2273299"/>
                  </a:lnTo>
                  <a:lnTo>
                    <a:pt x="5957430" y="2285999"/>
                  </a:lnTo>
                  <a:close/>
                </a:path>
                <a:path w="6189344" h="2298700">
                  <a:moveTo>
                    <a:pt x="6188813" y="2285999"/>
                  </a:moveTo>
                  <a:lnTo>
                    <a:pt x="5975796" y="2285999"/>
                  </a:lnTo>
                  <a:lnTo>
                    <a:pt x="5974320" y="2273299"/>
                  </a:lnTo>
                  <a:lnTo>
                    <a:pt x="6187993" y="2273299"/>
                  </a:lnTo>
                  <a:lnTo>
                    <a:pt x="6188813" y="2285999"/>
                  </a:lnTo>
                  <a:close/>
                </a:path>
                <a:path w="6189344" h="2298700">
                  <a:moveTo>
                    <a:pt x="1191815" y="2285999"/>
                  </a:moveTo>
                  <a:lnTo>
                    <a:pt x="1190789" y="2282214"/>
                  </a:lnTo>
                  <a:lnTo>
                    <a:pt x="1192187" y="2283381"/>
                  </a:lnTo>
                  <a:lnTo>
                    <a:pt x="1191815" y="2285999"/>
                  </a:lnTo>
                  <a:close/>
                </a:path>
                <a:path w="6189344" h="2298700">
                  <a:moveTo>
                    <a:pt x="2448566" y="2285999"/>
                  </a:moveTo>
                  <a:lnTo>
                    <a:pt x="2447746" y="2285999"/>
                  </a:lnTo>
                  <a:lnTo>
                    <a:pt x="2447891" y="2282263"/>
                  </a:lnTo>
                  <a:lnTo>
                    <a:pt x="2448566" y="2285999"/>
                  </a:lnTo>
                  <a:close/>
                </a:path>
                <a:path w="6189344" h="2298700">
                  <a:moveTo>
                    <a:pt x="1195325" y="2285999"/>
                  </a:moveTo>
                  <a:lnTo>
                    <a:pt x="1191815" y="2285999"/>
                  </a:lnTo>
                  <a:lnTo>
                    <a:pt x="1192187" y="2283381"/>
                  </a:lnTo>
                  <a:lnTo>
                    <a:pt x="1195325" y="2285999"/>
                  </a:lnTo>
                  <a:close/>
                </a:path>
                <a:path w="6189344" h="2298700">
                  <a:moveTo>
                    <a:pt x="5545510" y="2298699"/>
                  </a:moveTo>
                  <a:lnTo>
                    <a:pt x="5546329" y="2285999"/>
                  </a:lnTo>
                  <a:lnTo>
                    <a:pt x="5551741" y="2285999"/>
                  </a:lnTo>
                  <a:lnTo>
                    <a:pt x="5545510" y="2298699"/>
                  </a:lnTo>
                  <a:close/>
                </a:path>
                <a:path w="6189344" h="2298700">
                  <a:moveTo>
                    <a:pt x="5560259" y="2290484"/>
                  </a:moveTo>
                  <a:lnTo>
                    <a:pt x="5558464" y="2285999"/>
                  </a:lnTo>
                  <a:lnTo>
                    <a:pt x="5559448" y="2285999"/>
                  </a:lnTo>
                  <a:lnTo>
                    <a:pt x="5560259" y="2290484"/>
                  </a:lnTo>
                  <a:close/>
                </a:path>
                <a:path w="6189344" h="2298700">
                  <a:moveTo>
                    <a:pt x="5566335" y="2298699"/>
                  </a:moveTo>
                  <a:lnTo>
                    <a:pt x="5563547" y="2298699"/>
                  </a:lnTo>
                  <a:lnTo>
                    <a:pt x="5565679" y="2285999"/>
                  </a:lnTo>
                  <a:lnTo>
                    <a:pt x="5569943" y="2285999"/>
                  </a:lnTo>
                  <a:lnTo>
                    <a:pt x="5566335" y="2298699"/>
                  </a:lnTo>
                  <a:close/>
                </a:path>
                <a:path w="6189344" h="2298700">
                  <a:moveTo>
                    <a:pt x="5563547" y="2298699"/>
                  </a:moveTo>
                  <a:lnTo>
                    <a:pt x="5561744" y="2298699"/>
                  </a:lnTo>
                  <a:lnTo>
                    <a:pt x="5560259" y="2290484"/>
                  </a:lnTo>
                  <a:lnTo>
                    <a:pt x="5563547" y="2298699"/>
                  </a:lnTo>
                  <a:close/>
                </a:path>
              </a:pathLst>
            </a:custGeom>
            <a:solidFill>
              <a:srgbClr val="F7C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623970" y="7249373"/>
              <a:ext cx="964565" cy="560705"/>
            </a:xfrm>
            <a:custGeom>
              <a:avLst/>
              <a:gdLst/>
              <a:ahLst/>
              <a:cxnLst/>
              <a:rect l="l" t="t" r="r" b="b"/>
              <a:pathLst>
                <a:path w="964565" h="560704">
                  <a:moveTo>
                    <a:pt x="66248" y="289786"/>
                  </a:moveTo>
                  <a:lnTo>
                    <a:pt x="21481" y="269251"/>
                  </a:lnTo>
                  <a:lnTo>
                    <a:pt x="1478" y="230651"/>
                  </a:lnTo>
                  <a:lnTo>
                    <a:pt x="0" y="215532"/>
                  </a:lnTo>
                  <a:lnTo>
                    <a:pt x="1312" y="206826"/>
                  </a:lnTo>
                  <a:lnTo>
                    <a:pt x="23449" y="175120"/>
                  </a:lnTo>
                  <a:lnTo>
                    <a:pt x="36239" y="167892"/>
                  </a:lnTo>
                  <a:lnTo>
                    <a:pt x="38043" y="166906"/>
                  </a:lnTo>
                  <a:lnTo>
                    <a:pt x="39847" y="166085"/>
                  </a:lnTo>
                  <a:lnTo>
                    <a:pt x="41815" y="165099"/>
                  </a:lnTo>
                  <a:lnTo>
                    <a:pt x="45586" y="163292"/>
                  </a:lnTo>
                  <a:lnTo>
                    <a:pt x="48866" y="159021"/>
                  </a:lnTo>
                  <a:lnTo>
                    <a:pt x="55589" y="159021"/>
                  </a:lnTo>
                  <a:lnTo>
                    <a:pt x="57721" y="158856"/>
                  </a:lnTo>
                  <a:lnTo>
                    <a:pt x="60016" y="159514"/>
                  </a:lnTo>
                  <a:lnTo>
                    <a:pt x="64280" y="160828"/>
                  </a:lnTo>
                  <a:lnTo>
                    <a:pt x="66248" y="162306"/>
                  </a:lnTo>
                  <a:lnTo>
                    <a:pt x="66248" y="162635"/>
                  </a:lnTo>
                  <a:lnTo>
                    <a:pt x="94124" y="162635"/>
                  </a:lnTo>
                  <a:lnTo>
                    <a:pt x="98388" y="163949"/>
                  </a:lnTo>
                  <a:lnTo>
                    <a:pt x="104455" y="167070"/>
                  </a:lnTo>
                  <a:lnTo>
                    <a:pt x="106423" y="168056"/>
                  </a:lnTo>
                  <a:lnTo>
                    <a:pt x="108227" y="169535"/>
                  </a:lnTo>
                  <a:lnTo>
                    <a:pt x="110030" y="170849"/>
                  </a:lnTo>
                  <a:lnTo>
                    <a:pt x="111670" y="172327"/>
                  </a:lnTo>
                  <a:lnTo>
                    <a:pt x="129380" y="207319"/>
                  </a:lnTo>
                  <a:lnTo>
                    <a:pt x="129872" y="211590"/>
                  </a:lnTo>
                  <a:lnTo>
                    <a:pt x="130692" y="215697"/>
                  </a:lnTo>
                  <a:lnTo>
                    <a:pt x="131020" y="219968"/>
                  </a:lnTo>
                  <a:lnTo>
                    <a:pt x="131020" y="224239"/>
                  </a:lnTo>
                  <a:lnTo>
                    <a:pt x="129600" y="236848"/>
                  </a:lnTo>
                  <a:lnTo>
                    <a:pt x="105439" y="275165"/>
                  </a:lnTo>
                  <a:lnTo>
                    <a:pt x="90681" y="283051"/>
                  </a:lnTo>
                  <a:lnTo>
                    <a:pt x="82974" y="286336"/>
                  </a:lnTo>
                  <a:lnTo>
                    <a:pt x="74939" y="289622"/>
                  </a:lnTo>
                  <a:lnTo>
                    <a:pt x="66248" y="289786"/>
                  </a:lnTo>
                  <a:close/>
                </a:path>
                <a:path w="964565" h="560704">
                  <a:moveTo>
                    <a:pt x="94124" y="162635"/>
                  </a:moveTo>
                  <a:lnTo>
                    <a:pt x="66248" y="162635"/>
                  </a:lnTo>
                  <a:lnTo>
                    <a:pt x="70347" y="160664"/>
                  </a:lnTo>
                  <a:lnTo>
                    <a:pt x="74611" y="160664"/>
                  </a:lnTo>
                  <a:lnTo>
                    <a:pt x="78874" y="160499"/>
                  </a:lnTo>
                  <a:lnTo>
                    <a:pt x="83301" y="160664"/>
                  </a:lnTo>
                  <a:lnTo>
                    <a:pt x="87729" y="161156"/>
                  </a:lnTo>
                  <a:lnTo>
                    <a:pt x="91992" y="161978"/>
                  </a:lnTo>
                  <a:lnTo>
                    <a:pt x="94124" y="162635"/>
                  </a:lnTo>
                  <a:close/>
                </a:path>
                <a:path w="964565" h="560704">
                  <a:moveTo>
                    <a:pt x="915670" y="560352"/>
                  </a:moveTo>
                  <a:lnTo>
                    <a:pt x="877462" y="539818"/>
                  </a:lnTo>
                  <a:lnTo>
                    <a:pt x="865492" y="510412"/>
                  </a:lnTo>
                  <a:lnTo>
                    <a:pt x="865025" y="507290"/>
                  </a:lnTo>
                  <a:lnTo>
                    <a:pt x="880414" y="475256"/>
                  </a:lnTo>
                  <a:lnTo>
                    <a:pt x="883038" y="473121"/>
                  </a:lnTo>
                  <a:lnTo>
                    <a:pt x="885826" y="471478"/>
                  </a:lnTo>
                  <a:lnTo>
                    <a:pt x="888613" y="469999"/>
                  </a:lnTo>
                  <a:lnTo>
                    <a:pt x="892877" y="467864"/>
                  </a:lnTo>
                  <a:lnTo>
                    <a:pt x="894353" y="467207"/>
                  </a:lnTo>
                  <a:lnTo>
                    <a:pt x="895501" y="466550"/>
                  </a:lnTo>
                  <a:lnTo>
                    <a:pt x="897141" y="465892"/>
                  </a:lnTo>
                  <a:lnTo>
                    <a:pt x="899928" y="464414"/>
                  </a:lnTo>
                  <a:lnTo>
                    <a:pt x="902224" y="460471"/>
                  </a:lnTo>
                  <a:lnTo>
                    <a:pt x="905668" y="460636"/>
                  </a:lnTo>
                  <a:lnTo>
                    <a:pt x="909111" y="460636"/>
                  </a:lnTo>
                  <a:lnTo>
                    <a:pt x="910751" y="461457"/>
                  </a:lnTo>
                  <a:lnTo>
                    <a:pt x="912391" y="461950"/>
                  </a:lnTo>
                  <a:lnTo>
                    <a:pt x="914030" y="462771"/>
                  </a:lnTo>
                  <a:lnTo>
                    <a:pt x="915670" y="464250"/>
                  </a:lnTo>
                  <a:lnTo>
                    <a:pt x="915670" y="464578"/>
                  </a:lnTo>
                  <a:lnTo>
                    <a:pt x="941491" y="464578"/>
                  </a:lnTo>
                  <a:lnTo>
                    <a:pt x="945023" y="466221"/>
                  </a:lnTo>
                  <a:lnTo>
                    <a:pt x="946662" y="467042"/>
                  </a:lnTo>
                  <a:lnTo>
                    <a:pt x="949286" y="469342"/>
                  </a:lnTo>
                  <a:lnTo>
                    <a:pt x="950598" y="470328"/>
                  </a:lnTo>
                  <a:lnTo>
                    <a:pt x="951910" y="471642"/>
                  </a:lnTo>
                  <a:lnTo>
                    <a:pt x="952894" y="473121"/>
                  </a:lnTo>
                  <a:lnTo>
                    <a:pt x="956993" y="478706"/>
                  </a:lnTo>
                  <a:lnTo>
                    <a:pt x="964536" y="510412"/>
                  </a:lnTo>
                  <a:lnTo>
                    <a:pt x="963427" y="519932"/>
                  </a:lnTo>
                  <a:lnTo>
                    <a:pt x="939775" y="552303"/>
                  </a:lnTo>
                  <a:lnTo>
                    <a:pt x="928133" y="557067"/>
                  </a:lnTo>
                  <a:lnTo>
                    <a:pt x="922229" y="560024"/>
                  </a:lnTo>
                  <a:lnTo>
                    <a:pt x="915670" y="560352"/>
                  </a:lnTo>
                  <a:close/>
                </a:path>
                <a:path w="964565" h="560704">
                  <a:moveTo>
                    <a:pt x="941491" y="464578"/>
                  </a:moveTo>
                  <a:lnTo>
                    <a:pt x="915670" y="464578"/>
                  </a:lnTo>
                  <a:lnTo>
                    <a:pt x="918622" y="462607"/>
                  </a:lnTo>
                  <a:lnTo>
                    <a:pt x="921901" y="462443"/>
                  </a:lnTo>
                  <a:lnTo>
                    <a:pt x="925181" y="462114"/>
                  </a:lnTo>
                  <a:lnTo>
                    <a:pt x="928460" y="461950"/>
                  </a:lnTo>
                  <a:lnTo>
                    <a:pt x="931904" y="462278"/>
                  </a:lnTo>
                  <a:lnTo>
                    <a:pt x="935348" y="462771"/>
                  </a:lnTo>
                  <a:lnTo>
                    <a:pt x="940431" y="464085"/>
                  </a:lnTo>
                  <a:lnTo>
                    <a:pt x="941491" y="464578"/>
                  </a:lnTo>
                  <a:close/>
                </a:path>
                <a:path w="964565" h="560704">
                  <a:moveTo>
                    <a:pt x="434454" y="251692"/>
                  </a:moveTo>
                  <a:lnTo>
                    <a:pt x="393392" y="246252"/>
                  </a:lnTo>
                  <a:lnTo>
                    <a:pt x="377977" y="240831"/>
                  </a:lnTo>
                  <a:lnTo>
                    <a:pt x="374042" y="239353"/>
                  </a:lnTo>
                  <a:lnTo>
                    <a:pt x="370434" y="237546"/>
                  </a:lnTo>
                  <a:lnTo>
                    <a:pt x="366827" y="235574"/>
                  </a:lnTo>
                  <a:lnTo>
                    <a:pt x="363055" y="233767"/>
                  </a:lnTo>
                  <a:lnTo>
                    <a:pt x="323946" y="204130"/>
                  </a:lnTo>
                  <a:lnTo>
                    <a:pt x="299830" y="167461"/>
                  </a:lnTo>
                  <a:lnTo>
                    <a:pt x="291067" y="130105"/>
                  </a:lnTo>
                  <a:lnTo>
                    <a:pt x="290739" y="123701"/>
                  </a:lnTo>
                  <a:lnTo>
                    <a:pt x="292484" y="110931"/>
                  </a:lnTo>
                  <a:lnTo>
                    <a:pt x="306646" y="71296"/>
                  </a:lnTo>
                  <a:lnTo>
                    <a:pt x="308450" y="67682"/>
                  </a:lnTo>
                  <a:lnTo>
                    <a:pt x="310253" y="63904"/>
                  </a:lnTo>
                  <a:lnTo>
                    <a:pt x="350854" y="17118"/>
                  </a:lnTo>
                  <a:lnTo>
                    <a:pt x="397517" y="675"/>
                  </a:lnTo>
                  <a:lnTo>
                    <a:pt x="421924" y="0"/>
                  </a:lnTo>
                  <a:lnTo>
                    <a:pt x="433895" y="1468"/>
                  </a:lnTo>
                  <a:lnTo>
                    <a:pt x="472922" y="15442"/>
                  </a:lnTo>
                  <a:lnTo>
                    <a:pt x="478333" y="17906"/>
                  </a:lnTo>
                  <a:lnTo>
                    <a:pt x="480137" y="18891"/>
                  </a:lnTo>
                  <a:lnTo>
                    <a:pt x="483417" y="20863"/>
                  </a:lnTo>
                  <a:lnTo>
                    <a:pt x="488664" y="23491"/>
                  </a:lnTo>
                  <a:lnTo>
                    <a:pt x="495552" y="27434"/>
                  </a:lnTo>
                  <a:lnTo>
                    <a:pt x="503095" y="30884"/>
                  </a:lnTo>
                  <a:lnTo>
                    <a:pt x="509654" y="35648"/>
                  </a:lnTo>
                  <a:lnTo>
                    <a:pt x="533759" y="68503"/>
                  </a:lnTo>
                  <a:lnTo>
                    <a:pt x="535234" y="72282"/>
                  </a:lnTo>
                  <a:lnTo>
                    <a:pt x="540645" y="108095"/>
                  </a:lnTo>
                  <a:lnTo>
                    <a:pt x="540481" y="115980"/>
                  </a:lnTo>
                  <a:lnTo>
                    <a:pt x="539170" y="123701"/>
                  </a:lnTo>
                  <a:lnTo>
                    <a:pt x="539335" y="123701"/>
                  </a:lnTo>
                  <a:lnTo>
                    <a:pt x="541795" y="131422"/>
                  </a:lnTo>
                  <a:lnTo>
                    <a:pt x="542123" y="139472"/>
                  </a:lnTo>
                  <a:lnTo>
                    <a:pt x="541467" y="147521"/>
                  </a:lnTo>
                  <a:lnTo>
                    <a:pt x="522794" y="191281"/>
                  </a:lnTo>
                  <a:lnTo>
                    <a:pt x="491617" y="228346"/>
                  </a:lnTo>
                  <a:lnTo>
                    <a:pt x="447014" y="250257"/>
                  </a:lnTo>
                  <a:lnTo>
                    <a:pt x="434454" y="251692"/>
                  </a:lnTo>
                  <a:close/>
                </a:path>
              </a:pathLst>
            </a:custGeom>
            <a:solidFill>
              <a:srgbClr val="E2A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6322" y="6506036"/>
            <a:ext cx="1838324" cy="25526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8753" y="4508660"/>
            <a:ext cx="3847923" cy="474995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89583" y="121933"/>
            <a:ext cx="16633825" cy="4311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17200"/>
              </a:lnSpc>
              <a:spcBef>
                <a:spcPts val="90"/>
              </a:spcBef>
            </a:pPr>
            <a:r>
              <a:rPr sz="4000" b="1" spc="215" dirty="0">
                <a:latin typeface="Times New Roman"/>
                <a:cs typeface="Times New Roman"/>
                <a:hlinkClick r:id="rId4"/>
              </a:rPr>
              <a:t>Пісочна</a:t>
            </a:r>
            <a:r>
              <a:rPr sz="4000" b="1" spc="85" dirty="0">
                <a:latin typeface="Times New Roman"/>
                <a:cs typeface="Times New Roman"/>
                <a:hlinkClick r:id="rId4"/>
              </a:rPr>
              <a:t> </a:t>
            </a:r>
            <a:r>
              <a:rPr sz="4000" b="1" spc="260" dirty="0">
                <a:latin typeface="Times New Roman"/>
                <a:cs typeface="Times New Roman"/>
                <a:hlinkClick r:id="rId4"/>
              </a:rPr>
              <a:t>терапія</a:t>
            </a:r>
            <a:r>
              <a:rPr sz="4000" b="1" spc="-20" dirty="0">
                <a:latin typeface="Times New Roman"/>
                <a:cs typeface="Times New Roman"/>
                <a:hlinkClick r:id="rId4"/>
              </a:rPr>
              <a:t> </a:t>
            </a:r>
            <a:r>
              <a:rPr sz="4000" spc="215" dirty="0">
                <a:latin typeface="Georgia"/>
                <a:cs typeface="Georgia"/>
              </a:rPr>
              <a:t>-</a:t>
            </a:r>
            <a:r>
              <a:rPr sz="4000" spc="15" dirty="0">
                <a:latin typeface="Georgia"/>
                <a:cs typeface="Georgia"/>
              </a:rPr>
              <a:t> корекція</a:t>
            </a:r>
            <a:r>
              <a:rPr sz="4000" spc="10" dirty="0">
                <a:latin typeface="Georgia"/>
                <a:cs typeface="Georgia"/>
              </a:rPr>
              <a:t> </a:t>
            </a:r>
            <a:r>
              <a:rPr sz="4000" spc="40" dirty="0">
                <a:latin typeface="Georgia"/>
                <a:cs typeface="Georgia"/>
              </a:rPr>
              <a:t>поведінки</a:t>
            </a:r>
            <a:r>
              <a:rPr sz="4000" spc="15" dirty="0">
                <a:latin typeface="Georgia"/>
                <a:cs typeface="Georgia"/>
              </a:rPr>
              <a:t> </a:t>
            </a:r>
            <a:r>
              <a:rPr sz="4000" spc="65" dirty="0">
                <a:latin typeface="Georgia"/>
                <a:cs typeface="Georgia"/>
              </a:rPr>
              <a:t>та</a:t>
            </a:r>
            <a:r>
              <a:rPr sz="4000" spc="15" dirty="0">
                <a:latin typeface="Georgia"/>
                <a:cs typeface="Georgia"/>
              </a:rPr>
              <a:t> </a:t>
            </a:r>
            <a:r>
              <a:rPr sz="4000" spc="55" dirty="0">
                <a:latin typeface="Georgia"/>
                <a:cs typeface="Georgia"/>
              </a:rPr>
              <a:t>стану</a:t>
            </a:r>
            <a:r>
              <a:rPr sz="4000" spc="10" dirty="0">
                <a:latin typeface="Georgia"/>
                <a:cs typeface="Georgia"/>
              </a:rPr>
              <a:t> </a:t>
            </a:r>
            <a:r>
              <a:rPr sz="4000" spc="15" dirty="0">
                <a:latin typeface="Georgia"/>
                <a:cs typeface="Georgia"/>
              </a:rPr>
              <a:t>за </a:t>
            </a:r>
            <a:r>
              <a:rPr sz="4000" spc="50" dirty="0">
                <a:latin typeface="Georgia"/>
                <a:cs typeface="Georgia"/>
              </a:rPr>
              <a:t>допомогою</a:t>
            </a:r>
            <a:r>
              <a:rPr sz="4000" spc="15" dirty="0">
                <a:latin typeface="Georgia"/>
                <a:cs typeface="Georgia"/>
              </a:rPr>
              <a:t> </a:t>
            </a:r>
            <a:r>
              <a:rPr sz="4000" spc="25" dirty="0">
                <a:latin typeface="Georgia"/>
                <a:cs typeface="Georgia"/>
              </a:rPr>
              <a:t>різних </a:t>
            </a:r>
            <a:r>
              <a:rPr sz="4000" spc="-950" dirty="0">
                <a:latin typeface="Georgia"/>
                <a:cs typeface="Georgia"/>
              </a:rPr>
              <a:t> </a:t>
            </a:r>
            <a:r>
              <a:rPr sz="4000" spc="45" dirty="0">
                <a:latin typeface="Georgia"/>
                <a:cs typeface="Georgia"/>
              </a:rPr>
              <a:t>видів роботи </a:t>
            </a:r>
            <a:r>
              <a:rPr sz="4000" spc="15" dirty="0">
                <a:latin typeface="Georgia"/>
                <a:cs typeface="Georgia"/>
              </a:rPr>
              <a:t>з </a:t>
            </a:r>
            <a:r>
              <a:rPr sz="4000" spc="45" dirty="0">
                <a:latin typeface="Georgia"/>
                <a:cs typeface="Georgia"/>
              </a:rPr>
              <a:t>піском. </a:t>
            </a:r>
            <a:r>
              <a:rPr sz="4000" spc="-95" dirty="0">
                <a:latin typeface="Georgia"/>
                <a:cs typeface="Georgia"/>
              </a:rPr>
              <a:t>Це </a:t>
            </a:r>
            <a:r>
              <a:rPr sz="4000" dirty="0">
                <a:latin typeface="Georgia"/>
                <a:cs typeface="Georgia"/>
              </a:rPr>
              <a:t>може </a:t>
            </a:r>
            <a:r>
              <a:rPr sz="4000" spc="50" dirty="0">
                <a:latin typeface="Georgia"/>
                <a:cs typeface="Georgia"/>
              </a:rPr>
              <a:t>бути </a:t>
            </a:r>
            <a:r>
              <a:rPr sz="4000" spc="35" dirty="0">
                <a:latin typeface="Georgia"/>
                <a:cs typeface="Georgia"/>
              </a:rPr>
              <a:t>директивна або </a:t>
            </a:r>
            <a:r>
              <a:rPr sz="4000" spc="40" dirty="0">
                <a:latin typeface="Georgia"/>
                <a:cs typeface="Georgia"/>
              </a:rPr>
              <a:t>недирективна </a:t>
            </a:r>
            <a:r>
              <a:rPr sz="4000" spc="45" dirty="0">
                <a:latin typeface="Georgia"/>
                <a:cs typeface="Georgia"/>
              </a:rPr>
              <a:t> </a:t>
            </a:r>
            <a:r>
              <a:rPr sz="4000" spc="-5" dirty="0">
                <a:latin typeface="Georgia"/>
                <a:cs typeface="Georgia"/>
              </a:rPr>
              <a:t>гра</a:t>
            </a:r>
            <a:r>
              <a:rPr sz="4000" spc="10" dirty="0">
                <a:latin typeface="Georgia"/>
                <a:cs typeface="Georgia"/>
              </a:rPr>
              <a:t> </a:t>
            </a:r>
            <a:r>
              <a:rPr sz="4000" spc="5" dirty="0">
                <a:latin typeface="Georgia"/>
                <a:cs typeface="Georgia"/>
              </a:rPr>
              <a:t>фігурками </a:t>
            </a:r>
            <a:r>
              <a:rPr sz="4000" spc="20" dirty="0">
                <a:latin typeface="Georgia"/>
                <a:cs typeface="Georgia"/>
              </a:rPr>
              <a:t>на</a:t>
            </a:r>
            <a:r>
              <a:rPr sz="4000" spc="10" dirty="0">
                <a:latin typeface="Georgia"/>
                <a:cs typeface="Georgia"/>
              </a:rPr>
              <a:t> </a:t>
            </a:r>
            <a:r>
              <a:rPr sz="4000" spc="15" dirty="0">
                <a:latin typeface="Georgia"/>
                <a:cs typeface="Georgia"/>
              </a:rPr>
              <a:t>полі,</a:t>
            </a:r>
            <a:r>
              <a:rPr sz="4000" spc="10" dirty="0">
                <a:latin typeface="Georgia"/>
                <a:cs typeface="Georgia"/>
              </a:rPr>
              <a:t> </a:t>
            </a:r>
            <a:r>
              <a:rPr sz="4000" spc="5" dirty="0">
                <a:latin typeface="Georgia"/>
                <a:cs typeface="Georgia"/>
              </a:rPr>
              <a:t>малювання</a:t>
            </a:r>
            <a:r>
              <a:rPr sz="4000" spc="10" dirty="0">
                <a:latin typeface="Georgia"/>
                <a:cs typeface="Georgia"/>
              </a:rPr>
              <a:t> </a:t>
            </a:r>
            <a:r>
              <a:rPr sz="4000" spc="20" dirty="0">
                <a:latin typeface="Georgia"/>
                <a:cs typeface="Georgia"/>
              </a:rPr>
              <a:t>на</a:t>
            </a:r>
            <a:r>
              <a:rPr sz="4000" spc="10" dirty="0">
                <a:latin typeface="Georgia"/>
                <a:cs typeface="Georgia"/>
              </a:rPr>
              <a:t> </a:t>
            </a:r>
            <a:r>
              <a:rPr sz="4000" spc="30" dirty="0">
                <a:latin typeface="Georgia"/>
                <a:cs typeface="Georgia"/>
              </a:rPr>
              <a:t>вологому</a:t>
            </a:r>
            <a:r>
              <a:rPr sz="4000" spc="10" dirty="0">
                <a:latin typeface="Georgia"/>
                <a:cs typeface="Georgia"/>
              </a:rPr>
              <a:t> </a:t>
            </a:r>
            <a:r>
              <a:rPr sz="4000" spc="35" dirty="0">
                <a:latin typeface="Georgia"/>
                <a:cs typeface="Georgia"/>
              </a:rPr>
              <a:t>або</a:t>
            </a:r>
            <a:r>
              <a:rPr sz="4000" spc="10" dirty="0">
                <a:latin typeface="Georgia"/>
                <a:cs typeface="Georgia"/>
              </a:rPr>
              <a:t> </a:t>
            </a:r>
            <a:r>
              <a:rPr sz="4000" spc="70" dirty="0">
                <a:latin typeface="Georgia"/>
                <a:cs typeface="Georgia"/>
              </a:rPr>
              <a:t>сухому</a:t>
            </a:r>
            <a:r>
              <a:rPr sz="4000" spc="10" dirty="0">
                <a:latin typeface="Georgia"/>
                <a:cs typeface="Georgia"/>
              </a:rPr>
              <a:t> </a:t>
            </a:r>
            <a:r>
              <a:rPr sz="4000" spc="35" dirty="0">
                <a:latin typeface="Georgia"/>
                <a:cs typeface="Georgia"/>
              </a:rPr>
              <a:t>піску.</a:t>
            </a:r>
            <a:endParaRPr sz="4000">
              <a:latin typeface="Georgia"/>
              <a:cs typeface="Georgia"/>
            </a:endParaRPr>
          </a:p>
          <a:p>
            <a:pPr marL="41910" marR="158750" algn="ctr">
              <a:lnSpc>
                <a:spcPct val="117200"/>
              </a:lnSpc>
            </a:pPr>
            <a:r>
              <a:rPr sz="4000" spc="10" dirty="0">
                <a:latin typeface="Georgia"/>
                <a:cs typeface="Georgia"/>
              </a:rPr>
              <a:t>Ефективність </a:t>
            </a:r>
            <a:r>
              <a:rPr sz="4000" spc="80" dirty="0">
                <a:latin typeface="Georgia"/>
                <a:cs typeface="Georgia"/>
              </a:rPr>
              <a:t>методу </a:t>
            </a:r>
            <a:r>
              <a:rPr sz="4000" spc="25" dirty="0">
                <a:latin typeface="Georgia"/>
                <a:cs typeface="Georgia"/>
              </a:rPr>
              <a:t>базується </a:t>
            </a:r>
            <a:r>
              <a:rPr sz="4000" spc="20" dirty="0">
                <a:latin typeface="Georgia"/>
                <a:cs typeface="Georgia"/>
              </a:rPr>
              <a:t>на благотворній </a:t>
            </a:r>
            <a:r>
              <a:rPr sz="4000" spc="110" dirty="0">
                <a:latin typeface="Georgia"/>
                <a:cs typeface="Georgia"/>
              </a:rPr>
              <a:t>дії </a:t>
            </a:r>
            <a:r>
              <a:rPr sz="4000" spc="35" dirty="0">
                <a:latin typeface="Georgia"/>
                <a:cs typeface="Georgia"/>
              </a:rPr>
              <a:t>піску </a:t>
            </a:r>
            <a:r>
              <a:rPr sz="4000" spc="20" dirty="0">
                <a:latin typeface="Georgia"/>
                <a:cs typeface="Georgia"/>
              </a:rPr>
              <a:t>на </a:t>
            </a:r>
            <a:r>
              <a:rPr sz="4000" spc="30" dirty="0">
                <a:latin typeface="Georgia"/>
                <a:cs typeface="Georgia"/>
              </a:rPr>
              <a:t>дрібну </a:t>
            </a:r>
            <a:r>
              <a:rPr sz="4000" spc="35" dirty="0">
                <a:latin typeface="Georgia"/>
                <a:cs typeface="Georgia"/>
              </a:rPr>
              <a:t> </a:t>
            </a:r>
            <a:r>
              <a:rPr sz="4000" spc="50" dirty="0">
                <a:latin typeface="Georgia"/>
                <a:cs typeface="Georgia"/>
              </a:rPr>
              <a:t>моторику, відповідно, </a:t>
            </a:r>
            <a:r>
              <a:rPr sz="4000" spc="15" dirty="0">
                <a:latin typeface="Georgia"/>
                <a:cs typeface="Georgia"/>
              </a:rPr>
              <a:t>поліпшуються </a:t>
            </a:r>
            <a:r>
              <a:rPr sz="4000" spc="30" dirty="0">
                <a:latin typeface="Georgia"/>
                <a:cs typeface="Georgia"/>
              </a:rPr>
              <a:t>когнітивні </a:t>
            </a:r>
            <a:r>
              <a:rPr sz="4000" spc="65" dirty="0">
                <a:latin typeface="Georgia"/>
                <a:cs typeface="Georgia"/>
              </a:rPr>
              <a:t>та </a:t>
            </a:r>
            <a:r>
              <a:rPr sz="4000" spc="30" dirty="0">
                <a:latin typeface="Georgia"/>
                <a:cs typeface="Georgia"/>
              </a:rPr>
              <a:t>психічні </a:t>
            </a:r>
            <a:r>
              <a:rPr sz="4000" spc="40" dirty="0">
                <a:latin typeface="Georgia"/>
                <a:cs typeface="Georgia"/>
              </a:rPr>
              <a:t>функції </a:t>
            </a:r>
            <a:r>
              <a:rPr sz="4000" spc="-950" dirty="0">
                <a:latin typeface="Georgia"/>
                <a:cs typeface="Georgia"/>
              </a:rPr>
              <a:t> </a:t>
            </a:r>
            <a:r>
              <a:rPr sz="4000" spc="30" dirty="0">
                <a:latin typeface="Georgia"/>
                <a:cs typeface="Georgia"/>
              </a:rPr>
              <a:t>організму.</a:t>
            </a:r>
            <a:endParaRPr sz="4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0933" y="4597708"/>
            <a:ext cx="6938774" cy="409154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19110" y="3670408"/>
            <a:ext cx="5638799" cy="62960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9438" rIns="0" bIns="0" rtlCol="0">
            <a:spAutoFit/>
          </a:bodyPr>
          <a:lstStyle/>
          <a:p>
            <a:pPr marL="1386840" marR="5080" indent="-1049655">
              <a:lnSpc>
                <a:spcPct val="115700"/>
              </a:lnSpc>
              <a:spcBef>
                <a:spcPts val="100"/>
              </a:spcBef>
            </a:pPr>
            <a:r>
              <a:rPr b="1" spc="240" dirty="0">
                <a:latin typeface="Times New Roman"/>
                <a:cs typeface="Times New Roman"/>
              </a:rPr>
              <a:t>Фототерапія</a:t>
            </a:r>
            <a:r>
              <a:rPr b="1" spc="-25" dirty="0">
                <a:latin typeface="Times New Roman"/>
                <a:cs typeface="Times New Roman"/>
              </a:rPr>
              <a:t> </a:t>
            </a:r>
            <a:r>
              <a:rPr spc="210" dirty="0"/>
              <a:t>-</a:t>
            </a:r>
            <a:r>
              <a:rPr spc="15" dirty="0"/>
              <a:t> </a:t>
            </a:r>
            <a:r>
              <a:rPr spc="30" dirty="0"/>
              <a:t>робота</a:t>
            </a:r>
            <a:r>
              <a:rPr spc="15" dirty="0"/>
              <a:t> </a:t>
            </a:r>
            <a:r>
              <a:rPr spc="5" dirty="0"/>
              <a:t>з</a:t>
            </a:r>
            <a:r>
              <a:rPr spc="15" dirty="0"/>
              <a:t> </a:t>
            </a:r>
            <a:r>
              <a:rPr spc="5" dirty="0"/>
              <a:t>психофізикою</a:t>
            </a:r>
            <a:r>
              <a:rPr spc="15" dirty="0"/>
              <a:t> </a:t>
            </a:r>
            <a:r>
              <a:rPr dirty="0"/>
              <a:t>за</a:t>
            </a:r>
            <a:r>
              <a:rPr spc="15" dirty="0"/>
              <a:t> </a:t>
            </a:r>
            <a:r>
              <a:rPr spc="35" dirty="0"/>
              <a:t>допомогою</a:t>
            </a:r>
            <a:r>
              <a:rPr spc="15" dirty="0"/>
              <a:t> </a:t>
            </a:r>
            <a:r>
              <a:rPr spc="25" dirty="0"/>
              <a:t>фото</a:t>
            </a:r>
            <a:r>
              <a:rPr spc="15" dirty="0"/>
              <a:t> </a:t>
            </a:r>
            <a:r>
              <a:rPr spc="-10" dirty="0"/>
              <a:t>зображень </a:t>
            </a:r>
            <a:r>
              <a:rPr spc="-960" dirty="0"/>
              <a:t> </a:t>
            </a:r>
            <a:r>
              <a:rPr spc="50" dirty="0"/>
              <a:t>різної</a:t>
            </a:r>
            <a:r>
              <a:rPr spc="5" dirty="0"/>
              <a:t> </a:t>
            </a:r>
            <a:r>
              <a:rPr spc="30" dirty="0"/>
              <a:t>спрямованості</a:t>
            </a:r>
            <a:r>
              <a:rPr spc="5" dirty="0"/>
              <a:t> </a:t>
            </a:r>
            <a:r>
              <a:rPr spc="210" dirty="0"/>
              <a:t>-</a:t>
            </a:r>
            <a:r>
              <a:rPr spc="5" dirty="0"/>
              <a:t> </a:t>
            </a:r>
            <a:r>
              <a:rPr spc="15" dirty="0"/>
              <a:t>природні</a:t>
            </a:r>
            <a:r>
              <a:rPr spc="5" dirty="0"/>
              <a:t> </a:t>
            </a:r>
            <a:r>
              <a:rPr spc="20" dirty="0"/>
              <a:t>об'єкти,</a:t>
            </a:r>
            <a:r>
              <a:rPr spc="5" dirty="0"/>
              <a:t> </a:t>
            </a:r>
            <a:r>
              <a:rPr spc="85" dirty="0"/>
              <a:t>емоції</a:t>
            </a:r>
            <a:r>
              <a:rPr spc="5" dirty="0"/>
              <a:t> </a:t>
            </a:r>
            <a:r>
              <a:rPr spc="-10" dirty="0"/>
              <a:t>людей</a:t>
            </a:r>
            <a:r>
              <a:rPr spc="5" dirty="0"/>
              <a:t> </a:t>
            </a:r>
            <a:r>
              <a:rPr spc="55" dirty="0"/>
              <a:t>та</a:t>
            </a:r>
            <a:r>
              <a:rPr spc="10" dirty="0"/>
              <a:t> </a:t>
            </a:r>
            <a:r>
              <a:rPr spc="25" dirty="0"/>
              <a:t>ін.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007" y="262982"/>
            <a:ext cx="18002250" cy="9216390"/>
            <a:chOff x="80007" y="262982"/>
            <a:chExt cx="18002250" cy="9216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6518" y="3255971"/>
              <a:ext cx="6269119" cy="60023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07" y="262982"/>
              <a:ext cx="18002249" cy="89915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62671" y="3789932"/>
              <a:ext cx="5168872" cy="568890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291399" y="4180050"/>
              <a:ext cx="2649220" cy="577215"/>
            </a:xfrm>
            <a:custGeom>
              <a:avLst/>
              <a:gdLst/>
              <a:ahLst/>
              <a:cxnLst/>
              <a:rect l="l" t="t" r="r" b="b"/>
              <a:pathLst>
                <a:path w="2649219" h="577214">
                  <a:moveTo>
                    <a:pt x="2613126" y="146528"/>
                  </a:moveTo>
                  <a:lnTo>
                    <a:pt x="2595921" y="143753"/>
                  </a:lnTo>
                  <a:lnTo>
                    <a:pt x="2582033" y="135427"/>
                  </a:lnTo>
                  <a:lnTo>
                    <a:pt x="2571424" y="100016"/>
                  </a:lnTo>
                  <a:lnTo>
                    <a:pt x="2580740" y="54480"/>
                  </a:lnTo>
                  <a:lnTo>
                    <a:pt x="2600069" y="15560"/>
                  </a:lnTo>
                  <a:lnTo>
                    <a:pt x="2619502" y="0"/>
                  </a:lnTo>
                  <a:lnTo>
                    <a:pt x="2625620" y="4934"/>
                  </a:lnTo>
                  <a:lnTo>
                    <a:pt x="2642232" y="69425"/>
                  </a:lnTo>
                  <a:lnTo>
                    <a:pt x="2649202" y="112226"/>
                  </a:lnTo>
                  <a:lnTo>
                    <a:pt x="2648475" y="125902"/>
                  </a:lnTo>
                  <a:lnTo>
                    <a:pt x="2643387" y="135427"/>
                  </a:lnTo>
                  <a:lnTo>
                    <a:pt x="2630123" y="143753"/>
                  </a:lnTo>
                  <a:lnTo>
                    <a:pt x="2613126" y="146528"/>
                  </a:lnTo>
                  <a:close/>
                </a:path>
                <a:path w="2649219" h="577214">
                  <a:moveTo>
                    <a:pt x="38923" y="576612"/>
                  </a:moveTo>
                  <a:lnTo>
                    <a:pt x="21718" y="575862"/>
                  </a:lnTo>
                  <a:lnTo>
                    <a:pt x="7830" y="568912"/>
                  </a:lnTo>
                  <a:lnTo>
                    <a:pt x="2152" y="560056"/>
                  </a:lnTo>
                  <a:lnTo>
                    <a:pt x="0" y="546600"/>
                  </a:lnTo>
                  <a:lnTo>
                    <a:pt x="619" y="527810"/>
                  </a:lnTo>
                  <a:lnTo>
                    <a:pt x="3257" y="502953"/>
                  </a:lnTo>
                  <a:lnTo>
                    <a:pt x="6397" y="472382"/>
                  </a:lnTo>
                  <a:lnTo>
                    <a:pt x="9528" y="450457"/>
                  </a:lnTo>
                  <a:lnTo>
                    <a:pt x="13508" y="436857"/>
                  </a:lnTo>
                  <a:lnTo>
                    <a:pt x="19195" y="431262"/>
                  </a:lnTo>
                  <a:lnTo>
                    <a:pt x="39779" y="444813"/>
                  </a:lnTo>
                  <a:lnTo>
                    <a:pt x="62935" y="481736"/>
                  </a:lnTo>
                  <a:lnTo>
                    <a:pt x="76718" y="526134"/>
                  </a:lnTo>
                  <a:lnTo>
                    <a:pt x="69184" y="562111"/>
                  </a:lnTo>
                  <a:lnTo>
                    <a:pt x="55920" y="571812"/>
                  </a:lnTo>
                  <a:lnTo>
                    <a:pt x="38923" y="576612"/>
                  </a:lnTo>
                  <a:close/>
                </a:path>
              </a:pathLst>
            </a:custGeom>
            <a:solidFill>
              <a:srgbClr val="ED2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674557" y="4093602"/>
              <a:ext cx="4176395" cy="2778760"/>
            </a:xfrm>
            <a:custGeom>
              <a:avLst/>
              <a:gdLst/>
              <a:ahLst/>
              <a:cxnLst/>
              <a:rect l="l" t="t" r="r" b="b"/>
              <a:pathLst>
                <a:path w="4176394" h="2778759">
                  <a:moveTo>
                    <a:pt x="3301160" y="50046"/>
                  </a:moveTo>
                  <a:lnTo>
                    <a:pt x="3296588" y="50046"/>
                  </a:lnTo>
                  <a:lnTo>
                    <a:pt x="3294324" y="47779"/>
                  </a:lnTo>
                  <a:lnTo>
                    <a:pt x="3293169" y="45512"/>
                  </a:lnTo>
                  <a:lnTo>
                    <a:pt x="3292059" y="43246"/>
                  </a:lnTo>
                  <a:lnTo>
                    <a:pt x="3293169" y="40935"/>
                  </a:lnTo>
                  <a:lnTo>
                    <a:pt x="3295478" y="39823"/>
                  </a:lnTo>
                  <a:lnTo>
                    <a:pt x="3303567" y="32999"/>
                  </a:lnTo>
                  <a:lnTo>
                    <a:pt x="3312514" y="27995"/>
                  </a:lnTo>
                  <a:lnTo>
                    <a:pt x="3322310" y="24916"/>
                  </a:lnTo>
                  <a:lnTo>
                    <a:pt x="3332947" y="23867"/>
                  </a:lnTo>
                  <a:lnTo>
                    <a:pt x="3340938" y="23867"/>
                  </a:lnTo>
                  <a:lnTo>
                    <a:pt x="3352844" y="26834"/>
                  </a:lnTo>
                  <a:lnTo>
                    <a:pt x="3363796" y="32134"/>
                  </a:lnTo>
                  <a:lnTo>
                    <a:pt x="3372410" y="39568"/>
                  </a:lnTo>
                  <a:lnTo>
                    <a:pt x="3372543" y="39823"/>
                  </a:lnTo>
                  <a:lnTo>
                    <a:pt x="3328419" y="39823"/>
                  </a:lnTo>
                  <a:lnTo>
                    <a:pt x="3322261" y="40447"/>
                  </a:lnTo>
                  <a:lnTo>
                    <a:pt x="3315777" y="42246"/>
                  </a:lnTo>
                  <a:lnTo>
                    <a:pt x="3309078" y="45111"/>
                  </a:lnTo>
                  <a:lnTo>
                    <a:pt x="3302270" y="48935"/>
                  </a:lnTo>
                  <a:lnTo>
                    <a:pt x="3301160" y="50046"/>
                  </a:lnTo>
                  <a:close/>
                </a:path>
                <a:path w="4176394" h="2778759">
                  <a:moveTo>
                    <a:pt x="3369351" y="60313"/>
                  </a:moveTo>
                  <a:lnTo>
                    <a:pt x="3363669" y="60313"/>
                  </a:lnTo>
                  <a:lnTo>
                    <a:pt x="3362514" y="59157"/>
                  </a:lnTo>
                  <a:lnTo>
                    <a:pt x="3359096" y="56891"/>
                  </a:lnTo>
                  <a:lnTo>
                    <a:pt x="3356832" y="54624"/>
                  </a:lnTo>
                  <a:lnTo>
                    <a:pt x="3354568" y="52313"/>
                  </a:lnTo>
                  <a:lnTo>
                    <a:pt x="3345467" y="43246"/>
                  </a:lnTo>
                  <a:lnTo>
                    <a:pt x="3338630" y="42090"/>
                  </a:lnTo>
                  <a:lnTo>
                    <a:pt x="3335256" y="40935"/>
                  </a:lnTo>
                  <a:lnTo>
                    <a:pt x="3331837" y="39823"/>
                  </a:lnTo>
                  <a:lnTo>
                    <a:pt x="3372543" y="39823"/>
                  </a:lnTo>
                  <a:lnTo>
                    <a:pt x="3377298" y="48935"/>
                  </a:lnTo>
                  <a:lnTo>
                    <a:pt x="3378408" y="51202"/>
                  </a:lnTo>
                  <a:lnTo>
                    <a:pt x="3377298" y="53468"/>
                  </a:lnTo>
                  <a:lnTo>
                    <a:pt x="3371615" y="59157"/>
                  </a:lnTo>
                  <a:lnTo>
                    <a:pt x="3369351" y="60313"/>
                  </a:lnTo>
                  <a:close/>
                </a:path>
                <a:path w="4176394" h="2778759">
                  <a:moveTo>
                    <a:pt x="3165889" y="62580"/>
                  </a:moveTo>
                  <a:lnTo>
                    <a:pt x="3161360" y="62580"/>
                  </a:lnTo>
                  <a:lnTo>
                    <a:pt x="3157942" y="61424"/>
                  </a:lnTo>
                  <a:lnTo>
                    <a:pt x="3156788" y="59157"/>
                  </a:lnTo>
                  <a:lnTo>
                    <a:pt x="3155678" y="58002"/>
                  </a:lnTo>
                  <a:lnTo>
                    <a:pt x="3155678" y="53468"/>
                  </a:lnTo>
                  <a:lnTo>
                    <a:pt x="3158453" y="45042"/>
                  </a:lnTo>
                  <a:lnTo>
                    <a:pt x="3190883" y="22756"/>
                  </a:lnTo>
                  <a:lnTo>
                    <a:pt x="3203402" y="22756"/>
                  </a:lnTo>
                  <a:lnTo>
                    <a:pt x="3210239" y="25023"/>
                  </a:lnTo>
                  <a:lnTo>
                    <a:pt x="3215922" y="28445"/>
                  </a:lnTo>
                  <a:lnTo>
                    <a:pt x="3218186" y="30712"/>
                  </a:lnTo>
                  <a:lnTo>
                    <a:pt x="3218186" y="35245"/>
                  </a:lnTo>
                  <a:lnTo>
                    <a:pt x="3217609" y="36401"/>
                  </a:lnTo>
                  <a:lnTo>
                    <a:pt x="3197720" y="36401"/>
                  </a:lnTo>
                  <a:lnTo>
                    <a:pt x="3190883" y="38668"/>
                  </a:lnTo>
                  <a:lnTo>
                    <a:pt x="3185201" y="43246"/>
                  </a:lnTo>
                  <a:lnTo>
                    <a:pt x="3182936" y="45512"/>
                  </a:lnTo>
                  <a:lnTo>
                    <a:pt x="3181826" y="47779"/>
                  </a:lnTo>
                  <a:lnTo>
                    <a:pt x="3179518" y="50046"/>
                  </a:lnTo>
                  <a:lnTo>
                    <a:pt x="3176144" y="54624"/>
                  </a:lnTo>
                  <a:lnTo>
                    <a:pt x="3172725" y="58002"/>
                  </a:lnTo>
                  <a:lnTo>
                    <a:pt x="3168153" y="61424"/>
                  </a:lnTo>
                  <a:lnTo>
                    <a:pt x="3167043" y="61424"/>
                  </a:lnTo>
                  <a:lnTo>
                    <a:pt x="3165889" y="62580"/>
                  </a:lnTo>
                  <a:close/>
                </a:path>
                <a:path w="4176394" h="2778759">
                  <a:moveTo>
                    <a:pt x="3215922" y="38668"/>
                  </a:moveTo>
                  <a:lnTo>
                    <a:pt x="3212503" y="38668"/>
                  </a:lnTo>
                  <a:lnTo>
                    <a:pt x="3209085" y="37557"/>
                  </a:lnTo>
                  <a:lnTo>
                    <a:pt x="3206821" y="36401"/>
                  </a:lnTo>
                  <a:lnTo>
                    <a:pt x="3217609" y="36401"/>
                  </a:lnTo>
                  <a:lnTo>
                    <a:pt x="3217032" y="37557"/>
                  </a:lnTo>
                  <a:lnTo>
                    <a:pt x="3215922" y="38668"/>
                  </a:lnTo>
                  <a:close/>
                </a:path>
                <a:path w="4176394" h="2778759">
                  <a:moveTo>
                    <a:pt x="3315900" y="126271"/>
                  </a:moveTo>
                  <a:lnTo>
                    <a:pt x="3310217" y="126271"/>
                  </a:lnTo>
                  <a:lnTo>
                    <a:pt x="3305689" y="124005"/>
                  </a:lnTo>
                  <a:lnTo>
                    <a:pt x="3303425" y="119471"/>
                  </a:lnTo>
                  <a:lnTo>
                    <a:pt x="3300564" y="110053"/>
                  </a:lnTo>
                  <a:lnTo>
                    <a:pt x="3300150" y="98831"/>
                  </a:lnTo>
                  <a:lnTo>
                    <a:pt x="3301652" y="88251"/>
                  </a:lnTo>
                  <a:lnTo>
                    <a:pt x="3304534" y="80758"/>
                  </a:lnTo>
                  <a:lnTo>
                    <a:pt x="3305689" y="79647"/>
                  </a:lnTo>
                  <a:lnTo>
                    <a:pt x="3305689" y="77380"/>
                  </a:lnTo>
                  <a:lnTo>
                    <a:pt x="3306843" y="76225"/>
                  </a:lnTo>
                  <a:lnTo>
                    <a:pt x="3309107" y="72802"/>
                  </a:lnTo>
                  <a:lnTo>
                    <a:pt x="3312526" y="70536"/>
                  </a:lnTo>
                  <a:lnTo>
                    <a:pt x="3320472" y="70536"/>
                  </a:lnTo>
                  <a:lnTo>
                    <a:pt x="3323891" y="72802"/>
                  </a:lnTo>
                  <a:lnTo>
                    <a:pt x="3325001" y="76225"/>
                  </a:lnTo>
                  <a:lnTo>
                    <a:pt x="3327998" y="82426"/>
                  </a:lnTo>
                  <a:lnTo>
                    <a:pt x="3330134" y="89164"/>
                  </a:lnTo>
                  <a:lnTo>
                    <a:pt x="3331412" y="96544"/>
                  </a:lnTo>
                  <a:lnTo>
                    <a:pt x="3331837" y="104670"/>
                  </a:lnTo>
                  <a:lnTo>
                    <a:pt x="3331479" y="111264"/>
                  </a:lnTo>
                  <a:lnTo>
                    <a:pt x="3329840" y="118182"/>
                  </a:lnTo>
                  <a:lnTo>
                    <a:pt x="3326069" y="124034"/>
                  </a:lnTo>
                  <a:lnTo>
                    <a:pt x="3323828" y="125160"/>
                  </a:lnTo>
                  <a:lnTo>
                    <a:pt x="3317054" y="125160"/>
                  </a:lnTo>
                  <a:lnTo>
                    <a:pt x="3315900" y="126271"/>
                  </a:lnTo>
                  <a:close/>
                </a:path>
                <a:path w="4176394" h="2778759">
                  <a:moveTo>
                    <a:pt x="3319318" y="127427"/>
                  </a:moveTo>
                  <a:lnTo>
                    <a:pt x="3317054" y="125160"/>
                  </a:lnTo>
                  <a:lnTo>
                    <a:pt x="3323828" y="125160"/>
                  </a:lnTo>
                  <a:lnTo>
                    <a:pt x="3319318" y="127427"/>
                  </a:lnTo>
                  <a:close/>
                </a:path>
                <a:path w="4176394" h="2778759">
                  <a:moveTo>
                    <a:pt x="3174990" y="138805"/>
                  </a:moveTo>
                  <a:lnTo>
                    <a:pt x="3172725" y="138805"/>
                  </a:lnTo>
                  <a:lnTo>
                    <a:pt x="3165249" y="136566"/>
                  </a:lnTo>
                  <a:lnTo>
                    <a:pt x="3159795" y="131127"/>
                  </a:lnTo>
                  <a:lnTo>
                    <a:pt x="3156256" y="124405"/>
                  </a:lnTo>
                  <a:lnTo>
                    <a:pt x="3154524" y="118315"/>
                  </a:lnTo>
                  <a:lnTo>
                    <a:pt x="3153414" y="108093"/>
                  </a:lnTo>
                  <a:lnTo>
                    <a:pt x="3154524" y="100137"/>
                  </a:lnTo>
                  <a:lnTo>
                    <a:pt x="3156788" y="94448"/>
                  </a:lnTo>
                  <a:lnTo>
                    <a:pt x="3161360" y="80758"/>
                  </a:lnTo>
                  <a:lnTo>
                    <a:pt x="3164779" y="78492"/>
                  </a:lnTo>
                  <a:lnTo>
                    <a:pt x="3171571" y="78492"/>
                  </a:lnTo>
                  <a:lnTo>
                    <a:pt x="3188460" y="117771"/>
                  </a:lnTo>
                  <a:lnTo>
                    <a:pt x="3186355" y="129694"/>
                  </a:lnTo>
                  <a:lnTo>
                    <a:pt x="3184091" y="134272"/>
                  </a:lnTo>
                  <a:lnTo>
                    <a:pt x="3179518" y="137650"/>
                  </a:lnTo>
                  <a:lnTo>
                    <a:pt x="3174990" y="137650"/>
                  </a:lnTo>
                  <a:lnTo>
                    <a:pt x="3174990" y="138805"/>
                  </a:lnTo>
                  <a:close/>
                </a:path>
                <a:path w="4176394" h="2778759">
                  <a:moveTo>
                    <a:pt x="3314389" y="283300"/>
                  </a:moveTo>
                  <a:lnTo>
                    <a:pt x="3246599" y="283300"/>
                  </a:lnTo>
                  <a:lnTo>
                    <a:pt x="3265245" y="280955"/>
                  </a:lnTo>
                  <a:lnTo>
                    <a:pt x="3282392" y="274772"/>
                  </a:lnTo>
                  <a:lnTo>
                    <a:pt x="3298691" y="266031"/>
                  </a:lnTo>
                  <a:lnTo>
                    <a:pt x="3314790" y="256010"/>
                  </a:lnTo>
                  <a:lnTo>
                    <a:pt x="3324171" y="250072"/>
                  </a:lnTo>
                  <a:lnTo>
                    <a:pt x="3333669" y="244337"/>
                  </a:lnTo>
                  <a:lnTo>
                    <a:pt x="3343383" y="239028"/>
                  </a:lnTo>
                  <a:lnTo>
                    <a:pt x="3353413" y="234365"/>
                  </a:lnTo>
                  <a:lnTo>
                    <a:pt x="3354568" y="234365"/>
                  </a:lnTo>
                  <a:lnTo>
                    <a:pt x="3355678" y="233254"/>
                  </a:lnTo>
                  <a:lnTo>
                    <a:pt x="3360250" y="233254"/>
                  </a:lnTo>
                  <a:lnTo>
                    <a:pt x="3362514" y="234365"/>
                  </a:lnTo>
                  <a:lnTo>
                    <a:pt x="3363669" y="237787"/>
                  </a:lnTo>
                  <a:lnTo>
                    <a:pt x="3364779" y="240054"/>
                  </a:lnTo>
                  <a:lnTo>
                    <a:pt x="3364779" y="242365"/>
                  </a:lnTo>
                  <a:lnTo>
                    <a:pt x="3362514" y="244632"/>
                  </a:lnTo>
                  <a:lnTo>
                    <a:pt x="3342670" y="265762"/>
                  </a:lnTo>
                  <a:lnTo>
                    <a:pt x="3317065" y="282306"/>
                  </a:lnTo>
                  <a:lnTo>
                    <a:pt x="3314389" y="283300"/>
                  </a:lnTo>
                  <a:close/>
                </a:path>
                <a:path w="4176394" h="2778759">
                  <a:moveTo>
                    <a:pt x="3257964" y="296945"/>
                  </a:moveTo>
                  <a:lnTo>
                    <a:pt x="3219296" y="288989"/>
                  </a:lnTo>
                  <a:lnTo>
                    <a:pt x="3218186" y="286722"/>
                  </a:lnTo>
                  <a:lnTo>
                    <a:pt x="3218186" y="282189"/>
                  </a:lnTo>
                  <a:lnTo>
                    <a:pt x="3220450" y="279878"/>
                  </a:lnTo>
                  <a:lnTo>
                    <a:pt x="3224979" y="279878"/>
                  </a:lnTo>
                  <a:lnTo>
                    <a:pt x="3231815" y="282189"/>
                  </a:lnTo>
                  <a:lnTo>
                    <a:pt x="3239762" y="283300"/>
                  </a:lnTo>
                  <a:lnTo>
                    <a:pt x="3314389" y="283300"/>
                  </a:lnTo>
                  <a:lnTo>
                    <a:pt x="3288047" y="293090"/>
                  </a:lnTo>
                  <a:lnTo>
                    <a:pt x="3257964" y="296945"/>
                  </a:lnTo>
                  <a:close/>
                </a:path>
                <a:path w="4176394" h="2778759">
                  <a:moveTo>
                    <a:pt x="3280694" y="318590"/>
                  </a:moveTo>
                  <a:lnTo>
                    <a:pt x="3264756" y="318590"/>
                  </a:lnTo>
                  <a:lnTo>
                    <a:pt x="3262492" y="315168"/>
                  </a:lnTo>
                  <a:lnTo>
                    <a:pt x="3262492" y="310634"/>
                  </a:lnTo>
                  <a:lnTo>
                    <a:pt x="3263647" y="309479"/>
                  </a:lnTo>
                  <a:lnTo>
                    <a:pt x="3264756" y="308323"/>
                  </a:lnTo>
                  <a:lnTo>
                    <a:pt x="3267065" y="308323"/>
                  </a:lnTo>
                  <a:lnTo>
                    <a:pt x="3269329" y="307212"/>
                  </a:lnTo>
                  <a:lnTo>
                    <a:pt x="3276122" y="304945"/>
                  </a:lnTo>
                  <a:lnTo>
                    <a:pt x="3280694" y="302634"/>
                  </a:lnTo>
                  <a:lnTo>
                    <a:pt x="3281804" y="301523"/>
                  </a:lnTo>
                  <a:lnTo>
                    <a:pt x="3284113" y="301523"/>
                  </a:lnTo>
                  <a:lnTo>
                    <a:pt x="3285223" y="300367"/>
                  </a:lnTo>
                  <a:lnTo>
                    <a:pt x="3287487" y="299256"/>
                  </a:lnTo>
                  <a:lnTo>
                    <a:pt x="3290905" y="298101"/>
                  </a:lnTo>
                  <a:lnTo>
                    <a:pt x="3295478" y="295834"/>
                  </a:lnTo>
                  <a:lnTo>
                    <a:pt x="3302270" y="295834"/>
                  </a:lnTo>
                  <a:lnTo>
                    <a:pt x="3305689" y="298101"/>
                  </a:lnTo>
                  <a:lnTo>
                    <a:pt x="3306843" y="301523"/>
                  </a:lnTo>
                  <a:lnTo>
                    <a:pt x="3307953" y="304945"/>
                  </a:lnTo>
                  <a:lnTo>
                    <a:pt x="3307953" y="308323"/>
                  </a:lnTo>
                  <a:lnTo>
                    <a:pt x="3305689" y="310634"/>
                  </a:lnTo>
                  <a:lnTo>
                    <a:pt x="3300017" y="314746"/>
                  </a:lnTo>
                  <a:lnTo>
                    <a:pt x="3293608" y="317163"/>
                  </a:lnTo>
                  <a:lnTo>
                    <a:pt x="3286991" y="318304"/>
                  </a:lnTo>
                  <a:lnTo>
                    <a:pt x="3280694" y="318590"/>
                  </a:lnTo>
                  <a:close/>
                </a:path>
                <a:path w="4176394" h="2778759">
                  <a:moveTo>
                    <a:pt x="3569458" y="154714"/>
                  </a:moveTo>
                  <a:lnTo>
                    <a:pt x="3536266" y="125716"/>
                  </a:lnTo>
                  <a:lnTo>
                    <a:pt x="3517098" y="91025"/>
                  </a:lnTo>
                  <a:lnTo>
                    <a:pt x="3500888" y="51490"/>
                  </a:lnTo>
                  <a:lnTo>
                    <a:pt x="3495990" y="30860"/>
                  </a:lnTo>
                  <a:lnTo>
                    <a:pt x="3496632" y="10222"/>
                  </a:lnTo>
                  <a:lnTo>
                    <a:pt x="3497742" y="2266"/>
                  </a:lnTo>
                  <a:lnTo>
                    <a:pt x="3509107" y="0"/>
                  </a:lnTo>
                  <a:lnTo>
                    <a:pt x="3514789" y="5689"/>
                  </a:lnTo>
                  <a:lnTo>
                    <a:pt x="3525303" y="19316"/>
                  </a:lnTo>
                  <a:lnTo>
                    <a:pt x="3532409" y="35401"/>
                  </a:lnTo>
                  <a:lnTo>
                    <a:pt x="3537808" y="52553"/>
                  </a:lnTo>
                  <a:lnTo>
                    <a:pt x="3543202" y="69380"/>
                  </a:lnTo>
                  <a:lnTo>
                    <a:pt x="3549780" y="88474"/>
                  </a:lnTo>
                  <a:lnTo>
                    <a:pt x="3556571" y="107659"/>
                  </a:lnTo>
                  <a:lnTo>
                    <a:pt x="3564635" y="126195"/>
                  </a:lnTo>
                  <a:lnTo>
                    <a:pt x="3575034" y="143339"/>
                  </a:lnTo>
                  <a:lnTo>
                    <a:pt x="3576166" y="147981"/>
                  </a:lnTo>
                  <a:lnTo>
                    <a:pt x="3573774" y="152306"/>
                  </a:lnTo>
                  <a:lnTo>
                    <a:pt x="3569458" y="154714"/>
                  </a:lnTo>
                  <a:close/>
                </a:path>
                <a:path w="4176394" h="2778759">
                  <a:moveTo>
                    <a:pt x="3444334" y="399349"/>
                  </a:moveTo>
                  <a:lnTo>
                    <a:pt x="3440916" y="392549"/>
                  </a:lnTo>
                  <a:lnTo>
                    <a:pt x="3445489" y="390282"/>
                  </a:lnTo>
                  <a:lnTo>
                    <a:pt x="3468757" y="376468"/>
                  </a:lnTo>
                  <a:lnTo>
                    <a:pt x="3512296" y="343705"/>
                  </a:lnTo>
                  <a:lnTo>
                    <a:pt x="3549756" y="308877"/>
                  </a:lnTo>
                  <a:lnTo>
                    <a:pt x="3566521" y="291284"/>
                  </a:lnTo>
                  <a:lnTo>
                    <a:pt x="3584134" y="274532"/>
                  </a:lnTo>
                  <a:lnTo>
                    <a:pt x="3603446" y="260544"/>
                  </a:lnTo>
                  <a:lnTo>
                    <a:pt x="3613043" y="258626"/>
                  </a:lnTo>
                  <a:lnTo>
                    <a:pt x="3621354" y="263105"/>
                  </a:lnTo>
                  <a:lnTo>
                    <a:pt x="3625828" y="271425"/>
                  </a:lnTo>
                  <a:lnTo>
                    <a:pt x="3623912" y="281033"/>
                  </a:lnTo>
                  <a:lnTo>
                    <a:pt x="3589257" y="320296"/>
                  </a:lnTo>
                  <a:lnTo>
                    <a:pt x="3547775" y="352725"/>
                  </a:lnTo>
                  <a:lnTo>
                    <a:pt x="3501027" y="380598"/>
                  </a:lnTo>
                  <a:lnTo>
                    <a:pt x="3450017" y="398238"/>
                  </a:lnTo>
                  <a:lnTo>
                    <a:pt x="3444334" y="399349"/>
                  </a:lnTo>
                  <a:close/>
                </a:path>
                <a:path w="4176394" h="2778759">
                  <a:moveTo>
                    <a:pt x="3877455" y="2778647"/>
                  </a:moveTo>
                  <a:lnTo>
                    <a:pt x="3838693" y="2731182"/>
                  </a:lnTo>
                  <a:lnTo>
                    <a:pt x="3813794" y="2689114"/>
                  </a:lnTo>
                  <a:lnTo>
                    <a:pt x="3791287" y="2645671"/>
                  </a:lnTo>
                  <a:lnTo>
                    <a:pt x="3771156" y="2601011"/>
                  </a:lnTo>
                  <a:lnTo>
                    <a:pt x="3753387" y="2555293"/>
                  </a:lnTo>
                  <a:lnTo>
                    <a:pt x="3737964" y="2508676"/>
                  </a:lnTo>
                  <a:lnTo>
                    <a:pt x="3724872" y="2461320"/>
                  </a:lnTo>
                  <a:lnTo>
                    <a:pt x="3714098" y="2413385"/>
                  </a:lnTo>
                  <a:lnTo>
                    <a:pt x="3705624" y="2365029"/>
                  </a:lnTo>
                  <a:lnTo>
                    <a:pt x="3699437" y="2316412"/>
                  </a:lnTo>
                  <a:lnTo>
                    <a:pt x="3695522" y="2267693"/>
                  </a:lnTo>
                  <a:lnTo>
                    <a:pt x="3695522" y="2259692"/>
                  </a:lnTo>
                  <a:lnTo>
                    <a:pt x="3706887" y="2260848"/>
                  </a:lnTo>
                  <a:lnTo>
                    <a:pt x="3706887" y="2267693"/>
                  </a:lnTo>
                  <a:lnTo>
                    <a:pt x="3712765" y="2316499"/>
                  </a:lnTo>
                  <a:lnTo>
                    <a:pt x="3721061" y="2364276"/>
                  </a:lnTo>
                  <a:lnTo>
                    <a:pt x="3731714" y="2411062"/>
                  </a:lnTo>
                  <a:lnTo>
                    <a:pt x="3744661" y="2456901"/>
                  </a:lnTo>
                  <a:lnTo>
                    <a:pt x="3759843" y="2501832"/>
                  </a:lnTo>
                  <a:lnTo>
                    <a:pt x="3777197" y="2545896"/>
                  </a:lnTo>
                  <a:lnTo>
                    <a:pt x="3796662" y="2589134"/>
                  </a:lnTo>
                  <a:lnTo>
                    <a:pt x="3818177" y="2631587"/>
                  </a:lnTo>
                  <a:lnTo>
                    <a:pt x="3841681" y="2673297"/>
                  </a:lnTo>
                  <a:lnTo>
                    <a:pt x="3867113" y="2714302"/>
                  </a:lnTo>
                  <a:lnTo>
                    <a:pt x="3894412" y="2754646"/>
                  </a:lnTo>
                  <a:lnTo>
                    <a:pt x="3896989" y="2766913"/>
                  </a:lnTo>
                  <a:lnTo>
                    <a:pt x="3889561" y="2775980"/>
                  </a:lnTo>
                  <a:lnTo>
                    <a:pt x="3877455" y="2778647"/>
                  </a:lnTo>
                  <a:close/>
                </a:path>
                <a:path w="4176394" h="2778759">
                  <a:moveTo>
                    <a:pt x="3303241" y="2685294"/>
                  </a:moveTo>
                  <a:lnTo>
                    <a:pt x="3146084" y="2685294"/>
                  </a:lnTo>
                  <a:lnTo>
                    <a:pt x="3194873" y="2679749"/>
                  </a:lnTo>
                  <a:lnTo>
                    <a:pt x="3241851" y="2669067"/>
                  </a:lnTo>
                  <a:lnTo>
                    <a:pt x="3287066" y="2653681"/>
                  </a:lnTo>
                  <a:lnTo>
                    <a:pt x="3330566" y="2634027"/>
                  </a:lnTo>
                  <a:lnTo>
                    <a:pt x="3372400" y="2610539"/>
                  </a:lnTo>
                  <a:lnTo>
                    <a:pt x="3412615" y="2583653"/>
                  </a:lnTo>
                  <a:lnTo>
                    <a:pt x="3451261" y="2553803"/>
                  </a:lnTo>
                  <a:lnTo>
                    <a:pt x="3488385" y="2521425"/>
                  </a:lnTo>
                  <a:lnTo>
                    <a:pt x="3524037" y="2486953"/>
                  </a:lnTo>
                  <a:lnTo>
                    <a:pt x="3558264" y="2450821"/>
                  </a:lnTo>
                  <a:lnTo>
                    <a:pt x="3591114" y="2413466"/>
                  </a:lnTo>
                  <a:lnTo>
                    <a:pt x="3622637" y="2375322"/>
                  </a:lnTo>
                  <a:lnTo>
                    <a:pt x="3652880" y="2336823"/>
                  </a:lnTo>
                  <a:lnTo>
                    <a:pt x="3681892" y="2298405"/>
                  </a:lnTo>
                  <a:lnTo>
                    <a:pt x="3685266" y="2293827"/>
                  </a:lnTo>
                  <a:lnTo>
                    <a:pt x="3692103" y="2298405"/>
                  </a:lnTo>
                  <a:lnTo>
                    <a:pt x="3688685" y="2302938"/>
                  </a:lnTo>
                  <a:lnTo>
                    <a:pt x="3631677" y="2384494"/>
                  </a:lnTo>
                  <a:lnTo>
                    <a:pt x="3603054" y="2424568"/>
                  </a:lnTo>
                  <a:lnTo>
                    <a:pt x="3573607" y="2463801"/>
                  </a:lnTo>
                  <a:lnTo>
                    <a:pt x="3542776" y="2501912"/>
                  </a:lnTo>
                  <a:lnTo>
                    <a:pt x="3510002" y="2538623"/>
                  </a:lnTo>
                  <a:lnTo>
                    <a:pt x="3474726" y="2573655"/>
                  </a:lnTo>
                  <a:lnTo>
                    <a:pt x="3436388" y="2606729"/>
                  </a:lnTo>
                  <a:lnTo>
                    <a:pt x="3393889" y="2637273"/>
                  </a:lnTo>
                  <a:lnTo>
                    <a:pt x="3348524" y="2664072"/>
                  </a:lnTo>
                  <a:lnTo>
                    <a:pt x="3303241" y="2685294"/>
                  </a:lnTo>
                  <a:close/>
                </a:path>
                <a:path w="4176394" h="2778759">
                  <a:moveTo>
                    <a:pt x="3147962" y="2720305"/>
                  </a:moveTo>
                  <a:lnTo>
                    <a:pt x="3095434" y="2718244"/>
                  </a:lnTo>
                  <a:lnTo>
                    <a:pt x="3083765" y="2711973"/>
                  </a:lnTo>
                  <a:lnTo>
                    <a:pt x="3079668" y="2700471"/>
                  </a:lnTo>
                  <a:lnTo>
                    <a:pt x="3083453" y="2689612"/>
                  </a:lnTo>
                  <a:lnTo>
                    <a:pt x="3095434" y="2685265"/>
                  </a:lnTo>
                  <a:lnTo>
                    <a:pt x="3303241" y="2685294"/>
                  </a:lnTo>
                  <a:lnTo>
                    <a:pt x="3300772" y="2686451"/>
                  </a:lnTo>
                  <a:lnTo>
                    <a:pt x="3251109" y="2703733"/>
                  </a:lnTo>
                  <a:lnTo>
                    <a:pt x="3200013" y="2715243"/>
                  </a:lnTo>
                  <a:lnTo>
                    <a:pt x="3147962" y="2720305"/>
                  </a:lnTo>
                  <a:close/>
                </a:path>
                <a:path w="4176394" h="2778759">
                  <a:moveTo>
                    <a:pt x="3723998" y="2010327"/>
                  </a:moveTo>
                  <a:lnTo>
                    <a:pt x="3714262" y="2006965"/>
                  </a:lnTo>
                  <a:lnTo>
                    <a:pt x="3707931" y="1999128"/>
                  </a:lnTo>
                  <a:lnTo>
                    <a:pt x="3707997" y="1987770"/>
                  </a:lnTo>
                  <a:lnTo>
                    <a:pt x="3726068" y="1942108"/>
                  </a:lnTo>
                  <a:lnTo>
                    <a:pt x="3746602" y="1897869"/>
                  </a:lnTo>
                  <a:lnTo>
                    <a:pt x="3768972" y="1854668"/>
                  </a:lnTo>
                  <a:lnTo>
                    <a:pt x="3792553" y="1812118"/>
                  </a:lnTo>
                  <a:lnTo>
                    <a:pt x="3840843" y="1727434"/>
                  </a:lnTo>
                  <a:lnTo>
                    <a:pt x="3864300" y="1684529"/>
                  </a:lnTo>
                  <a:lnTo>
                    <a:pt x="3886465" y="1640733"/>
                  </a:lnTo>
                  <a:lnTo>
                    <a:pt x="3905956" y="1597053"/>
                  </a:lnTo>
                  <a:lnTo>
                    <a:pt x="3921843" y="1551240"/>
                  </a:lnTo>
                  <a:lnTo>
                    <a:pt x="3931621" y="1504168"/>
                  </a:lnTo>
                  <a:lnTo>
                    <a:pt x="3932783" y="1456712"/>
                  </a:lnTo>
                  <a:lnTo>
                    <a:pt x="3922824" y="1409746"/>
                  </a:lnTo>
                  <a:lnTo>
                    <a:pt x="3904906" y="1367355"/>
                  </a:lnTo>
                  <a:lnTo>
                    <a:pt x="3882564" y="1325953"/>
                  </a:lnTo>
                  <a:lnTo>
                    <a:pt x="3857927" y="1285155"/>
                  </a:lnTo>
                  <a:lnTo>
                    <a:pt x="3833124" y="1244575"/>
                  </a:lnTo>
                  <a:lnTo>
                    <a:pt x="3810283" y="1203827"/>
                  </a:lnTo>
                  <a:lnTo>
                    <a:pt x="3809819" y="1199376"/>
                  </a:lnTo>
                  <a:lnTo>
                    <a:pt x="3812431" y="1195560"/>
                  </a:lnTo>
                  <a:lnTo>
                    <a:pt x="3816532" y="1193876"/>
                  </a:lnTo>
                  <a:lnTo>
                    <a:pt x="3820538" y="1195826"/>
                  </a:lnTo>
                  <a:lnTo>
                    <a:pt x="3850085" y="1233261"/>
                  </a:lnTo>
                  <a:lnTo>
                    <a:pt x="3880182" y="1271837"/>
                  </a:lnTo>
                  <a:lnTo>
                    <a:pt x="3908917" y="1311607"/>
                  </a:lnTo>
                  <a:lnTo>
                    <a:pt x="3934378" y="1352626"/>
                  </a:lnTo>
                  <a:lnTo>
                    <a:pt x="3954656" y="1394946"/>
                  </a:lnTo>
                  <a:lnTo>
                    <a:pt x="3966642" y="1438503"/>
                  </a:lnTo>
                  <a:lnTo>
                    <a:pt x="3969572" y="1483127"/>
                  </a:lnTo>
                  <a:lnTo>
                    <a:pt x="3965044" y="1527751"/>
                  </a:lnTo>
                  <a:lnTo>
                    <a:pt x="3954656" y="1571308"/>
                  </a:lnTo>
                  <a:lnTo>
                    <a:pt x="3937713" y="1620133"/>
                  </a:lnTo>
                  <a:lnTo>
                    <a:pt x="3917069" y="1667477"/>
                  </a:lnTo>
                  <a:lnTo>
                    <a:pt x="3893649" y="1713714"/>
                  </a:lnTo>
                  <a:lnTo>
                    <a:pt x="3868378" y="1759221"/>
                  </a:lnTo>
                  <a:lnTo>
                    <a:pt x="3815988" y="1849542"/>
                  </a:lnTo>
                  <a:lnTo>
                    <a:pt x="3790720" y="1895108"/>
                  </a:lnTo>
                  <a:lnTo>
                    <a:pt x="3767216" y="1941645"/>
                  </a:lnTo>
                  <a:lnTo>
                    <a:pt x="3746665" y="1988926"/>
                  </a:lnTo>
                  <a:lnTo>
                    <a:pt x="3796529" y="1989465"/>
                  </a:lnTo>
                  <a:lnTo>
                    <a:pt x="4031246" y="1989465"/>
                  </a:lnTo>
                  <a:lnTo>
                    <a:pt x="4013745" y="2002570"/>
                  </a:lnTo>
                  <a:lnTo>
                    <a:pt x="4009173" y="2004837"/>
                  </a:lnTo>
                  <a:lnTo>
                    <a:pt x="4006909" y="2004837"/>
                  </a:lnTo>
                  <a:lnTo>
                    <a:pt x="4004644" y="2008260"/>
                  </a:lnTo>
                  <a:lnTo>
                    <a:pt x="3734145" y="2008260"/>
                  </a:lnTo>
                  <a:lnTo>
                    <a:pt x="3723998" y="2010327"/>
                  </a:lnTo>
                  <a:close/>
                </a:path>
                <a:path w="4176394" h="2778759">
                  <a:moveTo>
                    <a:pt x="4048703" y="1976392"/>
                  </a:moveTo>
                  <a:lnTo>
                    <a:pt x="4000116" y="1976392"/>
                  </a:lnTo>
                  <a:lnTo>
                    <a:pt x="4042647" y="1941645"/>
                  </a:lnTo>
                  <a:lnTo>
                    <a:pt x="4084644" y="1906694"/>
                  </a:lnTo>
                  <a:lnTo>
                    <a:pt x="4125577" y="1870469"/>
                  </a:lnTo>
                  <a:lnTo>
                    <a:pt x="4164911" y="1831897"/>
                  </a:lnTo>
                  <a:lnTo>
                    <a:pt x="4168285" y="1829630"/>
                  </a:lnTo>
                  <a:lnTo>
                    <a:pt x="4176276" y="1835319"/>
                  </a:lnTo>
                  <a:lnTo>
                    <a:pt x="4172857" y="1841008"/>
                  </a:lnTo>
                  <a:lnTo>
                    <a:pt x="4145280" y="1876913"/>
                  </a:lnTo>
                  <a:lnTo>
                    <a:pt x="4115693" y="1911792"/>
                  </a:lnTo>
                  <a:lnTo>
                    <a:pt x="4083983" y="1944875"/>
                  </a:lnTo>
                  <a:lnTo>
                    <a:pt x="4050039" y="1975391"/>
                  </a:lnTo>
                  <a:lnTo>
                    <a:pt x="4048703" y="1976392"/>
                  </a:lnTo>
                  <a:close/>
                </a:path>
                <a:path w="4176394" h="2778759">
                  <a:moveTo>
                    <a:pt x="4031246" y="1989465"/>
                  </a:moveTo>
                  <a:lnTo>
                    <a:pt x="3796529" y="1989465"/>
                  </a:lnTo>
                  <a:lnTo>
                    <a:pt x="3845581" y="1988363"/>
                  </a:lnTo>
                  <a:lnTo>
                    <a:pt x="3894363" y="1985623"/>
                  </a:lnTo>
                  <a:lnTo>
                    <a:pt x="3943415" y="1981247"/>
                  </a:lnTo>
                  <a:lnTo>
                    <a:pt x="3993279" y="1975236"/>
                  </a:lnTo>
                  <a:lnTo>
                    <a:pt x="3997808" y="1975236"/>
                  </a:lnTo>
                  <a:lnTo>
                    <a:pt x="4000116" y="1976392"/>
                  </a:lnTo>
                  <a:lnTo>
                    <a:pt x="4048703" y="1976392"/>
                  </a:lnTo>
                  <a:lnTo>
                    <a:pt x="4031246" y="1989465"/>
                  </a:lnTo>
                  <a:close/>
                </a:path>
                <a:path w="4176394" h="2778759">
                  <a:moveTo>
                    <a:pt x="3893402" y="2027515"/>
                  </a:moveTo>
                  <a:lnTo>
                    <a:pt x="3839414" y="2026828"/>
                  </a:lnTo>
                  <a:lnTo>
                    <a:pt x="3785910" y="2020409"/>
                  </a:lnTo>
                  <a:lnTo>
                    <a:pt x="3734145" y="2008260"/>
                  </a:lnTo>
                  <a:lnTo>
                    <a:pt x="4004644" y="2008260"/>
                  </a:lnTo>
                  <a:lnTo>
                    <a:pt x="4002380" y="2010526"/>
                  </a:lnTo>
                  <a:lnTo>
                    <a:pt x="3997808" y="2011682"/>
                  </a:lnTo>
                  <a:lnTo>
                    <a:pt x="3946618" y="2022467"/>
                  </a:lnTo>
                  <a:lnTo>
                    <a:pt x="3893402" y="2027515"/>
                  </a:lnTo>
                  <a:close/>
                </a:path>
                <a:path w="4176394" h="2778759">
                  <a:moveTo>
                    <a:pt x="15482" y="2250625"/>
                  </a:moveTo>
                  <a:lnTo>
                    <a:pt x="4386" y="2246602"/>
                  </a:lnTo>
                  <a:lnTo>
                    <a:pt x="0" y="2237241"/>
                  </a:lnTo>
                  <a:lnTo>
                    <a:pt x="2222" y="2226605"/>
                  </a:lnTo>
                  <a:lnTo>
                    <a:pt x="10954" y="2218757"/>
                  </a:lnTo>
                  <a:lnTo>
                    <a:pt x="58287" y="2202113"/>
                  </a:lnTo>
                  <a:lnTo>
                    <a:pt x="106662" y="2188410"/>
                  </a:lnTo>
                  <a:lnTo>
                    <a:pt x="155415" y="2175655"/>
                  </a:lnTo>
                  <a:lnTo>
                    <a:pt x="203888" y="2161856"/>
                  </a:lnTo>
                  <a:lnTo>
                    <a:pt x="251419" y="2145020"/>
                  </a:lnTo>
                  <a:lnTo>
                    <a:pt x="297346" y="2123153"/>
                  </a:lnTo>
                  <a:lnTo>
                    <a:pt x="304548" y="2121947"/>
                  </a:lnTo>
                  <a:lnTo>
                    <a:pt x="309838" y="2125437"/>
                  </a:lnTo>
                  <a:lnTo>
                    <a:pt x="311724" y="2131485"/>
                  </a:lnTo>
                  <a:lnTo>
                    <a:pt x="308712" y="2137954"/>
                  </a:lnTo>
                  <a:lnTo>
                    <a:pt x="248900" y="2179067"/>
                  </a:lnTo>
                  <a:lnTo>
                    <a:pt x="181431" y="2207379"/>
                  </a:lnTo>
                  <a:lnTo>
                    <a:pt x="141267" y="2222618"/>
                  </a:lnTo>
                  <a:lnTo>
                    <a:pt x="99722" y="2236252"/>
                  </a:lnTo>
                  <a:lnTo>
                    <a:pt x="57544" y="2246262"/>
                  </a:lnTo>
                  <a:lnTo>
                    <a:pt x="15482" y="2250625"/>
                  </a:lnTo>
                  <a:close/>
                </a:path>
                <a:path w="4176394" h="2778759">
                  <a:moveTo>
                    <a:pt x="1400192" y="986762"/>
                  </a:moveTo>
                  <a:lnTo>
                    <a:pt x="1392004" y="982811"/>
                  </a:lnTo>
                  <a:lnTo>
                    <a:pt x="1388399" y="973951"/>
                  </a:lnTo>
                  <a:lnTo>
                    <a:pt x="1390133" y="925620"/>
                  </a:lnTo>
                  <a:lnTo>
                    <a:pt x="1391925" y="878380"/>
                  </a:lnTo>
                  <a:lnTo>
                    <a:pt x="1392734" y="831410"/>
                  </a:lnTo>
                  <a:lnTo>
                    <a:pt x="1391521" y="783893"/>
                  </a:lnTo>
                  <a:lnTo>
                    <a:pt x="1387245" y="735007"/>
                  </a:lnTo>
                  <a:lnTo>
                    <a:pt x="1386135" y="729318"/>
                  </a:lnTo>
                  <a:lnTo>
                    <a:pt x="1395192" y="728207"/>
                  </a:lnTo>
                  <a:lnTo>
                    <a:pt x="1396346" y="733896"/>
                  </a:lnTo>
                  <a:lnTo>
                    <a:pt x="1408604" y="780300"/>
                  </a:lnTo>
                  <a:lnTo>
                    <a:pt x="1417482" y="829597"/>
                  </a:lnTo>
                  <a:lnTo>
                    <a:pt x="1422052" y="880040"/>
                  </a:lnTo>
                  <a:lnTo>
                    <a:pt x="1421383" y="929881"/>
                  </a:lnTo>
                  <a:lnTo>
                    <a:pt x="1414548" y="977373"/>
                  </a:lnTo>
                  <a:lnTo>
                    <a:pt x="1409020" y="985164"/>
                  </a:lnTo>
                  <a:lnTo>
                    <a:pt x="1400192" y="986762"/>
                  </a:lnTo>
                  <a:close/>
                </a:path>
                <a:path w="4176394" h="2778759">
                  <a:moveTo>
                    <a:pt x="687986" y="1487414"/>
                  </a:moveTo>
                  <a:lnTo>
                    <a:pt x="514031" y="1487414"/>
                  </a:lnTo>
                  <a:lnTo>
                    <a:pt x="560857" y="1486804"/>
                  </a:lnTo>
                  <a:lnTo>
                    <a:pt x="606891" y="1480999"/>
                  </a:lnTo>
                  <a:lnTo>
                    <a:pt x="651386" y="1469814"/>
                  </a:lnTo>
                  <a:lnTo>
                    <a:pt x="693595" y="1453062"/>
                  </a:lnTo>
                  <a:lnTo>
                    <a:pt x="732775" y="1430557"/>
                  </a:lnTo>
                  <a:lnTo>
                    <a:pt x="768177" y="1402116"/>
                  </a:lnTo>
                  <a:lnTo>
                    <a:pt x="799058" y="1367550"/>
                  </a:lnTo>
                  <a:lnTo>
                    <a:pt x="824671" y="1326676"/>
                  </a:lnTo>
                  <a:lnTo>
                    <a:pt x="802135" y="1300981"/>
                  </a:lnTo>
                  <a:lnTo>
                    <a:pt x="781630" y="1273791"/>
                  </a:lnTo>
                  <a:lnTo>
                    <a:pt x="762190" y="1245742"/>
                  </a:lnTo>
                  <a:lnTo>
                    <a:pt x="742851" y="1217472"/>
                  </a:lnTo>
                  <a:lnTo>
                    <a:pt x="714928" y="1180186"/>
                  </a:lnTo>
                  <a:lnTo>
                    <a:pt x="684882" y="1144496"/>
                  </a:lnTo>
                  <a:lnTo>
                    <a:pt x="653987" y="1109448"/>
                  </a:lnTo>
                  <a:lnTo>
                    <a:pt x="623517" y="1074088"/>
                  </a:lnTo>
                  <a:lnTo>
                    <a:pt x="620099" y="1069554"/>
                  </a:lnTo>
                  <a:lnTo>
                    <a:pt x="625781" y="1062710"/>
                  </a:lnTo>
                  <a:lnTo>
                    <a:pt x="630354" y="1067288"/>
                  </a:lnTo>
                  <a:lnTo>
                    <a:pt x="659095" y="1096523"/>
                  </a:lnTo>
                  <a:lnTo>
                    <a:pt x="687307" y="1126296"/>
                  </a:lnTo>
                  <a:lnTo>
                    <a:pt x="714879" y="1156710"/>
                  </a:lnTo>
                  <a:lnTo>
                    <a:pt x="741697" y="1187870"/>
                  </a:lnTo>
                  <a:lnTo>
                    <a:pt x="792862" y="1251023"/>
                  </a:lnTo>
                  <a:lnTo>
                    <a:pt x="820034" y="1280680"/>
                  </a:lnTo>
                  <a:lnTo>
                    <a:pt x="850820" y="1307342"/>
                  </a:lnTo>
                  <a:lnTo>
                    <a:pt x="857657" y="1311920"/>
                  </a:lnTo>
                  <a:lnTo>
                    <a:pt x="858766" y="1317609"/>
                  </a:lnTo>
                  <a:lnTo>
                    <a:pt x="857657" y="1323298"/>
                  </a:lnTo>
                  <a:lnTo>
                    <a:pt x="858766" y="1326676"/>
                  </a:lnTo>
                  <a:lnTo>
                    <a:pt x="858766" y="1331254"/>
                  </a:lnTo>
                  <a:lnTo>
                    <a:pt x="830568" y="1378535"/>
                  </a:lnTo>
                  <a:lnTo>
                    <a:pt x="798667" y="1416379"/>
                  </a:lnTo>
                  <a:lnTo>
                    <a:pt x="761464" y="1448592"/>
                  </a:lnTo>
                  <a:lnTo>
                    <a:pt x="719621" y="1474450"/>
                  </a:lnTo>
                  <a:lnTo>
                    <a:pt x="687986" y="1487414"/>
                  </a:lnTo>
                  <a:close/>
                </a:path>
                <a:path w="4176394" h="2778759">
                  <a:moveTo>
                    <a:pt x="523843" y="1509136"/>
                  </a:moveTo>
                  <a:lnTo>
                    <a:pt x="470603" y="1504195"/>
                  </a:lnTo>
                  <a:lnTo>
                    <a:pt x="418981" y="1492823"/>
                  </a:lnTo>
                  <a:lnTo>
                    <a:pt x="371350" y="1473850"/>
                  </a:lnTo>
                  <a:lnTo>
                    <a:pt x="330288" y="1446148"/>
                  </a:lnTo>
                  <a:lnTo>
                    <a:pt x="328023" y="1443881"/>
                  </a:lnTo>
                  <a:lnTo>
                    <a:pt x="331442" y="1440459"/>
                  </a:lnTo>
                  <a:lnTo>
                    <a:pt x="333706" y="1441614"/>
                  </a:lnTo>
                  <a:lnTo>
                    <a:pt x="376248" y="1459928"/>
                  </a:lnTo>
                  <a:lnTo>
                    <a:pt x="420980" y="1473790"/>
                  </a:lnTo>
                  <a:lnTo>
                    <a:pt x="467156" y="1483014"/>
                  </a:lnTo>
                  <a:lnTo>
                    <a:pt x="514031" y="1487414"/>
                  </a:lnTo>
                  <a:lnTo>
                    <a:pt x="687986" y="1487414"/>
                  </a:lnTo>
                  <a:lnTo>
                    <a:pt x="673802" y="1493226"/>
                  </a:lnTo>
                  <a:lnTo>
                    <a:pt x="624671" y="1504195"/>
                  </a:lnTo>
                  <a:lnTo>
                    <a:pt x="576025" y="1508753"/>
                  </a:lnTo>
                  <a:lnTo>
                    <a:pt x="523843" y="1509136"/>
                  </a:lnTo>
                  <a:close/>
                </a:path>
                <a:path w="4176394" h="2778759">
                  <a:moveTo>
                    <a:pt x="631464" y="740697"/>
                  </a:moveTo>
                  <a:lnTo>
                    <a:pt x="625781" y="740697"/>
                  </a:lnTo>
                  <a:lnTo>
                    <a:pt x="610578" y="736880"/>
                  </a:lnTo>
                  <a:lnTo>
                    <a:pt x="597085" y="728902"/>
                  </a:lnTo>
                  <a:lnTo>
                    <a:pt x="587430" y="716864"/>
                  </a:lnTo>
                  <a:lnTo>
                    <a:pt x="583739" y="700873"/>
                  </a:lnTo>
                  <a:lnTo>
                    <a:pt x="583739" y="696339"/>
                  </a:lnTo>
                  <a:lnTo>
                    <a:pt x="587157" y="694072"/>
                  </a:lnTo>
                  <a:lnTo>
                    <a:pt x="593950" y="694072"/>
                  </a:lnTo>
                  <a:lnTo>
                    <a:pt x="596258" y="696339"/>
                  </a:lnTo>
                  <a:lnTo>
                    <a:pt x="597368" y="698606"/>
                  </a:lnTo>
                  <a:lnTo>
                    <a:pt x="602354" y="705958"/>
                  </a:lnTo>
                  <a:lnTo>
                    <a:pt x="609888" y="712123"/>
                  </a:lnTo>
                  <a:lnTo>
                    <a:pt x="619119" y="716363"/>
                  </a:lnTo>
                  <a:lnTo>
                    <a:pt x="629200" y="717940"/>
                  </a:lnTo>
                  <a:lnTo>
                    <a:pt x="669941" y="717940"/>
                  </a:lnTo>
                  <a:lnTo>
                    <a:pt x="669028" y="720558"/>
                  </a:lnTo>
                  <a:lnTo>
                    <a:pt x="658894" y="731041"/>
                  </a:lnTo>
                  <a:lnTo>
                    <a:pt x="645556" y="738106"/>
                  </a:lnTo>
                  <a:lnTo>
                    <a:pt x="631464" y="740697"/>
                  </a:lnTo>
                  <a:close/>
                </a:path>
                <a:path w="4176394" h="2778759">
                  <a:moveTo>
                    <a:pt x="669941" y="717940"/>
                  </a:moveTo>
                  <a:lnTo>
                    <a:pt x="631464" y="717940"/>
                  </a:lnTo>
                  <a:lnTo>
                    <a:pt x="639410" y="716829"/>
                  </a:lnTo>
                  <a:lnTo>
                    <a:pt x="643983" y="713407"/>
                  </a:lnTo>
                  <a:lnTo>
                    <a:pt x="648511" y="707717"/>
                  </a:lnTo>
                  <a:lnTo>
                    <a:pt x="654194" y="702028"/>
                  </a:lnTo>
                  <a:lnTo>
                    <a:pt x="658767" y="698606"/>
                  </a:lnTo>
                  <a:lnTo>
                    <a:pt x="661031" y="697495"/>
                  </a:lnTo>
                  <a:lnTo>
                    <a:pt x="668978" y="697495"/>
                  </a:lnTo>
                  <a:lnTo>
                    <a:pt x="673506" y="702028"/>
                  </a:lnTo>
                  <a:lnTo>
                    <a:pt x="673506" y="707717"/>
                  </a:lnTo>
                  <a:lnTo>
                    <a:pt x="669941" y="717940"/>
                  </a:lnTo>
                  <a:close/>
                </a:path>
                <a:path w="4176394" h="2778759">
                  <a:moveTo>
                    <a:pt x="541365" y="852731"/>
                  </a:moveTo>
                  <a:lnTo>
                    <a:pt x="492902" y="845721"/>
                  </a:lnTo>
                  <a:lnTo>
                    <a:pt x="446081" y="829739"/>
                  </a:lnTo>
                  <a:lnTo>
                    <a:pt x="402952" y="805605"/>
                  </a:lnTo>
                  <a:lnTo>
                    <a:pt x="365566" y="774139"/>
                  </a:lnTo>
                  <a:lnTo>
                    <a:pt x="335970" y="736163"/>
                  </a:lnTo>
                  <a:lnTo>
                    <a:pt x="333068" y="722688"/>
                  </a:lnTo>
                  <a:lnTo>
                    <a:pt x="339955" y="712834"/>
                  </a:lnTo>
                  <a:lnTo>
                    <a:pt x="351952" y="708956"/>
                  </a:lnTo>
                  <a:lnTo>
                    <a:pt x="364383" y="713407"/>
                  </a:lnTo>
                  <a:lnTo>
                    <a:pt x="399357" y="743164"/>
                  </a:lnTo>
                  <a:lnTo>
                    <a:pt x="432026" y="772788"/>
                  </a:lnTo>
                  <a:lnTo>
                    <a:pt x="464821" y="799882"/>
                  </a:lnTo>
                  <a:lnTo>
                    <a:pt x="500173" y="822046"/>
                  </a:lnTo>
                  <a:lnTo>
                    <a:pt x="540511" y="836882"/>
                  </a:lnTo>
                  <a:lnTo>
                    <a:pt x="588267" y="841990"/>
                  </a:lnTo>
                  <a:lnTo>
                    <a:pt x="592840" y="841990"/>
                  </a:lnTo>
                  <a:lnTo>
                    <a:pt x="593950" y="848790"/>
                  </a:lnTo>
                  <a:lnTo>
                    <a:pt x="589422" y="849945"/>
                  </a:lnTo>
                  <a:lnTo>
                    <a:pt x="541365" y="852731"/>
                  </a:lnTo>
                  <a:close/>
                </a:path>
                <a:path w="4176394" h="2778759">
                  <a:moveTo>
                    <a:pt x="491664" y="469930"/>
                  </a:moveTo>
                  <a:lnTo>
                    <a:pt x="487135" y="469930"/>
                  </a:lnTo>
                  <a:lnTo>
                    <a:pt x="483717" y="467619"/>
                  </a:lnTo>
                  <a:lnTo>
                    <a:pt x="482607" y="464241"/>
                  </a:lnTo>
                  <a:lnTo>
                    <a:pt x="481453" y="460818"/>
                  </a:lnTo>
                  <a:lnTo>
                    <a:pt x="515724" y="441162"/>
                  </a:lnTo>
                  <a:lnTo>
                    <a:pt x="528068" y="440329"/>
                  </a:lnTo>
                  <a:lnTo>
                    <a:pt x="536765" y="440736"/>
                  </a:lnTo>
                  <a:lnTo>
                    <a:pt x="545670" y="441890"/>
                  </a:lnTo>
                  <a:lnTo>
                    <a:pt x="554576" y="443685"/>
                  </a:lnTo>
                  <a:lnTo>
                    <a:pt x="563273" y="446018"/>
                  </a:lnTo>
                  <a:lnTo>
                    <a:pt x="565537" y="446018"/>
                  </a:lnTo>
                  <a:lnTo>
                    <a:pt x="566691" y="448285"/>
                  </a:lnTo>
                  <a:lnTo>
                    <a:pt x="566691" y="452863"/>
                  </a:lnTo>
                  <a:lnTo>
                    <a:pt x="565581" y="453974"/>
                  </a:lnTo>
                  <a:lnTo>
                    <a:pt x="540543" y="453974"/>
                  </a:lnTo>
                  <a:lnTo>
                    <a:pt x="532596" y="455129"/>
                  </a:lnTo>
                  <a:lnTo>
                    <a:pt x="525759" y="456240"/>
                  </a:lnTo>
                  <a:lnTo>
                    <a:pt x="517812" y="457396"/>
                  </a:lnTo>
                  <a:lnTo>
                    <a:pt x="511020" y="460818"/>
                  </a:lnTo>
                  <a:lnTo>
                    <a:pt x="503029" y="464241"/>
                  </a:lnTo>
                  <a:lnTo>
                    <a:pt x="499655" y="465352"/>
                  </a:lnTo>
                  <a:lnTo>
                    <a:pt x="496236" y="467619"/>
                  </a:lnTo>
                  <a:lnTo>
                    <a:pt x="492818" y="468774"/>
                  </a:lnTo>
                  <a:lnTo>
                    <a:pt x="491664" y="469930"/>
                  </a:lnTo>
                  <a:close/>
                </a:path>
                <a:path w="4176394" h="2778759">
                  <a:moveTo>
                    <a:pt x="564427" y="455129"/>
                  </a:moveTo>
                  <a:lnTo>
                    <a:pt x="557590" y="455129"/>
                  </a:lnTo>
                  <a:lnTo>
                    <a:pt x="553062" y="453974"/>
                  </a:lnTo>
                  <a:lnTo>
                    <a:pt x="565581" y="453974"/>
                  </a:lnTo>
                  <a:lnTo>
                    <a:pt x="564427" y="455129"/>
                  </a:lnTo>
                  <a:close/>
                </a:path>
                <a:path w="4176394" h="2778759">
                  <a:moveTo>
                    <a:pt x="764427" y="486997"/>
                  </a:moveTo>
                  <a:lnTo>
                    <a:pt x="758744" y="486997"/>
                  </a:lnTo>
                  <a:lnTo>
                    <a:pt x="756480" y="485842"/>
                  </a:lnTo>
                  <a:lnTo>
                    <a:pt x="750520" y="483293"/>
                  </a:lnTo>
                  <a:lnTo>
                    <a:pt x="744560" y="480853"/>
                  </a:lnTo>
                  <a:lnTo>
                    <a:pt x="738600" y="478629"/>
                  </a:lnTo>
                  <a:lnTo>
                    <a:pt x="732640" y="476730"/>
                  </a:lnTo>
                  <a:lnTo>
                    <a:pt x="730331" y="475619"/>
                  </a:lnTo>
                  <a:lnTo>
                    <a:pt x="728067" y="475619"/>
                  </a:lnTo>
                  <a:lnTo>
                    <a:pt x="725803" y="474463"/>
                  </a:lnTo>
                  <a:lnTo>
                    <a:pt x="717856" y="471041"/>
                  </a:lnTo>
                  <a:lnTo>
                    <a:pt x="709910" y="468774"/>
                  </a:lnTo>
                  <a:lnTo>
                    <a:pt x="698545" y="468774"/>
                  </a:lnTo>
                  <a:lnTo>
                    <a:pt x="697390" y="467619"/>
                  </a:lnTo>
                  <a:lnTo>
                    <a:pt x="696236" y="467619"/>
                  </a:lnTo>
                  <a:lnTo>
                    <a:pt x="695126" y="466508"/>
                  </a:lnTo>
                  <a:lnTo>
                    <a:pt x="695126" y="460818"/>
                  </a:lnTo>
                  <a:lnTo>
                    <a:pt x="697390" y="458552"/>
                  </a:lnTo>
                  <a:lnTo>
                    <a:pt x="699654" y="458552"/>
                  </a:lnTo>
                  <a:lnTo>
                    <a:pt x="704227" y="457396"/>
                  </a:lnTo>
                  <a:lnTo>
                    <a:pt x="709910" y="456240"/>
                  </a:lnTo>
                  <a:lnTo>
                    <a:pt x="716702" y="456240"/>
                  </a:lnTo>
                  <a:lnTo>
                    <a:pt x="762163" y="467619"/>
                  </a:lnTo>
                  <a:lnTo>
                    <a:pt x="767845" y="474463"/>
                  </a:lnTo>
                  <a:lnTo>
                    <a:pt x="766735" y="478997"/>
                  </a:lnTo>
                  <a:lnTo>
                    <a:pt x="767845" y="483575"/>
                  </a:lnTo>
                  <a:lnTo>
                    <a:pt x="764427" y="486997"/>
                  </a:lnTo>
                  <a:close/>
                </a:path>
                <a:path w="4176394" h="2778759">
                  <a:moveTo>
                    <a:pt x="555326" y="552956"/>
                  </a:moveTo>
                  <a:lnTo>
                    <a:pt x="547379" y="552956"/>
                  </a:lnTo>
                  <a:lnTo>
                    <a:pt x="543961" y="551844"/>
                  </a:lnTo>
                  <a:lnTo>
                    <a:pt x="540543" y="549578"/>
                  </a:lnTo>
                  <a:lnTo>
                    <a:pt x="533233" y="541272"/>
                  </a:lnTo>
                  <a:lnTo>
                    <a:pt x="530609" y="530205"/>
                  </a:lnTo>
                  <a:lnTo>
                    <a:pt x="530966" y="519145"/>
                  </a:lnTo>
                  <a:lnTo>
                    <a:pt x="532596" y="510865"/>
                  </a:lnTo>
                  <a:lnTo>
                    <a:pt x="533750" y="502909"/>
                  </a:lnTo>
                  <a:lnTo>
                    <a:pt x="536014" y="492686"/>
                  </a:lnTo>
                  <a:lnTo>
                    <a:pt x="543961" y="490375"/>
                  </a:lnTo>
                  <a:lnTo>
                    <a:pt x="546225" y="489264"/>
                  </a:lnTo>
                  <a:lnTo>
                    <a:pt x="549644" y="488108"/>
                  </a:lnTo>
                  <a:lnTo>
                    <a:pt x="555326" y="488108"/>
                  </a:lnTo>
                  <a:lnTo>
                    <a:pt x="557590" y="489264"/>
                  </a:lnTo>
                  <a:lnTo>
                    <a:pt x="559854" y="490375"/>
                  </a:lnTo>
                  <a:lnTo>
                    <a:pt x="566408" y="498349"/>
                  </a:lnTo>
                  <a:lnTo>
                    <a:pt x="569660" y="508031"/>
                  </a:lnTo>
                  <a:lnTo>
                    <a:pt x="570574" y="518564"/>
                  </a:lnTo>
                  <a:lnTo>
                    <a:pt x="570110" y="529088"/>
                  </a:lnTo>
                  <a:lnTo>
                    <a:pt x="570110" y="532510"/>
                  </a:lnTo>
                  <a:lnTo>
                    <a:pt x="568955" y="538199"/>
                  </a:lnTo>
                  <a:lnTo>
                    <a:pt x="567846" y="545000"/>
                  </a:lnTo>
                  <a:lnTo>
                    <a:pt x="562163" y="549578"/>
                  </a:lnTo>
                  <a:lnTo>
                    <a:pt x="559854" y="551844"/>
                  </a:lnTo>
                  <a:lnTo>
                    <a:pt x="555326" y="552956"/>
                  </a:lnTo>
                  <a:close/>
                </a:path>
                <a:path w="4176394" h="2778759">
                  <a:moveTo>
                    <a:pt x="742851" y="563223"/>
                  </a:moveTo>
                  <a:lnTo>
                    <a:pt x="728067" y="563223"/>
                  </a:lnTo>
                  <a:lnTo>
                    <a:pt x="718966" y="557533"/>
                  </a:lnTo>
                  <a:lnTo>
                    <a:pt x="716702" y="549578"/>
                  </a:lnTo>
                  <a:lnTo>
                    <a:pt x="715349" y="538837"/>
                  </a:lnTo>
                  <a:lnTo>
                    <a:pt x="716131" y="527788"/>
                  </a:lnTo>
                  <a:lnTo>
                    <a:pt x="718619" y="517389"/>
                  </a:lnTo>
                  <a:lnTo>
                    <a:pt x="722385" y="508598"/>
                  </a:lnTo>
                  <a:lnTo>
                    <a:pt x="722385" y="506331"/>
                  </a:lnTo>
                  <a:lnTo>
                    <a:pt x="724649" y="505176"/>
                  </a:lnTo>
                  <a:lnTo>
                    <a:pt x="726957" y="504065"/>
                  </a:lnTo>
                  <a:lnTo>
                    <a:pt x="730331" y="501753"/>
                  </a:lnTo>
                  <a:lnTo>
                    <a:pt x="733750" y="500642"/>
                  </a:lnTo>
                  <a:lnTo>
                    <a:pt x="740587" y="500642"/>
                  </a:lnTo>
                  <a:lnTo>
                    <a:pt x="742851" y="501753"/>
                  </a:lnTo>
                  <a:lnTo>
                    <a:pt x="746269" y="502909"/>
                  </a:lnTo>
                  <a:lnTo>
                    <a:pt x="753092" y="512715"/>
                  </a:lnTo>
                  <a:lnTo>
                    <a:pt x="755770" y="525088"/>
                  </a:lnTo>
                  <a:lnTo>
                    <a:pt x="755684" y="537460"/>
                  </a:lnTo>
                  <a:lnTo>
                    <a:pt x="754216" y="547266"/>
                  </a:lnTo>
                  <a:lnTo>
                    <a:pt x="749688" y="558645"/>
                  </a:lnTo>
                  <a:lnTo>
                    <a:pt x="742851" y="563223"/>
                  </a:lnTo>
                  <a:close/>
                </a:path>
                <a:path w="4176394" h="2778759">
                  <a:moveTo>
                    <a:pt x="740587" y="629225"/>
                  </a:moveTo>
                  <a:lnTo>
                    <a:pt x="734904" y="629225"/>
                  </a:lnTo>
                  <a:lnTo>
                    <a:pt x="732640" y="628070"/>
                  </a:lnTo>
                  <a:lnTo>
                    <a:pt x="730331" y="623536"/>
                  </a:lnTo>
                  <a:lnTo>
                    <a:pt x="730331" y="621225"/>
                  </a:lnTo>
                  <a:lnTo>
                    <a:pt x="734904" y="612158"/>
                  </a:lnTo>
                  <a:lnTo>
                    <a:pt x="746269" y="598468"/>
                  </a:lnTo>
                  <a:lnTo>
                    <a:pt x="748533" y="596202"/>
                  </a:lnTo>
                  <a:lnTo>
                    <a:pt x="750798" y="592779"/>
                  </a:lnTo>
                  <a:lnTo>
                    <a:pt x="753062" y="590513"/>
                  </a:lnTo>
                  <a:lnTo>
                    <a:pt x="753062" y="589401"/>
                  </a:lnTo>
                  <a:lnTo>
                    <a:pt x="754216" y="588246"/>
                  </a:lnTo>
                  <a:lnTo>
                    <a:pt x="759899" y="588246"/>
                  </a:lnTo>
                  <a:lnTo>
                    <a:pt x="762163" y="590513"/>
                  </a:lnTo>
                  <a:lnTo>
                    <a:pt x="763317" y="592779"/>
                  </a:lnTo>
                  <a:lnTo>
                    <a:pt x="764427" y="595091"/>
                  </a:lnTo>
                  <a:lnTo>
                    <a:pt x="763317" y="597357"/>
                  </a:lnTo>
                  <a:lnTo>
                    <a:pt x="762163" y="598468"/>
                  </a:lnTo>
                  <a:lnTo>
                    <a:pt x="761053" y="599624"/>
                  </a:lnTo>
                  <a:lnTo>
                    <a:pt x="742851" y="626914"/>
                  </a:lnTo>
                  <a:lnTo>
                    <a:pt x="740587" y="629225"/>
                  </a:lnTo>
                  <a:close/>
                </a:path>
                <a:path w="4176394" h="2778759">
                  <a:moveTo>
                    <a:pt x="761053" y="626914"/>
                  </a:moveTo>
                  <a:lnTo>
                    <a:pt x="756480" y="626914"/>
                  </a:lnTo>
                  <a:lnTo>
                    <a:pt x="754216" y="623536"/>
                  </a:lnTo>
                  <a:lnTo>
                    <a:pt x="754216" y="621225"/>
                  </a:lnTo>
                  <a:lnTo>
                    <a:pt x="755370" y="615536"/>
                  </a:lnTo>
                  <a:lnTo>
                    <a:pt x="758744" y="609847"/>
                  </a:lnTo>
                  <a:lnTo>
                    <a:pt x="762163" y="605313"/>
                  </a:lnTo>
                  <a:lnTo>
                    <a:pt x="763317" y="603046"/>
                  </a:lnTo>
                  <a:lnTo>
                    <a:pt x="764427" y="601891"/>
                  </a:lnTo>
                  <a:lnTo>
                    <a:pt x="765581" y="599624"/>
                  </a:lnTo>
                  <a:lnTo>
                    <a:pt x="767845" y="597357"/>
                  </a:lnTo>
                  <a:lnTo>
                    <a:pt x="772418" y="597357"/>
                  </a:lnTo>
                  <a:lnTo>
                    <a:pt x="774682" y="599624"/>
                  </a:lnTo>
                  <a:lnTo>
                    <a:pt x="775792" y="600780"/>
                  </a:lnTo>
                  <a:lnTo>
                    <a:pt x="775792" y="603046"/>
                  </a:lnTo>
                  <a:lnTo>
                    <a:pt x="774682" y="605313"/>
                  </a:lnTo>
                  <a:lnTo>
                    <a:pt x="773528" y="607580"/>
                  </a:lnTo>
                  <a:lnTo>
                    <a:pt x="769000" y="616691"/>
                  </a:lnTo>
                  <a:lnTo>
                    <a:pt x="766735" y="622381"/>
                  </a:lnTo>
                  <a:lnTo>
                    <a:pt x="762163" y="625803"/>
                  </a:lnTo>
                  <a:lnTo>
                    <a:pt x="761053" y="626914"/>
                  </a:lnTo>
                  <a:close/>
                </a:path>
                <a:path w="4176394" h="2778759">
                  <a:moveTo>
                    <a:pt x="468933" y="637181"/>
                  </a:moveTo>
                  <a:lnTo>
                    <a:pt x="463251" y="637181"/>
                  </a:lnTo>
                  <a:lnTo>
                    <a:pt x="460987" y="636026"/>
                  </a:lnTo>
                  <a:lnTo>
                    <a:pt x="458723" y="633759"/>
                  </a:lnTo>
                  <a:lnTo>
                    <a:pt x="457568" y="631492"/>
                  </a:lnTo>
                  <a:lnTo>
                    <a:pt x="456458" y="629225"/>
                  </a:lnTo>
                  <a:lnTo>
                    <a:pt x="457568" y="626914"/>
                  </a:lnTo>
                  <a:lnTo>
                    <a:pt x="459877" y="620114"/>
                  </a:lnTo>
                  <a:lnTo>
                    <a:pt x="465559" y="615536"/>
                  </a:lnTo>
                  <a:lnTo>
                    <a:pt x="472352" y="608736"/>
                  </a:lnTo>
                  <a:lnTo>
                    <a:pt x="474616" y="605313"/>
                  </a:lnTo>
                  <a:lnTo>
                    <a:pt x="476924" y="603046"/>
                  </a:lnTo>
                  <a:lnTo>
                    <a:pt x="479189" y="600780"/>
                  </a:lnTo>
                  <a:lnTo>
                    <a:pt x="481453" y="598468"/>
                  </a:lnTo>
                  <a:lnTo>
                    <a:pt x="483717" y="595091"/>
                  </a:lnTo>
                  <a:lnTo>
                    <a:pt x="484871" y="593935"/>
                  </a:lnTo>
                  <a:lnTo>
                    <a:pt x="485981" y="592779"/>
                  </a:lnTo>
                  <a:lnTo>
                    <a:pt x="490554" y="592779"/>
                  </a:lnTo>
                  <a:lnTo>
                    <a:pt x="492818" y="593935"/>
                  </a:lnTo>
                  <a:lnTo>
                    <a:pt x="493972" y="596202"/>
                  </a:lnTo>
                  <a:lnTo>
                    <a:pt x="495082" y="598468"/>
                  </a:lnTo>
                  <a:lnTo>
                    <a:pt x="495082" y="600780"/>
                  </a:lnTo>
                  <a:lnTo>
                    <a:pt x="493972" y="601891"/>
                  </a:lnTo>
                  <a:lnTo>
                    <a:pt x="491664" y="605313"/>
                  </a:lnTo>
                  <a:lnTo>
                    <a:pt x="490554" y="607580"/>
                  </a:lnTo>
                  <a:lnTo>
                    <a:pt x="488290" y="611002"/>
                  </a:lnTo>
                  <a:lnTo>
                    <a:pt x="485981" y="613269"/>
                  </a:lnTo>
                  <a:lnTo>
                    <a:pt x="484871" y="616691"/>
                  </a:lnTo>
                  <a:lnTo>
                    <a:pt x="482607" y="618958"/>
                  </a:lnTo>
                  <a:lnTo>
                    <a:pt x="475770" y="630336"/>
                  </a:lnTo>
                  <a:lnTo>
                    <a:pt x="471242" y="634914"/>
                  </a:lnTo>
                  <a:lnTo>
                    <a:pt x="468933" y="637181"/>
                  </a:lnTo>
                  <a:close/>
                </a:path>
                <a:path w="4176394" h="2778759">
                  <a:moveTo>
                    <a:pt x="499655" y="626914"/>
                  </a:moveTo>
                  <a:lnTo>
                    <a:pt x="495082" y="626914"/>
                  </a:lnTo>
                  <a:lnTo>
                    <a:pt x="490554" y="624647"/>
                  </a:lnTo>
                  <a:lnTo>
                    <a:pt x="490554" y="620114"/>
                  </a:lnTo>
                  <a:lnTo>
                    <a:pt x="491664" y="615536"/>
                  </a:lnTo>
                  <a:lnTo>
                    <a:pt x="493972" y="613269"/>
                  </a:lnTo>
                  <a:lnTo>
                    <a:pt x="495082" y="611002"/>
                  </a:lnTo>
                  <a:lnTo>
                    <a:pt x="496236" y="609847"/>
                  </a:lnTo>
                  <a:lnTo>
                    <a:pt x="497346" y="607580"/>
                  </a:lnTo>
                  <a:lnTo>
                    <a:pt x="498500" y="606469"/>
                  </a:lnTo>
                  <a:lnTo>
                    <a:pt x="499655" y="604158"/>
                  </a:lnTo>
                  <a:lnTo>
                    <a:pt x="501919" y="603046"/>
                  </a:lnTo>
                  <a:lnTo>
                    <a:pt x="506447" y="603046"/>
                  </a:lnTo>
                  <a:lnTo>
                    <a:pt x="508711" y="604158"/>
                  </a:lnTo>
                  <a:lnTo>
                    <a:pt x="511020" y="606469"/>
                  </a:lnTo>
                  <a:lnTo>
                    <a:pt x="512130" y="608736"/>
                  </a:lnTo>
                  <a:lnTo>
                    <a:pt x="512130" y="611002"/>
                  </a:lnTo>
                  <a:lnTo>
                    <a:pt x="511020" y="613269"/>
                  </a:lnTo>
                  <a:lnTo>
                    <a:pt x="507601" y="620114"/>
                  </a:lnTo>
                  <a:lnTo>
                    <a:pt x="504183" y="624647"/>
                  </a:lnTo>
                  <a:lnTo>
                    <a:pt x="499655" y="626914"/>
                  </a:lnTo>
                  <a:close/>
                </a:path>
              </a:pathLst>
            </a:custGeom>
            <a:solidFill>
              <a:srgbClr val="252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63970" y="582902"/>
            <a:ext cx="14714855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02969">
              <a:lnSpc>
                <a:spcPct val="115599"/>
              </a:lnSpc>
              <a:spcBef>
                <a:spcPts val="100"/>
              </a:spcBef>
            </a:pPr>
            <a:r>
              <a:rPr sz="4000" b="1" spc="225" dirty="0">
                <a:latin typeface="Times New Roman"/>
                <a:cs typeface="Times New Roman"/>
              </a:rPr>
              <a:t>Імаготерапія </a:t>
            </a:r>
            <a:r>
              <a:rPr sz="4000" spc="200" dirty="0"/>
              <a:t>- </a:t>
            </a:r>
            <a:r>
              <a:rPr sz="4000" spc="10" dirty="0"/>
              <a:t>театральна діяльність, </a:t>
            </a:r>
            <a:r>
              <a:rPr sz="4000" spc="5" dirty="0"/>
              <a:t>активізує </a:t>
            </a:r>
            <a:r>
              <a:rPr sz="4000" spc="15" dirty="0"/>
              <a:t>уяву, </a:t>
            </a:r>
            <a:r>
              <a:rPr sz="4000" spc="20" dirty="0"/>
              <a:t> </a:t>
            </a:r>
            <a:r>
              <a:rPr sz="4000" spc="15" dirty="0"/>
              <a:t>знаково-символічне</a:t>
            </a:r>
            <a:r>
              <a:rPr sz="4000" spc="20" dirty="0"/>
              <a:t> </a:t>
            </a:r>
            <a:r>
              <a:rPr sz="4000" spc="5" dirty="0"/>
              <a:t>сприйняття,</a:t>
            </a:r>
            <a:r>
              <a:rPr sz="4000" spc="20" dirty="0"/>
              <a:t> увагу, </a:t>
            </a:r>
            <a:r>
              <a:rPr sz="4000" spc="5" dirty="0"/>
              <a:t>соціальну</a:t>
            </a:r>
            <a:r>
              <a:rPr sz="4000" spc="20" dirty="0"/>
              <a:t> </a:t>
            </a:r>
            <a:r>
              <a:rPr sz="4000" spc="15" dirty="0"/>
              <a:t>взаємодію.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35458" y="1611141"/>
            <a:ext cx="4621497" cy="41135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71143" y="627057"/>
            <a:ext cx="10741025" cy="9660255"/>
            <a:chOff x="1471143" y="627057"/>
            <a:chExt cx="10741025" cy="96602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1143" y="627057"/>
              <a:ext cx="8677274" cy="7543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02256" y="4164389"/>
              <a:ext cx="2609849" cy="612261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9797" y="1494290"/>
            <a:ext cx="9515475" cy="335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5100"/>
              </a:lnSpc>
              <a:spcBef>
                <a:spcPts val="100"/>
              </a:spcBef>
            </a:pPr>
            <a:r>
              <a:rPr sz="3800" spc="-15" dirty="0"/>
              <a:t>Отже, </a:t>
            </a:r>
            <a:r>
              <a:rPr sz="3800" spc="20" dirty="0"/>
              <a:t>арт терапія, </a:t>
            </a:r>
            <a:r>
              <a:rPr sz="3800" spc="5" dirty="0"/>
              <a:t>ефективний </a:t>
            </a:r>
            <a:r>
              <a:rPr sz="3800" spc="65" dirty="0"/>
              <a:t>метод </a:t>
            </a:r>
            <a:r>
              <a:rPr sz="3800" spc="70" dirty="0"/>
              <a:t> </a:t>
            </a:r>
            <a:r>
              <a:rPr sz="3800" spc="20" dirty="0"/>
              <a:t>боротьби </a:t>
            </a:r>
            <a:r>
              <a:rPr sz="3800" spc="10" dirty="0"/>
              <a:t>зі </a:t>
            </a:r>
            <a:r>
              <a:rPr sz="3800" spc="45" dirty="0"/>
              <a:t>стресом, </a:t>
            </a:r>
            <a:r>
              <a:rPr sz="3800" spc="5" dirty="0"/>
              <a:t>особливо </a:t>
            </a:r>
            <a:r>
              <a:rPr sz="3800" spc="35" dirty="0"/>
              <a:t>в </a:t>
            </a:r>
            <a:r>
              <a:rPr sz="3800" spc="40" dirty="0"/>
              <a:t>умовах </a:t>
            </a:r>
            <a:r>
              <a:rPr sz="3800" spc="45" dirty="0"/>
              <a:t> </a:t>
            </a:r>
            <a:r>
              <a:rPr sz="3800" spc="10" dirty="0"/>
              <a:t>війни.</a:t>
            </a:r>
            <a:r>
              <a:rPr sz="3800" spc="5" dirty="0"/>
              <a:t> </a:t>
            </a:r>
            <a:r>
              <a:rPr sz="3800" spc="-110" dirty="0"/>
              <a:t>Це</a:t>
            </a:r>
            <a:r>
              <a:rPr sz="3800" spc="5" dirty="0"/>
              <a:t> </a:t>
            </a:r>
            <a:r>
              <a:rPr sz="3800" spc="10" dirty="0"/>
              <a:t>чудовий</a:t>
            </a:r>
            <a:r>
              <a:rPr sz="3800" spc="5" dirty="0"/>
              <a:t> </a:t>
            </a:r>
            <a:r>
              <a:rPr sz="3800" spc="30" dirty="0"/>
              <a:t>спосіб</a:t>
            </a:r>
            <a:r>
              <a:rPr sz="3800" spc="5" dirty="0"/>
              <a:t> </a:t>
            </a:r>
            <a:r>
              <a:rPr sz="3800" spc="-10" dirty="0"/>
              <a:t>поліпшити </a:t>
            </a:r>
            <a:r>
              <a:rPr sz="3800" spc="-5" dirty="0"/>
              <a:t> психологічний</a:t>
            </a:r>
            <a:r>
              <a:rPr sz="3800" spc="5" dirty="0"/>
              <a:t> </a:t>
            </a:r>
            <a:r>
              <a:rPr sz="3800" spc="35" dirty="0"/>
              <a:t>стан</a:t>
            </a:r>
            <a:r>
              <a:rPr sz="3800" spc="10" dirty="0"/>
              <a:t> </a:t>
            </a:r>
            <a:r>
              <a:rPr sz="3800" spc="-15" dirty="0"/>
              <a:t>людини,</a:t>
            </a:r>
            <a:r>
              <a:rPr sz="3800" spc="10" dirty="0"/>
              <a:t> </a:t>
            </a:r>
            <a:r>
              <a:rPr sz="3800" spc="-35" dirty="0"/>
              <a:t>який</a:t>
            </a:r>
            <a:r>
              <a:rPr sz="3800" spc="10" dirty="0"/>
              <a:t> </a:t>
            </a:r>
            <a:r>
              <a:rPr sz="3800" spc="25" dirty="0"/>
              <a:t>згодом </a:t>
            </a:r>
            <a:r>
              <a:rPr sz="3800" spc="-900" dirty="0"/>
              <a:t> </a:t>
            </a:r>
            <a:r>
              <a:rPr sz="3800" spc="-20" dirty="0"/>
              <a:t>може</a:t>
            </a:r>
            <a:r>
              <a:rPr sz="3800" dirty="0"/>
              <a:t> </a:t>
            </a:r>
            <a:r>
              <a:rPr sz="3800" spc="30" dirty="0"/>
              <a:t>перерости</a:t>
            </a:r>
            <a:r>
              <a:rPr sz="3800" spc="5" dirty="0"/>
              <a:t> </a:t>
            </a:r>
            <a:r>
              <a:rPr sz="3800" spc="35" dirty="0"/>
              <a:t>в</a:t>
            </a:r>
            <a:r>
              <a:rPr sz="3800" spc="5" dirty="0"/>
              <a:t> захопленням.</a:t>
            </a:r>
            <a:endParaRPr sz="3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28B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820694" y="2994467"/>
            <a:ext cx="2697480" cy="2603500"/>
          </a:xfrm>
          <a:custGeom>
            <a:avLst/>
            <a:gdLst/>
            <a:ahLst/>
            <a:cxnLst/>
            <a:rect l="l" t="t" r="r" b="b"/>
            <a:pathLst>
              <a:path w="2697480" h="2603500">
                <a:moveTo>
                  <a:pt x="1585467" y="2590799"/>
                </a:moveTo>
                <a:lnTo>
                  <a:pt x="1155494" y="2590799"/>
                </a:lnTo>
                <a:lnTo>
                  <a:pt x="1061841" y="2565399"/>
                </a:lnTo>
                <a:lnTo>
                  <a:pt x="1015588" y="2565399"/>
                </a:lnTo>
                <a:lnTo>
                  <a:pt x="969786" y="2552699"/>
                </a:lnTo>
                <a:lnTo>
                  <a:pt x="924490" y="2527299"/>
                </a:lnTo>
                <a:lnTo>
                  <a:pt x="835621" y="2501899"/>
                </a:lnTo>
                <a:lnTo>
                  <a:pt x="792153" y="2476499"/>
                </a:lnTo>
                <a:lnTo>
                  <a:pt x="749400" y="2463799"/>
                </a:lnTo>
                <a:lnTo>
                  <a:pt x="707414" y="2438399"/>
                </a:lnTo>
                <a:lnTo>
                  <a:pt x="666247" y="2412999"/>
                </a:lnTo>
                <a:lnTo>
                  <a:pt x="625952" y="2387599"/>
                </a:lnTo>
                <a:lnTo>
                  <a:pt x="586581" y="2362199"/>
                </a:lnTo>
                <a:lnTo>
                  <a:pt x="548188" y="2336799"/>
                </a:lnTo>
                <a:lnTo>
                  <a:pt x="510823" y="2298699"/>
                </a:lnTo>
                <a:lnTo>
                  <a:pt x="474541" y="2273299"/>
                </a:lnTo>
                <a:lnTo>
                  <a:pt x="439392" y="2235199"/>
                </a:lnTo>
                <a:lnTo>
                  <a:pt x="405431" y="2209799"/>
                </a:lnTo>
                <a:lnTo>
                  <a:pt x="372708" y="2171699"/>
                </a:lnTo>
                <a:lnTo>
                  <a:pt x="341277" y="2133599"/>
                </a:lnTo>
                <a:lnTo>
                  <a:pt x="310931" y="2095499"/>
                </a:lnTo>
                <a:lnTo>
                  <a:pt x="281701" y="2057399"/>
                </a:lnTo>
                <a:lnTo>
                  <a:pt x="253655" y="2006599"/>
                </a:lnTo>
                <a:lnTo>
                  <a:pt x="226858" y="1968499"/>
                </a:lnTo>
                <a:lnTo>
                  <a:pt x="201374" y="1930399"/>
                </a:lnTo>
                <a:lnTo>
                  <a:pt x="177270" y="1879599"/>
                </a:lnTo>
                <a:lnTo>
                  <a:pt x="154610" y="1841499"/>
                </a:lnTo>
                <a:lnTo>
                  <a:pt x="133460" y="1790699"/>
                </a:lnTo>
                <a:lnTo>
                  <a:pt x="113887" y="1752599"/>
                </a:lnTo>
                <a:lnTo>
                  <a:pt x="95953" y="1701799"/>
                </a:lnTo>
                <a:lnTo>
                  <a:pt x="79727" y="1650999"/>
                </a:lnTo>
                <a:lnTo>
                  <a:pt x="65272" y="1612899"/>
                </a:lnTo>
                <a:lnTo>
                  <a:pt x="52654" y="1562099"/>
                </a:lnTo>
                <a:lnTo>
                  <a:pt x="41939" y="1511299"/>
                </a:lnTo>
                <a:lnTo>
                  <a:pt x="33191" y="1460499"/>
                </a:lnTo>
                <a:lnTo>
                  <a:pt x="26477" y="1409699"/>
                </a:lnTo>
                <a:lnTo>
                  <a:pt x="21862" y="1358899"/>
                </a:lnTo>
                <a:lnTo>
                  <a:pt x="10380" y="1320799"/>
                </a:lnTo>
                <a:lnTo>
                  <a:pt x="3193" y="1269999"/>
                </a:lnTo>
                <a:lnTo>
                  <a:pt x="0" y="1219199"/>
                </a:lnTo>
                <a:lnTo>
                  <a:pt x="499" y="1168399"/>
                </a:lnTo>
                <a:lnTo>
                  <a:pt x="4391" y="1130299"/>
                </a:lnTo>
                <a:lnTo>
                  <a:pt x="11373" y="1079499"/>
                </a:lnTo>
                <a:lnTo>
                  <a:pt x="21145" y="1028699"/>
                </a:lnTo>
                <a:lnTo>
                  <a:pt x="33405" y="977899"/>
                </a:lnTo>
                <a:lnTo>
                  <a:pt x="47852" y="927099"/>
                </a:lnTo>
                <a:lnTo>
                  <a:pt x="64186" y="888999"/>
                </a:lnTo>
                <a:lnTo>
                  <a:pt x="82105" y="838199"/>
                </a:lnTo>
                <a:lnTo>
                  <a:pt x="101307" y="800099"/>
                </a:lnTo>
                <a:lnTo>
                  <a:pt x="121493" y="761999"/>
                </a:lnTo>
                <a:lnTo>
                  <a:pt x="142360" y="711199"/>
                </a:lnTo>
                <a:lnTo>
                  <a:pt x="166532" y="673099"/>
                </a:lnTo>
                <a:lnTo>
                  <a:pt x="192411" y="634999"/>
                </a:lnTo>
                <a:lnTo>
                  <a:pt x="219933" y="596899"/>
                </a:lnTo>
                <a:lnTo>
                  <a:pt x="249035" y="558799"/>
                </a:lnTo>
                <a:lnTo>
                  <a:pt x="279651" y="520699"/>
                </a:lnTo>
                <a:lnTo>
                  <a:pt x="311718" y="482599"/>
                </a:lnTo>
                <a:lnTo>
                  <a:pt x="345172" y="444499"/>
                </a:lnTo>
                <a:lnTo>
                  <a:pt x="379947" y="406399"/>
                </a:lnTo>
                <a:lnTo>
                  <a:pt x="415980" y="368299"/>
                </a:lnTo>
                <a:lnTo>
                  <a:pt x="453207" y="342899"/>
                </a:lnTo>
                <a:lnTo>
                  <a:pt x="491563" y="304799"/>
                </a:lnTo>
                <a:lnTo>
                  <a:pt x="530983" y="279399"/>
                </a:lnTo>
                <a:lnTo>
                  <a:pt x="571405" y="253999"/>
                </a:lnTo>
                <a:lnTo>
                  <a:pt x="612763" y="215899"/>
                </a:lnTo>
                <a:lnTo>
                  <a:pt x="654993" y="190499"/>
                </a:lnTo>
                <a:lnTo>
                  <a:pt x="698031" y="165099"/>
                </a:lnTo>
                <a:lnTo>
                  <a:pt x="741813" y="152399"/>
                </a:lnTo>
                <a:lnTo>
                  <a:pt x="831350" y="101599"/>
                </a:lnTo>
                <a:lnTo>
                  <a:pt x="876977" y="88899"/>
                </a:lnTo>
                <a:lnTo>
                  <a:pt x="923091" y="63499"/>
                </a:lnTo>
                <a:lnTo>
                  <a:pt x="1111126" y="12699"/>
                </a:lnTo>
                <a:lnTo>
                  <a:pt x="1158981" y="12699"/>
                </a:lnTo>
                <a:lnTo>
                  <a:pt x="1207308" y="0"/>
                </a:lnTo>
                <a:lnTo>
                  <a:pt x="1500105" y="0"/>
                </a:lnTo>
                <a:lnTo>
                  <a:pt x="1595756" y="25399"/>
                </a:lnTo>
                <a:lnTo>
                  <a:pt x="1642649" y="25399"/>
                </a:lnTo>
                <a:lnTo>
                  <a:pt x="1688751" y="38099"/>
                </a:lnTo>
                <a:lnTo>
                  <a:pt x="1739819" y="38099"/>
                </a:lnTo>
                <a:lnTo>
                  <a:pt x="1883384" y="76199"/>
                </a:lnTo>
                <a:lnTo>
                  <a:pt x="1932616" y="101599"/>
                </a:lnTo>
                <a:lnTo>
                  <a:pt x="1974695" y="126999"/>
                </a:lnTo>
                <a:lnTo>
                  <a:pt x="2015817" y="152399"/>
                </a:lnTo>
                <a:lnTo>
                  <a:pt x="2055983" y="177799"/>
                </a:lnTo>
                <a:lnTo>
                  <a:pt x="1298684" y="177799"/>
                </a:lnTo>
                <a:lnTo>
                  <a:pt x="1250262" y="190499"/>
                </a:lnTo>
                <a:lnTo>
                  <a:pt x="1202075" y="190499"/>
                </a:lnTo>
                <a:lnTo>
                  <a:pt x="1106402" y="215899"/>
                </a:lnTo>
                <a:lnTo>
                  <a:pt x="1058917" y="215899"/>
                </a:lnTo>
                <a:lnTo>
                  <a:pt x="1011667" y="228599"/>
                </a:lnTo>
                <a:lnTo>
                  <a:pt x="1001476" y="241299"/>
                </a:lnTo>
                <a:lnTo>
                  <a:pt x="970544" y="241299"/>
                </a:lnTo>
                <a:lnTo>
                  <a:pt x="925286" y="266699"/>
                </a:lnTo>
                <a:lnTo>
                  <a:pt x="880712" y="279399"/>
                </a:lnTo>
                <a:lnTo>
                  <a:pt x="836870" y="304799"/>
                </a:lnTo>
                <a:lnTo>
                  <a:pt x="793808" y="330199"/>
                </a:lnTo>
                <a:lnTo>
                  <a:pt x="751572" y="342899"/>
                </a:lnTo>
                <a:lnTo>
                  <a:pt x="710209" y="380999"/>
                </a:lnTo>
                <a:lnTo>
                  <a:pt x="669768" y="406399"/>
                </a:lnTo>
                <a:lnTo>
                  <a:pt x="630294" y="431799"/>
                </a:lnTo>
                <a:lnTo>
                  <a:pt x="591836" y="457199"/>
                </a:lnTo>
                <a:lnTo>
                  <a:pt x="552673" y="495299"/>
                </a:lnTo>
                <a:lnTo>
                  <a:pt x="514867" y="533399"/>
                </a:lnTo>
                <a:lnTo>
                  <a:pt x="478517" y="571499"/>
                </a:lnTo>
                <a:lnTo>
                  <a:pt x="443724" y="609599"/>
                </a:lnTo>
                <a:lnTo>
                  <a:pt x="410591" y="647699"/>
                </a:lnTo>
                <a:lnTo>
                  <a:pt x="379217" y="685799"/>
                </a:lnTo>
                <a:lnTo>
                  <a:pt x="349703" y="723899"/>
                </a:lnTo>
                <a:lnTo>
                  <a:pt x="322150" y="774699"/>
                </a:lnTo>
                <a:lnTo>
                  <a:pt x="310316" y="800099"/>
                </a:lnTo>
                <a:lnTo>
                  <a:pt x="304802" y="800099"/>
                </a:lnTo>
                <a:lnTo>
                  <a:pt x="299198" y="812799"/>
                </a:lnTo>
                <a:lnTo>
                  <a:pt x="280210" y="863599"/>
                </a:lnTo>
                <a:lnTo>
                  <a:pt x="263761" y="901699"/>
                </a:lnTo>
                <a:lnTo>
                  <a:pt x="249801" y="952499"/>
                </a:lnTo>
                <a:lnTo>
                  <a:pt x="238281" y="990599"/>
                </a:lnTo>
                <a:lnTo>
                  <a:pt x="229151" y="1041399"/>
                </a:lnTo>
                <a:lnTo>
                  <a:pt x="222363" y="1092199"/>
                </a:lnTo>
                <a:lnTo>
                  <a:pt x="217866" y="1130299"/>
                </a:lnTo>
                <a:lnTo>
                  <a:pt x="215610" y="1181099"/>
                </a:lnTo>
                <a:lnTo>
                  <a:pt x="215547" y="1231899"/>
                </a:lnTo>
                <a:lnTo>
                  <a:pt x="217627" y="1269999"/>
                </a:lnTo>
                <a:lnTo>
                  <a:pt x="221800" y="1320799"/>
                </a:lnTo>
                <a:lnTo>
                  <a:pt x="228017" y="1371599"/>
                </a:lnTo>
                <a:lnTo>
                  <a:pt x="236228" y="1409699"/>
                </a:lnTo>
                <a:lnTo>
                  <a:pt x="246384" y="1460499"/>
                </a:lnTo>
                <a:lnTo>
                  <a:pt x="258435" y="1511299"/>
                </a:lnTo>
                <a:lnTo>
                  <a:pt x="272332" y="1549399"/>
                </a:lnTo>
                <a:lnTo>
                  <a:pt x="288025" y="1600199"/>
                </a:lnTo>
                <a:lnTo>
                  <a:pt x="305464" y="1638299"/>
                </a:lnTo>
                <a:lnTo>
                  <a:pt x="324601" y="1689099"/>
                </a:lnTo>
                <a:lnTo>
                  <a:pt x="345386" y="1727199"/>
                </a:lnTo>
                <a:lnTo>
                  <a:pt x="367769" y="1765299"/>
                </a:lnTo>
                <a:lnTo>
                  <a:pt x="391700" y="1816099"/>
                </a:lnTo>
                <a:lnTo>
                  <a:pt x="417130" y="1854199"/>
                </a:lnTo>
                <a:lnTo>
                  <a:pt x="444010" y="1892299"/>
                </a:lnTo>
                <a:lnTo>
                  <a:pt x="472290" y="1930399"/>
                </a:lnTo>
                <a:lnTo>
                  <a:pt x="501921" y="1968499"/>
                </a:lnTo>
                <a:lnTo>
                  <a:pt x="532853" y="2006599"/>
                </a:lnTo>
                <a:lnTo>
                  <a:pt x="565036" y="2031999"/>
                </a:lnTo>
                <a:lnTo>
                  <a:pt x="598421" y="2070099"/>
                </a:lnTo>
                <a:lnTo>
                  <a:pt x="632959" y="2095499"/>
                </a:lnTo>
                <a:lnTo>
                  <a:pt x="671865" y="2133599"/>
                </a:lnTo>
                <a:lnTo>
                  <a:pt x="712107" y="2158999"/>
                </a:lnTo>
                <a:lnTo>
                  <a:pt x="753595" y="2184399"/>
                </a:lnTo>
                <a:lnTo>
                  <a:pt x="796242" y="2209799"/>
                </a:lnTo>
                <a:lnTo>
                  <a:pt x="839961" y="2235199"/>
                </a:lnTo>
                <a:lnTo>
                  <a:pt x="884663" y="2260599"/>
                </a:lnTo>
                <a:lnTo>
                  <a:pt x="930261" y="2285999"/>
                </a:lnTo>
                <a:lnTo>
                  <a:pt x="1217737" y="2362199"/>
                </a:lnTo>
                <a:lnTo>
                  <a:pt x="2160307" y="2362199"/>
                </a:lnTo>
                <a:lnTo>
                  <a:pt x="2121351" y="2387599"/>
                </a:lnTo>
                <a:lnTo>
                  <a:pt x="2081384" y="2412999"/>
                </a:lnTo>
                <a:lnTo>
                  <a:pt x="2040442" y="2438399"/>
                </a:lnTo>
                <a:lnTo>
                  <a:pt x="1998563" y="2451099"/>
                </a:lnTo>
                <a:lnTo>
                  <a:pt x="1955783" y="2476499"/>
                </a:lnTo>
                <a:lnTo>
                  <a:pt x="1912137" y="2501899"/>
                </a:lnTo>
                <a:lnTo>
                  <a:pt x="1822398" y="2527299"/>
                </a:lnTo>
                <a:lnTo>
                  <a:pt x="1776377" y="2552699"/>
                </a:lnTo>
                <a:lnTo>
                  <a:pt x="1682214" y="2578099"/>
                </a:lnTo>
                <a:lnTo>
                  <a:pt x="1634145" y="2578099"/>
                </a:lnTo>
                <a:lnTo>
                  <a:pt x="1585467" y="2590799"/>
                </a:lnTo>
                <a:close/>
              </a:path>
              <a:path w="2697480" h="2603500">
                <a:moveTo>
                  <a:pt x="2160307" y="2362199"/>
                </a:moveTo>
                <a:lnTo>
                  <a:pt x="1515321" y="2362199"/>
                </a:lnTo>
                <a:lnTo>
                  <a:pt x="1758121" y="2298699"/>
                </a:lnTo>
                <a:lnTo>
                  <a:pt x="1804511" y="2273299"/>
                </a:lnTo>
                <a:lnTo>
                  <a:pt x="1849714" y="2260599"/>
                </a:lnTo>
                <a:lnTo>
                  <a:pt x="1893681" y="2235199"/>
                </a:lnTo>
                <a:lnTo>
                  <a:pt x="1936365" y="2209799"/>
                </a:lnTo>
                <a:lnTo>
                  <a:pt x="1977715" y="2184399"/>
                </a:lnTo>
                <a:lnTo>
                  <a:pt x="2017685" y="2158999"/>
                </a:lnTo>
                <a:lnTo>
                  <a:pt x="2056224" y="2120899"/>
                </a:lnTo>
                <a:lnTo>
                  <a:pt x="2093285" y="2095499"/>
                </a:lnTo>
                <a:lnTo>
                  <a:pt x="2128819" y="2057399"/>
                </a:lnTo>
                <a:lnTo>
                  <a:pt x="2162777" y="2031999"/>
                </a:lnTo>
                <a:lnTo>
                  <a:pt x="2195111" y="1993899"/>
                </a:lnTo>
                <a:lnTo>
                  <a:pt x="2225772" y="1955799"/>
                </a:lnTo>
                <a:lnTo>
                  <a:pt x="2254712" y="1917699"/>
                </a:lnTo>
                <a:lnTo>
                  <a:pt x="2281882" y="1866899"/>
                </a:lnTo>
                <a:lnTo>
                  <a:pt x="2307233" y="1828799"/>
                </a:lnTo>
                <a:lnTo>
                  <a:pt x="2330718" y="1790699"/>
                </a:lnTo>
                <a:lnTo>
                  <a:pt x="2352287" y="1739899"/>
                </a:lnTo>
                <a:lnTo>
                  <a:pt x="2371891" y="1701799"/>
                </a:lnTo>
                <a:lnTo>
                  <a:pt x="2389483" y="1650999"/>
                </a:lnTo>
                <a:lnTo>
                  <a:pt x="2405013" y="1600199"/>
                </a:lnTo>
                <a:lnTo>
                  <a:pt x="2418433" y="1549399"/>
                </a:lnTo>
                <a:lnTo>
                  <a:pt x="2429544" y="1498599"/>
                </a:lnTo>
                <a:lnTo>
                  <a:pt x="2438242" y="1460499"/>
                </a:lnTo>
                <a:lnTo>
                  <a:pt x="2444540" y="1409699"/>
                </a:lnTo>
                <a:lnTo>
                  <a:pt x="2448446" y="1358899"/>
                </a:lnTo>
                <a:lnTo>
                  <a:pt x="2449973" y="1308099"/>
                </a:lnTo>
                <a:lnTo>
                  <a:pt x="2449130" y="1269999"/>
                </a:lnTo>
                <a:lnTo>
                  <a:pt x="2445927" y="1219199"/>
                </a:lnTo>
                <a:lnTo>
                  <a:pt x="2440376" y="1168399"/>
                </a:lnTo>
                <a:lnTo>
                  <a:pt x="2432487" y="1117599"/>
                </a:lnTo>
                <a:lnTo>
                  <a:pt x="2422270" y="1079499"/>
                </a:lnTo>
                <a:lnTo>
                  <a:pt x="2409736" y="1028699"/>
                </a:lnTo>
                <a:lnTo>
                  <a:pt x="2394895" y="990599"/>
                </a:lnTo>
                <a:lnTo>
                  <a:pt x="2377758" y="939799"/>
                </a:lnTo>
                <a:lnTo>
                  <a:pt x="2358335" y="901699"/>
                </a:lnTo>
                <a:lnTo>
                  <a:pt x="2336638" y="850899"/>
                </a:lnTo>
                <a:lnTo>
                  <a:pt x="2312675" y="812799"/>
                </a:lnTo>
                <a:lnTo>
                  <a:pt x="2286459" y="761999"/>
                </a:lnTo>
                <a:lnTo>
                  <a:pt x="2258172" y="723899"/>
                </a:lnTo>
                <a:lnTo>
                  <a:pt x="2228192" y="685799"/>
                </a:lnTo>
                <a:lnTo>
                  <a:pt x="2196599" y="647699"/>
                </a:lnTo>
                <a:lnTo>
                  <a:pt x="2163471" y="596899"/>
                </a:lnTo>
                <a:lnTo>
                  <a:pt x="2128887" y="558799"/>
                </a:lnTo>
                <a:lnTo>
                  <a:pt x="2092925" y="533399"/>
                </a:lnTo>
                <a:lnTo>
                  <a:pt x="2055665" y="495299"/>
                </a:lnTo>
                <a:lnTo>
                  <a:pt x="2017185" y="457199"/>
                </a:lnTo>
                <a:lnTo>
                  <a:pt x="1977563" y="431799"/>
                </a:lnTo>
                <a:lnTo>
                  <a:pt x="1956569" y="406399"/>
                </a:lnTo>
                <a:lnTo>
                  <a:pt x="1935126" y="393699"/>
                </a:lnTo>
                <a:lnTo>
                  <a:pt x="1913145" y="380999"/>
                </a:lnTo>
                <a:lnTo>
                  <a:pt x="1752618" y="292099"/>
                </a:lnTo>
                <a:lnTo>
                  <a:pt x="1705207" y="279399"/>
                </a:lnTo>
                <a:lnTo>
                  <a:pt x="1656235" y="253999"/>
                </a:lnTo>
                <a:lnTo>
                  <a:pt x="1611788" y="241299"/>
                </a:lnTo>
                <a:lnTo>
                  <a:pt x="1379855" y="177799"/>
                </a:lnTo>
                <a:lnTo>
                  <a:pt x="2055983" y="177799"/>
                </a:lnTo>
                <a:lnTo>
                  <a:pt x="2095193" y="215899"/>
                </a:lnTo>
                <a:lnTo>
                  <a:pt x="2133446" y="241299"/>
                </a:lnTo>
                <a:lnTo>
                  <a:pt x="2170743" y="266699"/>
                </a:lnTo>
                <a:lnTo>
                  <a:pt x="2208787" y="304799"/>
                </a:lnTo>
                <a:lnTo>
                  <a:pt x="2245895" y="330199"/>
                </a:lnTo>
                <a:lnTo>
                  <a:pt x="2282006" y="368299"/>
                </a:lnTo>
                <a:lnTo>
                  <a:pt x="2317062" y="406399"/>
                </a:lnTo>
                <a:lnTo>
                  <a:pt x="2351002" y="444499"/>
                </a:lnTo>
                <a:lnTo>
                  <a:pt x="2383766" y="482599"/>
                </a:lnTo>
                <a:lnTo>
                  <a:pt x="2415295" y="520699"/>
                </a:lnTo>
                <a:lnTo>
                  <a:pt x="2445529" y="558799"/>
                </a:lnTo>
                <a:lnTo>
                  <a:pt x="2474409" y="609599"/>
                </a:lnTo>
                <a:lnTo>
                  <a:pt x="2501873" y="647699"/>
                </a:lnTo>
                <a:lnTo>
                  <a:pt x="2527864" y="685799"/>
                </a:lnTo>
                <a:lnTo>
                  <a:pt x="2552320" y="736599"/>
                </a:lnTo>
                <a:lnTo>
                  <a:pt x="2575605" y="774699"/>
                </a:lnTo>
                <a:lnTo>
                  <a:pt x="2596827" y="825499"/>
                </a:lnTo>
                <a:lnTo>
                  <a:pt x="2615993" y="876299"/>
                </a:lnTo>
                <a:lnTo>
                  <a:pt x="2633108" y="927099"/>
                </a:lnTo>
                <a:lnTo>
                  <a:pt x="2648180" y="965199"/>
                </a:lnTo>
                <a:lnTo>
                  <a:pt x="2661214" y="1015999"/>
                </a:lnTo>
                <a:lnTo>
                  <a:pt x="2672216" y="1066799"/>
                </a:lnTo>
                <a:lnTo>
                  <a:pt x="2681192" y="1117599"/>
                </a:lnTo>
                <a:lnTo>
                  <a:pt x="2688150" y="1168399"/>
                </a:lnTo>
                <a:lnTo>
                  <a:pt x="2693094" y="1206499"/>
                </a:lnTo>
                <a:lnTo>
                  <a:pt x="2696032" y="1257299"/>
                </a:lnTo>
                <a:lnTo>
                  <a:pt x="2696969" y="1308099"/>
                </a:lnTo>
                <a:lnTo>
                  <a:pt x="2695911" y="1358899"/>
                </a:lnTo>
                <a:lnTo>
                  <a:pt x="2692865" y="1409699"/>
                </a:lnTo>
                <a:lnTo>
                  <a:pt x="2687838" y="1460499"/>
                </a:lnTo>
                <a:lnTo>
                  <a:pt x="2680834" y="1511299"/>
                </a:lnTo>
                <a:lnTo>
                  <a:pt x="2671861" y="1562099"/>
                </a:lnTo>
                <a:lnTo>
                  <a:pt x="2660924" y="1600199"/>
                </a:lnTo>
                <a:lnTo>
                  <a:pt x="2648030" y="1650999"/>
                </a:lnTo>
                <a:lnTo>
                  <a:pt x="2633184" y="1701799"/>
                </a:lnTo>
                <a:lnTo>
                  <a:pt x="2616394" y="1752599"/>
                </a:lnTo>
                <a:lnTo>
                  <a:pt x="2598569" y="1803399"/>
                </a:lnTo>
                <a:lnTo>
                  <a:pt x="2579149" y="1841499"/>
                </a:lnTo>
                <a:lnTo>
                  <a:pt x="2558172" y="1892299"/>
                </a:lnTo>
                <a:lnTo>
                  <a:pt x="2535674" y="1930399"/>
                </a:lnTo>
                <a:lnTo>
                  <a:pt x="2511690" y="1968499"/>
                </a:lnTo>
                <a:lnTo>
                  <a:pt x="2486259" y="2019299"/>
                </a:lnTo>
                <a:lnTo>
                  <a:pt x="2459415" y="2057399"/>
                </a:lnTo>
                <a:lnTo>
                  <a:pt x="2431196" y="2095499"/>
                </a:lnTo>
                <a:lnTo>
                  <a:pt x="2401638" y="2133599"/>
                </a:lnTo>
                <a:lnTo>
                  <a:pt x="2370778" y="2171699"/>
                </a:lnTo>
                <a:lnTo>
                  <a:pt x="2338652" y="2197099"/>
                </a:lnTo>
                <a:lnTo>
                  <a:pt x="2305296" y="2235199"/>
                </a:lnTo>
                <a:lnTo>
                  <a:pt x="2270747" y="2273299"/>
                </a:lnTo>
                <a:lnTo>
                  <a:pt x="2235042" y="2298699"/>
                </a:lnTo>
                <a:lnTo>
                  <a:pt x="2198216" y="2324099"/>
                </a:lnTo>
                <a:lnTo>
                  <a:pt x="2160307" y="2362199"/>
                </a:lnTo>
                <a:close/>
              </a:path>
              <a:path w="2697480" h="2603500">
                <a:moveTo>
                  <a:pt x="1489813" y="2603499"/>
                </a:moveTo>
                <a:lnTo>
                  <a:pt x="1250327" y="2603499"/>
                </a:lnTo>
                <a:lnTo>
                  <a:pt x="1202789" y="2590799"/>
                </a:lnTo>
                <a:lnTo>
                  <a:pt x="1537702" y="2590799"/>
                </a:lnTo>
                <a:lnTo>
                  <a:pt x="1489813" y="26034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896436" y="1973686"/>
            <a:ext cx="143510" cy="417195"/>
          </a:xfrm>
          <a:custGeom>
            <a:avLst/>
            <a:gdLst/>
            <a:ahLst/>
            <a:cxnLst/>
            <a:rect l="l" t="t" r="r" b="b"/>
            <a:pathLst>
              <a:path w="143509" h="417194">
                <a:moveTo>
                  <a:pt x="88094" y="417047"/>
                </a:moveTo>
                <a:lnTo>
                  <a:pt x="56058" y="417047"/>
                </a:lnTo>
                <a:lnTo>
                  <a:pt x="26849" y="405810"/>
                </a:lnTo>
                <a:lnTo>
                  <a:pt x="6239" y="383336"/>
                </a:lnTo>
                <a:lnTo>
                  <a:pt x="0" y="349625"/>
                </a:lnTo>
                <a:lnTo>
                  <a:pt x="3820" y="295289"/>
                </a:lnTo>
                <a:lnTo>
                  <a:pt x="7934" y="241218"/>
                </a:lnTo>
                <a:lnTo>
                  <a:pt x="12791" y="187359"/>
                </a:lnTo>
                <a:lnTo>
                  <a:pt x="18843" y="133659"/>
                </a:lnTo>
                <a:lnTo>
                  <a:pt x="26542" y="80066"/>
                </a:lnTo>
                <a:lnTo>
                  <a:pt x="36340" y="26526"/>
                </a:lnTo>
                <a:lnTo>
                  <a:pt x="71725" y="0"/>
                </a:lnTo>
                <a:lnTo>
                  <a:pt x="94168" y="6631"/>
                </a:lnTo>
                <a:lnTo>
                  <a:pt x="116907" y="79734"/>
                </a:lnTo>
                <a:lnTo>
                  <a:pt x="124606" y="133235"/>
                </a:lnTo>
                <a:lnTo>
                  <a:pt x="130659" y="187000"/>
                </a:lnTo>
                <a:lnTo>
                  <a:pt x="135515" y="241005"/>
                </a:lnTo>
                <a:lnTo>
                  <a:pt x="139629" y="295222"/>
                </a:lnTo>
                <a:lnTo>
                  <a:pt x="143450" y="349625"/>
                </a:lnTo>
                <a:lnTo>
                  <a:pt x="137561" y="383336"/>
                </a:lnTo>
                <a:lnTo>
                  <a:pt x="117185" y="405810"/>
                </a:lnTo>
                <a:lnTo>
                  <a:pt x="88094" y="4170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00306" y="2249946"/>
            <a:ext cx="328930" cy="382270"/>
          </a:xfrm>
          <a:custGeom>
            <a:avLst/>
            <a:gdLst/>
            <a:ahLst/>
            <a:cxnLst/>
            <a:rect l="l" t="t" r="r" b="b"/>
            <a:pathLst>
              <a:path w="328930" h="382269">
                <a:moveTo>
                  <a:pt x="249887" y="382007"/>
                </a:moveTo>
                <a:lnTo>
                  <a:pt x="209481" y="362052"/>
                </a:lnTo>
                <a:lnTo>
                  <a:pt x="173238" y="322013"/>
                </a:lnTo>
                <a:lnTo>
                  <a:pt x="138518" y="280518"/>
                </a:lnTo>
                <a:lnTo>
                  <a:pt x="105670" y="237519"/>
                </a:lnTo>
                <a:lnTo>
                  <a:pt x="75048" y="192964"/>
                </a:lnTo>
                <a:lnTo>
                  <a:pt x="47002" y="146804"/>
                </a:lnTo>
                <a:lnTo>
                  <a:pt x="21884" y="98989"/>
                </a:lnTo>
                <a:lnTo>
                  <a:pt x="44" y="49468"/>
                </a:lnTo>
                <a:lnTo>
                  <a:pt x="0" y="27004"/>
                </a:lnTo>
                <a:lnTo>
                  <a:pt x="14031" y="8842"/>
                </a:lnTo>
                <a:lnTo>
                  <a:pt x="35414" y="0"/>
                </a:lnTo>
                <a:lnTo>
                  <a:pt x="57424" y="5496"/>
                </a:lnTo>
                <a:lnTo>
                  <a:pt x="98207" y="37548"/>
                </a:lnTo>
                <a:lnTo>
                  <a:pt x="136479" y="71942"/>
                </a:lnTo>
                <a:lnTo>
                  <a:pt x="172778" y="108208"/>
                </a:lnTo>
                <a:lnTo>
                  <a:pt x="207638" y="145879"/>
                </a:lnTo>
                <a:lnTo>
                  <a:pt x="241595" y="184486"/>
                </a:lnTo>
                <a:lnTo>
                  <a:pt x="308940" y="262637"/>
                </a:lnTo>
                <a:lnTo>
                  <a:pt x="328545" y="303741"/>
                </a:lnTo>
                <a:lnTo>
                  <a:pt x="328575" y="326624"/>
                </a:lnTo>
                <a:lnTo>
                  <a:pt x="319460" y="347714"/>
                </a:lnTo>
                <a:lnTo>
                  <a:pt x="273227" y="381275"/>
                </a:lnTo>
                <a:lnTo>
                  <a:pt x="249887" y="3820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380423" y="2968555"/>
            <a:ext cx="405130" cy="247650"/>
          </a:xfrm>
          <a:custGeom>
            <a:avLst/>
            <a:gdLst/>
            <a:ahLst/>
            <a:cxnLst/>
            <a:rect l="l" t="t" r="r" b="b"/>
            <a:pathLst>
              <a:path w="405130" h="247650">
                <a:moveTo>
                  <a:pt x="324604" y="247367"/>
                </a:moveTo>
                <a:lnTo>
                  <a:pt x="283038" y="238925"/>
                </a:lnTo>
                <a:lnTo>
                  <a:pt x="242344" y="222544"/>
                </a:lnTo>
                <a:lnTo>
                  <a:pt x="206792" y="205521"/>
                </a:lnTo>
                <a:lnTo>
                  <a:pt x="157047" y="180473"/>
                </a:lnTo>
                <a:lnTo>
                  <a:pt x="109365" y="153543"/>
                </a:lnTo>
                <a:lnTo>
                  <a:pt x="63297" y="123925"/>
                </a:lnTo>
                <a:lnTo>
                  <a:pt x="18394" y="90811"/>
                </a:lnTo>
                <a:lnTo>
                  <a:pt x="0" y="58878"/>
                </a:lnTo>
                <a:lnTo>
                  <a:pt x="9667" y="27482"/>
                </a:lnTo>
                <a:lnTo>
                  <a:pt x="37087" y="5048"/>
                </a:lnTo>
                <a:lnTo>
                  <a:pt x="71949" y="0"/>
                </a:lnTo>
                <a:lnTo>
                  <a:pt x="98186" y="4554"/>
                </a:lnTo>
                <a:lnTo>
                  <a:pt x="175724" y="22280"/>
                </a:lnTo>
                <a:lnTo>
                  <a:pt x="221206" y="35495"/>
                </a:lnTo>
                <a:lnTo>
                  <a:pt x="267282" y="51641"/>
                </a:lnTo>
                <a:lnTo>
                  <a:pt x="311043" y="70739"/>
                </a:lnTo>
                <a:lnTo>
                  <a:pt x="349580" y="92809"/>
                </a:lnTo>
                <a:lnTo>
                  <a:pt x="379981" y="117875"/>
                </a:lnTo>
                <a:lnTo>
                  <a:pt x="404740" y="177077"/>
                </a:lnTo>
                <a:lnTo>
                  <a:pt x="393277" y="211257"/>
                </a:lnTo>
                <a:lnTo>
                  <a:pt x="362773" y="240577"/>
                </a:lnTo>
                <a:lnTo>
                  <a:pt x="324604" y="2473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84487" y="3849778"/>
            <a:ext cx="384175" cy="167005"/>
          </a:xfrm>
          <a:custGeom>
            <a:avLst/>
            <a:gdLst/>
            <a:ahLst/>
            <a:cxnLst/>
            <a:rect l="l" t="t" r="r" b="b"/>
            <a:pathLst>
              <a:path w="384175" h="167004">
                <a:moveTo>
                  <a:pt x="251479" y="166680"/>
                </a:moveTo>
                <a:lnTo>
                  <a:pt x="199286" y="165327"/>
                </a:lnTo>
                <a:lnTo>
                  <a:pt x="147231" y="160899"/>
                </a:lnTo>
                <a:lnTo>
                  <a:pt x="95727" y="153810"/>
                </a:lnTo>
                <a:lnTo>
                  <a:pt x="45186" y="144473"/>
                </a:lnTo>
                <a:lnTo>
                  <a:pt x="11296" y="122397"/>
                </a:lnTo>
                <a:lnTo>
                  <a:pt x="0" y="84011"/>
                </a:lnTo>
                <a:lnTo>
                  <a:pt x="11296" y="45267"/>
                </a:lnTo>
                <a:lnTo>
                  <a:pt x="45186" y="22116"/>
                </a:lnTo>
                <a:lnTo>
                  <a:pt x="96186" y="13145"/>
                </a:lnTo>
                <a:lnTo>
                  <a:pt x="147919" y="6102"/>
                </a:lnTo>
                <a:lnTo>
                  <a:pt x="199975" y="1537"/>
                </a:lnTo>
                <a:lnTo>
                  <a:pt x="251938" y="0"/>
                </a:lnTo>
                <a:lnTo>
                  <a:pt x="303396" y="2041"/>
                </a:lnTo>
                <a:lnTo>
                  <a:pt x="343682" y="12795"/>
                </a:lnTo>
                <a:lnTo>
                  <a:pt x="373209" y="42190"/>
                </a:lnTo>
                <a:lnTo>
                  <a:pt x="383967" y="83653"/>
                </a:lnTo>
                <a:lnTo>
                  <a:pt x="381278" y="103085"/>
                </a:lnTo>
                <a:lnTo>
                  <a:pt x="360821" y="141695"/>
                </a:lnTo>
                <a:lnTo>
                  <a:pt x="323853" y="161231"/>
                </a:lnTo>
                <a:lnTo>
                  <a:pt x="251479" y="1666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967512" y="4833545"/>
            <a:ext cx="429259" cy="253365"/>
          </a:xfrm>
          <a:custGeom>
            <a:avLst/>
            <a:gdLst/>
            <a:ahLst/>
            <a:cxnLst/>
            <a:rect l="l" t="t" r="r" b="b"/>
            <a:pathLst>
              <a:path w="429259" h="253364">
                <a:moveTo>
                  <a:pt x="97439" y="252768"/>
                </a:moveTo>
                <a:lnTo>
                  <a:pt x="50685" y="250449"/>
                </a:lnTo>
                <a:lnTo>
                  <a:pt x="18259" y="236379"/>
                </a:lnTo>
                <a:lnTo>
                  <a:pt x="0" y="209584"/>
                </a:lnTo>
                <a:lnTo>
                  <a:pt x="388" y="178128"/>
                </a:lnTo>
                <a:lnTo>
                  <a:pt x="23908" y="150078"/>
                </a:lnTo>
                <a:lnTo>
                  <a:pt x="64686" y="125658"/>
                </a:lnTo>
                <a:lnTo>
                  <a:pt x="106272" y="103119"/>
                </a:lnTo>
                <a:lnTo>
                  <a:pt x="148037" y="81118"/>
                </a:lnTo>
                <a:lnTo>
                  <a:pt x="189353" y="58310"/>
                </a:lnTo>
                <a:lnTo>
                  <a:pt x="232179" y="35622"/>
                </a:lnTo>
                <a:lnTo>
                  <a:pt x="273750" y="18042"/>
                </a:lnTo>
                <a:lnTo>
                  <a:pt x="317114" y="6019"/>
                </a:lnTo>
                <a:lnTo>
                  <a:pt x="365319" y="0"/>
                </a:lnTo>
                <a:lnTo>
                  <a:pt x="403288" y="10903"/>
                </a:lnTo>
                <a:lnTo>
                  <a:pt x="425209" y="40626"/>
                </a:lnTo>
                <a:lnTo>
                  <a:pt x="428661" y="78235"/>
                </a:lnTo>
                <a:lnTo>
                  <a:pt x="411223" y="112798"/>
                </a:lnTo>
                <a:lnTo>
                  <a:pt x="377335" y="144354"/>
                </a:lnTo>
                <a:lnTo>
                  <a:pt x="337540" y="173289"/>
                </a:lnTo>
                <a:lnTo>
                  <a:pt x="293196" y="198864"/>
                </a:lnTo>
                <a:lnTo>
                  <a:pt x="245658" y="220338"/>
                </a:lnTo>
                <a:lnTo>
                  <a:pt x="196281" y="236973"/>
                </a:lnTo>
                <a:lnTo>
                  <a:pt x="146423" y="248030"/>
                </a:lnTo>
                <a:lnTo>
                  <a:pt x="97439" y="2527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368799" y="5653720"/>
            <a:ext cx="489584" cy="358140"/>
          </a:xfrm>
          <a:custGeom>
            <a:avLst/>
            <a:gdLst/>
            <a:ahLst/>
            <a:cxnLst/>
            <a:rect l="l" t="t" r="r" b="b"/>
            <a:pathLst>
              <a:path w="489584" h="358139">
                <a:moveTo>
                  <a:pt x="53928" y="357512"/>
                </a:moveTo>
                <a:lnTo>
                  <a:pt x="26388" y="353449"/>
                </a:lnTo>
                <a:lnTo>
                  <a:pt x="6470" y="336481"/>
                </a:lnTo>
                <a:lnTo>
                  <a:pt x="0" y="312345"/>
                </a:lnTo>
                <a:lnTo>
                  <a:pt x="12805" y="286774"/>
                </a:lnTo>
                <a:lnTo>
                  <a:pt x="51625" y="250755"/>
                </a:lnTo>
                <a:lnTo>
                  <a:pt x="92005" y="216801"/>
                </a:lnTo>
                <a:lnTo>
                  <a:pt x="133441" y="184223"/>
                </a:lnTo>
                <a:lnTo>
                  <a:pt x="217461" y="120445"/>
                </a:lnTo>
                <a:lnTo>
                  <a:pt x="296630" y="55886"/>
                </a:lnTo>
                <a:lnTo>
                  <a:pt x="339542" y="26704"/>
                </a:lnTo>
                <a:lnTo>
                  <a:pt x="385347" y="6377"/>
                </a:lnTo>
                <a:lnTo>
                  <a:pt x="434548" y="0"/>
                </a:lnTo>
                <a:lnTo>
                  <a:pt x="459054" y="6332"/>
                </a:lnTo>
                <a:lnTo>
                  <a:pt x="478540" y="21986"/>
                </a:lnTo>
                <a:lnTo>
                  <a:pt x="489418" y="44091"/>
                </a:lnTo>
                <a:lnTo>
                  <a:pt x="488103" y="69781"/>
                </a:lnTo>
                <a:lnTo>
                  <a:pt x="465985" y="115038"/>
                </a:lnTo>
                <a:lnTo>
                  <a:pt x="432345" y="153321"/>
                </a:lnTo>
                <a:lnTo>
                  <a:pt x="391498" y="186372"/>
                </a:lnTo>
                <a:lnTo>
                  <a:pt x="347759" y="215937"/>
                </a:lnTo>
                <a:lnTo>
                  <a:pt x="305443" y="243758"/>
                </a:lnTo>
                <a:lnTo>
                  <a:pt x="266158" y="269908"/>
                </a:lnTo>
                <a:lnTo>
                  <a:pt x="226422" y="294280"/>
                </a:lnTo>
                <a:lnTo>
                  <a:pt x="185782" y="316049"/>
                </a:lnTo>
                <a:lnTo>
                  <a:pt x="143788" y="334393"/>
                </a:lnTo>
                <a:lnTo>
                  <a:pt x="99987" y="348488"/>
                </a:lnTo>
                <a:lnTo>
                  <a:pt x="53928" y="3575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314397" y="6107062"/>
            <a:ext cx="215900" cy="491490"/>
          </a:xfrm>
          <a:custGeom>
            <a:avLst/>
            <a:gdLst/>
            <a:ahLst/>
            <a:cxnLst/>
            <a:rect l="l" t="t" r="r" b="b"/>
            <a:pathLst>
              <a:path w="215900" h="491490">
                <a:moveTo>
                  <a:pt x="70087" y="491370"/>
                </a:moveTo>
                <a:lnTo>
                  <a:pt x="49242" y="490384"/>
                </a:lnTo>
                <a:lnTo>
                  <a:pt x="30369" y="481870"/>
                </a:lnTo>
                <a:lnTo>
                  <a:pt x="15890" y="465291"/>
                </a:lnTo>
                <a:lnTo>
                  <a:pt x="0" y="419805"/>
                </a:lnTo>
                <a:lnTo>
                  <a:pt x="543" y="374181"/>
                </a:lnTo>
                <a:lnTo>
                  <a:pt x="12378" y="328741"/>
                </a:lnTo>
                <a:lnTo>
                  <a:pt x="30365" y="283805"/>
                </a:lnTo>
                <a:lnTo>
                  <a:pt x="49362" y="239695"/>
                </a:lnTo>
                <a:lnTo>
                  <a:pt x="71304" y="190133"/>
                </a:lnTo>
                <a:lnTo>
                  <a:pt x="95449" y="143737"/>
                </a:lnTo>
                <a:lnTo>
                  <a:pt x="121247" y="99084"/>
                </a:lnTo>
                <a:lnTo>
                  <a:pt x="175598" y="9320"/>
                </a:lnTo>
                <a:lnTo>
                  <a:pt x="199506" y="0"/>
                </a:lnTo>
                <a:lnTo>
                  <a:pt x="210295" y="7169"/>
                </a:lnTo>
                <a:lnTo>
                  <a:pt x="214807" y="20791"/>
                </a:lnTo>
                <a:lnTo>
                  <a:pt x="215557" y="74528"/>
                </a:lnTo>
                <a:lnTo>
                  <a:pt x="214838" y="125605"/>
                </a:lnTo>
                <a:lnTo>
                  <a:pt x="211640" y="175718"/>
                </a:lnTo>
                <a:lnTo>
                  <a:pt x="204953" y="226565"/>
                </a:lnTo>
                <a:lnTo>
                  <a:pt x="193768" y="279844"/>
                </a:lnTo>
                <a:lnTo>
                  <a:pt x="183210" y="325720"/>
                </a:lnTo>
                <a:lnTo>
                  <a:pt x="171045" y="373386"/>
                </a:lnTo>
                <a:lnTo>
                  <a:pt x="153831" y="418666"/>
                </a:lnTo>
                <a:lnTo>
                  <a:pt x="128125" y="457384"/>
                </a:lnTo>
                <a:lnTo>
                  <a:pt x="90484" y="485365"/>
                </a:lnTo>
                <a:lnTo>
                  <a:pt x="70087" y="4913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328462" y="6191780"/>
            <a:ext cx="201930" cy="551180"/>
          </a:xfrm>
          <a:custGeom>
            <a:avLst/>
            <a:gdLst/>
            <a:ahLst/>
            <a:cxnLst/>
            <a:rect l="l" t="t" r="r" b="b"/>
            <a:pathLst>
              <a:path w="201930" h="551179">
                <a:moveTo>
                  <a:pt x="129820" y="550606"/>
                </a:moveTo>
                <a:lnTo>
                  <a:pt x="92194" y="544318"/>
                </a:lnTo>
                <a:lnTo>
                  <a:pt x="60486" y="518225"/>
                </a:lnTo>
                <a:lnTo>
                  <a:pt x="34121" y="473526"/>
                </a:lnTo>
                <a:lnTo>
                  <a:pt x="17581" y="426763"/>
                </a:lnTo>
                <a:lnTo>
                  <a:pt x="8293" y="378164"/>
                </a:lnTo>
                <a:lnTo>
                  <a:pt x="3687" y="327960"/>
                </a:lnTo>
                <a:lnTo>
                  <a:pt x="1193" y="276378"/>
                </a:lnTo>
                <a:lnTo>
                  <a:pt x="0" y="226151"/>
                </a:lnTo>
                <a:lnTo>
                  <a:pt x="1744" y="176474"/>
                </a:lnTo>
                <a:lnTo>
                  <a:pt x="7528" y="127439"/>
                </a:lnTo>
                <a:lnTo>
                  <a:pt x="18453" y="79139"/>
                </a:lnTo>
                <a:lnTo>
                  <a:pt x="35621" y="31664"/>
                </a:lnTo>
                <a:lnTo>
                  <a:pt x="63235" y="2613"/>
                </a:lnTo>
                <a:lnTo>
                  <a:pt x="100174" y="0"/>
                </a:lnTo>
                <a:lnTo>
                  <a:pt x="135677" y="17281"/>
                </a:lnTo>
                <a:lnTo>
                  <a:pt x="158988" y="47915"/>
                </a:lnTo>
                <a:lnTo>
                  <a:pt x="172935" y="91864"/>
                </a:lnTo>
                <a:lnTo>
                  <a:pt x="181512" y="137281"/>
                </a:lnTo>
                <a:lnTo>
                  <a:pt x="186462" y="183570"/>
                </a:lnTo>
                <a:lnTo>
                  <a:pt x="192460" y="276378"/>
                </a:lnTo>
                <a:lnTo>
                  <a:pt x="196461" y="322507"/>
                </a:lnTo>
                <a:lnTo>
                  <a:pt x="200141" y="367351"/>
                </a:lnTo>
                <a:lnTo>
                  <a:pt x="201342" y="411690"/>
                </a:lnTo>
                <a:lnTo>
                  <a:pt x="197907" y="456304"/>
                </a:lnTo>
                <a:lnTo>
                  <a:pt x="187678" y="501974"/>
                </a:lnTo>
                <a:lnTo>
                  <a:pt x="164577" y="536641"/>
                </a:lnTo>
                <a:lnTo>
                  <a:pt x="129820" y="5506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169316" y="6089258"/>
            <a:ext cx="368300" cy="422275"/>
          </a:xfrm>
          <a:custGeom>
            <a:avLst/>
            <a:gdLst/>
            <a:ahLst/>
            <a:cxnLst/>
            <a:rect l="l" t="t" r="r" b="b"/>
            <a:pathLst>
              <a:path w="368300" h="422275">
                <a:moveTo>
                  <a:pt x="317756" y="422126"/>
                </a:moveTo>
                <a:lnTo>
                  <a:pt x="278293" y="421917"/>
                </a:lnTo>
                <a:lnTo>
                  <a:pt x="233789" y="403464"/>
                </a:lnTo>
                <a:lnTo>
                  <a:pt x="194702" y="377073"/>
                </a:lnTo>
                <a:lnTo>
                  <a:pt x="159792" y="344900"/>
                </a:lnTo>
                <a:lnTo>
                  <a:pt x="127819" y="309103"/>
                </a:lnTo>
                <a:lnTo>
                  <a:pt x="97546" y="271838"/>
                </a:lnTo>
                <a:lnTo>
                  <a:pt x="69682" y="235483"/>
                </a:lnTo>
                <a:lnTo>
                  <a:pt x="42415" y="195732"/>
                </a:lnTo>
                <a:lnTo>
                  <a:pt x="19325" y="153320"/>
                </a:lnTo>
                <a:lnTo>
                  <a:pt x="3993" y="108981"/>
                </a:lnTo>
                <a:lnTo>
                  <a:pt x="0" y="63449"/>
                </a:lnTo>
                <a:lnTo>
                  <a:pt x="9951" y="31545"/>
                </a:lnTo>
                <a:lnTo>
                  <a:pt x="32276" y="8961"/>
                </a:lnTo>
                <a:lnTo>
                  <a:pt x="62131" y="0"/>
                </a:lnTo>
                <a:lnTo>
                  <a:pt x="94677" y="8961"/>
                </a:lnTo>
                <a:lnTo>
                  <a:pt x="135156" y="39341"/>
                </a:lnTo>
                <a:lnTo>
                  <a:pt x="171781" y="77070"/>
                </a:lnTo>
                <a:lnTo>
                  <a:pt x="206433" y="117308"/>
                </a:lnTo>
                <a:lnTo>
                  <a:pt x="240995" y="155216"/>
                </a:lnTo>
                <a:lnTo>
                  <a:pt x="272677" y="186455"/>
                </a:lnTo>
                <a:lnTo>
                  <a:pt x="303945" y="218154"/>
                </a:lnTo>
                <a:lnTo>
                  <a:pt x="332092" y="251917"/>
                </a:lnTo>
                <a:lnTo>
                  <a:pt x="354409" y="289350"/>
                </a:lnTo>
                <a:lnTo>
                  <a:pt x="368188" y="332061"/>
                </a:lnTo>
                <a:lnTo>
                  <a:pt x="366918" y="370566"/>
                </a:lnTo>
                <a:lnTo>
                  <a:pt x="348703" y="402798"/>
                </a:lnTo>
                <a:lnTo>
                  <a:pt x="317756" y="4221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914359" y="5474008"/>
            <a:ext cx="394335" cy="292735"/>
          </a:xfrm>
          <a:custGeom>
            <a:avLst/>
            <a:gdLst/>
            <a:ahLst/>
            <a:cxnLst/>
            <a:rect l="l" t="t" r="r" b="b"/>
            <a:pathLst>
              <a:path w="394334" h="292735">
                <a:moveTo>
                  <a:pt x="320312" y="292509"/>
                </a:moveTo>
                <a:lnTo>
                  <a:pt x="279189" y="279724"/>
                </a:lnTo>
                <a:lnTo>
                  <a:pt x="240219" y="257619"/>
                </a:lnTo>
                <a:lnTo>
                  <a:pt x="203041" y="231211"/>
                </a:lnTo>
                <a:lnTo>
                  <a:pt x="167298" y="205521"/>
                </a:lnTo>
                <a:lnTo>
                  <a:pt x="130868" y="179950"/>
                </a:lnTo>
                <a:lnTo>
                  <a:pt x="94617" y="153663"/>
                </a:lnTo>
                <a:lnTo>
                  <a:pt x="21935" y="100371"/>
                </a:lnTo>
                <a:lnTo>
                  <a:pt x="0" y="67212"/>
                </a:lnTo>
                <a:lnTo>
                  <a:pt x="2091" y="29394"/>
                </a:lnTo>
                <a:lnTo>
                  <a:pt x="24625" y="1971"/>
                </a:lnTo>
                <a:lnTo>
                  <a:pt x="64014" y="0"/>
                </a:lnTo>
                <a:lnTo>
                  <a:pt x="108706" y="15367"/>
                </a:lnTo>
                <a:lnTo>
                  <a:pt x="156704" y="33143"/>
                </a:lnTo>
                <a:lnTo>
                  <a:pt x="205845" y="53854"/>
                </a:lnTo>
                <a:lnTo>
                  <a:pt x="253966" y="78026"/>
                </a:lnTo>
                <a:lnTo>
                  <a:pt x="298904" y="106186"/>
                </a:lnTo>
                <a:lnTo>
                  <a:pt x="338497" y="138861"/>
                </a:lnTo>
                <a:lnTo>
                  <a:pt x="370581" y="176577"/>
                </a:lnTo>
                <a:lnTo>
                  <a:pt x="392993" y="219860"/>
                </a:lnTo>
                <a:lnTo>
                  <a:pt x="394143" y="251778"/>
                </a:lnTo>
                <a:lnTo>
                  <a:pt x="377811" y="275900"/>
                </a:lnTo>
                <a:lnTo>
                  <a:pt x="350899" y="290165"/>
                </a:lnTo>
                <a:lnTo>
                  <a:pt x="320312" y="2925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049382" y="4278636"/>
            <a:ext cx="394335" cy="146685"/>
          </a:xfrm>
          <a:custGeom>
            <a:avLst/>
            <a:gdLst/>
            <a:ahLst/>
            <a:cxnLst/>
            <a:rect l="l" t="t" r="r" b="b"/>
            <a:pathLst>
              <a:path w="394334" h="146685">
                <a:moveTo>
                  <a:pt x="283074" y="146255"/>
                </a:moveTo>
                <a:lnTo>
                  <a:pt x="241055" y="145090"/>
                </a:lnTo>
                <a:lnTo>
                  <a:pt x="157077" y="139011"/>
                </a:lnTo>
                <a:lnTo>
                  <a:pt x="114760" y="134903"/>
                </a:lnTo>
                <a:lnTo>
                  <a:pt x="72800" y="128107"/>
                </a:lnTo>
                <a:lnTo>
                  <a:pt x="32276" y="117099"/>
                </a:lnTo>
                <a:lnTo>
                  <a:pt x="0" y="73127"/>
                </a:lnTo>
                <a:lnTo>
                  <a:pt x="8069" y="47198"/>
                </a:lnTo>
                <a:lnTo>
                  <a:pt x="72262" y="18147"/>
                </a:lnTo>
                <a:lnTo>
                  <a:pt x="114042" y="11351"/>
                </a:lnTo>
                <a:lnTo>
                  <a:pt x="156539" y="7244"/>
                </a:lnTo>
                <a:lnTo>
                  <a:pt x="241055" y="1165"/>
                </a:lnTo>
                <a:lnTo>
                  <a:pt x="283074" y="0"/>
                </a:lnTo>
                <a:lnTo>
                  <a:pt x="324017" y="4570"/>
                </a:lnTo>
                <a:lnTo>
                  <a:pt x="363167" y="18640"/>
                </a:lnTo>
                <a:lnTo>
                  <a:pt x="386299" y="41851"/>
                </a:lnTo>
                <a:lnTo>
                  <a:pt x="394009" y="73127"/>
                </a:lnTo>
                <a:lnTo>
                  <a:pt x="386299" y="104403"/>
                </a:lnTo>
                <a:lnTo>
                  <a:pt x="363167" y="127614"/>
                </a:lnTo>
                <a:lnTo>
                  <a:pt x="324017" y="141684"/>
                </a:lnTo>
                <a:lnTo>
                  <a:pt x="283074" y="1462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989566" y="3199886"/>
            <a:ext cx="445134" cy="186690"/>
          </a:xfrm>
          <a:custGeom>
            <a:avLst/>
            <a:gdLst/>
            <a:ahLst/>
            <a:cxnLst/>
            <a:rect l="l" t="t" r="r" b="b"/>
            <a:pathLst>
              <a:path w="445134" h="186689">
                <a:moveTo>
                  <a:pt x="33755" y="186403"/>
                </a:moveTo>
                <a:lnTo>
                  <a:pt x="13657" y="183057"/>
                </a:lnTo>
                <a:lnTo>
                  <a:pt x="1359" y="169674"/>
                </a:lnTo>
                <a:lnTo>
                  <a:pt x="0" y="151990"/>
                </a:lnTo>
                <a:lnTo>
                  <a:pt x="12716" y="135739"/>
                </a:lnTo>
                <a:lnTo>
                  <a:pt x="55898" y="108107"/>
                </a:lnTo>
                <a:lnTo>
                  <a:pt x="100146" y="82268"/>
                </a:lnTo>
                <a:lnTo>
                  <a:pt x="145536" y="58848"/>
                </a:lnTo>
                <a:lnTo>
                  <a:pt x="192148" y="38475"/>
                </a:lnTo>
                <a:lnTo>
                  <a:pt x="240060" y="21776"/>
                </a:lnTo>
                <a:lnTo>
                  <a:pt x="289350" y="9379"/>
                </a:lnTo>
                <a:lnTo>
                  <a:pt x="340097" y="1911"/>
                </a:lnTo>
                <a:lnTo>
                  <a:pt x="392380" y="0"/>
                </a:lnTo>
                <a:lnTo>
                  <a:pt x="426434" y="12501"/>
                </a:lnTo>
                <a:lnTo>
                  <a:pt x="444620" y="41223"/>
                </a:lnTo>
                <a:lnTo>
                  <a:pt x="443619" y="75143"/>
                </a:lnTo>
                <a:lnTo>
                  <a:pt x="374408" y="126612"/>
                </a:lnTo>
                <a:lnTo>
                  <a:pt x="327738" y="143790"/>
                </a:lnTo>
                <a:lnTo>
                  <a:pt x="280216" y="156017"/>
                </a:lnTo>
                <a:lnTo>
                  <a:pt x="231955" y="164536"/>
                </a:lnTo>
                <a:lnTo>
                  <a:pt x="183066" y="170591"/>
                </a:lnTo>
                <a:lnTo>
                  <a:pt x="83854" y="180281"/>
                </a:lnTo>
                <a:lnTo>
                  <a:pt x="33755" y="1864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401825" y="2438903"/>
            <a:ext cx="363855" cy="360680"/>
          </a:xfrm>
          <a:custGeom>
            <a:avLst/>
            <a:gdLst/>
            <a:ahLst/>
            <a:cxnLst/>
            <a:rect l="l" t="t" r="r" b="b"/>
            <a:pathLst>
              <a:path w="363855" h="360680">
                <a:moveTo>
                  <a:pt x="32754" y="360574"/>
                </a:moveTo>
                <a:lnTo>
                  <a:pt x="11356" y="348505"/>
                </a:lnTo>
                <a:lnTo>
                  <a:pt x="0" y="325683"/>
                </a:lnTo>
                <a:lnTo>
                  <a:pt x="3705" y="299276"/>
                </a:lnTo>
                <a:lnTo>
                  <a:pt x="27942" y="256767"/>
                </a:lnTo>
                <a:lnTo>
                  <a:pt x="55586" y="217306"/>
                </a:lnTo>
                <a:lnTo>
                  <a:pt x="85741" y="179637"/>
                </a:lnTo>
                <a:lnTo>
                  <a:pt x="117509" y="142505"/>
                </a:lnTo>
                <a:lnTo>
                  <a:pt x="151205" y="103657"/>
                </a:lnTo>
                <a:lnTo>
                  <a:pt x="186245" y="65435"/>
                </a:lnTo>
                <a:lnTo>
                  <a:pt x="224693" y="31336"/>
                </a:lnTo>
                <a:lnTo>
                  <a:pt x="268609" y="4854"/>
                </a:lnTo>
                <a:lnTo>
                  <a:pt x="309612" y="0"/>
                </a:lnTo>
                <a:lnTo>
                  <a:pt x="344877" y="16922"/>
                </a:lnTo>
                <a:lnTo>
                  <a:pt x="363287" y="49080"/>
                </a:lnTo>
                <a:lnTo>
                  <a:pt x="353723" y="89930"/>
                </a:lnTo>
                <a:lnTo>
                  <a:pt x="323494" y="131438"/>
                </a:lnTo>
                <a:lnTo>
                  <a:pt x="287617" y="167479"/>
                </a:lnTo>
                <a:lnTo>
                  <a:pt x="248691" y="200831"/>
                </a:lnTo>
                <a:lnTo>
                  <a:pt x="209317" y="234273"/>
                </a:lnTo>
                <a:lnTo>
                  <a:pt x="173081" y="266401"/>
                </a:lnTo>
                <a:lnTo>
                  <a:pt x="136755" y="297722"/>
                </a:lnTo>
                <a:lnTo>
                  <a:pt x="99174" y="327430"/>
                </a:lnTo>
                <a:lnTo>
                  <a:pt x="59172" y="354719"/>
                </a:lnTo>
                <a:lnTo>
                  <a:pt x="32754" y="360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710276" y="1963978"/>
            <a:ext cx="298450" cy="453390"/>
          </a:xfrm>
          <a:custGeom>
            <a:avLst/>
            <a:gdLst/>
            <a:ahLst/>
            <a:cxnLst/>
            <a:rect l="l" t="t" r="r" b="b"/>
            <a:pathLst>
              <a:path w="298450" h="453389">
                <a:moveTo>
                  <a:pt x="66166" y="452954"/>
                </a:moveTo>
                <a:lnTo>
                  <a:pt x="29168" y="450863"/>
                </a:lnTo>
                <a:lnTo>
                  <a:pt x="2211" y="428339"/>
                </a:lnTo>
                <a:lnTo>
                  <a:pt x="0" y="388967"/>
                </a:lnTo>
                <a:lnTo>
                  <a:pt x="17249" y="343770"/>
                </a:lnTo>
                <a:lnTo>
                  <a:pt x="38961" y="300855"/>
                </a:lnTo>
                <a:lnTo>
                  <a:pt x="64074" y="259671"/>
                </a:lnTo>
                <a:lnTo>
                  <a:pt x="91524" y="219667"/>
                </a:lnTo>
                <a:lnTo>
                  <a:pt x="120250" y="180292"/>
                </a:lnTo>
                <a:lnTo>
                  <a:pt x="149188" y="140996"/>
                </a:lnTo>
                <a:lnTo>
                  <a:pt x="177275" y="101228"/>
                </a:lnTo>
                <a:lnTo>
                  <a:pt x="203451" y="60437"/>
                </a:lnTo>
                <a:lnTo>
                  <a:pt x="226651" y="18072"/>
                </a:lnTo>
                <a:lnTo>
                  <a:pt x="248079" y="0"/>
                </a:lnTo>
                <a:lnTo>
                  <a:pt x="274706" y="2539"/>
                </a:lnTo>
                <a:lnTo>
                  <a:pt x="295238" y="20492"/>
                </a:lnTo>
                <a:lnTo>
                  <a:pt x="298376" y="48662"/>
                </a:lnTo>
                <a:lnTo>
                  <a:pt x="283934" y="94000"/>
                </a:lnTo>
                <a:lnTo>
                  <a:pt x="266926" y="138827"/>
                </a:lnTo>
                <a:lnTo>
                  <a:pt x="247619" y="183056"/>
                </a:lnTo>
                <a:lnTo>
                  <a:pt x="226282" y="226601"/>
                </a:lnTo>
                <a:lnTo>
                  <a:pt x="203182" y="269374"/>
                </a:lnTo>
                <a:lnTo>
                  <a:pt x="178586" y="311290"/>
                </a:lnTo>
                <a:lnTo>
                  <a:pt x="152762" y="352262"/>
                </a:lnTo>
                <a:lnTo>
                  <a:pt x="125979" y="392203"/>
                </a:lnTo>
                <a:lnTo>
                  <a:pt x="98502" y="431027"/>
                </a:lnTo>
                <a:lnTo>
                  <a:pt x="66166" y="4529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324010" y="3049240"/>
            <a:ext cx="12096750" cy="7238365"/>
            <a:chOff x="324010" y="3049240"/>
            <a:chExt cx="12096750" cy="7238365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4010" y="5894405"/>
              <a:ext cx="3335699" cy="411370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28733" y="3058234"/>
              <a:ext cx="11160125" cy="7228840"/>
            </a:xfrm>
            <a:custGeom>
              <a:avLst/>
              <a:gdLst/>
              <a:ahLst/>
              <a:cxnLst/>
              <a:rect l="l" t="t" r="r" b="b"/>
              <a:pathLst>
                <a:path w="11160125" h="7228840">
                  <a:moveTo>
                    <a:pt x="10914888" y="1567720"/>
                  </a:moveTo>
                  <a:lnTo>
                    <a:pt x="10851370" y="1561204"/>
                  </a:lnTo>
                  <a:lnTo>
                    <a:pt x="10810064" y="1609753"/>
                  </a:lnTo>
                  <a:lnTo>
                    <a:pt x="10796663" y="1547437"/>
                  </a:lnTo>
                  <a:lnTo>
                    <a:pt x="10737642" y="1523116"/>
                  </a:lnTo>
                  <a:lnTo>
                    <a:pt x="10792808" y="1491086"/>
                  </a:lnTo>
                  <a:lnTo>
                    <a:pt x="10797764" y="1427486"/>
                  </a:lnTo>
                  <a:lnTo>
                    <a:pt x="10845220" y="1470070"/>
                  </a:lnTo>
                  <a:lnTo>
                    <a:pt x="10881477" y="1461275"/>
                  </a:lnTo>
                  <a:lnTo>
                    <a:pt x="10881477" y="1513388"/>
                  </a:lnTo>
                  <a:lnTo>
                    <a:pt x="10914888" y="1567720"/>
                  </a:lnTo>
                  <a:close/>
                </a:path>
                <a:path w="11160125" h="7228840">
                  <a:moveTo>
                    <a:pt x="10907270" y="1455019"/>
                  </a:moveTo>
                  <a:lnTo>
                    <a:pt x="10881477" y="1513388"/>
                  </a:lnTo>
                  <a:lnTo>
                    <a:pt x="10881477" y="1461275"/>
                  </a:lnTo>
                  <a:lnTo>
                    <a:pt x="10907270" y="1455019"/>
                  </a:lnTo>
                  <a:close/>
                </a:path>
                <a:path w="11160125" h="7228840">
                  <a:moveTo>
                    <a:pt x="10944903" y="877618"/>
                  </a:moveTo>
                  <a:lnTo>
                    <a:pt x="10944903" y="929784"/>
                  </a:lnTo>
                  <a:lnTo>
                    <a:pt x="10894970" y="890136"/>
                  </a:lnTo>
                  <a:lnTo>
                    <a:pt x="10944903" y="877618"/>
                  </a:lnTo>
                  <a:close/>
                </a:path>
                <a:path w="11160125" h="7228840">
                  <a:moveTo>
                    <a:pt x="11052940" y="982004"/>
                  </a:moveTo>
                  <a:lnTo>
                    <a:pt x="10993736" y="958142"/>
                  </a:lnTo>
                  <a:lnTo>
                    <a:pt x="10940589" y="993476"/>
                  </a:lnTo>
                  <a:lnTo>
                    <a:pt x="10944903" y="929784"/>
                  </a:lnTo>
                  <a:lnTo>
                    <a:pt x="10944903" y="877618"/>
                  </a:lnTo>
                  <a:lnTo>
                    <a:pt x="10956836" y="874626"/>
                  </a:lnTo>
                  <a:lnTo>
                    <a:pt x="10979141" y="814880"/>
                  </a:lnTo>
                  <a:lnTo>
                    <a:pt x="11013011" y="868844"/>
                  </a:lnTo>
                  <a:lnTo>
                    <a:pt x="11035867" y="869832"/>
                  </a:lnTo>
                  <a:lnTo>
                    <a:pt x="11035867" y="920514"/>
                  </a:lnTo>
                  <a:lnTo>
                    <a:pt x="11052940" y="982004"/>
                  </a:lnTo>
                  <a:close/>
                </a:path>
                <a:path w="11160125" h="7228840">
                  <a:moveTo>
                    <a:pt x="11076713" y="871597"/>
                  </a:moveTo>
                  <a:lnTo>
                    <a:pt x="11035867" y="920514"/>
                  </a:lnTo>
                  <a:lnTo>
                    <a:pt x="11035867" y="869832"/>
                  </a:lnTo>
                  <a:lnTo>
                    <a:pt x="11076713" y="871597"/>
                  </a:lnTo>
                  <a:close/>
                </a:path>
                <a:path w="11160125" h="7228840">
                  <a:moveTo>
                    <a:pt x="11087544" y="102605"/>
                  </a:moveTo>
                  <a:lnTo>
                    <a:pt x="11025954" y="119033"/>
                  </a:lnTo>
                  <a:lnTo>
                    <a:pt x="11004475" y="179055"/>
                  </a:lnTo>
                  <a:lnTo>
                    <a:pt x="10969870" y="125549"/>
                  </a:lnTo>
                  <a:lnTo>
                    <a:pt x="10906076" y="123622"/>
                  </a:lnTo>
                  <a:lnTo>
                    <a:pt x="10946280" y="74155"/>
                  </a:lnTo>
                  <a:lnTo>
                    <a:pt x="10946280" y="19936"/>
                  </a:lnTo>
                  <a:lnTo>
                    <a:pt x="10987861" y="35976"/>
                  </a:lnTo>
                  <a:lnTo>
                    <a:pt x="11037060" y="2381"/>
                  </a:lnTo>
                  <a:lnTo>
                    <a:pt x="11037060" y="63692"/>
                  </a:lnTo>
                  <a:lnTo>
                    <a:pt x="11087544" y="102605"/>
                  </a:lnTo>
                  <a:close/>
                </a:path>
                <a:path w="11160125" h="7228840">
                  <a:moveTo>
                    <a:pt x="10946280" y="19936"/>
                  </a:moveTo>
                  <a:lnTo>
                    <a:pt x="10946280" y="74155"/>
                  </a:lnTo>
                  <a:lnTo>
                    <a:pt x="10928381" y="13032"/>
                  </a:lnTo>
                  <a:lnTo>
                    <a:pt x="10946280" y="19936"/>
                  </a:lnTo>
                  <a:close/>
                </a:path>
                <a:path w="11160125" h="7228840">
                  <a:moveTo>
                    <a:pt x="11040548" y="0"/>
                  </a:moveTo>
                  <a:lnTo>
                    <a:pt x="11037060" y="63692"/>
                  </a:lnTo>
                  <a:lnTo>
                    <a:pt x="11037060" y="2381"/>
                  </a:lnTo>
                  <a:lnTo>
                    <a:pt x="11040548" y="0"/>
                  </a:lnTo>
                  <a:close/>
                </a:path>
                <a:path w="11160125" h="7228840">
                  <a:moveTo>
                    <a:pt x="7190065" y="551849"/>
                  </a:moveTo>
                  <a:lnTo>
                    <a:pt x="7127831" y="537532"/>
                  </a:lnTo>
                  <a:lnTo>
                    <a:pt x="7080835" y="580575"/>
                  </a:lnTo>
                  <a:lnTo>
                    <a:pt x="7075236" y="517066"/>
                  </a:lnTo>
                  <a:lnTo>
                    <a:pt x="7019703" y="485679"/>
                  </a:lnTo>
                  <a:lnTo>
                    <a:pt x="7078449" y="460716"/>
                  </a:lnTo>
                  <a:lnTo>
                    <a:pt x="7091116" y="398216"/>
                  </a:lnTo>
                  <a:lnTo>
                    <a:pt x="7133064" y="446307"/>
                  </a:lnTo>
                  <a:lnTo>
                    <a:pt x="7163629" y="442852"/>
                  </a:lnTo>
                  <a:lnTo>
                    <a:pt x="7163629" y="493755"/>
                  </a:lnTo>
                  <a:lnTo>
                    <a:pt x="7190065" y="551849"/>
                  </a:lnTo>
                  <a:close/>
                </a:path>
                <a:path w="11160125" h="7228840">
                  <a:moveTo>
                    <a:pt x="7196398" y="439148"/>
                  </a:moveTo>
                  <a:lnTo>
                    <a:pt x="7163629" y="493755"/>
                  </a:lnTo>
                  <a:lnTo>
                    <a:pt x="7163629" y="442852"/>
                  </a:lnTo>
                  <a:lnTo>
                    <a:pt x="7196398" y="439148"/>
                  </a:lnTo>
                  <a:close/>
                </a:path>
                <a:path w="11160125" h="7228840">
                  <a:moveTo>
                    <a:pt x="7768523" y="588863"/>
                  </a:moveTo>
                  <a:lnTo>
                    <a:pt x="7768523" y="640046"/>
                  </a:lnTo>
                  <a:lnTo>
                    <a:pt x="7722628" y="595810"/>
                  </a:lnTo>
                  <a:lnTo>
                    <a:pt x="7768523" y="588863"/>
                  </a:lnTo>
                  <a:close/>
                </a:path>
                <a:path w="11160125" h="7228840">
                  <a:moveTo>
                    <a:pt x="7871052" y="702270"/>
                  </a:moveTo>
                  <a:lnTo>
                    <a:pt x="7814418" y="672994"/>
                  </a:lnTo>
                  <a:lnTo>
                    <a:pt x="7758151" y="703005"/>
                  </a:lnTo>
                  <a:lnTo>
                    <a:pt x="7768523" y="640046"/>
                  </a:lnTo>
                  <a:lnTo>
                    <a:pt x="7768523" y="588863"/>
                  </a:lnTo>
                  <a:lnTo>
                    <a:pt x="7785688" y="586265"/>
                  </a:lnTo>
                  <a:lnTo>
                    <a:pt x="7813500" y="528905"/>
                  </a:lnTo>
                  <a:lnTo>
                    <a:pt x="7842138" y="585898"/>
                  </a:lnTo>
                  <a:lnTo>
                    <a:pt x="7859946" y="588383"/>
                  </a:lnTo>
                  <a:lnTo>
                    <a:pt x="7859946" y="639496"/>
                  </a:lnTo>
                  <a:lnTo>
                    <a:pt x="7871052" y="702270"/>
                  </a:lnTo>
                  <a:close/>
                </a:path>
                <a:path w="11160125" h="7228840">
                  <a:moveTo>
                    <a:pt x="7905290" y="594709"/>
                  </a:moveTo>
                  <a:lnTo>
                    <a:pt x="7859946" y="639496"/>
                  </a:lnTo>
                  <a:lnTo>
                    <a:pt x="7859946" y="588383"/>
                  </a:lnTo>
                  <a:lnTo>
                    <a:pt x="7905290" y="594709"/>
                  </a:lnTo>
                  <a:close/>
                </a:path>
                <a:path w="11160125" h="7228840">
                  <a:moveTo>
                    <a:pt x="7864535" y="93141"/>
                  </a:moveTo>
                  <a:lnTo>
                    <a:pt x="7864535" y="144455"/>
                  </a:lnTo>
                  <a:lnTo>
                    <a:pt x="7817998" y="100953"/>
                  </a:lnTo>
                  <a:lnTo>
                    <a:pt x="7864535" y="93141"/>
                  </a:lnTo>
                  <a:close/>
                </a:path>
                <a:path w="11160125" h="7228840">
                  <a:moveTo>
                    <a:pt x="7967982" y="205211"/>
                  </a:moveTo>
                  <a:lnTo>
                    <a:pt x="7910889" y="176760"/>
                  </a:lnTo>
                  <a:lnTo>
                    <a:pt x="7855081" y="207597"/>
                  </a:lnTo>
                  <a:lnTo>
                    <a:pt x="7864535" y="144455"/>
                  </a:lnTo>
                  <a:lnTo>
                    <a:pt x="7864535" y="93141"/>
                  </a:lnTo>
                  <a:lnTo>
                    <a:pt x="7880874" y="90399"/>
                  </a:lnTo>
                  <a:lnTo>
                    <a:pt x="7907952" y="32672"/>
                  </a:lnTo>
                  <a:lnTo>
                    <a:pt x="7937324" y="89298"/>
                  </a:lnTo>
                  <a:lnTo>
                    <a:pt x="7955866" y="91608"/>
                  </a:lnTo>
                  <a:lnTo>
                    <a:pt x="7955866" y="142620"/>
                  </a:lnTo>
                  <a:lnTo>
                    <a:pt x="7967982" y="205211"/>
                  </a:lnTo>
                  <a:close/>
                </a:path>
                <a:path w="11160125" h="7228840">
                  <a:moveTo>
                    <a:pt x="8000659" y="97190"/>
                  </a:moveTo>
                  <a:lnTo>
                    <a:pt x="7955866" y="142620"/>
                  </a:lnTo>
                  <a:lnTo>
                    <a:pt x="7955866" y="91608"/>
                  </a:lnTo>
                  <a:lnTo>
                    <a:pt x="8000659" y="97190"/>
                  </a:lnTo>
                  <a:close/>
                </a:path>
                <a:path w="11160125" h="7228840">
                  <a:moveTo>
                    <a:pt x="8666501" y="580575"/>
                  </a:moveTo>
                  <a:lnTo>
                    <a:pt x="8602707" y="583329"/>
                  </a:lnTo>
                  <a:lnTo>
                    <a:pt x="8568837" y="637385"/>
                  </a:lnTo>
                  <a:lnTo>
                    <a:pt x="8546532" y="577639"/>
                  </a:lnTo>
                  <a:lnTo>
                    <a:pt x="8484666" y="562220"/>
                  </a:lnTo>
                  <a:lnTo>
                    <a:pt x="8534599" y="522481"/>
                  </a:lnTo>
                  <a:lnTo>
                    <a:pt x="8534599" y="461789"/>
                  </a:lnTo>
                  <a:lnTo>
                    <a:pt x="8583432" y="494030"/>
                  </a:lnTo>
                  <a:lnTo>
                    <a:pt x="8625471" y="477126"/>
                  </a:lnTo>
                  <a:lnTo>
                    <a:pt x="8625471" y="531659"/>
                  </a:lnTo>
                  <a:lnTo>
                    <a:pt x="8666501" y="580575"/>
                  </a:lnTo>
                  <a:close/>
                </a:path>
                <a:path w="11160125" h="7228840">
                  <a:moveTo>
                    <a:pt x="8534599" y="461789"/>
                  </a:moveTo>
                  <a:lnTo>
                    <a:pt x="8534599" y="522481"/>
                  </a:lnTo>
                  <a:lnTo>
                    <a:pt x="8530193" y="458880"/>
                  </a:lnTo>
                  <a:lnTo>
                    <a:pt x="8534599" y="461789"/>
                  </a:lnTo>
                  <a:close/>
                </a:path>
                <a:path w="11160125" h="7228840">
                  <a:moveTo>
                    <a:pt x="8642544" y="470260"/>
                  </a:moveTo>
                  <a:lnTo>
                    <a:pt x="8625471" y="531659"/>
                  </a:lnTo>
                  <a:lnTo>
                    <a:pt x="8625471" y="477126"/>
                  </a:lnTo>
                  <a:lnTo>
                    <a:pt x="8642544" y="470260"/>
                  </a:lnTo>
                  <a:close/>
                </a:path>
                <a:path w="11160125" h="7228840">
                  <a:moveTo>
                    <a:pt x="9278371" y="286145"/>
                  </a:moveTo>
                  <a:lnTo>
                    <a:pt x="9278371" y="337277"/>
                  </a:lnTo>
                  <a:lnTo>
                    <a:pt x="9246887" y="281752"/>
                  </a:lnTo>
                  <a:lnTo>
                    <a:pt x="9278371" y="286145"/>
                  </a:lnTo>
                  <a:close/>
                </a:path>
                <a:path w="11160125" h="7228840">
                  <a:moveTo>
                    <a:pt x="9422389" y="332596"/>
                  </a:moveTo>
                  <a:lnTo>
                    <a:pt x="9366122" y="362699"/>
                  </a:lnTo>
                  <a:lnTo>
                    <a:pt x="9358962" y="426024"/>
                  </a:lnTo>
                  <a:lnTo>
                    <a:pt x="9312975" y="381788"/>
                  </a:lnTo>
                  <a:lnTo>
                    <a:pt x="9250467" y="394637"/>
                  </a:lnTo>
                  <a:lnTo>
                    <a:pt x="9278371" y="337277"/>
                  </a:lnTo>
                  <a:lnTo>
                    <a:pt x="9278371" y="286145"/>
                  </a:lnTo>
                  <a:lnTo>
                    <a:pt x="9310038" y="290563"/>
                  </a:lnTo>
                  <a:lnTo>
                    <a:pt x="9353087" y="243482"/>
                  </a:lnTo>
                  <a:lnTo>
                    <a:pt x="9364286" y="306256"/>
                  </a:lnTo>
                  <a:lnTo>
                    <a:pt x="9422389" y="332596"/>
                  </a:lnTo>
                  <a:close/>
                </a:path>
                <a:path w="11160125" h="7228840">
                  <a:moveTo>
                    <a:pt x="9651129" y="560660"/>
                  </a:moveTo>
                  <a:lnTo>
                    <a:pt x="9587335" y="560476"/>
                  </a:lnTo>
                  <a:lnTo>
                    <a:pt x="9551078" y="612881"/>
                  </a:lnTo>
                  <a:lnTo>
                    <a:pt x="9531527" y="552216"/>
                  </a:lnTo>
                  <a:lnTo>
                    <a:pt x="9470395" y="533861"/>
                  </a:lnTo>
                  <a:lnTo>
                    <a:pt x="9522164" y="496600"/>
                  </a:lnTo>
                  <a:lnTo>
                    <a:pt x="9522164" y="433797"/>
                  </a:lnTo>
                  <a:lnTo>
                    <a:pt x="9572189" y="470352"/>
                  </a:lnTo>
                  <a:lnTo>
                    <a:pt x="9612485" y="456288"/>
                  </a:lnTo>
                  <a:lnTo>
                    <a:pt x="9612485" y="509908"/>
                  </a:lnTo>
                  <a:lnTo>
                    <a:pt x="9651129" y="560660"/>
                  </a:lnTo>
                  <a:close/>
                </a:path>
                <a:path w="11160125" h="7228840">
                  <a:moveTo>
                    <a:pt x="9522164" y="433797"/>
                  </a:moveTo>
                  <a:lnTo>
                    <a:pt x="9522164" y="496600"/>
                  </a:lnTo>
                  <a:lnTo>
                    <a:pt x="9520696" y="432724"/>
                  </a:lnTo>
                  <a:lnTo>
                    <a:pt x="9522164" y="433797"/>
                  </a:lnTo>
                  <a:close/>
                </a:path>
                <a:path w="11160125" h="7228840">
                  <a:moveTo>
                    <a:pt x="9632403" y="449336"/>
                  </a:moveTo>
                  <a:lnTo>
                    <a:pt x="9612485" y="509908"/>
                  </a:lnTo>
                  <a:lnTo>
                    <a:pt x="9612485" y="456288"/>
                  </a:lnTo>
                  <a:lnTo>
                    <a:pt x="9632403" y="449336"/>
                  </a:lnTo>
                  <a:close/>
                </a:path>
                <a:path w="11160125" h="7228840">
                  <a:moveTo>
                    <a:pt x="9233394" y="1707403"/>
                  </a:moveTo>
                  <a:lnTo>
                    <a:pt x="9172445" y="1726033"/>
                  </a:lnTo>
                  <a:lnTo>
                    <a:pt x="9153170" y="1786881"/>
                  </a:lnTo>
                  <a:lnTo>
                    <a:pt x="9116637" y="1734660"/>
                  </a:lnTo>
                  <a:lnTo>
                    <a:pt x="9052844" y="1735211"/>
                  </a:lnTo>
                  <a:lnTo>
                    <a:pt x="9091212" y="1684275"/>
                  </a:lnTo>
                  <a:lnTo>
                    <a:pt x="9091212" y="1630772"/>
                  </a:lnTo>
                  <a:lnTo>
                    <a:pt x="9131232" y="1644536"/>
                  </a:lnTo>
                  <a:lnTo>
                    <a:pt x="9181441" y="1607356"/>
                  </a:lnTo>
                  <a:lnTo>
                    <a:pt x="9181441" y="1670325"/>
                  </a:lnTo>
                  <a:lnTo>
                    <a:pt x="9233394" y="1707403"/>
                  </a:lnTo>
                  <a:close/>
                </a:path>
                <a:path w="11160125" h="7228840">
                  <a:moveTo>
                    <a:pt x="9091212" y="1630772"/>
                  </a:moveTo>
                  <a:lnTo>
                    <a:pt x="9091212" y="1684275"/>
                  </a:lnTo>
                  <a:lnTo>
                    <a:pt x="9070926" y="1623795"/>
                  </a:lnTo>
                  <a:lnTo>
                    <a:pt x="9091212" y="1630772"/>
                  </a:lnTo>
                  <a:close/>
                </a:path>
                <a:path w="11160125" h="7228840">
                  <a:moveTo>
                    <a:pt x="9182542" y="1606541"/>
                  </a:moveTo>
                  <a:lnTo>
                    <a:pt x="9181441" y="1670325"/>
                  </a:lnTo>
                  <a:lnTo>
                    <a:pt x="9181441" y="1607356"/>
                  </a:lnTo>
                  <a:lnTo>
                    <a:pt x="9182542" y="1606541"/>
                  </a:lnTo>
                  <a:close/>
                </a:path>
                <a:path w="11160125" h="7228840">
                  <a:moveTo>
                    <a:pt x="10097043" y="1809642"/>
                  </a:moveTo>
                  <a:lnTo>
                    <a:pt x="10035727" y="1827538"/>
                  </a:lnTo>
                  <a:lnTo>
                    <a:pt x="10015809" y="1888110"/>
                  </a:lnTo>
                  <a:lnTo>
                    <a:pt x="9979827" y="1835431"/>
                  </a:lnTo>
                  <a:lnTo>
                    <a:pt x="9916033" y="1835064"/>
                  </a:lnTo>
                  <a:lnTo>
                    <a:pt x="9955136" y="1784678"/>
                  </a:lnTo>
                  <a:lnTo>
                    <a:pt x="9955136" y="1730884"/>
                  </a:lnTo>
                  <a:lnTo>
                    <a:pt x="9995707" y="1745398"/>
                  </a:lnTo>
                  <a:lnTo>
                    <a:pt x="10045548" y="1709524"/>
                  </a:lnTo>
                  <a:lnTo>
                    <a:pt x="10045548" y="1771922"/>
                  </a:lnTo>
                  <a:lnTo>
                    <a:pt x="10097043" y="1809642"/>
                  </a:lnTo>
                  <a:close/>
                </a:path>
                <a:path w="11160125" h="7228840">
                  <a:moveTo>
                    <a:pt x="9955136" y="1730884"/>
                  </a:moveTo>
                  <a:lnTo>
                    <a:pt x="9955136" y="1784678"/>
                  </a:lnTo>
                  <a:lnTo>
                    <a:pt x="9935676" y="1723923"/>
                  </a:lnTo>
                  <a:lnTo>
                    <a:pt x="9955136" y="1730884"/>
                  </a:lnTo>
                  <a:close/>
                </a:path>
                <a:path w="11160125" h="7228840">
                  <a:moveTo>
                    <a:pt x="10047476" y="1708137"/>
                  </a:moveTo>
                  <a:lnTo>
                    <a:pt x="10045548" y="1771922"/>
                  </a:lnTo>
                  <a:lnTo>
                    <a:pt x="10045548" y="1709524"/>
                  </a:lnTo>
                  <a:lnTo>
                    <a:pt x="10047476" y="1708137"/>
                  </a:lnTo>
                  <a:close/>
                </a:path>
                <a:path w="11160125" h="7228840">
                  <a:moveTo>
                    <a:pt x="9741541" y="3025453"/>
                  </a:moveTo>
                  <a:lnTo>
                    <a:pt x="9741541" y="3076152"/>
                  </a:lnTo>
                  <a:lnTo>
                    <a:pt x="9699410" y="3028245"/>
                  </a:lnTo>
                  <a:lnTo>
                    <a:pt x="9741541" y="3025453"/>
                  </a:lnTo>
                  <a:close/>
                </a:path>
                <a:path w="11160125" h="7228840">
                  <a:moveTo>
                    <a:pt x="9838563" y="3146728"/>
                  </a:moveTo>
                  <a:lnTo>
                    <a:pt x="9784590" y="3112771"/>
                  </a:lnTo>
                  <a:lnTo>
                    <a:pt x="9725937" y="3138009"/>
                  </a:lnTo>
                  <a:lnTo>
                    <a:pt x="9741541" y="3076152"/>
                  </a:lnTo>
                  <a:lnTo>
                    <a:pt x="9741541" y="3025453"/>
                  </a:lnTo>
                  <a:lnTo>
                    <a:pt x="9763112" y="3024024"/>
                  </a:lnTo>
                  <a:lnTo>
                    <a:pt x="9795605" y="2969141"/>
                  </a:lnTo>
                  <a:lnTo>
                    <a:pt x="9819379" y="3028337"/>
                  </a:lnTo>
                  <a:lnTo>
                    <a:pt x="9832688" y="3031320"/>
                  </a:lnTo>
                  <a:lnTo>
                    <a:pt x="9832688" y="3083219"/>
                  </a:lnTo>
                  <a:lnTo>
                    <a:pt x="9838563" y="3146728"/>
                  </a:lnTo>
                  <a:close/>
                </a:path>
                <a:path w="11160125" h="7228840">
                  <a:moveTo>
                    <a:pt x="9881612" y="3042287"/>
                  </a:moveTo>
                  <a:lnTo>
                    <a:pt x="9832688" y="3083219"/>
                  </a:lnTo>
                  <a:lnTo>
                    <a:pt x="9832688" y="3031320"/>
                  </a:lnTo>
                  <a:lnTo>
                    <a:pt x="9881612" y="3042287"/>
                  </a:lnTo>
                  <a:close/>
                </a:path>
                <a:path w="11160125" h="7228840">
                  <a:moveTo>
                    <a:pt x="10884506" y="2510261"/>
                  </a:moveTo>
                  <a:lnTo>
                    <a:pt x="10820987" y="2516501"/>
                  </a:lnTo>
                  <a:lnTo>
                    <a:pt x="10790146" y="2572301"/>
                  </a:lnTo>
                  <a:lnTo>
                    <a:pt x="10764629" y="2513840"/>
                  </a:lnTo>
                  <a:lnTo>
                    <a:pt x="10701936" y="2501817"/>
                  </a:lnTo>
                  <a:lnTo>
                    <a:pt x="10749667" y="2459417"/>
                  </a:lnTo>
                  <a:lnTo>
                    <a:pt x="10749667" y="2400800"/>
                  </a:lnTo>
                  <a:lnTo>
                    <a:pt x="10796847" y="2428396"/>
                  </a:lnTo>
                  <a:lnTo>
                    <a:pt x="10840906" y="2407736"/>
                  </a:lnTo>
                  <a:lnTo>
                    <a:pt x="10840906" y="2463638"/>
                  </a:lnTo>
                  <a:lnTo>
                    <a:pt x="10884506" y="2510261"/>
                  </a:lnTo>
                  <a:close/>
                </a:path>
                <a:path w="11160125" h="7228840">
                  <a:moveTo>
                    <a:pt x="10749667" y="2400800"/>
                  </a:moveTo>
                  <a:lnTo>
                    <a:pt x="10749667" y="2459417"/>
                  </a:lnTo>
                  <a:lnTo>
                    <a:pt x="10741773" y="2396183"/>
                  </a:lnTo>
                  <a:lnTo>
                    <a:pt x="10749667" y="2400800"/>
                  </a:lnTo>
                  <a:close/>
                </a:path>
                <a:path w="11160125" h="7228840">
                  <a:moveTo>
                    <a:pt x="10854582" y="2401322"/>
                  </a:moveTo>
                  <a:lnTo>
                    <a:pt x="10840906" y="2463638"/>
                  </a:lnTo>
                  <a:lnTo>
                    <a:pt x="10840906" y="2407736"/>
                  </a:lnTo>
                  <a:lnTo>
                    <a:pt x="10854582" y="2401322"/>
                  </a:lnTo>
                  <a:close/>
                </a:path>
                <a:path w="11160125" h="7228840">
                  <a:moveTo>
                    <a:pt x="3246874" y="486321"/>
                  </a:moveTo>
                  <a:lnTo>
                    <a:pt x="3185467" y="468976"/>
                  </a:lnTo>
                  <a:lnTo>
                    <a:pt x="3136359" y="509724"/>
                  </a:lnTo>
                  <a:lnTo>
                    <a:pt x="3133881" y="445940"/>
                  </a:lnTo>
                  <a:lnTo>
                    <a:pt x="3079909" y="411891"/>
                  </a:lnTo>
                  <a:lnTo>
                    <a:pt x="3139756" y="389865"/>
                  </a:lnTo>
                  <a:lnTo>
                    <a:pt x="3155543" y="328008"/>
                  </a:lnTo>
                  <a:lnTo>
                    <a:pt x="3195013" y="378117"/>
                  </a:lnTo>
                  <a:lnTo>
                    <a:pt x="3223284" y="376284"/>
                  </a:lnTo>
                  <a:lnTo>
                    <a:pt x="3223284" y="427034"/>
                  </a:lnTo>
                  <a:lnTo>
                    <a:pt x="3246874" y="486321"/>
                  </a:lnTo>
                  <a:close/>
                </a:path>
                <a:path w="11160125" h="7228840">
                  <a:moveTo>
                    <a:pt x="3258715" y="373987"/>
                  </a:moveTo>
                  <a:lnTo>
                    <a:pt x="3223284" y="427034"/>
                  </a:lnTo>
                  <a:lnTo>
                    <a:pt x="3223284" y="376284"/>
                  </a:lnTo>
                  <a:lnTo>
                    <a:pt x="3258715" y="373987"/>
                  </a:lnTo>
                  <a:close/>
                </a:path>
                <a:path w="11160125" h="7228840">
                  <a:moveTo>
                    <a:pt x="4170278" y="319689"/>
                  </a:moveTo>
                  <a:lnTo>
                    <a:pt x="4170278" y="370775"/>
                  </a:lnTo>
                  <a:lnTo>
                    <a:pt x="4138794" y="315342"/>
                  </a:lnTo>
                  <a:lnTo>
                    <a:pt x="4170278" y="319689"/>
                  </a:lnTo>
                  <a:close/>
                </a:path>
                <a:path w="11160125" h="7228840">
                  <a:moveTo>
                    <a:pt x="4314296" y="366186"/>
                  </a:moveTo>
                  <a:lnTo>
                    <a:pt x="4258029" y="396197"/>
                  </a:lnTo>
                  <a:lnTo>
                    <a:pt x="4250961" y="459614"/>
                  </a:lnTo>
                  <a:lnTo>
                    <a:pt x="4204974" y="415378"/>
                  </a:lnTo>
                  <a:lnTo>
                    <a:pt x="4142466" y="428227"/>
                  </a:lnTo>
                  <a:lnTo>
                    <a:pt x="4170278" y="370775"/>
                  </a:lnTo>
                  <a:lnTo>
                    <a:pt x="4170278" y="319689"/>
                  </a:lnTo>
                  <a:lnTo>
                    <a:pt x="4201945" y="324061"/>
                  </a:lnTo>
                  <a:lnTo>
                    <a:pt x="4244995" y="276980"/>
                  </a:lnTo>
                  <a:lnTo>
                    <a:pt x="4256193" y="339755"/>
                  </a:lnTo>
                  <a:lnTo>
                    <a:pt x="4314296" y="366186"/>
                  </a:lnTo>
                  <a:close/>
                </a:path>
                <a:path w="11160125" h="7228840">
                  <a:moveTo>
                    <a:pt x="4491817" y="858474"/>
                  </a:moveTo>
                  <a:lnTo>
                    <a:pt x="4428023" y="856730"/>
                  </a:lnTo>
                  <a:lnTo>
                    <a:pt x="4390481" y="908216"/>
                  </a:lnTo>
                  <a:lnTo>
                    <a:pt x="4372399" y="847093"/>
                  </a:lnTo>
                  <a:lnTo>
                    <a:pt x="4311817" y="827270"/>
                  </a:lnTo>
                  <a:lnTo>
                    <a:pt x="4364413" y="791202"/>
                  </a:lnTo>
                  <a:lnTo>
                    <a:pt x="4364505" y="727417"/>
                  </a:lnTo>
                  <a:lnTo>
                    <a:pt x="4415081" y="766330"/>
                  </a:lnTo>
                  <a:lnTo>
                    <a:pt x="4454458" y="753603"/>
                  </a:lnTo>
                  <a:lnTo>
                    <a:pt x="4454458" y="806804"/>
                  </a:lnTo>
                  <a:lnTo>
                    <a:pt x="4491817" y="858474"/>
                  </a:lnTo>
                  <a:close/>
                </a:path>
                <a:path w="11160125" h="7228840">
                  <a:moveTo>
                    <a:pt x="4475846" y="746690"/>
                  </a:moveTo>
                  <a:lnTo>
                    <a:pt x="4454458" y="806804"/>
                  </a:lnTo>
                  <a:lnTo>
                    <a:pt x="4454458" y="753603"/>
                  </a:lnTo>
                  <a:lnTo>
                    <a:pt x="4475846" y="746690"/>
                  </a:lnTo>
                  <a:close/>
                </a:path>
                <a:path w="11160125" h="7228840">
                  <a:moveTo>
                    <a:pt x="4564790" y="1324972"/>
                  </a:moveTo>
                  <a:lnTo>
                    <a:pt x="4502097" y="1313591"/>
                  </a:lnTo>
                  <a:lnTo>
                    <a:pt x="4457029" y="1358745"/>
                  </a:lnTo>
                  <a:lnTo>
                    <a:pt x="4448492" y="1295511"/>
                  </a:lnTo>
                  <a:lnTo>
                    <a:pt x="4391674" y="1266694"/>
                  </a:lnTo>
                  <a:lnTo>
                    <a:pt x="4449135" y="1239069"/>
                  </a:lnTo>
                  <a:lnTo>
                    <a:pt x="4459048" y="1176019"/>
                  </a:lnTo>
                  <a:lnTo>
                    <a:pt x="4503015" y="1222182"/>
                  </a:lnTo>
                  <a:lnTo>
                    <a:pt x="4535692" y="1216943"/>
                  </a:lnTo>
                  <a:lnTo>
                    <a:pt x="4535692" y="1268254"/>
                  </a:lnTo>
                  <a:lnTo>
                    <a:pt x="4564790" y="1324972"/>
                  </a:lnTo>
                  <a:close/>
                </a:path>
                <a:path w="11160125" h="7228840">
                  <a:moveTo>
                    <a:pt x="4565983" y="1212087"/>
                  </a:moveTo>
                  <a:lnTo>
                    <a:pt x="4535692" y="1268254"/>
                  </a:lnTo>
                  <a:lnTo>
                    <a:pt x="4535692" y="1216943"/>
                  </a:lnTo>
                  <a:lnTo>
                    <a:pt x="4565983" y="1212087"/>
                  </a:lnTo>
                  <a:close/>
                </a:path>
                <a:path w="11160125" h="7228840">
                  <a:moveTo>
                    <a:pt x="5502145" y="827270"/>
                  </a:moveTo>
                  <a:lnTo>
                    <a:pt x="5438443" y="830390"/>
                  </a:lnTo>
                  <a:lnTo>
                    <a:pt x="5404848" y="884630"/>
                  </a:lnTo>
                  <a:lnTo>
                    <a:pt x="5382268" y="824975"/>
                  </a:lnTo>
                  <a:lnTo>
                    <a:pt x="5320218" y="809832"/>
                  </a:lnTo>
                  <a:lnTo>
                    <a:pt x="5369968" y="769818"/>
                  </a:lnTo>
                  <a:lnTo>
                    <a:pt x="5369968" y="709341"/>
                  </a:lnTo>
                  <a:lnTo>
                    <a:pt x="5418617" y="741184"/>
                  </a:lnTo>
                  <a:lnTo>
                    <a:pt x="5460932" y="723878"/>
                  </a:lnTo>
                  <a:lnTo>
                    <a:pt x="5460932" y="778537"/>
                  </a:lnTo>
                  <a:lnTo>
                    <a:pt x="5502145" y="827270"/>
                  </a:lnTo>
                  <a:close/>
                </a:path>
                <a:path w="11160125" h="7228840">
                  <a:moveTo>
                    <a:pt x="5369968" y="709341"/>
                  </a:moveTo>
                  <a:lnTo>
                    <a:pt x="5369968" y="769818"/>
                  </a:lnTo>
                  <a:lnTo>
                    <a:pt x="5365195" y="706217"/>
                  </a:lnTo>
                  <a:lnTo>
                    <a:pt x="5369968" y="709341"/>
                  </a:lnTo>
                  <a:close/>
                </a:path>
                <a:path w="11160125" h="7228840">
                  <a:moveTo>
                    <a:pt x="5477637" y="717046"/>
                  </a:moveTo>
                  <a:lnTo>
                    <a:pt x="5460932" y="778537"/>
                  </a:lnTo>
                  <a:lnTo>
                    <a:pt x="5460932" y="723878"/>
                  </a:lnTo>
                  <a:lnTo>
                    <a:pt x="5477637" y="717046"/>
                  </a:lnTo>
                  <a:close/>
                </a:path>
                <a:path w="11160125" h="7228840">
                  <a:moveTo>
                    <a:pt x="5446154" y="1996093"/>
                  </a:moveTo>
                  <a:lnTo>
                    <a:pt x="5446154" y="2046883"/>
                  </a:lnTo>
                  <a:lnTo>
                    <a:pt x="5403655" y="1999343"/>
                  </a:lnTo>
                  <a:lnTo>
                    <a:pt x="5446154" y="1996093"/>
                  </a:lnTo>
                  <a:close/>
                </a:path>
                <a:path w="11160125" h="7228840">
                  <a:moveTo>
                    <a:pt x="5543818" y="2116541"/>
                  </a:moveTo>
                  <a:lnTo>
                    <a:pt x="5489478" y="2083134"/>
                  </a:lnTo>
                  <a:lnTo>
                    <a:pt x="5431100" y="2108832"/>
                  </a:lnTo>
                  <a:lnTo>
                    <a:pt x="5446154" y="2046883"/>
                  </a:lnTo>
                  <a:lnTo>
                    <a:pt x="5446154" y="1996093"/>
                  </a:lnTo>
                  <a:lnTo>
                    <a:pt x="5467265" y="1994479"/>
                  </a:lnTo>
                  <a:lnTo>
                    <a:pt x="5499392" y="1939321"/>
                  </a:lnTo>
                  <a:lnTo>
                    <a:pt x="5523624" y="1998333"/>
                  </a:lnTo>
                  <a:lnTo>
                    <a:pt x="5537301" y="2001294"/>
                  </a:lnTo>
                  <a:lnTo>
                    <a:pt x="5537301" y="2053124"/>
                  </a:lnTo>
                  <a:lnTo>
                    <a:pt x="5543818" y="2116541"/>
                  </a:lnTo>
                  <a:close/>
                </a:path>
                <a:path w="11160125" h="7228840">
                  <a:moveTo>
                    <a:pt x="5585949" y="2011824"/>
                  </a:moveTo>
                  <a:lnTo>
                    <a:pt x="5537301" y="2053124"/>
                  </a:lnTo>
                  <a:lnTo>
                    <a:pt x="5537301" y="2001294"/>
                  </a:lnTo>
                  <a:lnTo>
                    <a:pt x="5585949" y="2011824"/>
                  </a:lnTo>
                  <a:close/>
                </a:path>
                <a:path w="11160125" h="7228840">
                  <a:moveTo>
                    <a:pt x="6752320" y="1066163"/>
                  </a:moveTo>
                  <a:lnTo>
                    <a:pt x="6689077" y="1074606"/>
                  </a:lnTo>
                  <a:lnTo>
                    <a:pt x="6660163" y="1131416"/>
                  </a:lnTo>
                  <a:lnTo>
                    <a:pt x="6632627" y="1073872"/>
                  </a:lnTo>
                  <a:lnTo>
                    <a:pt x="6569659" y="1063960"/>
                  </a:lnTo>
                  <a:lnTo>
                    <a:pt x="6615829" y="1020000"/>
                  </a:lnTo>
                  <a:lnTo>
                    <a:pt x="6615829" y="962319"/>
                  </a:lnTo>
                  <a:lnTo>
                    <a:pt x="6661999" y="987327"/>
                  </a:lnTo>
                  <a:lnTo>
                    <a:pt x="6707252" y="964302"/>
                  </a:lnTo>
                  <a:lnTo>
                    <a:pt x="6707252" y="1021101"/>
                  </a:lnTo>
                  <a:lnTo>
                    <a:pt x="6752320" y="1066163"/>
                  </a:lnTo>
                  <a:close/>
                </a:path>
                <a:path w="11160125" h="7228840">
                  <a:moveTo>
                    <a:pt x="6615829" y="962319"/>
                  </a:moveTo>
                  <a:lnTo>
                    <a:pt x="6615829" y="1020000"/>
                  </a:lnTo>
                  <a:lnTo>
                    <a:pt x="6605916" y="956949"/>
                  </a:lnTo>
                  <a:lnTo>
                    <a:pt x="6615829" y="962319"/>
                  </a:lnTo>
                  <a:close/>
                </a:path>
                <a:path w="11160125" h="7228840">
                  <a:moveTo>
                    <a:pt x="6718817" y="958418"/>
                  </a:moveTo>
                  <a:lnTo>
                    <a:pt x="6707252" y="1021101"/>
                  </a:lnTo>
                  <a:lnTo>
                    <a:pt x="6707252" y="964302"/>
                  </a:lnTo>
                  <a:lnTo>
                    <a:pt x="6718817" y="958418"/>
                  </a:lnTo>
                  <a:close/>
                </a:path>
                <a:path w="11160125" h="7228840">
                  <a:moveTo>
                    <a:pt x="7290850" y="1614029"/>
                  </a:moveTo>
                  <a:lnTo>
                    <a:pt x="7290850" y="1664819"/>
                  </a:lnTo>
                  <a:lnTo>
                    <a:pt x="7255878" y="1611405"/>
                  </a:lnTo>
                  <a:lnTo>
                    <a:pt x="7290850" y="1614029"/>
                  </a:lnTo>
                  <a:close/>
                </a:path>
                <a:path w="11160125" h="7228840">
                  <a:moveTo>
                    <a:pt x="7434317" y="1651052"/>
                  </a:moveTo>
                  <a:lnTo>
                    <a:pt x="7380069" y="1684551"/>
                  </a:lnTo>
                  <a:lnTo>
                    <a:pt x="7376949" y="1748335"/>
                  </a:lnTo>
                  <a:lnTo>
                    <a:pt x="7328208" y="1707036"/>
                  </a:lnTo>
                  <a:lnTo>
                    <a:pt x="7266709" y="1723831"/>
                  </a:lnTo>
                  <a:lnTo>
                    <a:pt x="7290850" y="1664819"/>
                  </a:lnTo>
                  <a:lnTo>
                    <a:pt x="7290850" y="1614029"/>
                  </a:lnTo>
                  <a:lnTo>
                    <a:pt x="7319488" y="1616177"/>
                  </a:lnTo>
                  <a:lnTo>
                    <a:pt x="7359509" y="1566435"/>
                  </a:lnTo>
                  <a:lnTo>
                    <a:pt x="7374654" y="1628384"/>
                  </a:lnTo>
                  <a:lnTo>
                    <a:pt x="7434317" y="1651052"/>
                  </a:lnTo>
                  <a:close/>
                </a:path>
                <a:path w="11160125" h="7228840">
                  <a:moveTo>
                    <a:pt x="7583659" y="2062118"/>
                  </a:moveTo>
                  <a:lnTo>
                    <a:pt x="7520416" y="2054041"/>
                  </a:lnTo>
                  <a:lnTo>
                    <a:pt x="7477917" y="2101581"/>
                  </a:lnTo>
                  <a:lnTo>
                    <a:pt x="7466076" y="2038898"/>
                  </a:lnTo>
                  <a:lnTo>
                    <a:pt x="7407698" y="2013109"/>
                  </a:lnTo>
                  <a:lnTo>
                    <a:pt x="7463598" y="1982456"/>
                  </a:lnTo>
                  <a:lnTo>
                    <a:pt x="7470115" y="1919039"/>
                  </a:lnTo>
                  <a:lnTo>
                    <a:pt x="7516561" y="1962816"/>
                  </a:lnTo>
                  <a:lnTo>
                    <a:pt x="7551716" y="1955206"/>
                  </a:lnTo>
                  <a:lnTo>
                    <a:pt x="7551716" y="2007052"/>
                  </a:lnTo>
                  <a:lnTo>
                    <a:pt x="7583659" y="2062118"/>
                  </a:lnTo>
                  <a:close/>
                </a:path>
                <a:path w="11160125" h="7228840">
                  <a:moveTo>
                    <a:pt x="7578886" y="1949325"/>
                  </a:moveTo>
                  <a:lnTo>
                    <a:pt x="7551716" y="2007052"/>
                  </a:lnTo>
                  <a:lnTo>
                    <a:pt x="7551716" y="1955206"/>
                  </a:lnTo>
                  <a:lnTo>
                    <a:pt x="7578886" y="1949325"/>
                  </a:lnTo>
                  <a:close/>
                </a:path>
                <a:path w="11160125" h="7228840">
                  <a:moveTo>
                    <a:pt x="7997997" y="2364141"/>
                  </a:moveTo>
                  <a:lnTo>
                    <a:pt x="7997997" y="2415548"/>
                  </a:lnTo>
                  <a:lnTo>
                    <a:pt x="7968257" y="2359105"/>
                  </a:lnTo>
                  <a:lnTo>
                    <a:pt x="7997997" y="2364141"/>
                  </a:lnTo>
                  <a:close/>
                </a:path>
                <a:path w="11160125" h="7228840">
                  <a:moveTo>
                    <a:pt x="8142107" y="2415272"/>
                  </a:moveTo>
                  <a:lnTo>
                    <a:pt x="8085014" y="2443539"/>
                  </a:lnTo>
                  <a:lnTo>
                    <a:pt x="8075927" y="2506681"/>
                  </a:lnTo>
                  <a:lnTo>
                    <a:pt x="8031317" y="2461160"/>
                  </a:lnTo>
                  <a:lnTo>
                    <a:pt x="7968441" y="2471990"/>
                  </a:lnTo>
                  <a:lnTo>
                    <a:pt x="7997997" y="2415548"/>
                  </a:lnTo>
                  <a:lnTo>
                    <a:pt x="7997997" y="2364141"/>
                  </a:lnTo>
                  <a:lnTo>
                    <a:pt x="8031133" y="2369751"/>
                  </a:lnTo>
                  <a:lnTo>
                    <a:pt x="8075560" y="2324047"/>
                  </a:lnTo>
                  <a:lnTo>
                    <a:pt x="8084830" y="2387097"/>
                  </a:lnTo>
                  <a:lnTo>
                    <a:pt x="8142107" y="2415272"/>
                  </a:lnTo>
                  <a:close/>
                </a:path>
                <a:path w="11160125" h="7228840">
                  <a:moveTo>
                    <a:pt x="8588663" y="2414171"/>
                  </a:moveTo>
                  <a:lnTo>
                    <a:pt x="8525053" y="2417750"/>
                  </a:lnTo>
                  <a:lnTo>
                    <a:pt x="8491917" y="2472265"/>
                  </a:lnTo>
                  <a:lnTo>
                    <a:pt x="8468786" y="2412886"/>
                  </a:lnTo>
                  <a:lnTo>
                    <a:pt x="8406645" y="2398202"/>
                  </a:lnTo>
                  <a:lnTo>
                    <a:pt x="8456119" y="2357820"/>
                  </a:lnTo>
                  <a:lnTo>
                    <a:pt x="8456119" y="2297597"/>
                  </a:lnTo>
                  <a:lnTo>
                    <a:pt x="8504492" y="2328819"/>
                  </a:lnTo>
                  <a:lnTo>
                    <a:pt x="8547083" y="2310948"/>
                  </a:lnTo>
                  <a:lnTo>
                    <a:pt x="8547083" y="2365805"/>
                  </a:lnTo>
                  <a:lnTo>
                    <a:pt x="8588663" y="2414171"/>
                  </a:lnTo>
                  <a:close/>
                </a:path>
                <a:path w="11160125" h="7228840">
                  <a:moveTo>
                    <a:pt x="8456119" y="2297597"/>
                  </a:moveTo>
                  <a:lnTo>
                    <a:pt x="8456119" y="2357820"/>
                  </a:lnTo>
                  <a:lnTo>
                    <a:pt x="8450887" y="2294220"/>
                  </a:lnTo>
                  <a:lnTo>
                    <a:pt x="8456119" y="2297597"/>
                  </a:lnTo>
                  <a:close/>
                </a:path>
                <a:path w="11160125" h="7228840">
                  <a:moveTo>
                    <a:pt x="8563330" y="2304131"/>
                  </a:moveTo>
                  <a:lnTo>
                    <a:pt x="8547083" y="2365805"/>
                  </a:lnTo>
                  <a:lnTo>
                    <a:pt x="8547083" y="2310948"/>
                  </a:lnTo>
                  <a:lnTo>
                    <a:pt x="8563330" y="2304131"/>
                  </a:lnTo>
                  <a:close/>
                </a:path>
                <a:path w="11160125" h="7228840">
                  <a:moveTo>
                    <a:pt x="8091347" y="3325324"/>
                  </a:moveTo>
                  <a:lnTo>
                    <a:pt x="8027554" y="3323856"/>
                  </a:lnTo>
                  <a:lnTo>
                    <a:pt x="7990195" y="3375526"/>
                  </a:lnTo>
                  <a:lnTo>
                    <a:pt x="7971929" y="3314403"/>
                  </a:lnTo>
                  <a:lnTo>
                    <a:pt x="7911164" y="3294855"/>
                  </a:lnTo>
                  <a:lnTo>
                    <a:pt x="7963668" y="3258511"/>
                  </a:lnTo>
                  <a:lnTo>
                    <a:pt x="7963668" y="3194797"/>
                  </a:lnTo>
                  <a:lnTo>
                    <a:pt x="8014244" y="3233457"/>
                  </a:lnTo>
                  <a:lnTo>
                    <a:pt x="8053714" y="3220561"/>
                  </a:lnTo>
                  <a:lnTo>
                    <a:pt x="8053714" y="3273838"/>
                  </a:lnTo>
                  <a:lnTo>
                    <a:pt x="8091347" y="3325324"/>
                  </a:lnTo>
                  <a:close/>
                </a:path>
                <a:path w="11160125" h="7228840">
                  <a:moveTo>
                    <a:pt x="7963668" y="3194797"/>
                  </a:moveTo>
                  <a:lnTo>
                    <a:pt x="7963668" y="3258511"/>
                  </a:lnTo>
                  <a:lnTo>
                    <a:pt x="7963576" y="3194727"/>
                  </a:lnTo>
                  <a:close/>
                </a:path>
                <a:path w="11160125" h="7228840">
                  <a:moveTo>
                    <a:pt x="8074917" y="3213633"/>
                  </a:moveTo>
                  <a:lnTo>
                    <a:pt x="8053714" y="3273838"/>
                  </a:lnTo>
                  <a:lnTo>
                    <a:pt x="8053714" y="3220561"/>
                  </a:lnTo>
                  <a:lnTo>
                    <a:pt x="8074917" y="3213633"/>
                  </a:lnTo>
                  <a:close/>
                </a:path>
                <a:path w="11160125" h="7228840">
                  <a:moveTo>
                    <a:pt x="8569847" y="3412213"/>
                  </a:moveTo>
                  <a:lnTo>
                    <a:pt x="8569847" y="3463448"/>
                  </a:lnTo>
                  <a:lnTo>
                    <a:pt x="8524044" y="3418936"/>
                  </a:lnTo>
                  <a:lnTo>
                    <a:pt x="8569847" y="3412213"/>
                  </a:lnTo>
                  <a:close/>
                </a:path>
                <a:path w="11160125" h="7228840">
                  <a:moveTo>
                    <a:pt x="8672100" y="3526131"/>
                  </a:moveTo>
                  <a:lnTo>
                    <a:pt x="8615558" y="3496579"/>
                  </a:lnTo>
                  <a:lnTo>
                    <a:pt x="8559199" y="3526314"/>
                  </a:lnTo>
                  <a:lnTo>
                    <a:pt x="8569847" y="3463448"/>
                  </a:lnTo>
                  <a:lnTo>
                    <a:pt x="8569847" y="3412213"/>
                  </a:lnTo>
                  <a:lnTo>
                    <a:pt x="8587195" y="3409667"/>
                  </a:lnTo>
                  <a:lnTo>
                    <a:pt x="8615283" y="3352490"/>
                  </a:lnTo>
                  <a:lnTo>
                    <a:pt x="8643646" y="3409575"/>
                  </a:lnTo>
                  <a:lnTo>
                    <a:pt x="8661177" y="3412097"/>
                  </a:lnTo>
                  <a:lnTo>
                    <a:pt x="8661177" y="3463264"/>
                  </a:lnTo>
                  <a:lnTo>
                    <a:pt x="8672100" y="3526131"/>
                  </a:lnTo>
                  <a:close/>
                </a:path>
                <a:path w="11160125" h="7228840">
                  <a:moveTo>
                    <a:pt x="8706797" y="3418661"/>
                  </a:moveTo>
                  <a:lnTo>
                    <a:pt x="8661177" y="3463264"/>
                  </a:lnTo>
                  <a:lnTo>
                    <a:pt x="8661177" y="3412097"/>
                  </a:lnTo>
                  <a:lnTo>
                    <a:pt x="8706797" y="3418661"/>
                  </a:lnTo>
                  <a:close/>
                </a:path>
                <a:path w="11160125" h="7228840">
                  <a:moveTo>
                    <a:pt x="8984277" y="4098539"/>
                  </a:moveTo>
                  <a:lnTo>
                    <a:pt x="8920575" y="4096152"/>
                  </a:lnTo>
                  <a:lnTo>
                    <a:pt x="8882482" y="4147364"/>
                  </a:lnTo>
                  <a:lnTo>
                    <a:pt x="8865042" y="4085965"/>
                  </a:lnTo>
                  <a:lnTo>
                    <a:pt x="8804553" y="4065591"/>
                  </a:lnTo>
                  <a:lnTo>
                    <a:pt x="8857515" y="4029982"/>
                  </a:lnTo>
                  <a:lnTo>
                    <a:pt x="8858250" y="3966289"/>
                  </a:lnTo>
                  <a:lnTo>
                    <a:pt x="8908459" y="4005569"/>
                  </a:lnTo>
                  <a:lnTo>
                    <a:pt x="8947377" y="3993420"/>
                  </a:lnTo>
                  <a:lnTo>
                    <a:pt x="8947377" y="4046502"/>
                  </a:lnTo>
                  <a:lnTo>
                    <a:pt x="8984277" y="4098539"/>
                  </a:lnTo>
                  <a:close/>
                </a:path>
                <a:path w="11160125" h="7228840">
                  <a:moveTo>
                    <a:pt x="8969315" y="3986572"/>
                  </a:moveTo>
                  <a:lnTo>
                    <a:pt x="8947377" y="4046502"/>
                  </a:lnTo>
                  <a:lnTo>
                    <a:pt x="8947377" y="3993420"/>
                  </a:lnTo>
                  <a:lnTo>
                    <a:pt x="8969315" y="3986572"/>
                  </a:lnTo>
                  <a:close/>
                </a:path>
                <a:path w="11160125" h="7228840">
                  <a:moveTo>
                    <a:pt x="9130130" y="1122500"/>
                  </a:moveTo>
                  <a:lnTo>
                    <a:pt x="9130130" y="1175010"/>
                  </a:lnTo>
                  <a:lnTo>
                    <a:pt x="9079279" y="1136463"/>
                  </a:lnTo>
                  <a:lnTo>
                    <a:pt x="9130130" y="1122500"/>
                  </a:lnTo>
                  <a:close/>
                </a:path>
                <a:path w="11160125" h="7228840">
                  <a:moveTo>
                    <a:pt x="9239268" y="1224844"/>
                  </a:moveTo>
                  <a:lnTo>
                    <a:pt x="9179513" y="1202359"/>
                  </a:lnTo>
                  <a:lnTo>
                    <a:pt x="9127193" y="1238702"/>
                  </a:lnTo>
                  <a:lnTo>
                    <a:pt x="9130130" y="1175010"/>
                  </a:lnTo>
                  <a:lnTo>
                    <a:pt x="9130130" y="1122500"/>
                  </a:lnTo>
                  <a:lnTo>
                    <a:pt x="9140778" y="1119577"/>
                  </a:lnTo>
                  <a:lnTo>
                    <a:pt x="9161706" y="1059371"/>
                  </a:lnTo>
                  <a:lnTo>
                    <a:pt x="9196862" y="1112602"/>
                  </a:lnTo>
                  <a:lnTo>
                    <a:pt x="9220727" y="1113083"/>
                  </a:lnTo>
                  <a:lnTo>
                    <a:pt x="9220727" y="1163721"/>
                  </a:lnTo>
                  <a:lnTo>
                    <a:pt x="9239268" y="1224844"/>
                  </a:lnTo>
                  <a:close/>
                </a:path>
                <a:path w="11160125" h="7228840">
                  <a:moveTo>
                    <a:pt x="9260564" y="1113886"/>
                  </a:moveTo>
                  <a:lnTo>
                    <a:pt x="9220727" y="1163721"/>
                  </a:lnTo>
                  <a:lnTo>
                    <a:pt x="9220727" y="1113083"/>
                  </a:lnTo>
                  <a:lnTo>
                    <a:pt x="9260564" y="1113886"/>
                  </a:lnTo>
                  <a:close/>
                </a:path>
                <a:path w="11160125" h="7228840">
                  <a:moveTo>
                    <a:pt x="10478796" y="4272363"/>
                  </a:moveTo>
                  <a:lnTo>
                    <a:pt x="10417480" y="4289892"/>
                  </a:lnTo>
                  <a:lnTo>
                    <a:pt x="10397011" y="4350280"/>
                  </a:lnTo>
                  <a:lnTo>
                    <a:pt x="10361489" y="4297326"/>
                  </a:lnTo>
                  <a:lnTo>
                    <a:pt x="10297695" y="4296592"/>
                  </a:lnTo>
                  <a:lnTo>
                    <a:pt x="10337072" y="4246390"/>
                  </a:lnTo>
                  <a:lnTo>
                    <a:pt x="10337072" y="4192506"/>
                  </a:lnTo>
                  <a:lnTo>
                    <a:pt x="10377919" y="4207477"/>
                  </a:lnTo>
                  <a:lnTo>
                    <a:pt x="10427669" y="4172210"/>
                  </a:lnTo>
                  <a:lnTo>
                    <a:pt x="10427669" y="4234275"/>
                  </a:lnTo>
                  <a:lnTo>
                    <a:pt x="10478796" y="4272363"/>
                  </a:lnTo>
                  <a:close/>
                </a:path>
                <a:path w="11160125" h="7228840">
                  <a:moveTo>
                    <a:pt x="10337072" y="4192506"/>
                  </a:moveTo>
                  <a:lnTo>
                    <a:pt x="10337072" y="4246390"/>
                  </a:lnTo>
                  <a:lnTo>
                    <a:pt x="10318072" y="4185542"/>
                  </a:lnTo>
                  <a:lnTo>
                    <a:pt x="10337072" y="4192506"/>
                  </a:lnTo>
                  <a:close/>
                </a:path>
                <a:path w="11160125" h="7228840">
                  <a:moveTo>
                    <a:pt x="10429964" y="4170583"/>
                  </a:moveTo>
                  <a:lnTo>
                    <a:pt x="10427669" y="4234275"/>
                  </a:lnTo>
                  <a:lnTo>
                    <a:pt x="10427669" y="4172210"/>
                  </a:lnTo>
                  <a:lnTo>
                    <a:pt x="10429964" y="4170583"/>
                  </a:lnTo>
                  <a:close/>
                </a:path>
                <a:path w="11160125" h="7228840">
                  <a:moveTo>
                    <a:pt x="9257626" y="4904608"/>
                  </a:moveTo>
                  <a:lnTo>
                    <a:pt x="9194475" y="4895614"/>
                  </a:lnTo>
                  <a:lnTo>
                    <a:pt x="9151242" y="4942604"/>
                  </a:lnTo>
                  <a:lnTo>
                    <a:pt x="9140227" y="4879737"/>
                  </a:lnTo>
                  <a:lnTo>
                    <a:pt x="9082308" y="4853214"/>
                  </a:lnTo>
                  <a:lnTo>
                    <a:pt x="9138667" y="4823295"/>
                  </a:lnTo>
                  <a:lnTo>
                    <a:pt x="9146010" y="4759969"/>
                  </a:lnTo>
                  <a:lnTo>
                    <a:pt x="9191813" y="4804297"/>
                  </a:lnTo>
                  <a:lnTo>
                    <a:pt x="9226326" y="4797355"/>
                  </a:lnTo>
                  <a:lnTo>
                    <a:pt x="9226326" y="4848992"/>
                  </a:lnTo>
                  <a:lnTo>
                    <a:pt x="9257626" y="4904608"/>
                  </a:lnTo>
                  <a:close/>
                </a:path>
                <a:path w="11160125" h="7228840">
                  <a:moveTo>
                    <a:pt x="9254322" y="4791724"/>
                  </a:moveTo>
                  <a:lnTo>
                    <a:pt x="9226326" y="4848992"/>
                  </a:lnTo>
                  <a:lnTo>
                    <a:pt x="9226326" y="4797355"/>
                  </a:lnTo>
                  <a:lnTo>
                    <a:pt x="9254322" y="4791724"/>
                  </a:lnTo>
                  <a:close/>
                </a:path>
                <a:path w="11160125" h="7228840">
                  <a:moveTo>
                    <a:pt x="10427026" y="5540957"/>
                  </a:moveTo>
                  <a:lnTo>
                    <a:pt x="10427026" y="5592562"/>
                  </a:lnTo>
                  <a:lnTo>
                    <a:pt x="10379020" y="5550529"/>
                  </a:lnTo>
                  <a:lnTo>
                    <a:pt x="10427026" y="5540957"/>
                  </a:lnTo>
                  <a:close/>
                </a:path>
                <a:path w="11160125" h="7228840">
                  <a:moveTo>
                    <a:pt x="10532401" y="5649831"/>
                  </a:moveTo>
                  <a:lnTo>
                    <a:pt x="10474481" y="5623216"/>
                  </a:lnTo>
                  <a:lnTo>
                    <a:pt x="10419683" y="5655888"/>
                  </a:lnTo>
                  <a:lnTo>
                    <a:pt x="10427026" y="5592562"/>
                  </a:lnTo>
                  <a:lnTo>
                    <a:pt x="10427026" y="5540957"/>
                  </a:lnTo>
                  <a:lnTo>
                    <a:pt x="10441621" y="5538047"/>
                  </a:lnTo>
                  <a:lnTo>
                    <a:pt x="10466679" y="5479402"/>
                  </a:lnTo>
                  <a:lnTo>
                    <a:pt x="10497980" y="5535019"/>
                  </a:lnTo>
                  <a:lnTo>
                    <a:pt x="10518265" y="5536836"/>
                  </a:lnTo>
                  <a:lnTo>
                    <a:pt x="10518265" y="5587698"/>
                  </a:lnTo>
                  <a:lnTo>
                    <a:pt x="10532401" y="5649831"/>
                  </a:lnTo>
                  <a:close/>
                </a:path>
                <a:path w="11160125" h="7228840">
                  <a:moveTo>
                    <a:pt x="10561498" y="5540709"/>
                  </a:moveTo>
                  <a:lnTo>
                    <a:pt x="10518265" y="5587698"/>
                  </a:lnTo>
                  <a:lnTo>
                    <a:pt x="10518265" y="5536836"/>
                  </a:lnTo>
                  <a:lnTo>
                    <a:pt x="10561498" y="5540709"/>
                  </a:lnTo>
                  <a:close/>
                </a:path>
                <a:path w="11160125" h="7228840">
                  <a:moveTo>
                    <a:pt x="10324497" y="3223660"/>
                  </a:moveTo>
                  <a:lnTo>
                    <a:pt x="10324497" y="3274480"/>
                  </a:lnTo>
                  <a:lnTo>
                    <a:pt x="10280897" y="3227950"/>
                  </a:lnTo>
                  <a:lnTo>
                    <a:pt x="10324497" y="3223660"/>
                  </a:lnTo>
                  <a:close/>
                </a:path>
                <a:path w="11160125" h="7228840">
                  <a:moveTo>
                    <a:pt x="10423630" y="3341936"/>
                  </a:moveTo>
                  <a:lnTo>
                    <a:pt x="10368556" y="3309723"/>
                  </a:lnTo>
                  <a:lnTo>
                    <a:pt x="10310821" y="3336797"/>
                  </a:lnTo>
                  <a:lnTo>
                    <a:pt x="10324497" y="3274480"/>
                  </a:lnTo>
                  <a:lnTo>
                    <a:pt x="10324497" y="3223660"/>
                  </a:lnTo>
                  <a:lnTo>
                    <a:pt x="10344324" y="3221709"/>
                  </a:lnTo>
                  <a:lnTo>
                    <a:pt x="10375165" y="3165818"/>
                  </a:lnTo>
                  <a:lnTo>
                    <a:pt x="10400774" y="3224279"/>
                  </a:lnTo>
                  <a:lnTo>
                    <a:pt x="10415736" y="3227152"/>
                  </a:lnTo>
                  <a:lnTo>
                    <a:pt x="10415736" y="3278702"/>
                  </a:lnTo>
                  <a:lnTo>
                    <a:pt x="10423630" y="3341936"/>
                  </a:lnTo>
                  <a:close/>
                </a:path>
                <a:path w="11160125" h="7228840">
                  <a:moveTo>
                    <a:pt x="10463375" y="3236302"/>
                  </a:moveTo>
                  <a:lnTo>
                    <a:pt x="10415736" y="3278702"/>
                  </a:lnTo>
                  <a:lnTo>
                    <a:pt x="10415736" y="3227152"/>
                  </a:lnTo>
                  <a:lnTo>
                    <a:pt x="10463375" y="3236302"/>
                  </a:lnTo>
                  <a:close/>
                </a:path>
                <a:path w="11160125" h="7228840">
                  <a:moveTo>
                    <a:pt x="10699182" y="3858911"/>
                  </a:moveTo>
                  <a:lnTo>
                    <a:pt x="10635480" y="3854965"/>
                  </a:lnTo>
                  <a:lnTo>
                    <a:pt x="10596195" y="3905166"/>
                  </a:lnTo>
                  <a:lnTo>
                    <a:pt x="10580223" y="3843401"/>
                  </a:lnTo>
                  <a:lnTo>
                    <a:pt x="10520285" y="3821558"/>
                  </a:lnTo>
                  <a:lnTo>
                    <a:pt x="10574165" y="3787326"/>
                  </a:lnTo>
                  <a:lnTo>
                    <a:pt x="10576368" y="3723541"/>
                  </a:lnTo>
                  <a:lnTo>
                    <a:pt x="10625567" y="3764106"/>
                  </a:lnTo>
                  <a:lnTo>
                    <a:pt x="10663568" y="3753315"/>
                  </a:lnTo>
                  <a:lnTo>
                    <a:pt x="10663568" y="3805956"/>
                  </a:lnTo>
                  <a:lnTo>
                    <a:pt x="10699182" y="3858911"/>
                  </a:lnTo>
                  <a:close/>
                </a:path>
                <a:path w="11160125" h="7228840">
                  <a:moveTo>
                    <a:pt x="10686975" y="3746669"/>
                  </a:moveTo>
                  <a:lnTo>
                    <a:pt x="10663568" y="3805956"/>
                  </a:lnTo>
                  <a:lnTo>
                    <a:pt x="10663568" y="3753315"/>
                  </a:lnTo>
                  <a:lnTo>
                    <a:pt x="10686975" y="3746669"/>
                  </a:lnTo>
                  <a:close/>
                </a:path>
                <a:path w="11160125" h="7228840">
                  <a:moveTo>
                    <a:pt x="11159875" y="7170470"/>
                  </a:moveTo>
                  <a:lnTo>
                    <a:pt x="11101313" y="7195892"/>
                  </a:lnTo>
                  <a:lnTo>
                    <a:pt x="11094901" y="7228764"/>
                  </a:lnTo>
                  <a:lnTo>
                    <a:pt x="11062862" y="7228764"/>
                  </a:lnTo>
                  <a:lnTo>
                    <a:pt x="11046881" y="7210668"/>
                  </a:lnTo>
                  <a:lnTo>
                    <a:pt x="10983547" y="7218377"/>
                  </a:lnTo>
                  <a:lnTo>
                    <a:pt x="11015949" y="7163403"/>
                  </a:lnTo>
                  <a:lnTo>
                    <a:pt x="11015949" y="7111573"/>
                  </a:lnTo>
                  <a:lnTo>
                    <a:pt x="11051287" y="7119442"/>
                  </a:lnTo>
                  <a:lnTo>
                    <a:pt x="11098009" y="7075940"/>
                  </a:lnTo>
                  <a:lnTo>
                    <a:pt x="11104067" y="7139449"/>
                  </a:lnTo>
                  <a:lnTo>
                    <a:pt x="11159875" y="7170470"/>
                  </a:lnTo>
                  <a:close/>
                </a:path>
                <a:path w="11160125" h="7228840">
                  <a:moveTo>
                    <a:pt x="11015949" y="7111573"/>
                  </a:moveTo>
                  <a:lnTo>
                    <a:pt x="11015949" y="7163403"/>
                  </a:lnTo>
                  <a:lnTo>
                    <a:pt x="10989054" y="7105584"/>
                  </a:lnTo>
                  <a:lnTo>
                    <a:pt x="11015949" y="7111573"/>
                  </a:lnTo>
                  <a:close/>
                </a:path>
                <a:path w="11160125" h="7228840">
                  <a:moveTo>
                    <a:pt x="9968629" y="7148902"/>
                  </a:moveTo>
                  <a:lnTo>
                    <a:pt x="9906395" y="7163036"/>
                  </a:lnTo>
                  <a:lnTo>
                    <a:pt x="9882805" y="7222323"/>
                  </a:lnTo>
                  <a:lnTo>
                    <a:pt x="9850128" y="7167533"/>
                  </a:lnTo>
                  <a:lnTo>
                    <a:pt x="9786426" y="7163403"/>
                  </a:lnTo>
                  <a:lnTo>
                    <a:pt x="9828466" y="7115404"/>
                  </a:lnTo>
                  <a:lnTo>
                    <a:pt x="9828466" y="7060343"/>
                  </a:lnTo>
                  <a:lnTo>
                    <a:pt x="9871424" y="7078694"/>
                  </a:lnTo>
                  <a:lnTo>
                    <a:pt x="9919521" y="7048299"/>
                  </a:lnTo>
                  <a:lnTo>
                    <a:pt x="9919521" y="7108154"/>
                  </a:lnTo>
                  <a:lnTo>
                    <a:pt x="9968629" y="7148902"/>
                  </a:lnTo>
                  <a:close/>
                </a:path>
                <a:path w="11160125" h="7228840">
                  <a:moveTo>
                    <a:pt x="9828466" y="7060343"/>
                  </a:moveTo>
                  <a:lnTo>
                    <a:pt x="9828466" y="7115404"/>
                  </a:lnTo>
                  <a:lnTo>
                    <a:pt x="9812770" y="7053639"/>
                  </a:lnTo>
                  <a:lnTo>
                    <a:pt x="9828466" y="7060343"/>
                  </a:lnTo>
                  <a:close/>
                </a:path>
                <a:path w="11160125" h="7228840">
                  <a:moveTo>
                    <a:pt x="9925304" y="7044645"/>
                  </a:moveTo>
                  <a:lnTo>
                    <a:pt x="9919521" y="7108154"/>
                  </a:lnTo>
                  <a:lnTo>
                    <a:pt x="9919521" y="7048299"/>
                  </a:lnTo>
                  <a:lnTo>
                    <a:pt x="9925304" y="7044645"/>
                  </a:lnTo>
                  <a:close/>
                </a:path>
                <a:path w="11160125" h="7228840">
                  <a:moveTo>
                    <a:pt x="9455616" y="7198278"/>
                  </a:moveTo>
                  <a:lnTo>
                    <a:pt x="9396321" y="7221589"/>
                  </a:lnTo>
                  <a:lnTo>
                    <a:pt x="9394646" y="7228764"/>
                  </a:lnTo>
                  <a:lnTo>
                    <a:pt x="9284818" y="7228764"/>
                  </a:lnTo>
                  <a:lnTo>
                    <a:pt x="9312058" y="7186163"/>
                  </a:lnTo>
                  <a:lnTo>
                    <a:pt x="9312058" y="7133788"/>
                  </a:lnTo>
                  <a:lnTo>
                    <a:pt x="9348957" y="7143396"/>
                  </a:lnTo>
                  <a:lnTo>
                    <a:pt x="9397238" y="7101638"/>
                  </a:lnTo>
                  <a:lnTo>
                    <a:pt x="9401002" y="7165330"/>
                  </a:lnTo>
                  <a:lnTo>
                    <a:pt x="9455616" y="7198278"/>
                  </a:lnTo>
                  <a:close/>
                </a:path>
                <a:path w="11160125" h="7228840">
                  <a:moveTo>
                    <a:pt x="9312058" y="7133788"/>
                  </a:moveTo>
                  <a:lnTo>
                    <a:pt x="9312058" y="7186163"/>
                  </a:lnTo>
                  <a:lnTo>
                    <a:pt x="9287274" y="7127335"/>
                  </a:lnTo>
                  <a:lnTo>
                    <a:pt x="9312058" y="7133788"/>
                  </a:lnTo>
                  <a:close/>
                </a:path>
                <a:path w="11160125" h="7228840">
                  <a:moveTo>
                    <a:pt x="9647090" y="6297311"/>
                  </a:moveTo>
                  <a:lnTo>
                    <a:pt x="9583847" y="6288684"/>
                  </a:lnTo>
                  <a:lnTo>
                    <a:pt x="9540981" y="6335857"/>
                  </a:lnTo>
                  <a:lnTo>
                    <a:pt x="9529599" y="6273083"/>
                  </a:lnTo>
                  <a:lnTo>
                    <a:pt x="9471496" y="6246926"/>
                  </a:lnTo>
                  <a:lnTo>
                    <a:pt x="9527671" y="6216732"/>
                  </a:lnTo>
                  <a:lnTo>
                    <a:pt x="9534648" y="6153315"/>
                  </a:lnTo>
                  <a:lnTo>
                    <a:pt x="9580726" y="6197367"/>
                  </a:lnTo>
                  <a:lnTo>
                    <a:pt x="9615422" y="6190174"/>
                  </a:lnTo>
                  <a:lnTo>
                    <a:pt x="9615422" y="6241879"/>
                  </a:lnTo>
                  <a:lnTo>
                    <a:pt x="9647090" y="6297311"/>
                  </a:lnTo>
                  <a:close/>
                </a:path>
                <a:path w="11160125" h="7228840">
                  <a:moveTo>
                    <a:pt x="9643143" y="6184427"/>
                  </a:moveTo>
                  <a:lnTo>
                    <a:pt x="9615422" y="6241879"/>
                  </a:lnTo>
                  <a:lnTo>
                    <a:pt x="9615422" y="6190174"/>
                  </a:lnTo>
                  <a:lnTo>
                    <a:pt x="9643143" y="6184427"/>
                  </a:lnTo>
                  <a:close/>
                </a:path>
                <a:path w="11160125" h="7228840">
                  <a:moveTo>
                    <a:pt x="8893130" y="6185620"/>
                  </a:moveTo>
                  <a:lnTo>
                    <a:pt x="8829428" y="6182316"/>
                  </a:lnTo>
                  <a:lnTo>
                    <a:pt x="8790509" y="6232885"/>
                  </a:lnTo>
                  <a:lnTo>
                    <a:pt x="8773987" y="6171211"/>
                  </a:lnTo>
                  <a:lnTo>
                    <a:pt x="8713865" y="6149919"/>
                  </a:lnTo>
                  <a:lnTo>
                    <a:pt x="8767378" y="6115136"/>
                  </a:lnTo>
                  <a:lnTo>
                    <a:pt x="8769122" y="6051443"/>
                  </a:lnTo>
                  <a:lnTo>
                    <a:pt x="8818688" y="6091549"/>
                  </a:lnTo>
                  <a:lnTo>
                    <a:pt x="8856965" y="6080246"/>
                  </a:lnTo>
                  <a:lnTo>
                    <a:pt x="8856965" y="6133032"/>
                  </a:lnTo>
                  <a:lnTo>
                    <a:pt x="8893130" y="6185620"/>
                  </a:lnTo>
                  <a:close/>
                </a:path>
                <a:path w="11160125" h="7228840">
                  <a:moveTo>
                    <a:pt x="8879912" y="6073469"/>
                  </a:moveTo>
                  <a:lnTo>
                    <a:pt x="8856965" y="6133032"/>
                  </a:lnTo>
                  <a:lnTo>
                    <a:pt x="8856965" y="6080246"/>
                  </a:lnTo>
                  <a:lnTo>
                    <a:pt x="8879912" y="6073469"/>
                  </a:lnTo>
                  <a:close/>
                </a:path>
                <a:path w="11160125" h="7228840">
                  <a:moveTo>
                    <a:pt x="8736537" y="5329721"/>
                  </a:moveTo>
                  <a:lnTo>
                    <a:pt x="8736537" y="5380376"/>
                  </a:lnTo>
                  <a:lnTo>
                    <a:pt x="8695507" y="5331551"/>
                  </a:lnTo>
                  <a:lnTo>
                    <a:pt x="8736537" y="5329721"/>
                  </a:lnTo>
                  <a:close/>
                </a:path>
                <a:path w="11160125" h="7228840">
                  <a:moveTo>
                    <a:pt x="8831906" y="5453154"/>
                  </a:moveTo>
                  <a:lnTo>
                    <a:pt x="8778668" y="5418004"/>
                  </a:lnTo>
                  <a:lnTo>
                    <a:pt x="8719556" y="5441866"/>
                  </a:lnTo>
                  <a:lnTo>
                    <a:pt x="8736537" y="5380376"/>
                  </a:lnTo>
                  <a:lnTo>
                    <a:pt x="8736537" y="5329721"/>
                  </a:lnTo>
                  <a:lnTo>
                    <a:pt x="8759300" y="5328706"/>
                  </a:lnTo>
                  <a:lnTo>
                    <a:pt x="8793079" y="5274650"/>
                  </a:lnTo>
                  <a:lnTo>
                    <a:pt x="8815476" y="5334304"/>
                  </a:lnTo>
                  <a:lnTo>
                    <a:pt x="8827500" y="5337301"/>
                  </a:lnTo>
                  <a:lnTo>
                    <a:pt x="8827500" y="5389554"/>
                  </a:lnTo>
                  <a:lnTo>
                    <a:pt x="8831906" y="5453154"/>
                  </a:lnTo>
                  <a:close/>
                </a:path>
                <a:path w="11160125" h="7228840">
                  <a:moveTo>
                    <a:pt x="8877342" y="5349723"/>
                  </a:moveTo>
                  <a:lnTo>
                    <a:pt x="8827500" y="5389554"/>
                  </a:lnTo>
                  <a:lnTo>
                    <a:pt x="8827500" y="5337301"/>
                  </a:lnTo>
                  <a:lnTo>
                    <a:pt x="8877342" y="5349723"/>
                  </a:lnTo>
                  <a:close/>
                </a:path>
                <a:path w="11160125" h="7228840">
                  <a:moveTo>
                    <a:pt x="8223157" y="4932417"/>
                  </a:moveTo>
                  <a:lnTo>
                    <a:pt x="8159914" y="4924157"/>
                  </a:lnTo>
                  <a:lnTo>
                    <a:pt x="8117232" y="4971513"/>
                  </a:lnTo>
                  <a:lnTo>
                    <a:pt x="8105575" y="4908830"/>
                  </a:lnTo>
                  <a:lnTo>
                    <a:pt x="8047288" y="4882857"/>
                  </a:lnTo>
                  <a:lnTo>
                    <a:pt x="8103372" y="4852388"/>
                  </a:lnTo>
                  <a:lnTo>
                    <a:pt x="8110072" y="4788971"/>
                  </a:lnTo>
                  <a:lnTo>
                    <a:pt x="8156334" y="4832840"/>
                  </a:lnTo>
                  <a:lnTo>
                    <a:pt x="8191306" y="4825435"/>
                  </a:lnTo>
                  <a:lnTo>
                    <a:pt x="8191306" y="4877167"/>
                  </a:lnTo>
                  <a:lnTo>
                    <a:pt x="8223157" y="4932417"/>
                  </a:lnTo>
                  <a:close/>
                </a:path>
                <a:path w="11160125" h="7228840">
                  <a:moveTo>
                    <a:pt x="8218751" y="4819624"/>
                  </a:moveTo>
                  <a:lnTo>
                    <a:pt x="8191306" y="4877167"/>
                  </a:lnTo>
                  <a:lnTo>
                    <a:pt x="8191306" y="4825435"/>
                  </a:lnTo>
                  <a:lnTo>
                    <a:pt x="8218751" y="4819624"/>
                  </a:lnTo>
                  <a:close/>
                </a:path>
                <a:path w="11160125" h="7228840">
                  <a:moveTo>
                    <a:pt x="8629969" y="4391947"/>
                  </a:moveTo>
                  <a:lnTo>
                    <a:pt x="8567093" y="4402685"/>
                  </a:lnTo>
                  <a:lnTo>
                    <a:pt x="8540382" y="4460596"/>
                  </a:lnTo>
                  <a:lnTo>
                    <a:pt x="8510642" y="4404153"/>
                  </a:lnTo>
                  <a:lnTo>
                    <a:pt x="8447308" y="4396536"/>
                  </a:lnTo>
                  <a:lnTo>
                    <a:pt x="8491917" y="4350923"/>
                  </a:lnTo>
                  <a:lnTo>
                    <a:pt x="8491917" y="4294457"/>
                  </a:lnTo>
                  <a:lnTo>
                    <a:pt x="8536711" y="4316599"/>
                  </a:lnTo>
                  <a:lnTo>
                    <a:pt x="8583248" y="4290612"/>
                  </a:lnTo>
                  <a:lnTo>
                    <a:pt x="8583248" y="4348629"/>
                  </a:lnTo>
                  <a:lnTo>
                    <a:pt x="8629969" y="4391947"/>
                  </a:lnTo>
                  <a:close/>
                </a:path>
                <a:path w="11160125" h="7228840">
                  <a:moveTo>
                    <a:pt x="8491917" y="4294457"/>
                  </a:moveTo>
                  <a:lnTo>
                    <a:pt x="8491917" y="4350923"/>
                  </a:lnTo>
                  <a:lnTo>
                    <a:pt x="8479526" y="4288332"/>
                  </a:lnTo>
                  <a:lnTo>
                    <a:pt x="8491917" y="4294457"/>
                  </a:lnTo>
                  <a:close/>
                </a:path>
                <a:path w="11160125" h="7228840">
                  <a:moveTo>
                    <a:pt x="8592427" y="4285487"/>
                  </a:moveTo>
                  <a:lnTo>
                    <a:pt x="8583248" y="4348629"/>
                  </a:lnTo>
                  <a:lnTo>
                    <a:pt x="8583248" y="4290612"/>
                  </a:lnTo>
                  <a:lnTo>
                    <a:pt x="8592427" y="4285487"/>
                  </a:lnTo>
                  <a:close/>
                </a:path>
                <a:path w="11160125" h="7228840">
                  <a:moveTo>
                    <a:pt x="7281763" y="4070088"/>
                  </a:moveTo>
                  <a:lnTo>
                    <a:pt x="7223201" y="4095143"/>
                  </a:lnTo>
                  <a:lnTo>
                    <a:pt x="7210626" y="4157734"/>
                  </a:lnTo>
                  <a:lnTo>
                    <a:pt x="7168586" y="4109644"/>
                  </a:lnTo>
                  <a:lnTo>
                    <a:pt x="7105251" y="4117077"/>
                  </a:lnTo>
                  <a:lnTo>
                    <a:pt x="7137928" y="4062287"/>
                  </a:lnTo>
                  <a:lnTo>
                    <a:pt x="7137928" y="4010369"/>
                  </a:lnTo>
                  <a:lnTo>
                    <a:pt x="7173543" y="4018510"/>
                  </a:lnTo>
                  <a:lnTo>
                    <a:pt x="7220447" y="3975283"/>
                  </a:lnTo>
                  <a:lnTo>
                    <a:pt x="7226230" y="4038792"/>
                  </a:lnTo>
                  <a:lnTo>
                    <a:pt x="7281763" y="4070088"/>
                  </a:lnTo>
                  <a:close/>
                </a:path>
                <a:path w="11160125" h="7228840">
                  <a:moveTo>
                    <a:pt x="7137928" y="4010369"/>
                  </a:moveTo>
                  <a:lnTo>
                    <a:pt x="7137928" y="4062287"/>
                  </a:lnTo>
                  <a:lnTo>
                    <a:pt x="7111309" y="4004284"/>
                  </a:lnTo>
                  <a:lnTo>
                    <a:pt x="7137928" y="4010369"/>
                  </a:lnTo>
                  <a:close/>
                </a:path>
                <a:path w="11160125" h="7228840">
                  <a:moveTo>
                    <a:pt x="6994737" y="3757957"/>
                  </a:moveTo>
                  <a:lnTo>
                    <a:pt x="6931034" y="3753827"/>
                  </a:lnTo>
                  <a:lnTo>
                    <a:pt x="6891565" y="3803937"/>
                  </a:lnTo>
                  <a:lnTo>
                    <a:pt x="6875869" y="3742080"/>
                  </a:lnTo>
                  <a:lnTo>
                    <a:pt x="6816022" y="3720054"/>
                  </a:lnTo>
                  <a:lnTo>
                    <a:pt x="6869903" y="3686005"/>
                  </a:lnTo>
                  <a:lnTo>
                    <a:pt x="6872381" y="3622220"/>
                  </a:lnTo>
                  <a:lnTo>
                    <a:pt x="6921488" y="3662969"/>
                  </a:lnTo>
                  <a:lnTo>
                    <a:pt x="6959306" y="3652287"/>
                  </a:lnTo>
                  <a:lnTo>
                    <a:pt x="6959306" y="3704911"/>
                  </a:lnTo>
                  <a:lnTo>
                    <a:pt x="6994737" y="3757957"/>
                  </a:lnTo>
                  <a:close/>
                </a:path>
                <a:path w="11160125" h="7228840">
                  <a:moveTo>
                    <a:pt x="6982896" y="3645623"/>
                  </a:moveTo>
                  <a:lnTo>
                    <a:pt x="6959306" y="3704911"/>
                  </a:lnTo>
                  <a:lnTo>
                    <a:pt x="6959306" y="3652287"/>
                  </a:lnTo>
                  <a:lnTo>
                    <a:pt x="6982896" y="3645623"/>
                  </a:lnTo>
                  <a:close/>
                </a:path>
                <a:path w="11160125" h="7228840">
                  <a:moveTo>
                    <a:pt x="6983814" y="2719143"/>
                  </a:moveTo>
                  <a:lnTo>
                    <a:pt x="6920203" y="2713728"/>
                  </a:lnTo>
                  <a:lnTo>
                    <a:pt x="6879724" y="2763012"/>
                  </a:lnTo>
                  <a:lnTo>
                    <a:pt x="6865221" y="2700880"/>
                  </a:lnTo>
                  <a:lnTo>
                    <a:pt x="6805834" y="2677568"/>
                  </a:lnTo>
                  <a:lnTo>
                    <a:pt x="6860448" y="2644621"/>
                  </a:lnTo>
                  <a:lnTo>
                    <a:pt x="6864212" y="2581020"/>
                  </a:lnTo>
                  <a:lnTo>
                    <a:pt x="6912493" y="2622686"/>
                  </a:lnTo>
                  <a:lnTo>
                    <a:pt x="6949392" y="2613079"/>
                  </a:lnTo>
                  <a:lnTo>
                    <a:pt x="6949392" y="2665454"/>
                  </a:lnTo>
                  <a:lnTo>
                    <a:pt x="6983814" y="2719143"/>
                  </a:lnTo>
                  <a:close/>
                </a:path>
                <a:path w="11160125" h="7228840">
                  <a:moveTo>
                    <a:pt x="6974176" y="2606626"/>
                  </a:moveTo>
                  <a:lnTo>
                    <a:pt x="6949392" y="2665454"/>
                  </a:lnTo>
                  <a:lnTo>
                    <a:pt x="6949392" y="2613079"/>
                  </a:lnTo>
                  <a:lnTo>
                    <a:pt x="6974176" y="2606626"/>
                  </a:lnTo>
                  <a:close/>
                </a:path>
                <a:path w="11160125" h="7228840">
                  <a:moveTo>
                    <a:pt x="5676087" y="3335879"/>
                  </a:moveTo>
                  <a:lnTo>
                    <a:pt x="5613211" y="3325141"/>
                  </a:lnTo>
                  <a:lnTo>
                    <a:pt x="5568693" y="3370937"/>
                  </a:lnTo>
                  <a:lnTo>
                    <a:pt x="5559422" y="3307795"/>
                  </a:lnTo>
                  <a:lnTo>
                    <a:pt x="5502237" y="3279620"/>
                  </a:lnTo>
                  <a:lnTo>
                    <a:pt x="5559330" y="3251353"/>
                  </a:lnTo>
                  <a:lnTo>
                    <a:pt x="5568417" y="3188211"/>
                  </a:lnTo>
                  <a:lnTo>
                    <a:pt x="5613119" y="3233824"/>
                  </a:lnTo>
                  <a:lnTo>
                    <a:pt x="5646347" y="3228092"/>
                  </a:lnTo>
                  <a:lnTo>
                    <a:pt x="5646347" y="3279436"/>
                  </a:lnTo>
                  <a:lnTo>
                    <a:pt x="5676087" y="3335879"/>
                  </a:lnTo>
                  <a:close/>
                </a:path>
                <a:path w="11160125" h="7228840">
                  <a:moveTo>
                    <a:pt x="5675903" y="3222994"/>
                  </a:moveTo>
                  <a:lnTo>
                    <a:pt x="5646347" y="3279436"/>
                  </a:lnTo>
                  <a:lnTo>
                    <a:pt x="5646347" y="3228092"/>
                  </a:lnTo>
                  <a:lnTo>
                    <a:pt x="5675903" y="3222994"/>
                  </a:lnTo>
                  <a:close/>
                </a:path>
                <a:path w="11160125" h="7228840">
                  <a:moveTo>
                    <a:pt x="5163992" y="2416006"/>
                  </a:moveTo>
                  <a:lnTo>
                    <a:pt x="5102769" y="2397835"/>
                  </a:lnTo>
                  <a:lnTo>
                    <a:pt x="5053202" y="2437941"/>
                  </a:lnTo>
                  <a:lnTo>
                    <a:pt x="5051550" y="2374248"/>
                  </a:lnTo>
                  <a:lnTo>
                    <a:pt x="4998037" y="2339465"/>
                  </a:lnTo>
                  <a:lnTo>
                    <a:pt x="5058159" y="2318173"/>
                  </a:lnTo>
                  <a:lnTo>
                    <a:pt x="5074773" y="2256591"/>
                  </a:lnTo>
                  <a:lnTo>
                    <a:pt x="5113600" y="2307160"/>
                  </a:lnTo>
                  <a:lnTo>
                    <a:pt x="5141137" y="2305732"/>
                  </a:lnTo>
                  <a:lnTo>
                    <a:pt x="5141137" y="2356444"/>
                  </a:lnTo>
                  <a:lnTo>
                    <a:pt x="5163992" y="2416006"/>
                  </a:lnTo>
                  <a:close/>
                </a:path>
                <a:path w="11160125" h="7228840">
                  <a:moveTo>
                    <a:pt x="5177302" y="2303856"/>
                  </a:moveTo>
                  <a:lnTo>
                    <a:pt x="5141137" y="2356444"/>
                  </a:lnTo>
                  <a:lnTo>
                    <a:pt x="5141137" y="2305732"/>
                  </a:lnTo>
                  <a:lnTo>
                    <a:pt x="5177302" y="2303856"/>
                  </a:lnTo>
                  <a:close/>
                </a:path>
                <a:path w="11160125" h="7228840">
                  <a:moveTo>
                    <a:pt x="5091203" y="2112595"/>
                  </a:moveTo>
                  <a:lnTo>
                    <a:pt x="5032641" y="2137741"/>
                  </a:lnTo>
                  <a:lnTo>
                    <a:pt x="5020158" y="2200332"/>
                  </a:lnTo>
                  <a:lnTo>
                    <a:pt x="4978026" y="2152425"/>
                  </a:lnTo>
                  <a:lnTo>
                    <a:pt x="4914692" y="2159859"/>
                  </a:lnTo>
                  <a:lnTo>
                    <a:pt x="4947277" y="2105069"/>
                  </a:lnTo>
                  <a:lnTo>
                    <a:pt x="4947277" y="2053185"/>
                  </a:lnTo>
                  <a:lnTo>
                    <a:pt x="4982800" y="2061200"/>
                  </a:lnTo>
                  <a:lnTo>
                    <a:pt x="5029704" y="2017882"/>
                  </a:lnTo>
                  <a:lnTo>
                    <a:pt x="5035579" y="2081391"/>
                  </a:lnTo>
                  <a:lnTo>
                    <a:pt x="5091203" y="2112595"/>
                  </a:lnTo>
                  <a:close/>
                </a:path>
                <a:path w="11160125" h="7228840">
                  <a:moveTo>
                    <a:pt x="4947277" y="2053185"/>
                  </a:moveTo>
                  <a:lnTo>
                    <a:pt x="4947277" y="2105069"/>
                  </a:lnTo>
                  <a:lnTo>
                    <a:pt x="4920566" y="2047158"/>
                  </a:lnTo>
                  <a:lnTo>
                    <a:pt x="4947277" y="2053185"/>
                  </a:lnTo>
                  <a:close/>
                </a:path>
                <a:path w="11160125" h="7228840">
                  <a:moveTo>
                    <a:pt x="4761128" y="1390452"/>
                  </a:moveTo>
                  <a:lnTo>
                    <a:pt x="4761128" y="1442996"/>
                  </a:lnTo>
                  <a:lnTo>
                    <a:pt x="4710001" y="1404817"/>
                  </a:lnTo>
                  <a:lnTo>
                    <a:pt x="4761128" y="1390452"/>
                  </a:lnTo>
                  <a:close/>
                </a:path>
                <a:path w="11160125" h="7228840">
                  <a:moveTo>
                    <a:pt x="4870541" y="1492004"/>
                  </a:moveTo>
                  <a:lnTo>
                    <a:pt x="4810694" y="1469978"/>
                  </a:lnTo>
                  <a:lnTo>
                    <a:pt x="4758649" y="1506780"/>
                  </a:lnTo>
                  <a:lnTo>
                    <a:pt x="4761128" y="1442996"/>
                  </a:lnTo>
                  <a:lnTo>
                    <a:pt x="4761128" y="1390452"/>
                  </a:lnTo>
                  <a:lnTo>
                    <a:pt x="4771408" y="1387563"/>
                  </a:lnTo>
                  <a:lnTo>
                    <a:pt x="4791877" y="1327174"/>
                  </a:lnTo>
                  <a:lnTo>
                    <a:pt x="4827400" y="1380129"/>
                  </a:lnTo>
                  <a:lnTo>
                    <a:pt x="4851724" y="1380479"/>
                  </a:lnTo>
                  <a:lnTo>
                    <a:pt x="4851724" y="1431157"/>
                  </a:lnTo>
                  <a:lnTo>
                    <a:pt x="4870541" y="1492004"/>
                  </a:lnTo>
                  <a:close/>
                </a:path>
                <a:path w="11160125" h="7228840">
                  <a:moveTo>
                    <a:pt x="4891194" y="1381047"/>
                  </a:moveTo>
                  <a:lnTo>
                    <a:pt x="4851724" y="1431157"/>
                  </a:lnTo>
                  <a:lnTo>
                    <a:pt x="4851724" y="1380479"/>
                  </a:lnTo>
                  <a:lnTo>
                    <a:pt x="4891194" y="1381047"/>
                  </a:lnTo>
                  <a:close/>
                </a:path>
                <a:path w="11160125" h="7228840">
                  <a:moveTo>
                    <a:pt x="3343161" y="1807370"/>
                  </a:moveTo>
                  <a:lnTo>
                    <a:pt x="3343161" y="1858742"/>
                  </a:lnTo>
                  <a:lnTo>
                    <a:pt x="3313238" y="1802391"/>
                  </a:lnTo>
                  <a:lnTo>
                    <a:pt x="3343161" y="1807370"/>
                  </a:lnTo>
                  <a:close/>
                </a:path>
                <a:path w="11160125" h="7228840">
                  <a:moveTo>
                    <a:pt x="3487271" y="1857916"/>
                  </a:moveTo>
                  <a:lnTo>
                    <a:pt x="3430270" y="1886458"/>
                  </a:lnTo>
                  <a:lnTo>
                    <a:pt x="3421366" y="1949692"/>
                  </a:lnTo>
                  <a:lnTo>
                    <a:pt x="3376665" y="1904263"/>
                  </a:lnTo>
                  <a:lnTo>
                    <a:pt x="3313789" y="1915368"/>
                  </a:lnTo>
                  <a:lnTo>
                    <a:pt x="3343161" y="1858742"/>
                  </a:lnTo>
                  <a:lnTo>
                    <a:pt x="3343161" y="1807370"/>
                  </a:lnTo>
                  <a:lnTo>
                    <a:pt x="3376114" y="1812854"/>
                  </a:lnTo>
                  <a:lnTo>
                    <a:pt x="3420448" y="1766966"/>
                  </a:lnTo>
                  <a:lnTo>
                    <a:pt x="3429903" y="1830016"/>
                  </a:lnTo>
                  <a:lnTo>
                    <a:pt x="3487271" y="1857916"/>
                  </a:lnTo>
                  <a:close/>
                </a:path>
                <a:path w="11160125" h="7228840">
                  <a:moveTo>
                    <a:pt x="3619356" y="1159718"/>
                  </a:moveTo>
                  <a:lnTo>
                    <a:pt x="3619356" y="1211995"/>
                  </a:lnTo>
                  <a:lnTo>
                    <a:pt x="3569148" y="1172623"/>
                  </a:lnTo>
                  <a:lnTo>
                    <a:pt x="3619356" y="1159718"/>
                  </a:lnTo>
                  <a:close/>
                </a:path>
                <a:path w="11160125" h="7228840">
                  <a:moveTo>
                    <a:pt x="3727668" y="1263482"/>
                  </a:moveTo>
                  <a:lnTo>
                    <a:pt x="3668280" y="1240079"/>
                  </a:lnTo>
                  <a:lnTo>
                    <a:pt x="3615318" y="1275688"/>
                  </a:lnTo>
                  <a:lnTo>
                    <a:pt x="3619356" y="1211995"/>
                  </a:lnTo>
                  <a:lnTo>
                    <a:pt x="3619356" y="1159718"/>
                  </a:lnTo>
                  <a:lnTo>
                    <a:pt x="3630922" y="1156746"/>
                  </a:lnTo>
                  <a:lnTo>
                    <a:pt x="3652860" y="1096816"/>
                  </a:lnTo>
                  <a:lnTo>
                    <a:pt x="3687005" y="1150689"/>
                  </a:lnTo>
                  <a:lnTo>
                    <a:pt x="3710136" y="1151521"/>
                  </a:lnTo>
                  <a:lnTo>
                    <a:pt x="3710136" y="1202175"/>
                  </a:lnTo>
                  <a:lnTo>
                    <a:pt x="3727668" y="1263482"/>
                  </a:lnTo>
                  <a:close/>
                </a:path>
                <a:path w="11160125" h="7228840">
                  <a:moveTo>
                    <a:pt x="3750799" y="1152983"/>
                  </a:moveTo>
                  <a:lnTo>
                    <a:pt x="3710136" y="1202175"/>
                  </a:lnTo>
                  <a:lnTo>
                    <a:pt x="3710136" y="1151521"/>
                  </a:lnTo>
                  <a:lnTo>
                    <a:pt x="3750799" y="1152983"/>
                  </a:lnTo>
                  <a:close/>
                </a:path>
                <a:path w="11160125" h="7228840">
                  <a:moveTo>
                    <a:pt x="2514026" y="416847"/>
                  </a:moveTo>
                  <a:lnTo>
                    <a:pt x="2456841" y="445114"/>
                  </a:lnTo>
                  <a:lnTo>
                    <a:pt x="2447662" y="508256"/>
                  </a:lnTo>
                  <a:lnTo>
                    <a:pt x="2403144" y="462551"/>
                  </a:lnTo>
                  <a:lnTo>
                    <a:pt x="2340268" y="473289"/>
                  </a:lnTo>
                  <a:lnTo>
                    <a:pt x="2369916" y="416847"/>
                  </a:lnTo>
                  <a:lnTo>
                    <a:pt x="2369916" y="365468"/>
                  </a:lnTo>
                  <a:lnTo>
                    <a:pt x="2403144" y="371142"/>
                  </a:lnTo>
                  <a:lnTo>
                    <a:pt x="2447662" y="325530"/>
                  </a:lnTo>
                  <a:lnTo>
                    <a:pt x="2456841" y="388672"/>
                  </a:lnTo>
                  <a:lnTo>
                    <a:pt x="2514026" y="416847"/>
                  </a:lnTo>
                  <a:close/>
                </a:path>
                <a:path w="11160125" h="7228840">
                  <a:moveTo>
                    <a:pt x="2369916" y="365468"/>
                  </a:moveTo>
                  <a:lnTo>
                    <a:pt x="2369916" y="416847"/>
                  </a:lnTo>
                  <a:lnTo>
                    <a:pt x="2340268" y="360404"/>
                  </a:lnTo>
                  <a:lnTo>
                    <a:pt x="2369916" y="365468"/>
                  </a:lnTo>
                  <a:close/>
                </a:path>
                <a:path w="11160125" h="7228840">
                  <a:moveTo>
                    <a:pt x="5537026" y="6878588"/>
                  </a:moveTo>
                  <a:lnTo>
                    <a:pt x="5537026" y="6931485"/>
                  </a:lnTo>
                  <a:lnTo>
                    <a:pt x="5485256" y="6894132"/>
                  </a:lnTo>
                  <a:lnTo>
                    <a:pt x="5537026" y="6878588"/>
                  </a:lnTo>
                  <a:close/>
                </a:path>
                <a:path w="11160125" h="7228840">
                  <a:moveTo>
                    <a:pt x="5647265" y="6978658"/>
                  </a:moveTo>
                  <a:lnTo>
                    <a:pt x="5587051" y="6957549"/>
                  </a:lnTo>
                  <a:lnTo>
                    <a:pt x="5535557" y="6995269"/>
                  </a:lnTo>
                  <a:lnTo>
                    <a:pt x="5537026" y="6931485"/>
                  </a:lnTo>
                  <a:lnTo>
                    <a:pt x="5537026" y="6878588"/>
                  </a:lnTo>
                  <a:lnTo>
                    <a:pt x="5546388" y="6875776"/>
                  </a:lnTo>
                  <a:lnTo>
                    <a:pt x="5565847" y="6815021"/>
                  </a:lnTo>
                  <a:lnTo>
                    <a:pt x="5602196" y="6867517"/>
                  </a:lnTo>
                  <a:lnTo>
                    <a:pt x="5627347" y="6867408"/>
                  </a:lnTo>
                  <a:lnTo>
                    <a:pt x="5627347" y="6917994"/>
                  </a:lnTo>
                  <a:lnTo>
                    <a:pt x="5647265" y="6978658"/>
                  </a:lnTo>
                  <a:close/>
                </a:path>
                <a:path w="11160125" h="7228840">
                  <a:moveTo>
                    <a:pt x="5665990" y="6867241"/>
                  </a:moveTo>
                  <a:lnTo>
                    <a:pt x="5627347" y="6917994"/>
                  </a:lnTo>
                  <a:lnTo>
                    <a:pt x="5627347" y="6867408"/>
                  </a:lnTo>
                  <a:lnTo>
                    <a:pt x="5665990" y="6867241"/>
                  </a:lnTo>
                  <a:close/>
                </a:path>
                <a:path w="11160125" h="7228840">
                  <a:moveTo>
                    <a:pt x="561752" y="225906"/>
                  </a:moveTo>
                  <a:lnTo>
                    <a:pt x="561752" y="277806"/>
                  </a:lnTo>
                  <a:lnTo>
                    <a:pt x="512736" y="236966"/>
                  </a:lnTo>
                  <a:lnTo>
                    <a:pt x="561752" y="225906"/>
                  </a:lnTo>
                  <a:close/>
                </a:path>
                <a:path w="11160125" h="7228840">
                  <a:moveTo>
                    <a:pt x="668412" y="332596"/>
                  </a:moveTo>
                  <a:lnTo>
                    <a:pt x="609850" y="307358"/>
                  </a:lnTo>
                  <a:lnTo>
                    <a:pt x="555877" y="341315"/>
                  </a:lnTo>
                  <a:lnTo>
                    <a:pt x="561752" y="277806"/>
                  </a:lnTo>
                  <a:lnTo>
                    <a:pt x="561752" y="225906"/>
                  </a:lnTo>
                  <a:lnTo>
                    <a:pt x="574970" y="222924"/>
                  </a:lnTo>
                  <a:lnTo>
                    <a:pt x="598743" y="163728"/>
                  </a:lnTo>
                  <a:lnTo>
                    <a:pt x="631329" y="218610"/>
                  </a:lnTo>
                  <a:lnTo>
                    <a:pt x="652807" y="220036"/>
                  </a:lnTo>
                  <a:lnTo>
                    <a:pt x="652807" y="270739"/>
                  </a:lnTo>
                  <a:lnTo>
                    <a:pt x="668412" y="332596"/>
                  </a:lnTo>
                  <a:close/>
                </a:path>
                <a:path w="11160125" h="7228840">
                  <a:moveTo>
                    <a:pt x="694939" y="222832"/>
                  </a:moveTo>
                  <a:lnTo>
                    <a:pt x="652807" y="270739"/>
                  </a:lnTo>
                  <a:lnTo>
                    <a:pt x="652807" y="220036"/>
                  </a:lnTo>
                  <a:lnTo>
                    <a:pt x="694939" y="222832"/>
                  </a:lnTo>
                  <a:close/>
                </a:path>
                <a:path w="11160125" h="7228840">
                  <a:moveTo>
                    <a:pt x="173941" y="1024588"/>
                  </a:moveTo>
                  <a:lnTo>
                    <a:pt x="111065" y="1013942"/>
                  </a:lnTo>
                  <a:lnTo>
                    <a:pt x="66639" y="1059739"/>
                  </a:lnTo>
                  <a:lnTo>
                    <a:pt x="57276" y="996597"/>
                  </a:lnTo>
                  <a:lnTo>
                    <a:pt x="0" y="968513"/>
                  </a:lnTo>
                  <a:lnTo>
                    <a:pt x="57184" y="940154"/>
                  </a:lnTo>
                  <a:lnTo>
                    <a:pt x="66180" y="877012"/>
                  </a:lnTo>
                  <a:lnTo>
                    <a:pt x="110790" y="922625"/>
                  </a:lnTo>
                  <a:lnTo>
                    <a:pt x="144109" y="916838"/>
                  </a:lnTo>
                  <a:lnTo>
                    <a:pt x="144109" y="968238"/>
                  </a:lnTo>
                  <a:lnTo>
                    <a:pt x="173941" y="1024588"/>
                  </a:lnTo>
                  <a:close/>
                </a:path>
                <a:path w="11160125" h="7228840">
                  <a:moveTo>
                    <a:pt x="173665" y="911704"/>
                  </a:moveTo>
                  <a:lnTo>
                    <a:pt x="144109" y="968238"/>
                  </a:lnTo>
                  <a:lnTo>
                    <a:pt x="144109" y="916838"/>
                  </a:lnTo>
                  <a:lnTo>
                    <a:pt x="173665" y="911704"/>
                  </a:lnTo>
                  <a:close/>
                </a:path>
                <a:path w="11160125" h="7228840">
                  <a:moveTo>
                    <a:pt x="1225299" y="1906832"/>
                  </a:moveTo>
                  <a:lnTo>
                    <a:pt x="1162423" y="1917295"/>
                  </a:lnTo>
                  <a:lnTo>
                    <a:pt x="1135254" y="1975022"/>
                  </a:lnTo>
                  <a:lnTo>
                    <a:pt x="1105973" y="1918396"/>
                  </a:lnTo>
                  <a:lnTo>
                    <a:pt x="1042638" y="1910412"/>
                  </a:lnTo>
                  <a:lnTo>
                    <a:pt x="1087431" y="1865074"/>
                  </a:lnTo>
                  <a:lnTo>
                    <a:pt x="1087431" y="1808412"/>
                  </a:lnTo>
                  <a:lnTo>
                    <a:pt x="1132408" y="1830934"/>
                  </a:lnTo>
                  <a:lnTo>
                    <a:pt x="1178762" y="1805439"/>
                  </a:lnTo>
                  <a:lnTo>
                    <a:pt x="1178762" y="1863239"/>
                  </a:lnTo>
                  <a:lnTo>
                    <a:pt x="1225299" y="1906832"/>
                  </a:lnTo>
                  <a:close/>
                </a:path>
                <a:path w="11160125" h="7228840">
                  <a:moveTo>
                    <a:pt x="1087431" y="1808412"/>
                  </a:moveTo>
                  <a:lnTo>
                    <a:pt x="1087431" y="1865074"/>
                  </a:lnTo>
                  <a:lnTo>
                    <a:pt x="1075407" y="1802391"/>
                  </a:lnTo>
                  <a:lnTo>
                    <a:pt x="1087431" y="1808412"/>
                  </a:lnTo>
                  <a:close/>
                </a:path>
                <a:path w="11160125" h="7228840">
                  <a:moveTo>
                    <a:pt x="1188308" y="1800189"/>
                  </a:moveTo>
                  <a:lnTo>
                    <a:pt x="1178762" y="1863239"/>
                  </a:lnTo>
                  <a:lnTo>
                    <a:pt x="1178762" y="1805439"/>
                  </a:lnTo>
                  <a:lnTo>
                    <a:pt x="1188308" y="1800189"/>
                  </a:lnTo>
                  <a:close/>
                </a:path>
                <a:path w="11160125" h="7228840">
                  <a:moveTo>
                    <a:pt x="2334118" y="1347512"/>
                  </a:moveTo>
                  <a:lnTo>
                    <a:pt x="2334118" y="1398209"/>
                  </a:lnTo>
                  <a:lnTo>
                    <a:pt x="2295750" y="1347181"/>
                  </a:lnTo>
                  <a:lnTo>
                    <a:pt x="2334118" y="1347512"/>
                  </a:lnTo>
                  <a:close/>
                </a:path>
                <a:path w="11160125" h="7228840">
                  <a:moveTo>
                    <a:pt x="2425357" y="1475943"/>
                  </a:moveTo>
                  <a:lnTo>
                    <a:pt x="2374138" y="1437948"/>
                  </a:lnTo>
                  <a:lnTo>
                    <a:pt x="2313741" y="1458598"/>
                  </a:lnTo>
                  <a:lnTo>
                    <a:pt x="2334118" y="1398209"/>
                  </a:lnTo>
                  <a:lnTo>
                    <a:pt x="2334118" y="1347512"/>
                  </a:lnTo>
                  <a:lnTo>
                    <a:pt x="2359636" y="1347732"/>
                  </a:lnTo>
                  <a:lnTo>
                    <a:pt x="2396260" y="1295603"/>
                  </a:lnTo>
                  <a:lnTo>
                    <a:pt x="2415352" y="1356451"/>
                  </a:lnTo>
                  <a:lnTo>
                    <a:pt x="2424347" y="1359210"/>
                  </a:lnTo>
                  <a:lnTo>
                    <a:pt x="2424347" y="1412159"/>
                  </a:lnTo>
                  <a:lnTo>
                    <a:pt x="2425357" y="1475943"/>
                  </a:lnTo>
                  <a:close/>
                </a:path>
                <a:path w="11160125" h="7228840">
                  <a:moveTo>
                    <a:pt x="2476392" y="1375173"/>
                  </a:moveTo>
                  <a:lnTo>
                    <a:pt x="2424347" y="1412159"/>
                  </a:lnTo>
                  <a:lnTo>
                    <a:pt x="2424347" y="1359210"/>
                  </a:lnTo>
                  <a:lnTo>
                    <a:pt x="2476392" y="1375173"/>
                  </a:lnTo>
                  <a:close/>
                </a:path>
                <a:path w="11160125" h="7228840">
                  <a:moveTo>
                    <a:pt x="2178167" y="2201903"/>
                  </a:moveTo>
                  <a:lnTo>
                    <a:pt x="2178167" y="2254847"/>
                  </a:lnTo>
                  <a:lnTo>
                    <a:pt x="2126215" y="2217862"/>
                  </a:lnTo>
                  <a:lnTo>
                    <a:pt x="2178167" y="2201903"/>
                  </a:lnTo>
                  <a:close/>
                </a:path>
                <a:path w="11160125" h="7228840">
                  <a:moveTo>
                    <a:pt x="2288774" y="2301286"/>
                  </a:moveTo>
                  <a:lnTo>
                    <a:pt x="2228468" y="2280637"/>
                  </a:lnTo>
                  <a:lnTo>
                    <a:pt x="2177158" y="2318632"/>
                  </a:lnTo>
                  <a:lnTo>
                    <a:pt x="2178167" y="2254847"/>
                  </a:lnTo>
                  <a:lnTo>
                    <a:pt x="2178167" y="2201903"/>
                  </a:lnTo>
                  <a:lnTo>
                    <a:pt x="2187163" y="2199139"/>
                  </a:lnTo>
                  <a:lnTo>
                    <a:pt x="2206255" y="2138292"/>
                  </a:lnTo>
                  <a:lnTo>
                    <a:pt x="2242971" y="2190421"/>
                  </a:lnTo>
                  <a:lnTo>
                    <a:pt x="2268488" y="2190201"/>
                  </a:lnTo>
                  <a:lnTo>
                    <a:pt x="2268488" y="2240806"/>
                  </a:lnTo>
                  <a:lnTo>
                    <a:pt x="2288774" y="2301286"/>
                  </a:lnTo>
                  <a:close/>
                </a:path>
                <a:path w="11160125" h="7228840">
                  <a:moveTo>
                    <a:pt x="2306765" y="2189870"/>
                  </a:moveTo>
                  <a:lnTo>
                    <a:pt x="2268488" y="2240806"/>
                  </a:lnTo>
                  <a:lnTo>
                    <a:pt x="2268488" y="2190201"/>
                  </a:lnTo>
                  <a:lnTo>
                    <a:pt x="2306765" y="2189870"/>
                  </a:lnTo>
                  <a:close/>
                </a:path>
                <a:path w="11160125" h="7228840">
                  <a:moveTo>
                    <a:pt x="3430912" y="2236492"/>
                  </a:moveTo>
                  <a:lnTo>
                    <a:pt x="3369046" y="2220982"/>
                  </a:lnTo>
                  <a:lnTo>
                    <a:pt x="3321132" y="2263107"/>
                  </a:lnTo>
                  <a:lnTo>
                    <a:pt x="3316726" y="2199507"/>
                  </a:lnTo>
                  <a:lnTo>
                    <a:pt x="3261928" y="2167018"/>
                  </a:lnTo>
                  <a:lnTo>
                    <a:pt x="3321040" y="2143156"/>
                  </a:lnTo>
                  <a:lnTo>
                    <a:pt x="3335084" y="2080932"/>
                  </a:lnTo>
                  <a:lnTo>
                    <a:pt x="3375930" y="2129848"/>
                  </a:lnTo>
                  <a:lnTo>
                    <a:pt x="3405578" y="2127064"/>
                  </a:lnTo>
                  <a:lnTo>
                    <a:pt x="3405578" y="2177939"/>
                  </a:lnTo>
                  <a:lnTo>
                    <a:pt x="3430912" y="2236492"/>
                  </a:lnTo>
                  <a:close/>
                </a:path>
                <a:path w="11160125" h="7228840">
                  <a:moveTo>
                    <a:pt x="3439449" y="2123883"/>
                  </a:moveTo>
                  <a:lnTo>
                    <a:pt x="3405578" y="2177939"/>
                  </a:lnTo>
                  <a:lnTo>
                    <a:pt x="3405578" y="2127064"/>
                  </a:lnTo>
                  <a:lnTo>
                    <a:pt x="3439449" y="2123883"/>
                  </a:lnTo>
                  <a:close/>
                </a:path>
                <a:path w="11160125" h="7228840">
                  <a:moveTo>
                    <a:pt x="4054623" y="3384520"/>
                  </a:moveTo>
                  <a:lnTo>
                    <a:pt x="3991472" y="3375710"/>
                  </a:lnTo>
                  <a:lnTo>
                    <a:pt x="3948422" y="3422791"/>
                  </a:lnTo>
                  <a:lnTo>
                    <a:pt x="3937224" y="3360016"/>
                  </a:lnTo>
                  <a:lnTo>
                    <a:pt x="3879121" y="3333676"/>
                  </a:lnTo>
                  <a:lnTo>
                    <a:pt x="3935388" y="3303574"/>
                  </a:lnTo>
                  <a:lnTo>
                    <a:pt x="3942548" y="3240156"/>
                  </a:lnTo>
                  <a:lnTo>
                    <a:pt x="3988534" y="3284392"/>
                  </a:lnTo>
                  <a:lnTo>
                    <a:pt x="4023139" y="3277330"/>
                  </a:lnTo>
                  <a:lnTo>
                    <a:pt x="4023139" y="3328995"/>
                  </a:lnTo>
                  <a:lnTo>
                    <a:pt x="4054623" y="3384520"/>
                  </a:lnTo>
                  <a:close/>
                </a:path>
                <a:path w="11160125" h="7228840">
                  <a:moveTo>
                    <a:pt x="4051043" y="3271636"/>
                  </a:moveTo>
                  <a:lnTo>
                    <a:pt x="4023139" y="3328995"/>
                  </a:lnTo>
                  <a:lnTo>
                    <a:pt x="4023139" y="3277330"/>
                  </a:lnTo>
                  <a:lnTo>
                    <a:pt x="4051043" y="3271636"/>
                  </a:lnTo>
                  <a:close/>
                </a:path>
                <a:path w="11160125" h="7228840">
                  <a:moveTo>
                    <a:pt x="4965360" y="3014295"/>
                  </a:moveTo>
                  <a:lnTo>
                    <a:pt x="4901566" y="3014662"/>
                  </a:lnTo>
                  <a:lnTo>
                    <a:pt x="4865584" y="3067342"/>
                  </a:lnTo>
                  <a:lnTo>
                    <a:pt x="4845666" y="3006770"/>
                  </a:lnTo>
                  <a:lnTo>
                    <a:pt x="4784351" y="2988873"/>
                  </a:lnTo>
                  <a:lnTo>
                    <a:pt x="4835844" y="2951153"/>
                  </a:lnTo>
                  <a:lnTo>
                    <a:pt x="4835844" y="2888845"/>
                  </a:lnTo>
                  <a:lnTo>
                    <a:pt x="4885686" y="2924630"/>
                  </a:lnTo>
                  <a:lnTo>
                    <a:pt x="4926257" y="2910116"/>
                  </a:lnTo>
                  <a:lnTo>
                    <a:pt x="4926257" y="2963910"/>
                  </a:lnTo>
                  <a:lnTo>
                    <a:pt x="4965360" y="3014295"/>
                  </a:lnTo>
                  <a:close/>
                </a:path>
                <a:path w="11160125" h="7228840">
                  <a:moveTo>
                    <a:pt x="4835844" y="2888845"/>
                  </a:moveTo>
                  <a:lnTo>
                    <a:pt x="4835844" y="2951153"/>
                  </a:lnTo>
                  <a:lnTo>
                    <a:pt x="4833917" y="2887461"/>
                  </a:lnTo>
                  <a:lnTo>
                    <a:pt x="4835844" y="2888845"/>
                  </a:lnTo>
                  <a:close/>
                </a:path>
                <a:path w="11160125" h="7228840">
                  <a:moveTo>
                    <a:pt x="4945717" y="2903154"/>
                  </a:moveTo>
                  <a:lnTo>
                    <a:pt x="4926257" y="2963910"/>
                  </a:lnTo>
                  <a:lnTo>
                    <a:pt x="4926257" y="2910116"/>
                  </a:lnTo>
                  <a:lnTo>
                    <a:pt x="4945717" y="2903154"/>
                  </a:lnTo>
                  <a:close/>
                </a:path>
                <a:path w="11160125" h="7228840">
                  <a:moveTo>
                    <a:pt x="3598245" y="4528582"/>
                  </a:moveTo>
                  <a:lnTo>
                    <a:pt x="3598245" y="4580822"/>
                  </a:lnTo>
                  <a:lnTo>
                    <a:pt x="3548311" y="4541175"/>
                  </a:lnTo>
                  <a:lnTo>
                    <a:pt x="3598245" y="4528582"/>
                  </a:lnTo>
                  <a:close/>
                </a:path>
                <a:path w="11160125" h="7228840">
                  <a:moveTo>
                    <a:pt x="3706281" y="4632951"/>
                  </a:moveTo>
                  <a:lnTo>
                    <a:pt x="3647077" y="4609181"/>
                  </a:lnTo>
                  <a:lnTo>
                    <a:pt x="3593839" y="4644423"/>
                  </a:lnTo>
                  <a:lnTo>
                    <a:pt x="3598245" y="4580822"/>
                  </a:lnTo>
                  <a:lnTo>
                    <a:pt x="3598245" y="4528582"/>
                  </a:lnTo>
                  <a:lnTo>
                    <a:pt x="3610177" y="4525573"/>
                  </a:lnTo>
                  <a:lnTo>
                    <a:pt x="3632391" y="4465827"/>
                  </a:lnTo>
                  <a:lnTo>
                    <a:pt x="3666353" y="4519883"/>
                  </a:lnTo>
                  <a:lnTo>
                    <a:pt x="3689117" y="4520867"/>
                  </a:lnTo>
                  <a:lnTo>
                    <a:pt x="3689117" y="4571553"/>
                  </a:lnTo>
                  <a:lnTo>
                    <a:pt x="3706281" y="4632951"/>
                  </a:lnTo>
                  <a:close/>
                </a:path>
                <a:path w="11160125" h="7228840">
                  <a:moveTo>
                    <a:pt x="3730055" y="4522636"/>
                  </a:moveTo>
                  <a:lnTo>
                    <a:pt x="3689117" y="4571553"/>
                  </a:lnTo>
                  <a:lnTo>
                    <a:pt x="3689117" y="4520867"/>
                  </a:lnTo>
                  <a:lnTo>
                    <a:pt x="3730055" y="4522636"/>
                  </a:lnTo>
                  <a:close/>
                </a:path>
                <a:path w="11160125" h="7228840">
                  <a:moveTo>
                    <a:pt x="4368268" y="4997669"/>
                  </a:moveTo>
                  <a:lnTo>
                    <a:pt x="4305300" y="4987758"/>
                  </a:lnTo>
                  <a:lnTo>
                    <a:pt x="4261333" y="5034013"/>
                  </a:lnTo>
                  <a:lnTo>
                    <a:pt x="4251328" y="4970963"/>
                  </a:lnTo>
                  <a:lnTo>
                    <a:pt x="4193776" y="4943430"/>
                  </a:lnTo>
                  <a:lnTo>
                    <a:pt x="4250594" y="4914520"/>
                  </a:lnTo>
                  <a:lnTo>
                    <a:pt x="4259038" y="4851286"/>
                  </a:lnTo>
                  <a:lnTo>
                    <a:pt x="4304107" y="4896349"/>
                  </a:lnTo>
                  <a:lnTo>
                    <a:pt x="4337886" y="4890127"/>
                  </a:lnTo>
                  <a:lnTo>
                    <a:pt x="4337886" y="4941594"/>
                  </a:lnTo>
                  <a:lnTo>
                    <a:pt x="4368268" y="4997669"/>
                  </a:lnTo>
                  <a:close/>
                </a:path>
                <a:path w="11160125" h="7228840">
                  <a:moveTo>
                    <a:pt x="4366891" y="4884785"/>
                  </a:moveTo>
                  <a:lnTo>
                    <a:pt x="4337886" y="4941594"/>
                  </a:lnTo>
                  <a:lnTo>
                    <a:pt x="4337886" y="4890127"/>
                  </a:lnTo>
                  <a:lnTo>
                    <a:pt x="4366891" y="4884785"/>
                  </a:lnTo>
                  <a:close/>
                </a:path>
                <a:path w="11160125" h="7228840">
                  <a:moveTo>
                    <a:pt x="7221273" y="3349094"/>
                  </a:moveTo>
                  <a:lnTo>
                    <a:pt x="7159132" y="3334410"/>
                  </a:lnTo>
                  <a:lnTo>
                    <a:pt x="7111860" y="3377178"/>
                  </a:lnTo>
                  <a:lnTo>
                    <a:pt x="7106628" y="3313577"/>
                  </a:lnTo>
                  <a:lnTo>
                    <a:pt x="7051371" y="3281823"/>
                  </a:lnTo>
                  <a:lnTo>
                    <a:pt x="7110208" y="3257227"/>
                  </a:lnTo>
                  <a:lnTo>
                    <a:pt x="7123334" y="3194819"/>
                  </a:lnTo>
                  <a:lnTo>
                    <a:pt x="7164915" y="3243185"/>
                  </a:lnTo>
                  <a:lnTo>
                    <a:pt x="7195113" y="3239951"/>
                  </a:lnTo>
                  <a:lnTo>
                    <a:pt x="7195113" y="3290908"/>
                  </a:lnTo>
                  <a:lnTo>
                    <a:pt x="7221273" y="3349094"/>
                  </a:lnTo>
                  <a:close/>
                </a:path>
                <a:path w="11160125" h="7228840">
                  <a:moveTo>
                    <a:pt x="7228341" y="3236393"/>
                  </a:moveTo>
                  <a:lnTo>
                    <a:pt x="7195113" y="3290908"/>
                  </a:lnTo>
                  <a:lnTo>
                    <a:pt x="7195113" y="3239951"/>
                  </a:lnTo>
                  <a:lnTo>
                    <a:pt x="7228341" y="3236393"/>
                  </a:lnTo>
                  <a:close/>
                </a:path>
                <a:path w="11160125" h="7228840">
                  <a:moveTo>
                    <a:pt x="7506005" y="4721607"/>
                  </a:moveTo>
                  <a:lnTo>
                    <a:pt x="7442486" y="4715733"/>
                  </a:lnTo>
                  <a:lnTo>
                    <a:pt x="7401640" y="4764742"/>
                  </a:lnTo>
                  <a:lnTo>
                    <a:pt x="7387596" y="4702517"/>
                  </a:lnTo>
                  <a:lnTo>
                    <a:pt x="7328300" y="4678839"/>
                  </a:lnTo>
                  <a:lnTo>
                    <a:pt x="7383190" y="4646259"/>
                  </a:lnTo>
                  <a:lnTo>
                    <a:pt x="7387413" y="4582566"/>
                  </a:lnTo>
                  <a:lnTo>
                    <a:pt x="7435327" y="4624691"/>
                  </a:lnTo>
                  <a:lnTo>
                    <a:pt x="7471951" y="4615401"/>
                  </a:lnTo>
                  <a:lnTo>
                    <a:pt x="7471951" y="4667643"/>
                  </a:lnTo>
                  <a:lnTo>
                    <a:pt x="7506005" y="4721607"/>
                  </a:lnTo>
                  <a:close/>
                </a:path>
                <a:path w="11160125" h="7228840">
                  <a:moveTo>
                    <a:pt x="7497193" y="4608997"/>
                  </a:moveTo>
                  <a:lnTo>
                    <a:pt x="7471951" y="4667643"/>
                  </a:lnTo>
                  <a:lnTo>
                    <a:pt x="7471951" y="4615401"/>
                  </a:lnTo>
                  <a:lnTo>
                    <a:pt x="7497193" y="4608997"/>
                  </a:lnTo>
                  <a:close/>
                </a:path>
                <a:path w="11160125" h="7228840">
                  <a:moveTo>
                    <a:pt x="8085289" y="3716750"/>
                  </a:moveTo>
                  <a:lnTo>
                    <a:pt x="8024157" y="3698486"/>
                  </a:lnTo>
                  <a:lnTo>
                    <a:pt x="7974499" y="3738501"/>
                  </a:lnTo>
                  <a:lnTo>
                    <a:pt x="7972939" y="3674716"/>
                  </a:lnTo>
                  <a:lnTo>
                    <a:pt x="7919517" y="3639841"/>
                  </a:lnTo>
                  <a:lnTo>
                    <a:pt x="7979731" y="3618733"/>
                  </a:lnTo>
                  <a:lnTo>
                    <a:pt x="7996345" y="3557151"/>
                  </a:lnTo>
                  <a:lnTo>
                    <a:pt x="8035080" y="3607811"/>
                  </a:lnTo>
                  <a:lnTo>
                    <a:pt x="8062525" y="3606467"/>
                  </a:lnTo>
                  <a:lnTo>
                    <a:pt x="8062525" y="3657187"/>
                  </a:lnTo>
                  <a:lnTo>
                    <a:pt x="8085289" y="3716750"/>
                  </a:lnTo>
                  <a:close/>
                </a:path>
                <a:path w="11160125" h="7228840">
                  <a:moveTo>
                    <a:pt x="8098782" y="3604691"/>
                  </a:moveTo>
                  <a:lnTo>
                    <a:pt x="8062525" y="3657187"/>
                  </a:lnTo>
                  <a:lnTo>
                    <a:pt x="8062525" y="3606467"/>
                  </a:lnTo>
                  <a:lnTo>
                    <a:pt x="8098782" y="3604691"/>
                  </a:lnTo>
                  <a:close/>
                </a:path>
                <a:path w="11160125" h="7228840">
                  <a:moveTo>
                    <a:pt x="10073544" y="6667937"/>
                  </a:moveTo>
                  <a:lnTo>
                    <a:pt x="10073544" y="6718931"/>
                  </a:lnTo>
                  <a:lnTo>
                    <a:pt x="10029026" y="6673227"/>
                  </a:lnTo>
                  <a:lnTo>
                    <a:pt x="10073544" y="6667937"/>
                  </a:lnTo>
                  <a:close/>
                </a:path>
                <a:path w="11160125" h="7228840">
                  <a:moveTo>
                    <a:pt x="10174054" y="6784368"/>
                  </a:moveTo>
                  <a:lnTo>
                    <a:pt x="10118338" y="6753255"/>
                  </a:lnTo>
                  <a:lnTo>
                    <a:pt x="10061153" y="6781431"/>
                  </a:lnTo>
                  <a:lnTo>
                    <a:pt x="10073544" y="6718931"/>
                  </a:lnTo>
                  <a:lnTo>
                    <a:pt x="10073544" y="6667937"/>
                  </a:lnTo>
                  <a:lnTo>
                    <a:pt x="10092361" y="6665701"/>
                  </a:lnTo>
                  <a:lnTo>
                    <a:pt x="10122009" y="6609259"/>
                  </a:lnTo>
                  <a:lnTo>
                    <a:pt x="10148812" y="6667169"/>
                  </a:lnTo>
                  <a:lnTo>
                    <a:pt x="10164875" y="6669913"/>
                  </a:lnTo>
                  <a:lnTo>
                    <a:pt x="10164875" y="6721226"/>
                  </a:lnTo>
                  <a:lnTo>
                    <a:pt x="10174054" y="6784368"/>
                  </a:lnTo>
                  <a:close/>
                </a:path>
                <a:path w="11160125" h="7228840">
                  <a:moveTo>
                    <a:pt x="10211688" y="6677907"/>
                  </a:moveTo>
                  <a:lnTo>
                    <a:pt x="10164875" y="6721226"/>
                  </a:lnTo>
                  <a:lnTo>
                    <a:pt x="10164875" y="6669913"/>
                  </a:lnTo>
                  <a:lnTo>
                    <a:pt x="10211688" y="6677907"/>
                  </a:lnTo>
                  <a:close/>
                </a:path>
                <a:path w="11160125" h="7228840">
                  <a:moveTo>
                    <a:pt x="8331285" y="6680385"/>
                  </a:moveTo>
                  <a:lnTo>
                    <a:pt x="8268960" y="6666802"/>
                  </a:lnTo>
                  <a:lnTo>
                    <a:pt x="8222515" y="6710488"/>
                  </a:lnTo>
                  <a:lnTo>
                    <a:pt x="8216089" y="6646979"/>
                  </a:lnTo>
                  <a:lnTo>
                    <a:pt x="8160281" y="6616234"/>
                  </a:lnTo>
                  <a:lnTo>
                    <a:pt x="8218660" y="6590536"/>
                  </a:lnTo>
                  <a:lnTo>
                    <a:pt x="8230592" y="6527945"/>
                  </a:lnTo>
                  <a:lnTo>
                    <a:pt x="8273091" y="6575577"/>
                  </a:lnTo>
                  <a:lnTo>
                    <a:pt x="8304207" y="6571648"/>
                  </a:lnTo>
                  <a:lnTo>
                    <a:pt x="8304207" y="6622658"/>
                  </a:lnTo>
                  <a:lnTo>
                    <a:pt x="8331285" y="6680385"/>
                  </a:lnTo>
                  <a:close/>
                </a:path>
                <a:path w="11160125" h="7228840">
                  <a:moveTo>
                    <a:pt x="8336334" y="6567592"/>
                  </a:moveTo>
                  <a:lnTo>
                    <a:pt x="8304207" y="6622658"/>
                  </a:lnTo>
                  <a:lnTo>
                    <a:pt x="8304207" y="6571648"/>
                  </a:lnTo>
                  <a:lnTo>
                    <a:pt x="8336334" y="6567592"/>
                  </a:lnTo>
                  <a:close/>
                </a:path>
                <a:path w="11160125" h="7228840">
                  <a:moveTo>
                    <a:pt x="10336522" y="6298137"/>
                  </a:moveTo>
                  <a:lnTo>
                    <a:pt x="10273370" y="6289052"/>
                  </a:lnTo>
                  <a:lnTo>
                    <a:pt x="10230137" y="6335949"/>
                  </a:lnTo>
                  <a:lnTo>
                    <a:pt x="10219215" y="6273083"/>
                  </a:lnTo>
                  <a:lnTo>
                    <a:pt x="10161295" y="6246376"/>
                  </a:lnTo>
                  <a:lnTo>
                    <a:pt x="10217746" y="6216640"/>
                  </a:lnTo>
                  <a:lnTo>
                    <a:pt x="10225181" y="6153315"/>
                  </a:lnTo>
                  <a:lnTo>
                    <a:pt x="10270892" y="6197734"/>
                  </a:lnTo>
                  <a:lnTo>
                    <a:pt x="10305313" y="6190871"/>
                  </a:lnTo>
                  <a:lnTo>
                    <a:pt x="10305313" y="6242521"/>
                  </a:lnTo>
                  <a:lnTo>
                    <a:pt x="10336522" y="6298137"/>
                  </a:lnTo>
                  <a:close/>
                </a:path>
                <a:path w="11160125" h="7228840">
                  <a:moveTo>
                    <a:pt x="10333493" y="6185253"/>
                  </a:moveTo>
                  <a:lnTo>
                    <a:pt x="10305313" y="6242521"/>
                  </a:lnTo>
                  <a:lnTo>
                    <a:pt x="10305313" y="6190871"/>
                  </a:lnTo>
                  <a:lnTo>
                    <a:pt x="10333493" y="6185253"/>
                  </a:lnTo>
                  <a:close/>
                </a:path>
              </a:pathLst>
            </a:custGeom>
            <a:solidFill>
              <a:srgbClr val="90D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54545" y="3049240"/>
              <a:ext cx="10966450" cy="7091680"/>
            </a:xfrm>
            <a:custGeom>
              <a:avLst/>
              <a:gdLst/>
              <a:ahLst/>
              <a:cxnLst/>
              <a:rect l="l" t="t" r="r" b="b"/>
              <a:pathLst>
                <a:path w="10966450" h="7091680">
                  <a:moveTo>
                    <a:pt x="10614461" y="2811653"/>
                  </a:moveTo>
                  <a:lnTo>
                    <a:pt x="10553329" y="2829825"/>
                  </a:lnTo>
                  <a:lnTo>
                    <a:pt x="10533502" y="2890489"/>
                  </a:lnTo>
                  <a:lnTo>
                    <a:pt x="10497429" y="2837901"/>
                  </a:lnTo>
                  <a:lnTo>
                    <a:pt x="10433635" y="2837810"/>
                  </a:lnTo>
                  <a:lnTo>
                    <a:pt x="10472462" y="2787241"/>
                  </a:lnTo>
                  <a:lnTo>
                    <a:pt x="10472462" y="2733533"/>
                  </a:lnTo>
                  <a:lnTo>
                    <a:pt x="10512941" y="2747869"/>
                  </a:lnTo>
                  <a:lnTo>
                    <a:pt x="10562875" y="2711624"/>
                  </a:lnTo>
                  <a:lnTo>
                    <a:pt x="10562875" y="2774209"/>
                  </a:lnTo>
                  <a:lnTo>
                    <a:pt x="10614461" y="2811653"/>
                  </a:lnTo>
                  <a:close/>
                </a:path>
                <a:path w="10966450" h="7091680">
                  <a:moveTo>
                    <a:pt x="10472462" y="2733533"/>
                  </a:moveTo>
                  <a:lnTo>
                    <a:pt x="10472462" y="2787241"/>
                  </a:lnTo>
                  <a:lnTo>
                    <a:pt x="10452819" y="2726577"/>
                  </a:lnTo>
                  <a:lnTo>
                    <a:pt x="10472462" y="2733533"/>
                  </a:lnTo>
                  <a:close/>
                </a:path>
                <a:path w="10966450" h="7091680">
                  <a:moveTo>
                    <a:pt x="10564527" y="2710424"/>
                  </a:moveTo>
                  <a:lnTo>
                    <a:pt x="10562875" y="2774209"/>
                  </a:lnTo>
                  <a:lnTo>
                    <a:pt x="10562875" y="2711624"/>
                  </a:lnTo>
                  <a:lnTo>
                    <a:pt x="10564527" y="2710424"/>
                  </a:lnTo>
                  <a:close/>
                </a:path>
                <a:path w="10966450" h="7091680">
                  <a:moveTo>
                    <a:pt x="9518951" y="2648017"/>
                  </a:moveTo>
                  <a:lnTo>
                    <a:pt x="9455158" y="2647741"/>
                  </a:lnTo>
                  <a:lnTo>
                    <a:pt x="9418717" y="2700054"/>
                  </a:lnTo>
                  <a:lnTo>
                    <a:pt x="9399350" y="2639298"/>
                  </a:lnTo>
                  <a:lnTo>
                    <a:pt x="9338218" y="2620851"/>
                  </a:lnTo>
                  <a:lnTo>
                    <a:pt x="9390079" y="2583590"/>
                  </a:lnTo>
                  <a:lnTo>
                    <a:pt x="9390079" y="2520906"/>
                  </a:lnTo>
                  <a:lnTo>
                    <a:pt x="9440196" y="2557617"/>
                  </a:lnTo>
                  <a:lnTo>
                    <a:pt x="9480400" y="2543646"/>
                  </a:lnTo>
                  <a:lnTo>
                    <a:pt x="9480400" y="2597172"/>
                  </a:lnTo>
                  <a:lnTo>
                    <a:pt x="9518951" y="2648017"/>
                  </a:lnTo>
                  <a:close/>
                </a:path>
                <a:path w="10966450" h="7091680">
                  <a:moveTo>
                    <a:pt x="9390079" y="2520906"/>
                  </a:moveTo>
                  <a:lnTo>
                    <a:pt x="9390079" y="2583590"/>
                  </a:lnTo>
                  <a:lnTo>
                    <a:pt x="9388702" y="2519897"/>
                  </a:lnTo>
                  <a:lnTo>
                    <a:pt x="9390079" y="2520906"/>
                  </a:lnTo>
                  <a:close/>
                </a:path>
                <a:path w="10966450" h="7091680">
                  <a:moveTo>
                    <a:pt x="9500410" y="2536692"/>
                  </a:moveTo>
                  <a:lnTo>
                    <a:pt x="9480400" y="2597172"/>
                  </a:lnTo>
                  <a:lnTo>
                    <a:pt x="9480400" y="2543646"/>
                  </a:lnTo>
                  <a:lnTo>
                    <a:pt x="9500410" y="2536692"/>
                  </a:lnTo>
                  <a:close/>
                </a:path>
                <a:path w="10966450" h="7091680">
                  <a:moveTo>
                    <a:pt x="10965996" y="1603486"/>
                  </a:moveTo>
                  <a:lnTo>
                    <a:pt x="10965996" y="1603687"/>
                  </a:lnTo>
                  <a:lnTo>
                    <a:pt x="10907178" y="1627741"/>
                  </a:lnTo>
                  <a:lnTo>
                    <a:pt x="10893593" y="1690149"/>
                  </a:lnTo>
                  <a:lnTo>
                    <a:pt x="10852379" y="1641416"/>
                  </a:lnTo>
                  <a:lnTo>
                    <a:pt x="10788953" y="1647748"/>
                  </a:lnTo>
                  <a:lnTo>
                    <a:pt x="10822456" y="1593508"/>
                  </a:lnTo>
                  <a:lnTo>
                    <a:pt x="10822456" y="1541398"/>
                  </a:lnTo>
                  <a:lnTo>
                    <a:pt x="10858805" y="1550282"/>
                  </a:lnTo>
                  <a:lnTo>
                    <a:pt x="10906444" y="1507881"/>
                  </a:lnTo>
                  <a:lnTo>
                    <a:pt x="10911125" y="1571482"/>
                  </a:lnTo>
                  <a:lnTo>
                    <a:pt x="10965996" y="1603486"/>
                  </a:lnTo>
                  <a:close/>
                </a:path>
                <a:path w="10966450" h="7091680">
                  <a:moveTo>
                    <a:pt x="10822456" y="1541398"/>
                  </a:moveTo>
                  <a:lnTo>
                    <a:pt x="10822456" y="1593508"/>
                  </a:lnTo>
                  <a:lnTo>
                    <a:pt x="10796847" y="1535139"/>
                  </a:lnTo>
                  <a:lnTo>
                    <a:pt x="10822456" y="1541398"/>
                  </a:lnTo>
                  <a:close/>
                </a:path>
                <a:path w="10966450" h="7091680">
                  <a:moveTo>
                    <a:pt x="10529005" y="1349476"/>
                  </a:moveTo>
                  <a:lnTo>
                    <a:pt x="10465394" y="1344245"/>
                  </a:lnTo>
                  <a:lnTo>
                    <a:pt x="10425099" y="1393712"/>
                  </a:lnTo>
                  <a:lnTo>
                    <a:pt x="10410412" y="1331580"/>
                  </a:lnTo>
                  <a:lnTo>
                    <a:pt x="10350933" y="1308544"/>
                  </a:lnTo>
                  <a:lnTo>
                    <a:pt x="10405364" y="1275321"/>
                  </a:lnTo>
                  <a:lnTo>
                    <a:pt x="10408944" y="1211720"/>
                  </a:lnTo>
                  <a:lnTo>
                    <a:pt x="10457409" y="1253295"/>
                  </a:lnTo>
                  <a:lnTo>
                    <a:pt x="10494492" y="1243473"/>
                  </a:lnTo>
                  <a:lnTo>
                    <a:pt x="10494492" y="1295787"/>
                  </a:lnTo>
                  <a:lnTo>
                    <a:pt x="10529005" y="1349476"/>
                  </a:lnTo>
                  <a:close/>
                </a:path>
                <a:path w="10966450" h="7091680">
                  <a:moveTo>
                    <a:pt x="10519091" y="1236958"/>
                  </a:moveTo>
                  <a:lnTo>
                    <a:pt x="10494492" y="1295787"/>
                  </a:lnTo>
                  <a:lnTo>
                    <a:pt x="10494492" y="1243473"/>
                  </a:lnTo>
                  <a:lnTo>
                    <a:pt x="10519091" y="1236958"/>
                  </a:lnTo>
                  <a:close/>
                </a:path>
                <a:path w="10966450" h="7091680">
                  <a:moveTo>
                    <a:pt x="10961976" y="949332"/>
                  </a:moveTo>
                  <a:lnTo>
                    <a:pt x="10899284" y="961171"/>
                  </a:lnTo>
                  <a:lnTo>
                    <a:pt x="10873491" y="1019449"/>
                  </a:lnTo>
                  <a:lnTo>
                    <a:pt x="10842833" y="963465"/>
                  </a:lnTo>
                  <a:lnTo>
                    <a:pt x="10779407" y="956949"/>
                  </a:lnTo>
                  <a:lnTo>
                    <a:pt x="10823190" y="910602"/>
                  </a:lnTo>
                  <a:lnTo>
                    <a:pt x="10823190" y="854553"/>
                  </a:lnTo>
                  <a:lnTo>
                    <a:pt x="10867433" y="875544"/>
                  </a:lnTo>
                  <a:lnTo>
                    <a:pt x="10914521" y="848204"/>
                  </a:lnTo>
                  <a:lnTo>
                    <a:pt x="10914521" y="906748"/>
                  </a:lnTo>
                  <a:lnTo>
                    <a:pt x="10961976" y="949332"/>
                  </a:lnTo>
                  <a:close/>
                </a:path>
                <a:path w="10966450" h="7091680">
                  <a:moveTo>
                    <a:pt x="10823190" y="854553"/>
                  </a:moveTo>
                  <a:lnTo>
                    <a:pt x="10823190" y="910602"/>
                  </a:lnTo>
                  <a:lnTo>
                    <a:pt x="10809789" y="848195"/>
                  </a:lnTo>
                  <a:lnTo>
                    <a:pt x="10823190" y="854553"/>
                  </a:lnTo>
                  <a:close/>
                </a:path>
                <a:path w="10966450" h="7091680">
                  <a:moveTo>
                    <a:pt x="10922599" y="843514"/>
                  </a:moveTo>
                  <a:lnTo>
                    <a:pt x="10914521" y="906748"/>
                  </a:lnTo>
                  <a:lnTo>
                    <a:pt x="10914521" y="848204"/>
                  </a:lnTo>
                  <a:lnTo>
                    <a:pt x="10922599" y="843514"/>
                  </a:lnTo>
                  <a:close/>
                </a:path>
                <a:path w="10966450" h="7091680">
                  <a:moveTo>
                    <a:pt x="9848017" y="114352"/>
                  </a:moveTo>
                  <a:lnTo>
                    <a:pt x="9787895" y="135828"/>
                  </a:lnTo>
                  <a:lnTo>
                    <a:pt x="9771648" y="197502"/>
                  </a:lnTo>
                  <a:lnTo>
                    <a:pt x="9732546" y="147025"/>
                  </a:lnTo>
                  <a:lnTo>
                    <a:pt x="9668936" y="150604"/>
                  </a:lnTo>
                  <a:lnTo>
                    <a:pt x="9704825" y="97924"/>
                  </a:lnTo>
                  <a:lnTo>
                    <a:pt x="9704825" y="45188"/>
                  </a:lnTo>
                  <a:lnTo>
                    <a:pt x="9743010" y="56350"/>
                  </a:lnTo>
                  <a:lnTo>
                    <a:pt x="9792485" y="15968"/>
                  </a:lnTo>
                  <a:lnTo>
                    <a:pt x="9794412" y="79753"/>
                  </a:lnTo>
                  <a:lnTo>
                    <a:pt x="9848017" y="114352"/>
                  </a:lnTo>
                  <a:close/>
                </a:path>
                <a:path w="10966450" h="7091680">
                  <a:moveTo>
                    <a:pt x="9704825" y="45188"/>
                  </a:moveTo>
                  <a:lnTo>
                    <a:pt x="9704825" y="97924"/>
                  </a:lnTo>
                  <a:lnTo>
                    <a:pt x="9681786" y="38453"/>
                  </a:lnTo>
                  <a:lnTo>
                    <a:pt x="9704825" y="45188"/>
                  </a:lnTo>
                  <a:close/>
                </a:path>
                <a:path w="10966450" h="7091680">
                  <a:moveTo>
                    <a:pt x="10017461" y="1151148"/>
                  </a:moveTo>
                  <a:lnTo>
                    <a:pt x="9960092" y="1179139"/>
                  </a:lnTo>
                  <a:lnTo>
                    <a:pt x="9950730" y="1242281"/>
                  </a:lnTo>
                  <a:lnTo>
                    <a:pt x="9906395" y="1196393"/>
                  </a:lnTo>
                  <a:lnTo>
                    <a:pt x="9843428" y="1206947"/>
                  </a:lnTo>
                  <a:lnTo>
                    <a:pt x="9873351" y="1150597"/>
                  </a:lnTo>
                  <a:lnTo>
                    <a:pt x="9873351" y="1099175"/>
                  </a:lnTo>
                  <a:lnTo>
                    <a:pt x="9906763" y="1105076"/>
                  </a:lnTo>
                  <a:lnTo>
                    <a:pt x="9951464" y="1059555"/>
                  </a:lnTo>
                  <a:lnTo>
                    <a:pt x="9960368" y="1122697"/>
                  </a:lnTo>
                  <a:lnTo>
                    <a:pt x="10017461" y="1151148"/>
                  </a:lnTo>
                  <a:close/>
                </a:path>
                <a:path w="10966450" h="7091680">
                  <a:moveTo>
                    <a:pt x="9873351" y="1099175"/>
                  </a:moveTo>
                  <a:lnTo>
                    <a:pt x="9873351" y="1150597"/>
                  </a:lnTo>
                  <a:lnTo>
                    <a:pt x="9843887" y="1093971"/>
                  </a:lnTo>
                  <a:lnTo>
                    <a:pt x="9873351" y="1099175"/>
                  </a:lnTo>
                  <a:close/>
                </a:path>
                <a:path w="10966450" h="7091680">
                  <a:moveTo>
                    <a:pt x="8397190" y="705758"/>
                  </a:moveTo>
                  <a:lnTo>
                    <a:pt x="8335049" y="719983"/>
                  </a:lnTo>
                  <a:lnTo>
                    <a:pt x="8311551" y="779271"/>
                  </a:lnTo>
                  <a:lnTo>
                    <a:pt x="8278690" y="724572"/>
                  </a:lnTo>
                  <a:lnTo>
                    <a:pt x="8215080" y="720534"/>
                  </a:lnTo>
                  <a:lnTo>
                    <a:pt x="8257028" y="672443"/>
                  </a:lnTo>
                  <a:lnTo>
                    <a:pt x="8257028" y="617436"/>
                  </a:lnTo>
                  <a:lnTo>
                    <a:pt x="8299802" y="635641"/>
                  </a:lnTo>
                  <a:lnTo>
                    <a:pt x="8348083" y="605048"/>
                  </a:lnTo>
                  <a:lnTo>
                    <a:pt x="8348083" y="665009"/>
                  </a:lnTo>
                  <a:lnTo>
                    <a:pt x="8397190" y="705758"/>
                  </a:lnTo>
                  <a:close/>
                </a:path>
                <a:path w="10966450" h="7091680">
                  <a:moveTo>
                    <a:pt x="8257028" y="617436"/>
                  </a:moveTo>
                  <a:lnTo>
                    <a:pt x="8257028" y="672443"/>
                  </a:lnTo>
                  <a:lnTo>
                    <a:pt x="8241148" y="610678"/>
                  </a:lnTo>
                  <a:lnTo>
                    <a:pt x="8257028" y="617436"/>
                  </a:lnTo>
                  <a:close/>
                </a:path>
                <a:path w="10966450" h="7091680">
                  <a:moveTo>
                    <a:pt x="8353682" y="601500"/>
                  </a:moveTo>
                  <a:lnTo>
                    <a:pt x="8348083" y="665009"/>
                  </a:lnTo>
                  <a:lnTo>
                    <a:pt x="8348083" y="605048"/>
                  </a:lnTo>
                  <a:lnTo>
                    <a:pt x="8353682" y="601500"/>
                  </a:lnTo>
                  <a:close/>
                </a:path>
                <a:path w="10966450" h="7091680">
                  <a:moveTo>
                    <a:pt x="7766320" y="262577"/>
                  </a:moveTo>
                  <a:lnTo>
                    <a:pt x="7766320" y="313690"/>
                  </a:lnTo>
                  <a:lnTo>
                    <a:pt x="7734653" y="258257"/>
                  </a:lnTo>
                  <a:lnTo>
                    <a:pt x="7766320" y="262577"/>
                  </a:lnTo>
                  <a:close/>
                </a:path>
                <a:path w="10966450" h="7091680">
                  <a:moveTo>
                    <a:pt x="7910246" y="308826"/>
                  </a:moveTo>
                  <a:lnTo>
                    <a:pt x="7854071" y="338929"/>
                  </a:lnTo>
                  <a:lnTo>
                    <a:pt x="7847095" y="402346"/>
                  </a:lnTo>
                  <a:lnTo>
                    <a:pt x="7801017" y="358202"/>
                  </a:lnTo>
                  <a:lnTo>
                    <a:pt x="7738508" y="371142"/>
                  </a:lnTo>
                  <a:lnTo>
                    <a:pt x="7766320" y="313690"/>
                  </a:lnTo>
                  <a:lnTo>
                    <a:pt x="7766320" y="262577"/>
                  </a:lnTo>
                  <a:lnTo>
                    <a:pt x="7797896" y="266884"/>
                  </a:lnTo>
                  <a:lnTo>
                    <a:pt x="7840853" y="219803"/>
                  </a:lnTo>
                  <a:lnTo>
                    <a:pt x="7852144" y="282486"/>
                  </a:lnTo>
                  <a:lnTo>
                    <a:pt x="7910246" y="308826"/>
                  </a:lnTo>
                  <a:close/>
                </a:path>
                <a:path w="10966450" h="7091680">
                  <a:moveTo>
                    <a:pt x="6749383" y="1090392"/>
                  </a:moveTo>
                  <a:lnTo>
                    <a:pt x="6686323" y="1099936"/>
                  </a:lnTo>
                  <a:lnTo>
                    <a:pt x="6658511" y="1157297"/>
                  </a:lnTo>
                  <a:lnTo>
                    <a:pt x="6629873" y="1100304"/>
                  </a:lnTo>
                  <a:lnTo>
                    <a:pt x="6566721" y="1091585"/>
                  </a:lnTo>
                  <a:lnTo>
                    <a:pt x="6612066" y="1046706"/>
                  </a:lnTo>
                  <a:lnTo>
                    <a:pt x="6612066" y="989691"/>
                  </a:lnTo>
                  <a:lnTo>
                    <a:pt x="6657593" y="1013300"/>
                  </a:lnTo>
                  <a:lnTo>
                    <a:pt x="6703488" y="988746"/>
                  </a:lnTo>
                  <a:lnTo>
                    <a:pt x="6703488" y="1046156"/>
                  </a:lnTo>
                  <a:lnTo>
                    <a:pt x="6749383" y="1090392"/>
                  </a:lnTo>
                  <a:close/>
                </a:path>
                <a:path w="10966450" h="7091680">
                  <a:moveTo>
                    <a:pt x="6612066" y="989691"/>
                  </a:moveTo>
                  <a:lnTo>
                    <a:pt x="6612066" y="1046706"/>
                  </a:lnTo>
                  <a:lnTo>
                    <a:pt x="6600959" y="983931"/>
                  </a:lnTo>
                  <a:lnTo>
                    <a:pt x="6612066" y="989691"/>
                  </a:lnTo>
                  <a:close/>
                </a:path>
                <a:path w="10966450" h="7091680">
                  <a:moveTo>
                    <a:pt x="6713860" y="983197"/>
                  </a:moveTo>
                  <a:lnTo>
                    <a:pt x="6703488" y="1046156"/>
                  </a:lnTo>
                  <a:lnTo>
                    <a:pt x="6703488" y="988746"/>
                  </a:lnTo>
                  <a:lnTo>
                    <a:pt x="6713860" y="983197"/>
                  </a:lnTo>
                  <a:close/>
                </a:path>
                <a:path w="10966450" h="7091680">
                  <a:moveTo>
                    <a:pt x="6921030" y="810566"/>
                  </a:moveTo>
                  <a:lnTo>
                    <a:pt x="6859897" y="792395"/>
                  </a:lnTo>
                  <a:lnTo>
                    <a:pt x="6810239" y="832409"/>
                  </a:lnTo>
                  <a:lnTo>
                    <a:pt x="6808679" y="768716"/>
                  </a:lnTo>
                  <a:lnTo>
                    <a:pt x="6755166" y="733841"/>
                  </a:lnTo>
                  <a:lnTo>
                    <a:pt x="6815380" y="712641"/>
                  </a:lnTo>
                  <a:lnTo>
                    <a:pt x="6831993" y="651059"/>
                  </a:lnTo>
                  <a:lnTo>
                    <a:pt x="6870729" y="701720"/>
                  </a:lnTo>
                  <a:lnTo>
                    <a:pt x="6898266" y="700331"/>
                  </a:lnTo>
                  <a:lnTo>
                    <a:pt x="6898266" y="751004"/>
                  </a:lnTo>
                  <a:lnTo>
                    <a:pt x="6921030" y="810566"/>
                  </a:lnTo>
                  <a:close/>
                </a:path>
                <a:path w="10966450" h="7091680">
                  <a:moveTo>
                    <a:pt x="6934431" y="698508"/>
                  </a:moveTo>
                  <a:lnTo>
                    <a:pt x="6898266" y="751004"/>
                  </a:lnTo>
                  <a:lnTo>
                    <a:pt x="6898266" y="700331"/>
                  </a:lnTo>
                  <a:lnTo>
                    <a:pt x="6934431" y="698508"/>
                  </a:lnTo>
                  <a:close/>
                </a:path>
                <a:path w="10966450" h="7091680">
                  <a:moveTo>
                    <a:pt x="7986983" y="1728511"/>
                  </a:moveTo>
                  <a:lnTo>
                    <a:pt x="7924841" y="1714378"/>
                  </a:lnTo>
                  <a:lnTo>
                    <a:pt x="7877845" y="1757604"/>
                  </a:lnTo>
                  <a:lnTo>
                    <a:pt x="7872062" y="1694004"/>
                  </a:lnTo>
                  <a:lnTo>
                    <a:pt x="7816529" y="1662799"/>
                  </a:lnTo>
                  <a:lnTo>
                    <a:pt x="7875183" y="1637653"/>
                  </a:lnTo>
                  <a:lnTo>
                    <a:pt x="7887758" y="1575153"/>
                  </a:lnTo>
                  <a:lnTo>
                    <a:pt x="7929706" y="1623152"/>
                  </a:lnTo>
                  <a:lnTo>
                    <a:pt x="7960364" y="1619603"/>
                  </a:lnTo>
                  <a:lnTo>
                    <a:pt x="7960364" y="1670600"/>
                  </a:lnTo>
                  <a:lnTo>
                    <a:pt x="7986983" y="1728511"/>
                  </a:lnTo>
                  <a:close/>
                </a:path>
                <a:path w="10966450" h="7091680">
                  <a:moveTo>
                    <a:pt x="7993132" y="1615810"/>
                  </a:moveTo>
                  <a:lnTo>
                    <a:pt x="7960364" y="1670600"/>
                  </a:lnTo>
                  <a:lnTo>
                    <a:pt x="7960364" y="1619603"/>
                  </a:lnTo>
                  <a:lnTo>
                    <a:pt x="7993132" y="1615810"/>
                  </a:lnTo>
                  <a:close/>
                </a:path>
                <a:path w="10966450" h="7091680">
                  <a:moveTo>
                    <a:pt x="6736073" y="5292730"/>
                  </a:moveTo>
                  <a:lnTo>
                    <a:pt x="6675492" y="5312829"/>
                  </a:lnTo>
                  <a:lnTo>
                    <a:pt x="6657777" y="5374135"/>
                  </a:lnTo>
                  <a:lnTo>
                    <a:pt x="6619960" y="5322741"/>
                  </a:lnTo>
                  <a:lnTo>
                    <a:pt x="6556166" y="5324759"/>
                  </a:lnTo>
                  <a:lnTo>
                    <a:pt x="6593340" y="5272906"/>
                  </a:lnTo>
                  <a:lnTo>
                    <a:pt x="6593340" y="5219777"/>
                  </a:lnTo>
                  <a:lnTo>
                    <a:pt x="6632535" y="5232249"/>
                  </a:lnTo>
                  <a:lnTo>
                    <a:pt x="6682927" y="5193153"/>
                  </a:lnTo>
                  <a:lnTo>
                    <a:pt x="6683294" y="5256937"/>
                  </a:lnTo>
                  <a:lnTo>
                    <a:pt x="6736073" y="5292730"/>
                  </a:lnTo>
                  <a:close/>
                </a:path>
                <a:path w="10966450" h="7091680">
                  <a:moveTo>
                    <a:pt x="6593340" y="5219777"/>
                  </a:moveTo>
                  <a:lnTo>
                    <a:pt x="6593340" y="5272906"/>
                  </a:lnTo>
                  <a:lnTo>
                    <a:pt x="6571678" y="5212885"/>
                  </a:lnTo>
                  <a:lnTo>
                    <a:pt x="6593340" y="5219777"/>
                  </a:lnTo>
                  <a:close/>
                </a:path>
                <a:path w="10966450" h="7091680">
                  <a:moveTo>
                    <a:pt x="5912445" y="3133875"/>
                  </a:moveTo>
                  <a:lnTo>
                    <a:pt x="5912445" y="3184632"/>
                  </a:lnTo>
                  <a:lnTo>
                    <a:pt x="5871048" y="3136082"/>
                  </a:lnTo>
                  <a:lnTo>
                    <a:pt x="5912445" y="3133875"/>
                  </a:lnTo>
                  <a:close/>
                </a:path>
                <a:path w="10966450" h="7091680">
                  <a:moveTo>
                    <a:pt x="6008457" y="3256492"/>
                  </a:moveTo>
                  <a:lnTo>
                    <a:pt x="5954944" y="3221801"/>
                  </a:lnTo>
                  <a:lnTo>
                    <a:pt x="5896015" y="3246213"/>
                  </a:lnTo>
                  <a:lnTo>
                    <a:pt x="5912445" y="3184632"/>
                  </a:lnTo>
                  <a:lnTo>
                    <a:pt x="5912445" y="3133875"/>
                  </a:lnTo>
                  <a:lnTo>
                    <a:pt x="5934750" y="3132686"/>
                  </a:lnTo>
                  <a:lnTo>
                    <a:pt x="5968070" y="3078355"/>
                  </a:lnTo>
                  <a:lnTo>
                    <a:pt x="5990925" y="3137826"/>
                  </a:lnTo>
                  <a:lnTo>
                    <a:pt x="6003409" y="3140817"/>
                  </a:lnTo>
                  <a:lnTo>
                    <a:pt x="6003409" y="3192891"/>
                  </a:lnTo>
                  <a:lnTo>
                    <a:pt x="6008457" y="3256492"/>
                  </a:lnTo>
                  <a:close/>
                </a:path>
                <a:path w="10966450" h="7091680">
                  <a:moveTo>
                    <a:pt x="6052975" y="3152694"/>
                  </a:moveTo>
                  <a:lnTo>
                    <a:pt x="6003409" y="3192891"/>
                  </a:lnTo>
                  <a:lnTo>
                    <a:pt x="6003409" y="3140817"/>
                  </a:lnTo>
                  <a:lnTo>
                    <a:pt x="6052975" y="3152694"/>
                  </a:lnTo>
                  <a:close/>
                </a:path>
                <a:path w="10966450" h="7091680">
                  <a:moveTo>
                    <a:pt x="5643960" y="2708038"/>
                  </a:moveTo>
                  <a:lnTo>
                    <a:pt x="5582094" y="2723640"/>
                  </a:lnTo>
                  <a:lnTo>
                    <a:pt x="5559881" y="2783478"/>
                  </a:lnTo>
                  <a:lnTo>
                    <a:pt x="5525919" y="2729514"/>
                  </a:lnTo>
                  <a:lnTo>
                    <a:pt x="5462217" y="2726852"/>
                  </a:lnTo>
                  <a:lnTo>
                    <a:pt x="5503063" y="2677844"/>
                  </a:lnTo>
                  <a:lnTo>
                    <a:pt x="5503063" y="2623310"/>
                  </a:lnTo>
                  <a:lnTo>
                    <a:pt x="5545103" y="2640124"/>
                  </a:lnTo>
                  <a:lnTo>
                    <a:pt x="5593935" y="2607658"/>
                  </a:lnTo>
                  <a:lnTo>
                    <a:pt x="5593935" y="2668483"/>
                  </a:lnTo>
                  <a:lnTo>
                    <a:pt x="5643960" y="2708038"/>
                  </a:lnTo>
                  <a:close/>
                </a:path>
                <a:path w="10966450" h="7091680">
                  <a:moveTo>
                    <a:pt x="5503063" y="2623310"/>
                  </a:moveTo>
                  <a:lnTo>
                    <a:pt x="5503063" y="2677844"/>
                  </a:lnTo>
                  <a:lnTo>
                    <a:pt x="5485899" y="2616446"/>
                  </a:lnTo>
                  <a:lnTo>
                    <a:pt x="5503063" y="2623310"/>
                  </a:lnTo>
                  <a:close/>
                </a:path>
                <a:path w="10966450" h="7091680">
                  <a:moveTo>
                    <a:pt x="5598249" y="2604790"/>
                  </a:moveTo>
                  <a:lnTo>
                    <a:pt x="5593935" y="2668483"/>
                  </a:lnTo>
                  <a:lnTo>
                    <a:pt x="5593935" y="2607658"/>
                  </a:lnTo>
                  <a:lnTo>
                    <a:pt x="5598249" y="2604790"/>
                  </a:lnTo>
                  <a:close/>
                </a:path>
                <a:path w="10966450" h="7091680">
                  <a:moveTo>
                    <a:pt x="8690275" y="5550112"/>
                  </a:moveTo>
                  <a:lnTo>
                    <a:pt x="8690275" y="5602382"/>
                  </a:lnTo>
                  <a:lnTo>
                    <a:pt x="8640157" y="5562919"/>
                  </a:lnTo>
                  <a:lnTo>
                    <a:pt x="8690275" y="5550112"/>
                  </a:lnTo>
                  <a:close/>
                </a:path>
                <a:path w="10966450" h="7091680">
                  <a:moveTo>
                    <a:pt x="8798494" y="5654144"/>
                  </a:moveTo>
                  <a:lnTo>
                    <a:pt x="8739199" y="5630558"/>
                  </a:lnTo>
                  <a:lnTo>
                    <a:pt x="8686144" y="5665983"/>
                  </a:lnTo>
                  <a:lnTo>
                    <a:pt x="8690275" y="5602382"/>
                  </a:lnTo>
                  <a:lnTo>
                    <a:pt x="8690275" y="5550112"/>
                  </a:lnTo>
                  <a:lnTo>
                    <a:pt x="8701932" y="5547133"/>
                  </a:lnTo>
                  <a:lnTo>
                    <a:pt x="8724053" y="5487295"/>
                  </a:lnTo>
                  <a:lnTo>
                    <a:pt x="8758107" y="5541168"/>
                  </a:lnTo>
                  <a:lnTo>
                    <a:pt x="8781146" y="5542063"/>
                  </a:lnTo>
                  <a:lnTo>
                    <a:pt x="8781146" y="5592746"/>
                  </a:lnTo>
                  <a:lnTo>
                    <a:pt x="8798494" y="5654144"/>
                  </a:lnTo>
                  <a:close/>
                </a:path>
                <a:path w="10966450" h="7091680">
                  <a:moveTo>
                    <a:pt x="8821901" y="5543646"/>
                  </a:moveTo>
                  <a:lnTo>
                    <a:pt x="8781146" y="5592746"/>
                  </a:lnTo>
                  <a:lnTo>
                    <a:pt x="8781146" y="5542063"/>
                  </a:lnTo>
                  <a:lnTo>
                    <a:pt x="8821901" y="5543646"/>
                  </a:lnTo>
                  <a:close/>
                </a:path>
                <a:path w="10966450" h="7091680">
                  <a:moveTo>
                    <a:pt x="3855256" y="1861220"/>
                  </a:moveTo>
                  <a:lnTo>
                    <a:pt x="3797153" y="1887651"/>
                  </a:lnTo>
                  <a:lnTo>
                    <a:pt x="3786046" y="1950518"/>
                  </a:lnTo>
                  <a:lnTo>
                    <a:pt x="3742997" y="1903528"/>
                  </a:lnTo>
                  <a:lnTo>
                    <a:pt x="3679754" y="1912339"/>
                  </a:lnTo>
                  <a:lnTo>
                    <a:pt x="3711146" y="1856814"/>
                  </a:lnTo>
                  <a:lnTo>
                    <a:pt x="3711146" y="1805149"/>
                  </a:lnTo>
                  <a:lnTo>
                    <a:pt x="3745751" y="1812211"/>
                  </a:lnTo>
                  <a:lnTo>
                    <a:pt x="3791646" y="1767883"/>
                  </a:lnTo>
                  <a:lnTo>
                    <a:pt x="3798897" y="1831209"/>
                  </a:lnTo>
                  <a:lnTo>
                    <a:pt x="3855256" y="1861220"/>
                  </a:lnTo>
                  <a:close/>
                </a:path>
                <a:path w="10966450" h="7091680">
                  <a:moveTo>
                    <a:pt x="3711146" y="1805149"/>
                  </a:moveTo>
                  <a:lnTo>
                    <a:pt x="3711146" y="1856814"/>
                  </a:lnTo>
                  <a:lnTo>
                    <a:pt x="3683242" y="1799454"/>
                  </a:lnTo>
                  <a:lnTo>
                    <a:pt x="3711146" y="1805149"/>
                  </a:lnTo>
                  <a:close/>
                </a:path>
                <a:path w="10966450" h="7091680">
                  <a:moveTo>
                    <a:pt x="4288503" y="800196"/>
                  </a:moveTo>
                  <a:lnTo>
                    <a:pt x="4224801" y="803867"/>
                  </a:lnTo>
                  <a:lnTo>
                    <a:pt x="4191757" y="858473"/>
                  </a:lnTo>
                  <a:lnTo>
                    <a:pt x="4168534" y="799003"/>
                  </a:lnTo>
                  <a:lnTo>
                    <a:pt x="4106484" y="784502"/>
                  </a:lnTo>
                  <a:lnTo>
                    <a:pt x="4155775" y="744028"/>
                  </a:lnTo>
                  <a:lnTo>
                    <a:pt x="4155775" y="683932"/>
                  </a:lnTo>
                  <a:lnTo>
                    <a:pt x="4204148" y="714935"/>
                  </a:lnTo>
                  <a:lnTo>
                    <a:pt x="4246830" y="696932"/>
                  </a:lnTo>
                  <a:lnTo>
                    <a:pt x="4246830" y="751921"/>
                  </a:lnTo>
                  <a:lnTo>
                    <a:pt x="4288503" y="800196"/>
                  </a:lnTo>
                  <a:close/>
                </a:path>
                <a:path w="10966450" h="7091680">
                  <a:moveTo>
                    <a:pt x="4155775" y="683932"/>
                  </a:moveTo>
                  <a:lnTo>
                    <a:pt x="4155775" y="744028"/>
                  </a:lnTo>
                  <a:lnTo>
                    <a:pt x="4150451" y="680520"/>
                  </a:lnTo>
                  <a:lnTo>
                    <a:pt x="4155775" y="683932"/>
                  </a:lnTo>
                  <a:close/>
                </a:path>
                <a:path w="10966450" h="7091680">
                  <a:moveTo>
                    <a:pt x="4262893" y="690156"/>
                  </a:moveTo>
                  <a:lnTo>
                    <a:pt x="4246830" y="751921"/>
                  </a:lnTo>
                  <a:lnTo>
                    <a:pt x="4246830" y="696932"/>
                  </a:lnTo>
                  <a:lnTo>
                    <a:pt x="4262893" y="690156"/>
                  </a:lnTo>
                  <a:close/>
                </a:path>
                <a:path w="10966450" h="7091680">
                  <a:moveTo>
                    <a:pt x="3213371" y="1174642"/>
                  </a:moveTo>
                  <a:lnTo>
                    <a:pt x="3150954" y="1187675"/>
                  </a:lnTo>
                  <a:lnTo>
                    <a:pt x="3126263" y="1246503"/>
                  </a:lnTo>
                  <a:lnTo>
                    <a:pt x="3094595" y="1191162"/>
                  </a:lnTo>
                  <a:lnTo>
                    <a:pt x="3030985" y="1185931"/>
                  </a:lnTo>
                  <a:lnTo>
                    <a:pt x="3073851" y="1138666"/>
                  </a:lnTo>
                  <a:lnTo>
                    <a:pt x="3073851" y="1083135"/>
                  </a:lnTo>
                  <a:lnTo>
                    <a:pt x="3117359" y="1102690"/>
                  </a:lnTo>
                  <a:lnTo>
                    <a:pt x="3164998" y="1073742"/>
                  </a:lnTo>
                  <a:lnTo>
                    <a:pt x="3164998" y="1132976"/>
                  </a:lnTo>
                  <a:lnTo>
                    <a:pt x="3213371" y="1174642"/>
                  </a:lnTo>
                  <a:close/>
                </a:path>
                <a:path w="10966450" h="7091680">
                  <a:moveTo>
                    <a:pt x="3073851" y="1083135"/>
                  </a:moveTo>
                  <a:lnTo>
                    <a:pt x="3073851" y="1138666"/>
                  </a:lnTo>
                  <a:lnTo>
                    <a:pt x="3059164" y="1076534"/>
                  </a:lnTo>
                  <a:lnTo>
                    <a:pt x="3073851" y="1083135"/>
                  </a:lnTo>
                  <a:close/>
                </a:path>
                <a:path w="10966450" h="7091680">
                  <a:moveTo>
                    <a:pt x="3171882" y="1069558"/>
                  </a:moveTo>
                  <a:lnTo>
                    <a:pt x="3164998" y="1132976"/>
                  </a:lnTo>
                  <a:lnTo>
                    <a:pt x="3164998" y="1073742"/>
                  </a:lnTo>
                  <a:lnTo>
                    <a:pt x="3171882" y="1069558"/>
                  </a:lnTo>
                  <a:close/>
                </a:path>
                <a:path w="10966450" h="7091680">
                  <a:moveTo>
                    <a:pt x="2832260" y="932996"/>
                  </a:moveTo>
                  <a:lnTo>
                    <a:pt x="2773148" y="956949"/>
                  </a:lnTo>
                  <a:lnTo>
                    <a:pt x="2759379" y="1019265"/>
                  </a:lnTo>
                  <a:lnTo>
                    <a:pt x="2718258" y="970440"/>
                  </a:lnTo>
                  <a:lnTo>
                    <a:pt x="2654831" y="976589"/>
                  </a:lnTo>
                  <a:lnTo>
                    <a:pt x="2688518" y="922441"/>
                  </a:lnTo>
                  <a:lnTo>
                    <a:pt x="2688518" y="870279"/>
                  </a:lnTo>
                  <a:lnTo>
                    <a:pt x="2724958" y="879307"/>
                  </a:lnTo>
                  <a:lnTo>
                    <a:pt x="2772689" y="837090"/>
                  </a:lnTo>
                  <a:lnTo>
                    <a:pt x="2777278" y="900690"/>
                  </a:lnTo>
                  <a:lnTo>
                    <a:pt x="2832260" y="932996"/>
                  </a:lnTo>
                  <a:close/>
                </a:path>
                <a:path w="10966450" h="7091680">
                  <a:moveTo>
                    <a:pt x="2688518" y="870279"/>
                  </a:moveTo>
                  <a:lnTo>
                    <a:pt x="2688518" y="922441"/>
                  </a:lnTo>
                  <a:lnTo>
                    <a:pt x="2663092" y="863980"/>
                  </a:lnTo>
                  <a:lnTo>
                    <a:pt x="2688518" y="870279"/>
                  </a:lnTo>
                  <a:close/>
                </a:path>
                <a:path w="10966450" h="7091680">
                  <a:moveTo>
                    <a:pt x="9296912" y="4586696"/>
                  </a:moveTo>
                  <a:lnTo>
                    <a:pt x="9235872" y="4605510"/>
                  </a:lnTo>
                  <a:lnTo>
                    <a:pt x="9216780" y="4666358"/>
                  </a:lnTo>
                  <a:lnTo>
                    <a:pt x="9180156" y="4614229"/>
                  </a:lnTo>
                  <a:lnTo>
                    <a:pt x="9116362" y="4614779"/>
                  </a:lnTo>
                  <a:lnTo>
                    <a:pt x="9154638" y="4563752"/>
                  </a:lnTo>
                  <a:lnTo>
                    <a:pt x="9154638" y="4510309"/>
                  </a:lnTo>
                  <a:lnTo>
                    <a:pt x="9194659" y="4524013"/>
                  </a:lnTo>
                  <a:lnTo>
                    <a:pt x="9244868" y="4486766"/>
                  </a:lnTo>
                  <a:lnTo>
                    <a:pt x="9244868" y="4549710"/>
                  </a:lnTo>
                  <a:lnTo>
                    <a:pt x="9296912" y="4586696"/>
                  </a:lnTo>
                  <a:close/>
                </a:path>
                <a:path w="10966450" h="7091680">
                  <a:moveTo>
                    <a:pt x="9154638" y="4510309"/>
                  </a:moveTo>
                  <a:lnTo>
                    <a:pt x="9154638" y="4563752"/>
                  </a:lnTo>
                  <a:lnTo>
                    <a:pt x="9134353" y="4503363"/>
                  </a:lnTo>
                  <a:lnTo>
                    <a:pt x="9154638" y="4510309"/>
                  </a:lnTo>
                  <a:close/>
                </a:path>
                <a:path w="10966450" h="7091680">
                  <a:moveTo>
                    <a:pt x="9245877" y="4486017"/>
                  </a:moveTo>
                  <a:lnTo>
                    <a:pt x="9244868" y="4549710"/>
                  </a:lnTo>
                  <a:lnTo>
                    <a:pt x="9244868" y="4486766"/>
                  </a:lnTo>
                  <a:lnTo>
                    <a:pt x="9245877" y="4486017"/>
                  </a:lnTo>
                  <a:close/>
                </a:path>
                <a:path w="10966450" h="7091680">
                  <a:moveTo>
                    <a:pt x="7936590" y="5137494"/>
                  </a:moveTo>
                  <a:lnTo>
                    <a:pt x="7936590" y="5188197"/>
                  </a:lnTo>
                  <a:lnTo>
                    <a:pt x="7900884" y="5135333"/>
                  </a:lnTo>
                  <a:lnTo>
                    <a:pt x="7936590" y="5137494"/>
                  </a:lnTo>
                  <a:close/>
                </a:path>
                <a:path w="10966450" h="7091680">
                  <a:moveTo>
                    <a:pt x="8079782" y="5172503"/>
                  </a:moveTo>
                  <a:lnTo>
                    <a:pt x="8025993" y="5206827"/>
                  </a:lnTo>
                  <a:lnTo>
                    <a:pt x="8023790" y="5270520"/>
                  </a:lnTo>
                  <a:lnTo>
                    <a:pt x="7974499" y="5230046"/>
                  </a:lnTo>
                  <a:lnTo>
                    <a:pt x="7913184" y="5247576"/>
                  </a:lnTo>
                  <a:lnTo>
                    <a:pt x="7936590" y="5188197"/>
                  </a:lnTo>
                  <a:lnTo>
                    <a:pt x="7936590" y="5137494"/>
                  </a:lnTo>
                  <a:lnTo>
                    <a:pt x="7964586" y="5139188"/>
                  </a:lnTo>
                  <a:lnTo>
                    <a:pt x="8003872" y="5088987"/>
                  </a:lnTo>
                  <a:lnTo>
                    <a:pt x="8019843" y="5150660"/>
                  </a:lnTo>
                  <a:lnTo>
                    <a:pt x="8079782" y="5172503"/>
                  </a:lnTo>
                  <a:close/>
                </a:path>
                <a:path w="10966450" h="7091680">
                  <a:moveTo>
                    <a:pt x="7752185" y="5303009"/>
                  </a:moveTo>
                  <a:lnTo>
                    <a:pt x="7688850" y="5310259"/>
                  </a:lnTo>
                  <a:lnTo>
                    <a:pt x="7658834" y="5366609"/>
                  </a:lnTo>
                  <a:lnTo>
                    <a:pt x="7632399" y="5308515"/>
                  </a:lnTo>
                  <a:lnTo>
                    <a:pt x="7569615" y="5297410"/>
                  </a:lnTo>
                  <a:lnTo>
                    <a:pt x="7616611" y="5254367"/>
                  </a:lnTo>
                  <a:lnTo>
                    <a:pt x="7616611" y="5196114"/>
                  </a:lnTo>
                  <a:lnTo>
                    <a:pt x="7663332" y="5222521"/>
                  </a:lnTo>
                  <a:lnTo>
                    <a:pt x="7707942" y="5200791"/>
                  </a:lnTo>
                  <a:lnTo>
                    <a:pt x="7707942" y="5257121"/>
                  </a:lnTo>
                  <a:lnTo>
                    <a:pt x="7752185" y="5303009"/>
                  </a:lnTo>
                  <a:close/>
                </a:path>
                <a:path w="10966450" h="7091680">
                  <a:moveTo>
                    <a:pt x="7616611" y="5196114"/>
                  </a:moveTo>
                  <a:lnTo>
                    <a:pt x="7616611" y="5254367"/>
                  </a:lnTo>
                  <a:lnTo>
                    <a:pt x="7607800" y="5191133"/>
                  </a:lnTo>
                  <a:lnTo>
                    <a:pt x="7616611" y="5196114"/>
                  </a:lnTo>
                  <a:close/>
                </a:path>
                <a:path w="10966450" h="7091680">
                  <a:moveTo>
                    <a:pt x="7720609" y="5194621"/>
                  </a:moveTo>
                  <a:lnTo>
                    <a:pt x="7707942" y="5257121"/>
                  </a:lnTo>
                  <a:lnTo>
                    <a:pt x="7707942" y="5200791"/>
                  </a:lnTo>
                  <a:lnTo>
                    <a:pt x="7720609" y="5194621"/>
                  </a:lnTo>
                  <a:close/>
                </a:path>
                <a:path w="10966450" h="7091680">
                  <a:moveTo>
                    <a:pt x="7704087" y="4547232"/>
                  </a:moveTo>
                  <a:lnTo>
                    <a:pt x="7644882" y="4571002"/>
                  </a:lnTo>
                  <a:lnTo>
                    <a:pt x="7630839" y="4633226"/>
                  </a:lnTo>
                  <a:lnTo>
                    <a:pt x="7589992" y="4584310"/>
                  </a:lnTo>
                  <a:lnTo>
                    <a:pt x="7526474" y="4590275"/>
                  </a:lnTo>
                  <a:lnTo>
                    <a:pt x="7560344" y="4536219"/>
                  </a:lnTo>
                  <a:lnTo>
                    <a:pt x="7560344" y="4484032"/>
                  </a:lnTo>
                  <a:lnTo>
                    <a:pt x="7596968" y="4493268"/>
                  </a:lnTo>
                  <a:lnTo>
                    <a:pt x="7644882" y="4451142"/>
                  </a:lnTo>
                  <a:lnTo>
                    <a:pt x="7649197" y="4514743"/>
                  </a:lnTo>
                  <a:lnTo>
                    <a:pt x="7704087" y="4547232"/>
                  </a:lnTo>
                  <a:close/>
                </a:path>
                <a:path w="10966450" h="7091680">
                  <a:moveTo>
                    <a:pt x="7560344" y="4484032"/>
                  </a:moveTo>
                  <a:lnTo>
                    <a:pt x="7560344" y="4536219"/>
                  </a:lnTo>
                  <a:lnTo>
                    <a:pt x="7535102" y="4477666"/>
                  </a:lnTo>
                  <a:lnTo>
                    <a:pt x="7560344" y="4484032"/>
                  </a:lnTo>
                  <a:close/>
                </a:path>
                <a:path w="10966450" h="7091680">
                  <a:moveTo>
                    <a:pt x="7388147" y="3968859"/>
                  </a:moveTo>
                  <a:lnTo>
                    <a:pt x="7326281" y="3984644"/>
                  </a:lnTo>
                  <a:lnTo>
                    <a:pt x="7304251" y="4044482"/>
                  </a:lnTo>
                  <a:lnTo>
                    <a:pt x="7270197" y="3990518"/>
                  </a:lnTo>
                  <a:lnTo>
                    <a:pt x="7206403" y="3988040"/>
                  </a:lnTo>
                  <a:lnTo>
                    <a:pt x="7247158" y="3938940"/>
                  </a:lnTo>
                  <a:lnTo>
                    <a:pt x="7247158" y="3884508"/>
                  </a:lnTo>
                  <a:lnTo>
                    <a:pt x="7289106" y="3901220"/>
                  </a:lnTo>
                  <a:lnTo>
                    <a:pt x="7338030" y="3868609"/>
                  </a:lnTo>
                  <a:lnTo>
                    <a:pt x="7338030" y="3929395"/>
                  </a:lnTo>
                  <a:lnTo>
                    <a:pt x="7388147" y="3968859"/>
                  </a:lnTo>
                  <a:close/>
                </a:path>
                <a:path w="10966450" h="7091680">
                  <a:moveTo>
                    <a:pt x="7247158" y="3884508"/>
                  </a:moveTo>
                  <a:lnTo>
                    <a:pt x="7247158" y="3938940"/>
                  </a:lnTo>
                  <a:lnTo>
                    <a:pt x="7229902" y="3877633"/>
                  </a:lnTo>
                  <a:lnTo>
                    <a:pt x="7247158" y="3884508"/>
                  </a:lnTo>
                  <a:close/>
                </a:path>
                <a:path w="10966450" h="7091680">
                  <a:moveTo>
                    <a:pt x="7342252" y="3865794"/>
                  </a:moveTo>
                  <a:lnTo>
                    <a:pt x="7338030" y="3929395"/>
                  </a:lnTo>
                  <a:lnTo>
                    <a:pt x="7338030" y="3868609"/>
                  </a:lnTo>
                  <a:lnTo>
                    <a:pt x="7342252" y="3865794"/>
                  </a:lnTo>
                  <a:close/>
                </a:path>
                <a:path w="10966450" h="7091680">
                  <a:moveTo>
                    <a:pt x="7614041" y="2966113"/>
                  </a:moveTo>
                  <a:lnTo>
                    <a:pt x="7553460" y="2986212"/>
                  </a:lnTo>
                  <a:lnTo>
                    <a:pt x="7535745" y="3047518"/>
                  </a:lnTo>
                  <a:lnTo>
                    <a:pt x="7497927" y="2996123"/>
                  </a:lnTo>
                  <a:lnTo>
                    <a:pt x="7434133" y="2998234"/>
                  </a:lnTo>
                  <a:lnTo>
                    <a:pt x="7471308" y="2946381"/>
                  </a:lnTo>
                  <a:lnTo>
                    <a:pt x="7471308" y="2893249"/>
                  </a:lnTo>
                  <a:lnTo>
                    <a:pt x="7510411" y="2905632"/>
                  </a:lnTo>
                  <a:lnTo>
                    <a:pt x="7560711" y="2866536"/>
                  </a:lnTo>
                  <a:lnTo>
                    <a:pt x="7561170" y="2930320"/>
                  </a:lnTo>
                  <a:lnTo>
                    <a:pt x="7614041" y="2966113"/>
                  </a:lnTo>
                  <a:close/>
                </a:path>
                <a:path w="10966450" h="7091680">
                  <a:moveTo>
                    <a:pt x="7471308" y="2893249"/>
                  </a:moveTo>
                  <a:lnTo>
                    <a:pt x="7471308" y="2946381"/>
                  </a:lnTo>
                  <a:lnTo>
                    <a:pt x="7449554" y="2886359"/>
                  </a:lnTo>
                  <a:lnTo>
                    <a:pt x="7471308" y="2893249"/>
                  </a:lnTo>
                  <a:close/>
                </a:path>
                <a:path w="10966450" h="7091680">
                  <a:moveTo>
                    <a:pt x="7292319" y="2450239"/>
                  </a:moveTo>
                  <a:lnTo>
                    <a:pt x="7229993" y="2436656"/>
                  </a:lnTo>
                  <a:lnTo>
                    <a:pt x="7183456" y="2480250"/>
                  </a:lnTo>
                  <a:lnTo>
                    <a:pt x="7177122" y="2416741"/>
                  </a:lnTo>
                  <a:lnTo>
                    <a:pt x="7121314" y="2385904"/>
                  </a:lnTo>
                  <a:lnTo>
                    <a:pt x="7179785" y="2360298"/>
                  </a:lnTo>
                  <a:lnTo>
                    <a:pt x="7191809" y="2297707"/>
                  </a:lnTo>
                  <a:lnTo>
                    <a:pt x="7234216" y="2345339"/>
                  </a:lnTo>
                  <a:lnTo>
                    <a:pt x="7265240" y="2341467"/>
                  </a:lnTo>
                  <a:lnTo>
                    <a:pt x="7265240" y="2392512"/>
                  </a:lnTo>
                  <a:lnTo>
                    <a:pt x="7292319" y="2450239"/>
                  </a:lnTo>
                  <a:close/>
                </a:path>
                <a:path w="10966450" h="7091680">
                  <a:moveTo>
                    <a:pt x="7297459" y="2337446"/>
                  </a:moveTo>
                  <a:lnTo>
                    <a:pt x="7265240" y="2392512"/>
                  </a:lnTo>
                  <a:lnTo>
                    <a:pt x="7265240" y="2341467"/>
                  </a:lnTo>
                  <a:lnTo>
                    <a:pt x="7297459" y="2337446"/>
                  </a:lnTo>
                  <a:close/>
                </a:path>
                <a:path w="10966450" h="7091680">
                  <a:moveTo>
                    <a:pt x="10428311" y="4688590"/>
                  </a:moveTo>
                  <a:lnTo>
                    <a:pt x="10428311" y="4740880"/>
                  </a:lnTo>
                  <a:lnTo>
                    <a:pt x="10377919" y="4701691"/>
                  </a:lnTo>
                  <a:lnTo>
                    <a:pt x="10428311" y="4688590"/>
                  </a:lnTo>
                  <a:close/>
                </a:path>
                <a:path w="10966450" h="7091680">
                  <a:moveTo>
                    <a:pt x="10536715" y="4792091"/>
                  </a:moveTo>
                  <a:lnTo>
                    <a:pt x="10477327" y="4768871"/>
                  </a:lnTo>
                  <a:lnTo>
                    <a:pt x="10424548" y="4804572"/>
                  </a:lnTo>
                  <a:lnTo>
                    <a:pt x="10428311" y="4740880"/>
                  </a:lnTo>
                  <a:lnTo>
                    <a:pt x="10428311" y="4688590"/>
                  </a:lnTo>
                  <a:lnTo>
                    <a:pt x="10439693" y="4685630"/>
                  </a:lnTo>
                  <a:lnTo>
                    <a:pt x="10461447" y="4625701"/>
                  </a:lnTo>
                  <a:lnTo>
                    <a:pt x="10495777" y="4679390"/>
                  </a:lnTo>
                  <a:lnTo>
                    <a:pt x="10519091" y="4680161"/>
                  </a:lnTo>
                  <a:lnTo>
                    <a:pt x="10519091" y="4730876"/>
                  </a:lnTo>
                  <a:lnTo>
                    <a:pt x="10536715" y="4792091"/>
                  </a:lnTo>
                  <a:close/>
                </a:path>
                <a:path w="10966450" h="7091680">
                  <a:moveTo>
                    <a:pt x="10559571" y="4681501"/>
                  </a:moveTo>
                  <a:lnTo>
                    <a:pt x="10519091" y="4730876"/>
                  </a:lnTo>
                  <a:lnTo>
                    <a:pt x="10519091" y="4680161"/>
                  </a:lnTo>
                  <a:lnTo>
                    <a:pt x="10559571" y="4681501"/>
                  </a:lnTo>
                  <a:close/>
                </a:path>
                <a:path w="10966450" h="7091680">
                  <a:moveTo>
                    <a:pt x="6584620" y="2082217"/>
                  </a:moveTo>
                  <a:lnTo>
                    <a:pt x="6521653" y="2071754"/>
                  </a:lnTo>
                  <a:lnTo>
                    <a:pt x="6477410" y="2117734"/>
                  </a:lnTo>
                  <a:lnTo>
                    <a:pt x="6467864" y="2054592"/>
                  </a:lnTo>
                  <a:lnTo>
                    <a:pt x="6410495" y="2026692"/>
                  </a:lnTo>
                  <a:lnTo>
                    <a:pt x="6467589" y="1998150"/>
                  </a:lnTo>
                  <a:lnTo>
                    <a:pt x="6476400" y="1935008"/>
                  </a:lnTo>
                  <a:lnTo>
                    <a:pt x="6521194" y="1980437"/>
                  </a:lnTo>
                  <a:lnTo>
                    <a:pt x="6554605" y="1974527"/>
                  </a:lnTo>
                  <a:lnTo>
                    <a:pt x="6554605" y="2025866"/>
                  </a:lnTo>
                  <a:lnTo>
                    <a:pt x="6584620" y="2082217"/>
                  </a:lnTo>
                  <a:close/>
                </a:path>
                <a:path w="10966450" h="7091680">
                  <a:moveTo>
                    <a:pt x="6583978" y="1969332"/>
                  </a:moveTo>
                  <a:lnTo>
                    <a:pt x="6554605" y="2025866"/>
                  </a:lnTo>
                  <a:lnTo>
                    <a:pt x="6554605" y="1974527"/>
                  </a:lnTo>
                  <a:lnTo>
                    <a:pt x="6583978" y="1969332"/>
                  </a:lnTo>
                  <a:close/>
                </a:path>
                <a:path w="10966450" h="7091680">
                  <a:moveTo>
                    <a:pt x="5960726" y="1839377"/>
                  </a:moveTo>
                  <a:lnTo>
                    <a:pt x="5896933" y="1839102"/>
                  </a:lnTo>
                  <a:lnTo>
                    <a:pt x="5860584" y="1891506"/>
                  </a:lnTo>
                  <a:lnTo>
                    <a:pt x="5841033" y="1830842"/>
                  </a:lnTo>
                  <a:lnTo>
                    <a:pt x="5779993" y="1812487"/>
                  </a:lnTo>
                  <a:lnTo>
                    <a:pt x="5831670" y="1775134"/>
                  </a:lnTo>
                  <a:lnTo>
                    <a:pt x="5831670" y="1712358"/>
                  </a:lnTo>
                  <a:lnTo>
                    <a:pt x="5881787" y="1749069"/>
                  </a:lnTo>
                  <a:lnTo>
                    <a:pt x="5922083" y="1734943"/>
                  </a:lnTo>
                  <a:lnTo>
                    <a:pt x="5922083" y="1788625"/>
                  </a:lnTo>
                  <a:lnTo>
                    <a:pt x="5960726" y="1839377"/>
                  </a:lnTo>
                  <a:close/>
                </a:path>
                <a:path w="10966450" h="7091680">
                  <a:moveTo>
                    <a:pt x="5831670" y="1712358"/>
                  </a:moveTo>
                  <a:lnTo>
                    <a:pt x="5831670" y="1775134"/>
                  </a:lnTo>
                  <a:lnTo>
                    <a:pt x="5830293" y="1711349"/>
                  </a:lnTo>
                  <a:lnTo>
                    <a:pt x="5831670" y="1712358"/>
                  </a:lnTo>
                  <a:close/>
                </a:path>
                <a:path w="10966450" h="7091680">
                  <a:moveTo>
                    <a:pt x="5942001" y="1727961"/>
                  </a:moveTo>
                  <a:lnTo>
                    <a:pt x="5922083" y="1788625"/>
                  </a:lnTo>
                  <a:lnTo>
                    <a:pt x="5922083" y="1734943"/>
                  </a:lnTo>
                  <a:lnTo>
                    <a:pt x="5942001" y="1727961"/>
                  </a:lnTo>
                  <a:close/>
                </a:path>
                <a:path w="10966450" h="7091680">
                  <a:moveTo>
                    <a:pt x="7829563" y="5847498"/>
                  </a:moveTo>
                  <a:lnTo>
                    <a:pt x="7829563" y="5898085"/>
                  </a:lnTo>
                  <a:lnTo>
                    <a:pt x="7790002" y="5848067"/>
                  </a:lnTo>
                  <a:lnTo>
                    <a:pt x="7829563" y="5847498"/>
                  </a:lnTo>
                  <a:close/>
                </a:path>
                <a:path w="10966450" h="7091680">
                  <a:moveTo>
                    <a:pt x="7922730" y="5973617"/>
                  </a:moveTo>
                  <a:lnTo>
                    <a:pt x="7870501" y="5936906"/>
                  </a:lnTo>
                  <a:lnTo>
                    <a:pt x="7810746" y="5959116"/>
                  </a:lnTo>
                  <a:lnTo>
                    <a:pt x="7829563" y="5898085"/>
                  </a:lnTo>
                  <a:lnTo>
                    <a:pt x="7829563" y="5847498"/>
                  </a:lnTo>
                  <a:lnTo>
                    <a:pt x="7853796" y="5847149"/>
                  </a:lnTo>
                  <a:lnTo>
                    <a:pt x="7889135" y="5794103"/>
                  </a:lnTo>
                  <a:lnTo>
                    <a:pt x="7909787" y="5854400"/>
                  </a:lnTo>
                  <a:lnTo>
                    <a:pt x="7920160" y="5857314"/>
                  </a:lnTo>
                  <a:lnTo>
                    <a:pt x="7920160" y="5909924"/>
                  </a:lnTo>
                  <a:lnTo>
                    <a:pt x="7922730" y="5973617"/>
                  </a:lnTo>
                  <a:close/>
                </a:path>
                <a:path w="10966450" h="7091680">
                  <a:moveTo>
                    <a:pt x="7971195" y="5871654"/>
                  </a:moveTo>
                  <a:lnTo>
                    <a:pt x="7920160" y="5909924"/>
                  </a:lnTo>
                  <a:lnTo>
                    <a:pt x="7920160" y="5857314"/>
                  </a:lnTo>
                  <a:lnTo>
                    <a:pt x="7971195" y="5871654"/>
                  </a:lnTo>
                  <a:close/>
                </a:path>
                <a:path w="10966450" h="7091680">
                  <a:moveTo>
                    <a:pt x="9136372" y="6595309"/>
                  </a:moveTo>
                  <a:lnTo>
                    <a:pt x="9073313" y="6585213"/>
                  </a:lnTo>
                  <a:lnTo>
                    <a:pt x="9029345" y="6631285"/>
                  </a:lnTo>
                  <a:lnTo>
                    <a:pt x="9019432" y="6568326"/>
                  </a:lnTo>
                  <a:lnTo>
                    <a:pt x="8961972" y="6540702"/>
                  </a:lnTo>
                  <a:lnTo>
                    <a:pt x="9018881" y="6511884"/>
                  </a:lnTo>
                  <a:lnTo>
                    <a:pt x="9027418" y="6448650"/>
                  </a:lnTo>
                  <a:lnTo>
                    <a:pt x="9072395" y="6493804"/>
                  </a:lnTo>
                  <a:lnTo>
                    <a:pt x="9106082" y="6487698"/>
                  </a:lnTo>
                  <a:lnTo>
                    <a:pt x="9106082" y="6539141"/>
                  </a:lnTo>
                  <a:lnTo>
                    <a:pt x="9136372" y="6595309"/>
                  </a:lnTo>
                  <a:close/>
                </a:path>
                <a:path w="10966450" h="7091680">
                  <a:moveTo>
                    <a:pt x="9135179" y="6482424"/>
                  </a:moveTo>
                  <a:lnTo>
                    <a:pt x="9106082" y="6539141"/>
                  </a:lnTo>
                  <a:lnTo>
                    <a:pt x="9106082" y="6487698"/>
                  </a:lnTo>
                  <a:lnTo>
                    <a:pt x="9135179" y="6482424"/>
                  </a:lnTo>
                  <a:close/>
                </a:path>
                <a:path w="10966450" h="7091680">
                  <a:moveTo>
                    <a:pt x="5767234" y="909960"/>
                  </a:moveTo>
                  <a:lnTo>
                    <a:pt x="5704266" y="919872"/>
                  </a:lnTo>
                  <a:lnTo>
                    <a:pt x="5676638" y="977323"/>
                  </a:lnTo>
                  <a:lnTo>
                    <a:pt x="5647724" y="920514"/>
                  </a:lnTo>
                  <a:lnTo>
                    <a:pt x="5584481" y="912071"/>
                  </a:lnTo>
                  <a:lnTo>
                    <a:pt x="5629641" y="867009"/>
                  </a:lnTo>
                  <a:lnTo>
                    <a:pt x="5629641" y="810109"/>
                  </a:lnTo>
                  <a:lnTo>
                    <a:pt x="5674985" y="833327"/>
                  </a:lnTo>
                  <a:lnTo>
                    <a:pt x="5721064" y="808368"/>
                  </a:lnTo>
                  <a:lnTo>
                    <a:pt x="5721064" y="865999"/>
                  </a:lnTo>
                  <a:lnTo>
                    <a:pt x="5767234" y="909960"/>
                  </a:lnTo>
                  <a:close/>
                </a:path>
                <a:path w="10966450" h="7091680">
                  <a:moveTo>
                    <a:pt x="5629641" y="810109"/>
                  </a:moveTo>
                  <a:lnTo>
                    <a:pt x="5629641" y="867009"/>
                  </a:lnTo>
                  <a:lnTo>
                    <a:pt x="5618167" y="804234"/>
                  </a:lnTo>
                  <a:lnTo>
                    <a:pt x="5629641" y="810109"/>
                  </a:lnTo>
                  <a:close/>
                </a:path>
                <a:path w="10966450" h="7091680">
                  <a:moveTo>
                    <a:pt x="5731069" y="802949"/>
                  </a:moveTo>
                  <a:lnTo>
                    <a:pt x="5721064" y="865999"/>
                  </a:lnTo>
                  <a:lnTo>
                    <a:pt x="5721064" y="808368"/>
                  </a:lnTo>
                  <a:lnTo>
                    <a:pt x="5731069" y="802949"/>
                  </a:lnTo>
                  <a:close/>
                </a:path>
                <a:path w="10966450" h="7091680">
                  <a:moveTo>
                    <a:pt x="5700319" y="259083"/>
                  </a:moveTo>
                  <a:lnTo>
                    <a:pt x="5638728" y="242197"/>
                  </a:lnTo>
                  <a:lnTo>
                    <a:pt x="5589988" y="283312"/>
                  </a:lnTo>
                  <a:lnTo>
                    <a:pt x="5587051" y="219620"/>
                  </a:lnTo>
                  <a:lnTo>
                    <a:pt x="5532895" y="185938"/>
                  </a:lnTo>
                  <a:lnTo>
                    <a:pt x="5592558" y="163453"/>
                  </a:lnTo>
                  <a:lnTo>
                    <a:pt x="5607795" y="101504"/>
                  </a:lnTo>
                  <a:lnTo>
                    <a:pt x="5647632" y="151338"/>
                  </a:lnTo>
                  <a:lnTo>
                    <a:pt x="5676270" y="149234"/>
                  </a:lnTo>
                  <a:lnTo>
                    <a:pt x="5676270" y="199979"/>
                  </a:lnTo>
                  <a:lnTo>
                    <a:pt x="5700319" y="259083"/>
                  </a:lnTo>
                  <a:close/>
                </a:path>
                <a:path w="10966450" h="7091680">
                  <a:moveTo>
                    <a:pt x="5711334" y="146658"/>
                  </a:moveTo>
                  <a:lnTo>
                    <a:pt x="5676270" y="199979"/>
                  </a:lnTo>
                  <a:lnTo>
                    <a:pt x="5676270" y="149234"/>
                  </a:lnTo>
                  <a:lnTo>
                    <a:pt x="5711334" y="146658"/>
                  </a:lnTo>
                  <a:close/>
                </a:path>
                <a:path w="10966450" h="7091680">
                  <a:moveTo>
                    <a:pt x="4820057" y="173639"/>
                  </a:moveTo>
                  <a:lnTo>
                    <a:pt x="4820057" y="226411"/>
                  </a:lnTo>
                  <a:lnTo>
                    <a:pt x="4768563" y="188691"/>
                  </a:lnTo>
                  <a:lnTo>
                    <a:pt x="4820057" y="173639"/>
                  </a:lnTo>
                  <a:close/>
                </a:path>
                <a:path w="10966450" h="7091680">
                  <a:moveTo>
                    <a:pt x="4929929" y="274410"/>
                  </a:moveTo>
                  <a:lnTo>
                    <a:pt x="4869898" y="252934"/>
                  </a:lnTo>
                  <a:lnTo>
                    <a:pt x="4818129" y="290196"/>
                  </a:lnTo>
                  <a:lnTo>
                    <a:pt x="4820057" y="226411"/>
                  </a:lnTo>
                  <a:lnTo>
                    <a:pt x="4820057" y="173639"/>
                  </a:lnTo>
                  <a:lnTo>
                    <a:pt x="4829786" y="170795"/>
                  </a:lnTo>
                  <a:lnTo>
                    <a:pt x="4849797" y="110222"/>
                  </a:lnTo>
                  <a:lnTo>
                    <a:pt x="4885778" y="162994"/>
                  </a:lnTo>
                  <a:lnTo>
                    <a:pt x="4910561" y="163065"/>
                  </a:lnTo>
                  <a:lnTo>
                    <a:pt x="4910561" y="213654"/>
                  </a:lnTo>
                  <a:lnTo>
                    <a:pt x="4929929" y="274410"/>
                  </a:lnTo>
                  <a:close/>
                </a:path>
                <a:path w="10966450" h="7091680">
                  <a:moveTo>
                    <a:pt x="4949572" y="163177"/>
                  </a:moveTo>
                  <a:lnTo>
                    <a:pt x="4910561" y="213654"/>
                  </a:lnTo>
                  <a:lnTo>
                    <a:pt x="4910561" y="163065"/>
                  </a:lnTo>
                  <a:lnTo>
                    <a:pt x="4949572" y="163177"/>
                  </a:lnTo>
                  <a:close/>
                </a:path>
                <a:path w="10966450" h="7091680">
                  <a:moveTo>
                    <a:pt x="4555060" y="43313"/>
                  </a:moveTo>
                  <a:lnTo>
                    <a:pt x="4555060" y="94437"/>
                  </a:lnTo>
                  <a:lnTo>
                    <a:pt x="4523117" y="39188"/>
                  </a:lnTo>
                  <a:lnTo>
                    <a:pt x="4555060" y="43313"/>
                  </a:lnTo>
                  <a:close/>
                </a:path>
                <a:path w="10966450" h="7091680">
                  <a:moveTo>
                    <a:pt x="4699078" y="88380"/>
                  </a:moveTo>
                  <a:lnTo>
                    <a:pt x="4643086" y="118941"/>
                  </a:lnTo>
                  <a:lnTo>
                    <a:pt x="4636569" y="182450"/>
                  </a:lnTo>
                  <a:lnTo>
                    <a:pt x="4590123" y="138673"/>
                  </a:lnTo>
                  <a:lnTo>
                    <a:pt x="4527798" y="151981"/>
                  </a:lnTo>
                  <a:lnTo>
                    <a:pt x="4555060" y="94437"/>
                  </a:lnTo>
                  <a:lnTo>
                    <a:pt x="4555060" y="43313"/>
                  </a:lnTo>
                  <a:lnTo>
                    <a:pt x="4586360" y="47356"/>
                  </a:lnTo>
                  <a:lnTo>
                    <a:pt x="4628868" y="0"/>
                  </a:lnTo>
                  <a:lnTo>
                    <a:pt x="4640700" y="62591"/>
                  </a:lnTo>
                  <a:lnTo>
                    <a:pt x="4699078" y="88380"/>
                  </a:lnTo>
                  <a:close/>
                </a:path>
                <a:path w="10966450" h="7091680">
                  <a:moveTo>
                    <a:pt x="5130030" y="1201787"/>
                  </a:moveTo>
                  <a:lnTo>
                    <a:pt x="5130030" y="1252652"/>
                  </a:lnTo>
                  <a:lnTo>
                    <a:pt x="5095976" y="1198688"/>
                  </a:lnTo>
                  <a:lnTo>
                    <a:pt x="5130030" y="1201787"/>
                  </a:lnTo>
                  <a:close/>
                </a:path>
                <a:path w="10966450" h="7091680">
                  <a:moveTo>
                    <a:pt x="5273681" y="1241272"/>
                  </a:moveTo>
                  <a:lnTo>
                    <a:pt x="5218883" y="1273944"/>
                  </a:lnTo>
                  <a:lnTo>
                    <a:pt x="5214660" y="1337545"/>
                  </a:lnTo>
                  <a:lnTo>
                    <a:pt x="5166746" y="1295511"/>
                  </a:lnTo>
                  <a:lnTo>
                    <a:pt x="5104880" y="1311297"/>
                  </a:lnTo>
                  <a:lnTo>
                    <a:pt x="5130030" y="1252652"/>
                  </a:lnTo>
                  <a:lnTo>
                    <a:pt x="5130030" y="1201787"/>
                  </a:lnTo>
                  <a:lnTo>
                    <a:pt x="5159495" y="1204469"/>
                  </a:lnTo>
                  <a:lnTo>
                    <a:pt x="5200249" y="1155461"/>
                  </a:lnTo>
                  <a:lnTo>
                    <a:pt x="5214385" y="1217593"/>
                  </a:lnTo>
                  <a:lnTo>
                    <a:pt x="5273681" y="1241272"/>
                  </a:lnTo>
                  <a:close/>
                </a:path>
                <a:path w="10966450" h="7091680">
                  <a:moveTo>
                    <a:pt x="3503977" y="847093"/>
                  </a:moveTo>
                  <a:lnTo>
                    <a:pt x="3442019" y="831950"/>
                  </a:lnTo>
                  <a:lnTo>
                    <a:pt x="3394380" y="874351"/>
                  </a:lnTo>
                  <a:lnTo>
                    <a:pt x="3389607" y="810750"/>
                  </a:lnTo>
                  <a:lnTo>
                    <a:pt x="3334533" y="778628"/>
                  </a:lnTo>
                  <a:lnTo>
                    <a:pt x="3393554" y="754491"/>
                  </a:lnTo>
                  <a:lnTo>
                    <a:pt x="3407139" y="692175"/>
                  </a:lnTo>
                  <a:lnTo>
                    <a:pt x="3448352" y="740817"/>
                  </a:lnTo>
                  <a:lnTo>
                    <a:pt x="3478276" y="737829"/>
                  </a:lnTo>
                  <a:lnTo>
                    <a:pt x="3478276" y="788724"/>
                  </a:lnTo>
                  <a:lnTo>
                    <a:pt x="3503977" y="847093"/>
                  </a:lnTo>
                  <a:close/>
                </a:path>
                <a:path w="10966450" h="7091680">
                  <a:moveTo>
                    <a:pt x="3511779" y="734484"/>
                  </a:moveTo>
                  <a:lnTo>
                    <a:pt x="3478276" y="788724"/>
                  </a:lnTo>
                  <a:lnTo>
                    <a:pt x="3478276" y="737829"/>
                  </a:lnTo>
                  <a:lnTo>
                    <a:pt x="3511779" y="734484"/>
                  </a:lnTo>
                  <a:close/>
                </a:path>
                <a:path w="10966450" h="7091680">
                  <a:moveTo>
                    <a:pt x="10081622" y="6970788"/>
                  </a:moveTo>
                  <a:lnTo>
                    <a:pt x="10081622" y="7021609"/>
                  </a:lnTo>
                  <a:lnTo>
                    <a:pt x="10039123" y="6973977"/>
                  </a:lnTo>
                  <a:lnTo>
                    <a:pt x="10081622" y="6970788"/>
                  </a:lnTo>
                  <a:close/>
                </a:path>
                <a:path w="10966450" h="7091680">
                  <a:moveTo>
                    <a:pt x="10179194" y="7091359"/>
                  </a:moveTo>
                  <a:lnTo>
                    <a:pt x="10124946" y="7057860"/>
                  </a:lnTo>
                  <a:lnTo>
                    <a:pt x="10066477" y="7083558"/>
                  </a:lnTo>
                  <a:lnTo>
                    <a:pt x="10081622" y="7021609"/>
                  </a:lnTo>
                  <a:lnTo>
                    <a:pt x="10081622" y="6970788"/>
                  </a:lnTo>
                  <a:lnTo>
                    <a:pt x="10102733" y="6969205"/>
                  </a:lnTo>
                  <a:lnTo>
                    <a:pt x="10134860" y="6914139"/>
                  </a:lnTo>
                  <a:lnTo>
                    <a:pt x="10159092" y="6973151"/>
                  </a:lnTo>
                  <a:lnTo>
                    <a:pt x="10172769" y="6976111"/>
                  </a:lnTo>
                  <a:lnTo>
                    <a:pt x="10172769" y="7027941"/>
                  </a:lnTo>
                  <a:lnTo>
                    <a:pt x="10179194" y="7091359"/>
                  </a:lnTo>
                  <a:close/>
                </a:path>
                <a:path w="10966450" h="7091680">
                  <a:moveTo>
                    <a:pt x="10221417" y="6986642"/>
                  </a:moveTo>
                  <a:lnTo>
                    <a:pt x="10172769" y="7027941"/>
                  </a:lnTo>
                  <a:lnTo>
                    <a:pt x="10172769" y="6976111"/>
                  </a:lnTo>
                  <a:lnTo>
                    <a:pt x="10221417" y="6986642"/>
                  </a:lnTo>
                  <a:close/>
                </a:path>
                <a:path w="10966450" h="7091680">
                  <a:moveTo>
                    <a:pt x="10601977" y="6264088"/>
                  </a:moveTo>
                  <a:lnTo>
                    <a:pt x="10538918" y="6254635"/>
                  </a:lnTo>
                  <a:lnTo>
                    <a:pt x="10495318" y="6301166"/>
                  </a:lnTo>
                  <a:lnTo>
                    <a:pt x="10484854" y="6238299"/>
                  </a:lnTo>
                  <a:lnTo>
                    <a:pt x="10427026" y="6211225"/>
                  </a:lnTo>
                  <a:lnTo>
                    <a:pt x="10483660" y="6181857"/>
                  </a:lnTo>
                  <a:lnTo>
                    <a:pt x="10491463" y="6118531"/>
                  </a:lnTo>
                  <a:lnTo>
                    <a:pt x="10536990" y="6163318"/>
                  </a:lnTo>
                  <a:lnTo>
                    <a:pt x="10571136" y="6156710"/>
                  </a:lnTo>
                  <a:lnTo>
                    <a:pt x="10571136" y="6208288"/>
                  </a:lnTo>
                  <a:lnTo>
                    <a:pt x="10601977" y="6264088"/>
                  </a:lnTo>
                  <a:close/>
                </a:path>
                <a:path w="10966450" h="7091680">
                  <a:moveTo>
                    <a:pt x="10599591" y="6151204"/>
                  </a:moveTo>
                  <a:lnTo>
                    <a:pt x="10571136" y="6208288"/>
                  </a:lnTo>
                  <a:lnTo>
                    <a:pt x="10571136" y="6156710"/>
                  </a:lnTo>
                  <a:lnTo>
                    <a:pt x="10599591" y="6151204"/>
                  </a:lnTo>
                  <a:close/>
                </a:path>
                <a:path w="10966450" h="7091680">
                  <a:moveTo>
                    <a:pt x="10001948" y="5633953"/>
                  </a:moveTo>
                  <a:lnTo>
                    <a:pt x="9942010" y="5655796"/>
                  </a:lnTo>
                  <a:lnTo>
                    <a:pt x="9926038" y="5717561"/>
                  </a:lnTo>
                  <a:lnTo>
                    <a:pt x="9886752" y="5667360"/>
                  </a:lnTo>
                  <a:lnTo>
                    <a:pt x="9823051" y="5671215"/>
                  </a:lnTo>
                  <a:lnTo>
                    <a:pt x="9858757" y="5618260"/>
                  </a:lnTo>
                  <a:lnTo>
                    <a:pt x="9858757" y="5565654"/>
                  </a:lnTo>
                  <a:lnTo>
                    <a:pt x="9896758" y="5576502"/>
                  </a:lnTo>
                  <a:lnTo>
                    <a:pt x="9945957" y="5535937"/>
                  </a:lnTo>
                  <a:lnTo>
                    <a:pt x="9948160" y="5599721"/>
                  </a:lnTo>
                  <a:lnTo>
                    <a:pt x="10001948" y="5633953"/>
                  </a:lnTo>
                  <a:close/>
                </a:path>
                <a:path w="10966450" h="7091680">
                  <a:moveTo>
                    <a:pt x="9858757" y="5565654"/>
                  </a:moveTo>
                  <a:lnTo>
                    <a:pt x="9858757" y="5618260"/>
                  </a:lnTo>
                  <a:lnTo>
                    <a:pt x="9835350" y="5558972"/>
                  </a:lnTo>
                  <a:lnTo>
                    <a:pt x="9858757" y="5565654"/>
                  </a:lnTo>
                  <a:close/>
                </a:path>
                <a:path w="10966450" h="7091680">
                  <a:moveTo>
                    <a:pt x="9265796" y="5121934"/>
                  </a:moveTo>
                  <a:lnTo>
                    <a:pt x="9205765" y="5143318"/>
                  </a:lnTo>
                  <a:lnTo>
                    <a:pt x="9189335" y="5204992"/>
                  </a:lnTo>
                  <a:lnTo>
                    <a:pt x="9150324" y="5154515"/>
                  </a:lnTo>
                  <a:lnTo>
                    <a:pt x="9086714" y="5158002"/>
                  </a:lnTo>
                  <a:lnTo>
                    <a:pt x="9122696" y="5105323"/>
                  </a:lnTo>
                  <a:lnTo>
                    <a:pt x="9122696" y="5052586"/>
                  </a:lnTo>
                  <a:lnTo>
                    <a:pt x="9160880" y="5063748"/>
                  </a:lnTo>
                  <a:lnTo>
                    <a:pt x="9210355" y="5023550"/>
                  </a:lnTo>
                  <a:lnTo>
                    <a:pt x="9212190" y="5087243"/>
                  </a:lnTo>
                  <a:lnTo>
                    <a:pt x="9265796" y="5121934"/>
                  </a:lnTo>
                  <a:close/>
                </a:path>
                <a:path w="10966450" h="7091680">
                  <a:moveTo>
                    <a:pt x="9122696" y="5052586"/>
                  </a:moveTo>
                  <a:lnTo>
                    <a:pt x="9122696" y="5105323"/>
                  </a:lnTo>
                  <a:lnTo>
                    <a:pt x="9099656" y="5045852"/>
                  </a:lnTo>
                  <a:lnTo>
                    <a:pt x="9122696" y="5052586"/>
                  </a:lnTo>
                  <a:close/>
                </a:path>
                <a:path w="10966450" h="7091680">
                  <a:moveTo>
                    <a:pt x="9577054" y="4567756"/>
                  </a:moveTo>
                  <a:lnTo>
                    <a:pt x="9577054" y="4619368"/>
                  </a:lnTo>
                  <a:lnTo>
                    <a:pt x="9529232" y="4577151"/>
                  </a:lnTo>
                  <a:lnTo>
                    <a:pt x="9577054" y="4567756"/>
                  </a:lnTo>
                  <a:close/>
                </a:path>
                <a:path w="10966450" h="7091680">
                  <a:moveTo>
                    <a:pt x="9682245" y="4677003"/>
                  </a:moveTo>
                  <a:lnTo>
                    <a:pt x="9624326" y="4650205"/>
                  </a:lnTo>
                  <a:lnTo>
                    <a:pt x="9569436" y="4682694"/>
                  </a:lnTo>
                  <a:lnTo>
                    <a:pt x="9577054" y="4619368"/>
                  </a:lnTo>
                  <a:lnTo>
                    <a:pt x="9577054" y="4567756"/>
                  </a:lnTo>
                  <a:lnTo>
                    <a:pt x="9591832" y="4564853"/>
                  </a:lnTo>
                  <a:lnTo>
                    <a:pt x="9617166" y="4506300"/>
                  </a:lnTo>
                  <a:lnTo>
                    <a:pt x="9648191" y="4562008"/>
                  </a:lnTo>
                  <a:lnTo>
                    <a:pt x="9668293" y="4563925"/>
                  </a:lnTo>
                  <a:lnTo>
                    <a:pt x="9668293" y="4614779"/>
                  </a:lnTo>
                  <a:lnTo>
                    <a:pt x="9682245" y="4677003"/>
                  </a:lnTo>
                  <a:close/>
                </a:path>
                <a:path w="10966450" h="7091680">
                  <a:moveTo>
                    <a:pt x="9711710" y="4568065"/>
                  </a:moveTo>
                  <a:lnTo>
                    <a:pt x="9668293" y="4614779"/>
                  </a:lnTo>
                  <a:lnTo>
                    <a:pt x="9668293" y="4563925"/>
                  </a:lnTo>
                  <a:lnTo>
                    <a:pt x="9711710" y="4568065"/>
                  </a:lnTo>
                  <a:close/>
                </a:path>
                <a:path w="10966450" h="7091680">
                  <a:moveTo>
                    <a:pt x="9319401" y="3727996"/>
                  </a:moveTo>
                  <a:lnTo>
                    <a:pt x="9319401" y="3779249"/>
                  </a:lnTo>
                  <a:lnTo>
                    <a:pt x="9273322" y="3735105"/>
                  </a:lnTo>
                  <a:lnTo>
                    <a:pt x="9319401" y="3727996"/>
                  </a:lnTo>
                  <a:close/>
                </a:path>
                <a:path w="10966450" h="7091680">
                  <a:moveTo>
                    <a:pt x="9422113" y="3841198"/>
                  </a:moveTo>
                  <a:lnTo>
                    <a:pt x="9365387" y="3812013"/>
                  </a:lnTo>
                  <a:lnTo>
                    <a:pt x="9309212" y="3842208"/>
                  </a:lnTo>
                  <a:lnTo>
                    <a:pt x="9319401" y="3779249"/>
                  </a:lnTo>
                  <a:lnTo>
                    <a:pt x="9319401" y="3727996"/>
                  </a:lnTo>
                  <a:lnTo>
                    <a:pt x="9336382" y="3725377"/>
                  </a:lnTo>
                  <a:lnTo>
                    <a:pt x="9364102" y="3667925"/>
                  </a:lnTo>
                  <a:lnTo>
                    <a:pt x="9392832" y="3724918"/>
                  </a:lnTo>
                  <a:lnTo>
                    <a:pt x="9410731" y="3727359"/>
                  </a:lnTo>
                  <a:lnTo>
                    <a:pt x="9410731" y="3778423"/>
                  </a:lnTo>
                  <a:lnTo>
                    <a:pt x="9422113" y="3841198"/>
                  </a:lnTo>
                  <a:close/>
                </a:path>
                <a:path w="10966450" h="7091680">
                  <a:moveTo>
                    <a:pt x="9456076" y="3733545"/>
                  </a:moveTo>
                  <a:lnTo>
                    <a:pt x="9410731" y="3778423"/>
                  </a:lnTo>
                  <a:lnTo>
                    <a:pt x="9410731" y="3727359"/>
                  </a:lnTo>
                  <a:lnTo>
                    <a:pt x="9456076" y="3733545"/>
                  </a:lnTo>
                  <a:close/>
                </a:path>
                <a:path w="10966450" h="7091680">
                  <a:moveTo>
                    <a:pt x="8250878" y="3678227"/>
                  </a:moveTo>
                  <a:lnTo>
                    <a:pt x="8250878" y="3731159"/>
                  </a:lnTo>
                  <a:lnTo>
                    <a:pt x="8198925" y="3694265"/>
                  </a:lnTo>
                  <a:lnTo>
                    <a:pt x="8250878" y="3678227"/>
                  </a:lnTo>
                  <a:close/>
                </a:path>
                <a:path w="10966450" h="7091680">
                  <a:moveTo>
                    <a:pt x="8361576" y="3777506"/>
                  </a:moveTo>
                  <a:lnTo>
                    <a:pt x="8301178" y="3756856"/>
                  </a:lnTo>
                  <a:lnTo>
                    <a:pt x="8249960" y="3794943"/>
                  </a:lnTo>
                  <a:lnTo>
                    <a:pt x="8250878" y="3731159"/>
                  </a:lnTo>
                  <a:lnTo>
                    <a:pt x="8250878" y="3678227"/>
                  </a:lnTo>
                  <a:lnTo>
                    <a:pt x="8259873" y="3675451"/>
                  </a:lnTo>
                  <a:lnTo>
                    <a:pt x="8278873" y="3614511"/>
                  </a:lnTo>
                  <a:lnTo>
                    <a:pt x="8315681" y="3666732"/>
                  </a:lnTo>
                  <a:lnTo>
                    <a:pt x="8341199" y="3666438"/>
                  </a:lnTo>
                  <a:lnTo>
                    <a:pt x="8341199" y="3717025"/>
                  </a:lnTo>
                  <a:lnTo>
                    <a:pt x="8361576" y="3777506"/>
                  </a:lnTo>
                  <a:close/>
                </a:path>
                <a:path w="10966450" h="7091680">
                  <a:moveTo>
                    <a:pt x="8379383" y="3665997"/>
                  </a:moveTo>
                  <a:lnTo>
                    <a:pt x="8341199" y="3717025"/>
                  </a:lnTo>
                  <a:lnTo>
                    <a:pt x="8341199" y="3666438"/>
                  </a:lnTo>
                  <a:lnTo>
                    <a:pt x="8379383" y="3665997"/>
                  </a:lnTo>
                  <a:close/>
                </a:path>
                <a:path w="10966450" h="7091680">
                  <a:moveTo>
                    <a:pt x="8309256" y="3209435"/>
                  </a:moveTo>
                  <a:lnTo>
                    <a:pt x="8309256" y="3260989"/>
                  </a:lnTo>
                  <a:lnTo>
                    <a:pt x="8261709" y="3218497"/>
                  </a:lnTo>
                  <a:lnTo>
                    <a:pt x="8309256" y="3209435"/>
                  </a:lnTo>
                  <a:close/>
                </a:path>
                <a:path w="10966450" h="7091680">
                  <a:moveTo>
                    <a:pt x="8414080" y="3319267"/>
                  </a:moveTo>
                  <a:lnTo>
                    <a:pt x="8356344" y="3292101"/>
                  </a:lnTo>
                  <a:lnTo>
                    <a:pt x="8301270" y="3324223"/>
                  </a:lnTo>
                  <a:lnTo>
                    <a:pt x="8309256" y="3260989"/>
                  </a:lnTo>
                  <a:lnTo>
                    <a:pt x="8309256" y="3209435"/>
                  </a:lnTo>
                  <a:lnTo>
                    <a:pt x="8324309" y="3206566"/>
                  </a:lnTo>
                  <a:lnTo>
                    <a:pt x="8350011" y="3148196"/>
                  </a:lnTo>
                  <a:lnTo>
                    <a:pt x="8380760" y="3204088"/>
                  </a:lnTo>
                  <a:lnTo>
                    <a:pt x="8400587" y="3206096"/>
                  </a:lnTo>
                  <a:lnTo>
                    <a:pt x="8400587" y="3256951"/>
                  </a:lnTo>
                  <a:lnTo>
                    <a:pt x="8414080" y="3319267"/>
                  </a:lnTo>
                  <a:close/>
                </a:path>
                <a:path w="10966450" h="7091680">
                  <a:moveTo>
                    <a:pt x="8444187" y="3210512"/>
                  </a:moveTo>
                  <a:lnTo>
                    <a:pt x="8400587" y="3256951"/>
                  </a:lnTo>
                  <a:lnTo>
                    <a:pt x="8400587" y="3206096"/>
                  </a:lnTo>
                  <a:lnTo>
                    <a:pt x="8444187" y="3210512"/>
                  </a:lnTo>
                  <a:close/>
                </a:path>
                <a:path w="10966450" h="7091680">
                  <a:moveTo>
                    <a:pt x="8685134" y="2955141"/>
                  </a:moveTo>
                  <a:lnTo>
                    <a:pt x="8685134" y="3006311"/>
                  </a:lnTo>
                  <a:lnTo>
                    <a:pt x="8639607" y="2961616"/>
                  </a:lnTo>
                  <a:lnTo>
                    <a:pt x="8685134" y="2955141"/>
                  </a:lnTo>
                  <a:close/>
                </a:path>
                <a:path w="10966450" h="7091680">
                  <a:moveTo>
                    <a:pt x="8787113" y="3069544"/>
                  </a:moveTo>
                  <a:lnTo>
                    <a:pt x="8730754" y="3039625"/>
                  </a:lnTo>
                  <a:lnTo>
                    <a:pt x="8674211" y="3069085"/>
                  </a:lnTo>
                  <a:lnTo>
                    <a:pt x="8685134" y="3006311"/>
                  </a:lnTo>
                  <a:lnTo>
                    <a:pt x="8685134" y="2955141"/>
                  </a:lnTo>
                  <a:lnTo>
                    <a:pt x="8702850" y="2952622"/>
                  </a:lnTo>
                  <a:lnTo>
                    <a:pt x="8731213" y="2895537"/>
                  </a:lnTo>
                  <a:lnTo>
                    <a:pt x="8759301" y="2952897"/>
                  </a:lnTo>
                  <a:lnTo>
                    <a:pt x="8776557" y="2955459"/>
                  </a:lnTo>
                  <a:lnTo>
                    <a:pt x="8776557" y="3006586"/>
                  </a:lnTo>
                  <a:lnTo>
                    <a:pt x="8787113" y="3069544"/>
                  </a:lnTo>
                  <a:close/>
                </a:path>
                <a:path w="10966450" h="7091680">
                  <a:moveTo>
                    <a:pt x="8822360" y="2962258"/>
                  </a:moveTo>
                  <a:lnTo>
                    <a:pt x="8776557" y="3006586"/>
                  </a:lnTo>
                  <a:lnTo>
                    <a:pt x="8776557" y="2955459"/>
                  </a:lnTo>
                  <a:lnTo>
                    <a:pt x="8822360" y="2962258"/>
                  </a:lnTo>
                  <a:close/>
                </a:path>
                <a:path w="10966450" h="7091680">
                  <a:moveTo>
                    <a:pt x="9164276" y="2133611"/>
                  </a:moveTo>
                  <a:lnTo>
                    <a:pt x="9101767" y="2120854"/>
                  </a:lnTo>
                  <a:lnTo>
                    <a:pt x="9055873" y="2165182"/>
                  </a:lnTo>
                  <a:lnTo>
                    <a:pt x="9048621" y="2101765"/>
                  </a:lnTo>
                  <a:lnTo>
                    <a:pt x="8992354" y="2071754"/>
                  </a:lnTo>
                  <a:lnTo>
                    <a:pt x="9050365" y="2045322"/>
                  </a:lnTo>
                  <a:lnTo>
                    <a:pt x="9061564" y="1982548"/>
                  </a:lnTo>
                  <a:lnTo>
                    <a:pt x="9104613" y="2029537"/>
                  </a:lnTo>
                  <a:lnTo>
                    <a:pt x="9136372" y="2025106"/>
                  </a:lnTo>
                  <a:lnTo>
                    <a:pt x="9136372" y="2076251"/>
                  </a:lnTo>
                  <a:lnTo>
                    <a:pt x="9164276" y="2133611"/>
                  </a:lnTo>
                  <a:close/>
                </a:path>
                <a:path w="10966450" h="7091680">
                  <a:moveTo>
                    <a:pt x="9167764" y="2020727"/>
                  </a:moveTo>
                  <a:lnTo>
                    <a:pt x="9136372" y="2076251"/>
                  </a:lnTo>
                  <a:lnTo>
                    <a:pt x="9136372" y="2025106"/>
                  </a:lnTo>
                  <a:lnTo>
                    <a:pt x="9167764" y="2020727"/>
                  </a:lnTo>
                  <a:close/>
                </a:path>
                <a:path w="10966450" h="7091680">
                  <a:moveTo>
                    <a:pt x="9020258" y="1609478"/>
                  </a:moveTo>
                  <a:lnTo>
                    <a:pt x="8961054" y="1633156"/>
                  </a:lnTo>
                  <a:lnTo>
                    <a:pt x="8947010" y="1695380"/>
                  </a:lnTo>
                  <a:lnTo>
                    <a:pt x="8906164" y="1646372"/>
                  </a:lnTo>
                  <a:lnTo>
                    <a:pt x="8842645" y="1652245"/>
                  </a:lnTo>
                  <a:lnTo>
                    <a:pt x="8876607" y="1598281"/>
                  </a:lnTo>
                  <a:lnTo>
                    <a:pt x="8876607" y="1546039"/>
                  </a:lnTo>
                  <a:lnTo>
                    <a:pt x="8913232" y="1555330"/>
                  </a:lnTo>
                  <a:lnTo>
                    <a:pt x="8961238" y="1513296"/>
                  </a:lnTo>
                  <a:lnTo>
                    <a:pt x="8965460" y="1576897"/>
                  </a:lnTo>
                  <a:lnTo>
                    <a:pt x="9020258" y="1609478"/>
                  </a:lnTo>
                  <a:close/>
                </a:path>
                <a:path w="10966450" h="7091680">
                  <a:moveTo>
                    <a:pt x="8876607" y="1546039"/>
                  </a:moveTo>
                  <a:lnTo>
                    <a:pt x="8876607" y="1598281"/>
                  </a:lnTo>
                  <a:lnTo>
                    <a:pt x="8851365" y="1539636"/>
                  </a:lnTo>
                  <a:lnTo>
                    <a:pt x="8876607" y="1546039"/>
                  </a:lnTo>
                  <a:close/>
                </a:path>
                <a:path w="10966450" h="7091680">
                  <a:moveTo>
                    <a:pt x="8261984" y="999258"/>
                  </a:moveTo>
                  <a:lnTo>
                    <a:pt x="8201220" y="979710"/>
                  </a:lnTo>
                  <a:lnTo>
                    <a:pt x="8150643" y="1018623"/>
                  </a:lnTo>
                  <a:lnTo>
                    <a:pt x="8150552" y="954838"/>
                  </a:lnTo>
                  <a:lnTo>
                    <a:pt x="8097956" y="918770"/>
                  </a:lnTo>
                  <a:lnTo>
                    <a:pt x="8158537" y="898947"/>
                  </a:lnTo>
                  <a:lnTo>
                    <a:pt x="8176620" y="837732"/>
                  </a:lnTo>
                  <a:lnTo>
                    <a:pt x="8214162" y="889218"/>
                  </a:lnTo>
                  <a:lnTo>
                    <a:pt x="8240597" y="888496"/>
                  </a:lnTo>
                  <a:lnTo>
                    <a:pt x="8240597" y="939145"/>
                  </a:lnTo>
                  <a:lnTo>
                    <a:pt x="8261984" y="999258"/>
                  </a:lnTo>
                  <a:close/>
                </a:path>
                <a:path w="10966450" h="7091680">
                  <a:moveTo>
                    <a:pt x="8277956" y="887475"/>
                  </a:moveTo>
                  <a:lnTo>
                    <a:pt x="8240597" y="939145"/>
                  </a:lnTo>
                  <a:lnTo>
                    <a:pt x="8240597" y="888496"/>
                  </a:lnTo>
                  <a:lnTo>
                    <a:pt x="8277956" y="887475"/>
                  </a:lnTo>
                  <a:close/>
                </a:path>
                <a:path w="10966450" h="7091680">
                  <a:moveTo>
                    <a:pt x="178071" y="696121"/>
                  </a:moveTo>
                  <a:lnTo>
                    <a:pt x="114461" y="690890"/>
                  </a:lnTo>
                  <a:lnTo>
                    <a:pt x="74166" y="740266"/>
                  </a:lnTo>
                  <a:lnTo>
                    <a:pt x="59479" y="678225"/>
                  </a:lnTo>
                  <a:lnTo>
                    <a:pt x="0" y="655098"/>
                  </a:lnTo>
                  <a:lnTo>
                    <a:pt x="54523" y="621966"/>
                  </a:lnTo>
                  <a:lnTo>
                    <a:pt x="58102" y="558274"/>
                  </a:lnTo>
                  <a:lnTo>
                    <a:pt x="106475" y="599848"/>
                  </a:lnTo>
                  <a:lnTo>
                    <a:pt x="143558" y="590082"/>
                  </a:lnTo>
                  <a:lnTo>
                    <a:pt x="143558" y="642524"/>
                  </a:lnTo>
                  <a:lnTo>
                    <a:pt x="178071" y="696121"/>
                  </a:lnTo>
                  <a:close/>
                </a:path>
                <a:path w="10966450" h="7091680">
                  <a:moveTo>
                    <a:pt x="168158" y="583604"/>
                  </a:moveTo>
                  <a:lnTo>
                    <a:pt x="143558" y="642524"/>
                  </a:lnTo>
                  <a:lnTo>
                    <a:pt x="143558" y="590082"/>
                  </a:lnTo>
                  <a:lnTo>
                    <a:pt x="168158" y="583604"/>
                  </a:lnTo>
                  <a:close/>
                </a:path>
                <a:path w="10966450" h="7091680">
                  <a:moveTo>
                    <a:pt x="10085844" y="1832239"/>
                  </a:moveTo>
                  <a:lnTo>
                    <a:pt x="10085844" y="1883705"/>
                  </a:lnTo>
                  <a:lnTo>
                    <a:pt x="10038940" y="1840386"/>
                  </a:lnTo>
                  <a:lnTo>
                    <a:pt x="10085844" y="1832239"/>
                  </a:lnTo>
                  <a:close/>
                </a:path>
                <a:path w="10966450" h="7091680">
                  <a:moveTo>
                    <a:pt x="10189658" y="1943726"/>
                  </a:moveTo>
                  <a:lnTo>
                    <a:pt x="10132382" y="1915551"/>
                  </a:lnTo>
                  <a:lnTo>
                    <a:pt x="10076757" y="1946847"/>
                  </a:lnTo>
                  <a:lnTo>
                    <a:pt x="10085844" y="1883705"/>
                  </a:lnTo>
                  <a:lnTo>
                    <a:pt x="10085844" y="1832239"/>
                  </a:lnTo>
                  <a:lnTo>
                    <a:pt x="10101816" y="1829465"/>
                  </a:lnTo>
                  <a:lnTo>
                    <a:pt x="10128435" y="1771554"/>
                  </a:lnTo>
                  <a:lnTo>
                    <a:pt x="10158266" y="1827997"/>
                  </a:lnTo>
                  <a:lnTo>
                    <a:pt x="10177175" y="1830216"/>
                  </a:lnTo>
                  <a:lnTo>
                    <a:pt x="10177175" y="1881135"/>
                  </a:lnTo>
                  <a:lnTo>
                    <a:pt x="10189658" y="1943726"/>
                  </a:lnTo>
                  <a:close/>
                </a:path>
                <a:path w="10966450" h="7091680">
                  <a:moveTo>
                    <a:pt x="10221601" y="1835431"/>
                  </a:moveTo>
                  <a:lnTo>
                    <a:pt x="10177175" y="1881135"/>
                  </a:lnTo>
                  <a:lnTo>
                    <a:pt x="10177175" y="1830216"/>
                  </a:lnTo>
                  <a:lnTo>
                    <a:pt x="10221601" y="1835431"/>
                  </a:lnTo>
                  <a:close/>
                </a:path>
                <a:path w="10966450" h="7091680">
                  <a:moveTo>
                    <a:pt x="2003859" y="3419032"/>
                  </a:moveTo>
                  <a:lnTo>
                    <a:pt x="2003859" y="3470055"/>
                  </a:lnTo>
                  <a:lnTo>
                    <a:pt x="1959249" y="3424535"/>
                  </a:lnTo>
                  <a:lnTo>
                    <a:pt x="2003859" y="3419032"/>
                  </a:lnTo>
                  <a:close/>
                </a:path>
                <a:path w="10966450" h="7091680">
                  <a:moveTo>
                    <a:pt x="2104552" y="3535217"/>
                  </a:moveTo>
                  <a:lnTo>
                    <a:pt x="2048744" y="3504288"/>
                  </a:lnTo>
                  <a:lnTo>
                    <a:pt x="1991651" y="3532647"/>
                  </a:lnTo>
                  <a:lnTo>
                    <a:pt x="2003859" y="3470055"/>
                  </a:lnTo>
                  <a:lnTo>
                    <a:pt x="2003859" y="3419032"/>
                  </a:lnTo>
                  <a:lnTo>
                    <a:pt x="2022492" y="3416734"/>
                  </a:lnTo>
                  <a:lnTo>
                    <a:pt x="2052048" y="3360199"/>
                  </a:lnTo>
                  <a:lnTo>
                    <a:pt x="2078943" y="3418018"/>
                  </a:lnTo>
                  <a:lnTo>
                    <a:pt x="2095190" y="3420765"/>
                  </a:lnTo>
                  <a:lnTo>
                    <a:pt x="2095190" y="3472075"/>
                  </a:lnTo>
                  <a:lnTo>
                    <a:pt x="2104552" y="3535217"/>
                  </a:lnTo>
                  <a:close/>
                </a:path>
                <a:path w="10966450" h="7091680">
                  <a:moveTo>
                    <a:pt x="2141911" y="3428664"/>
                  </a:moveTo>
                  <a:lnTo>
                    <a:pt x="2095190" y="3472075"/>
                  </a:lnTo>
                  <a:lnTo>
                    <a:pt x="2095190" y="3420765"/>
                  </a:lnTo>
                  <a:lnTo>
                    <a:pt x="2141911" y="3428664"/>
                  </a:lnTo>
                  <a:close/>
                </a:path>
                <a:path w="10966450" h="7091680">
                  <a:moveTo>
                    <a:pt x="4260599" y="2656552"/>
                  </a:moveTo>
                  <a:lnTo>
                    <a:pt x="4200385" y="2677385"/>
                  </a:lnTo>
                  <a:lnTo>
                    <a:pt x="4183312" y="2738875"/>
                  </a:lnTo>
                  <a:lnTo>
                    <a:pt x="4144852" y="2687939"/>
                  </a:lnTo>
                  <a:lnTo>
                    <a:pt x="4081150" y="2690784"/>
                  </a:lnTo>
                  <a:lnTo>
                    <a:pt x="4117682" y="2638472"/>
                  </a:lnTo>
                  <a:lnTo>
                    <a:pt x="4117682" y="2585561"/>
                  </a:lnTo>
                  <a:lnTo>
                    <a:pt x="4156326" y="2597356"/>
                  </a:lnTo>
                  <a:lnTo>
                    <a:pt x="4206259" y="2557617"/>
                  </a:lnTo>
                  <a:lnTo>
                    <a:pt x="4207453" y="2621401"/>
                  </a:lnTo>
                  <a:lnTo>
                    <a:pt x="4260599" y="2656552"/>
                  </a:lnTo>
                  <a:close/>
                </a:path>
                <a:path w="10966450" h="7091680">
                  <a:moveTo>
                    <a:pt x="4117682" y="2585561"/>
                  </a:moveTo>
                  <a:lnTo>
                    <a:pt x="4117682" y="2638472"/>
                  </a:lnTo>
                  <a:lnTo>
                    <a:pt x="4095286" y="2578726"/>
                  </a:lnTo>
                  <a:lnTo>
                    <a:pt x="4117682" y="2585561"/>
                  </a:lnTo>
                  <a:close/>
                </a:path>
                <a:path w="10966450" h="7091680">
                  <a:moveTo>
                    <a:pt x="3853236" y="4344774"/>
                  </a:moveTo>
                  <a:lnTo>
                    <a:pt x="3789534" y="4344040"/>
                  </a:lnTo>
                  <a:lnTo>
                    <a:pt x="3752727" y="4396077"/>
                  </a:lnTo>
                  <a:lnTo>
                    <a:pt x="3733726" y="4335229"/>
                  </a:lnTo>
                  <a:lnTo>
                    <a:pt x="3672778" y="4316323"/>
                  </a:lnTo>
                  <a:lnTo>
                    <a:pt x="3724823" y="4279429"/>
                  </a:lnTo>
                  <a:lnTo>
                    <a:pt x="3724823" y="4216260"/>
                  </a:lnTo>
                  <a:lnTo>
                    <a:pt x="3775123" y="4253732"/>
                  </a:lnTo>
                  <a:lnTo>
                    <a:pt x="3815052" y="4240202"/>
                  </a:lnTo>
                  <a:lnTo>
                    <a:pt x="3815052" y="4293655"/>
                  </a:lnTo>
                  <a:lnTo>
                    <a:pt x="3853236" y="4344774"/>
                  </a:lnTo>
                  <a:close/>
                </a:path>
                <a:path w="10966450" h="7091680">
                  <a:moveTo>
                    <a:pt x="3724823" y="4216260"/>
                  </a:moveTo>
                  <a:lnTo>
                    <a:pt x="3724823" y="4279429"/>
                  </a:lnTo>
                  <a:lnTo>
                    <a:pt x="3723997" y="4215645"/>
                  </a:lnTo>
                  <a:lnTo>
                    <a:pt x="3724823" y="4216260"/>
                  </a:lnTo>
                  <a:close/>
                </a:path>
                <a:path w="10966450" h="7091680">
                  <a:moveTo>
                    <a:pt x="3835521" y="4233266"/>
                  </a:moveTo>
                  <a:lnTo>
                    <a:pt x="3815052" y="4293655"/>
                  </a:lnTo>
                  <a:lnTo>
                    <a:pt x="3815052" y="4240202"/>
                  </a:lnTo>
                  <a:lnTo>
                    <a:pt x="3835521" y="4233266"/>
                  </a:lnTo>
                  <a:close/>
                </a:path>
                <a:path w="10966450" h="7091680">
                  <a:moveTo>
                    <a:pt x="4450971" y="3020973"/>
                  </a:moveTo>
                  <a:lnTo>
                    <a:pt x="4450971" y="3071931"/>
                  </a:lnTo>
                  <a:lnTo>
                    <a:pt x="4417743" y="3017415"/>
                  </a:lnTo>
                  <a:lnTo>
                    <a:pt x="4450971" y="3020973"/>
                  </a:lnTo>
                  <a:close/>
                </a:path>
                <a:path w="10966450" h="7091680">
                  <a:moveTo>
                    <a:pt x="4594713" y="3062661"/>
                  </a:moveTo>
                  <a:lnTo>
                    <a:pt x="4539456" y="3094507"/>
                  </a:lnTo>
                  <a:lnTo>
                    <a:pt x="4534407" y="3158108"/>
                  </a:lnTo>
                  <a:lnTo>
                    <a:pt x="4486952" y="3115341"/>
                  </a:lnTo>
                  <a:lnTo>
                    <a:pt x="4424902" y="3130117"/>
                  </a:lnTo>
                  <a:lnTo>
                    <a:pt x="4450971" y="3071931"/>
                  </a:lnTo>
                  <a:lnTo>
                    <a:pt x="4450971" y="3020973"/>
                  </a:lnTo>
                  <a:lnTo>
                    <a:pt x="4481169" y="3024207"/>
                  </a:lnTo>
                  <a:lnTo>
                    <a:pt x="4522658" y="2975749"/>
                  </a:lnTo>
                  <a:lnTo>
                    <a:pt x="4535876" y="3038157"/>
                  </a:lnTo>
                  <a:lnTo>
                    <a:pt x="4594713" y="3062661"/>
                  </a:lnTo>
                  <a:close/>
                </a:path>
                <a:path w="10966450" h="7091680">
                  <a:moveTo>
                    <a:pt x="5329765" y="3471891"/>
                  </a:moveTo>
                  <a:lnTo>
                    <a:pt x="5265971" y="3469964"/>
                  </a:lnTo>
                  <a:lnTo>
                    <a:pt x="5228245" y="3521450"/>
                  </a:lnTo>
                  <a:lnTo>
                    <a:pt x="5210438" y="3460144"/>
                  </a:lnTo>
                  <a:lnTo>
                    <a:pt x="5149857" y="3440228"/>
                  </a:lnTo>
                  <a:lnTo>
                    <a:pt x="5202544" y="3404252"/>
                  </a:lnTo>
                  <a:lnTo>
                    <a:pt x="5202819" y="3340467"/>
                  </a:lnTo>
                  <a:lnTo>
                    <a:pt x="5253304" y="3379472"/>
                  </a:lnTo>
                  <a:lnTo>
                    <a:pt x="5292498" y="3366982"/>
                  </a:lnTo>
                  <a:lnTo>
                    <a:pt x="5292498" y="3420129"/>
                  </a:lnTo>
                  <a:lnTo>
                    <a:pt x="5329765" y="3471891"/>
                  </a:lnTo>
                  <a:close/>
                </a:path>
                <a:path w="10966450" h="7091680">
                  <a:moveTo>
                    <a:pt x="5314068" y="3360108"/>
                  </a:moveTo>
                  <a:lnTo>
                    <a:pt x="5292498" y="3420129"/>
                  </a:lnTo>
                  <a:lnTo>
                    <a:pt x="5292498" y="3366982"/>
                  </a:lnTo>
                  <a:lnTo>
                    <a:pt x="5314068" y="3360108"/>
                  </a:lnTo>
                  <a:close/>
                </a:path>
                <a:path w="10966450" h="7091680">
                  <a:moveTo>
                    <a:pt x="4945441" y="5153230"/>
                  </a:moveTo>
                  <a:lnTo>
                    <a:pt x="4945441" y="5205726"/>
                  </a:lnTo>
                  <a:lnTo>
                    <a:pt x="4894682" y="5166996"/>
                  </a:lnTo>
                  <a:lnTo>
                    <a:pt x="4945441" y="5153230"/>
                  </a:lnTo>
                  <a:close/>
                </a:path>
                <a:path w="10966450" h="7091680">
                  <a:moveTo>
                    <a:pt x="5054487" y="5255744"/>
                  </a:moveTo>
                  <a:lnTo>
                    <a:pt x="4994824" y="5233075"/>
                  </a:lnTo>
                  <a:lnTo>
                    <a:pt x="4942321" y="5269419"/>
                  </a:lnTo>
                  <a:lnTo>
                    <a:pt x="4945441" y="5205726"/>
                  </a:lnTo>
                  <a:lnTo>
                    <a:pt x="4945441" y="5153230"/>
                  </a:lnTo>
                  <a:lnTo>
                    <a:pt x="4956273" y="5150293"/>
                  </a:lnTo>
                  <a:lnTo>
                    <a:pt x="4977384" y="5090088"/>
                  </a:lnTo>
                  <a:lnTo>
                    <a:pt x="5012356" y="5143410"/>
                  </a:lnTo>
                  <a:lnTo>
                    <a:pt x="5036129" y="5143958"/>
                  </a:lnTo>
                  <a:lnTo>
                    <a:pt x="5036129" y="5194621"/>
                  </a:lnTo>
                  <a:lnTo>
                    <a:pt x="5054487" y="5255744"/>
                  </a:lnTo>
                  <a:close/>
                </a:path>
                <a:path w="10966450" h="7091680">
                  <a:moveTo>
                    <a:pt x="5076058" y="5144878"/>
                  </a:moveTo>
                  <a:lnTo>
                    <a:pt x="5036129" y="5194621"/>
                  </a:lnTo>
                  <a:lnTo>
                    <a:pt x="5036129" y="5143958"/>
                  </a:lnTo>
                  <a:lnTo>
                    <a:pt x="5076058" y="5144878"/>
                  </a:lnTo>
                  <a:close/>
                </a:path>
                <a:path w="10966450" h="7091680">
                  <a:moveTo>
                    <a:pt x="6147426" y="4024383"/>
                  </a:moveTo>
                  <a:lnTo>
                    <a:pt x="6083633" y="4025393"/>
                  </a:lnTo>
                  <a:lnTo>
                    <a:pt x="6048294" y="4078440"/>
                  </a:lnTo>
                  <a:lnTo>
                    <a:pt x="6027641" y="4018142"/>
                  </a:lnTo>
                  <a:lnTo>
                    <a:pt x="5966234" y="4000889"/>
                  </a:lnTo>
                  <a:lnTo>
                    <a:pt x="6017269" y="3962618"/>
                  </a:lnTo>
                  <a:lnTo>
                    <a:pt x="6017269" y="3900792"/>
                  </a:lnTo>
                  <a:lnTo>
                    <a:pt x="6066835" y="3935544"/>
                  </a:lnTo>
                  <a:lnTo>
                    <a:pt x="6107865" y="3920357"/>
                  </a:lnTo>
                  <a:lnTo>
                    <a:pt x="6107865" y="3974365"/>
                  </a:lnTo>
                  <a:lnTo>
                    <a:pt x="6147426" y="4024383"/>
                  </a:lnTo>
                  <a:close/>
                </a:path>
                <a:path w="10966450" h="7091680">
                  <a:moveTo>
                    <a:pt x="6017269" y="3900792"/>
                  </a:moveTo>
                  <a:lnTo>
                    <a:pt x="6017269" y="3962618"/>
                  </a:lnTo>
                  <a:lnTo>
                    <a:pt x="6014607" y="3898925"/>
                  </a:lnTo>
                  <a:lnTo>
                    <a:pt x="6017269" y="3900792"/>
                  </a:lnTo>
                  <a:close/>
                </a:path>
                <a:path w="10966450" h="7091680">
                  <a:moveTo>
                    <a:pt x="6126590" y="3913426"/>
                  </a:moveTo>
                  <a:lnTo>
                    <a:pt x="6107865" y="3974365"/>
                  </a:lnTo>
                  <a:lnTo>
                    <a:pt x="6107865" y="3920357"/>
                  </a:lnTo>
                  <a:lnTo>
                    <a:pt x="6126590" y="3913426"/>
                  </a:lnTo>
                  <a:close/>
                </a:path>
                <a:path w="10966450" h="7091680">
                  <a:moveTo>
                    <a:pt x="6091343" y="4405805"/>
                  </a:moveTo>
                  <a:lnTo>
                    <a:pt x="6030670" y="4425537"/>
                  </a:lnTo>
                  <a:lnTo>
                    <a:pt x="6012587" y="4486660"/>
                  </a:lnTo>
                  <a:lnTo>
                    <a:pt x="5975045" y="4435082"/>
                  </a:lnTo>
                  <a:lnTo>
                    <a:pt x="5911252" y="4436734"/>
                  </a:lnTo>
                  <a:lnTo>
                    <a:pt x="5948702" y="4385155"/>
                  </a:lnTo>
                  <a:lnTo>
                    <a:pt x="5948702" y="4331906"/>
                  </a:lnTo>
                  <a:lnTo>
                    <a:pt x="5988172" y="4344682"/>
                  </a:lnTo>
                  <a:lnTo>
                    <a:pt x="6038748" y="4305861"/>
                  </a:lnTo>
                  <a:lnTo>
                    <a:pt x="6038748" y="4369645"/>
                  </a:lnTo>
                  <a:lnTo>
                    <a:pt x="6091343" y="4405805"/>
                  </a:lnTo>
                  <a:close/>
                </a:path>
                <a:path w="10966450" h="7091680">
                  <a:moveTo>
                    <a:pt x="5948702" y="4331906"/>
                  </a:moveTo>
                  <a:lnTo>
                    <a:pt x="5948702" y="4385155"/>
                  </a:lnTo>
                  <a:lnTo>
                    <a:pt x="5927499" y="4325042"/>
                  </a:lnTo>
                  <a:lnTo>
                    <a:pt x="5948702" y="4331906"/>
                  </a:lnTo>
                  <a:close/>
                </a:path>
                <a:path w="10966450" h="7091680">
                  <a:moveTo>
                    <a:pt x="6054168" y="5921132"/>
                  </a:moveTo>
                  <a:lnTo>
                    <a:pt x="6054168" y="5971965"/>
                  </a:lnTo>
                  <a:lnTo>
                    <a:pt x="6010935" y="5925067"/>
                  </a:lnTo>
                  <a:lnTo>
                    <a:pt x="6054168" y="5921132"/>
                  </a:lnTo>
                  <a:close/>
                </a:path>
                <a:path w="10966450" h="7091680">
                  <a:moveTo>
                    <a:pt x="6152842" y="6040155"/>
                  </a:moveTo>
                  <a:lnTo>
                    <a:pt x="6098044" y="6007482"/>
                  </a:lnTo>
                  <a:lnTo>
                    <a:pt x="6040033" y="6034189"/>
                  </a:lnTo>
                  <a:lnTo>
                    <a:pt x="6054168" y="5971965"/>
                  </a:lnTo>
                  <a:lnTo>
                    <a:pt x="6054168" y="5921132"/>
                  </a:lnTo>
                  <a:lnTo>
                    <a:pt x="6074454" y="5919285"/>
                  </a:lnTo>
                  <a:lnTo>
                    <a:pt x="6105662" y="5863669"/>
                  </a:lnTo>
                  <a:lnTo>
                    <a:pt x="6130813" y="5922222"/>
                  </a:lnTo>
                  <a:lnTo>
                    <a:pt x="6145407" y="5925154"/>
                  </a:lnTo>
                  <a:lnTo>
                    <a:pt x="6145407" y="5976829"/>
                  </a:lnTo>
                  <a:lnTo>
                    <a:pt x="6152842" y="6040155"/>
                  </a:lnTo>
                  <a:close/>
                </a:path>
                <a:path w="10966450" h="7091680">
                  <a:moveTo>
                    <a:pt x="6193413" y="5934796"/>
                  </a:moveTo>
                  <a:lnTo>
                    <a:pt x="6145407" y="5976829"/>
                  </a:lnTo>
                  <a:lnTo>
                    <a:pt x="6145407" y="5925154"/>
                  </a:lnTo>
                  <a:lnTo>
                    <a:pt x="6193413" y="5934796"/>
                  </a:lnTo>
                  <a:close/>
                </a:path>
                <a:path w="10966450" h="7091680">
                  <a:moveTo>
                    <a:pt x="8878719" y="3705238"/>
                  </a:moveTo>
                  <a:lnTo>
                    <a:pt x="8878719" y="3756672"/>
                  </a:lnTo>
                  <a:lnTo>
                    <a:pt x="8831539" y="3713721"/>
                  </a:lnTo>
                  <a:lnTo>
                    <a:pt x="8878719" y="3705238"/>
                  </a:lnTo>
                  <a:close/>
                </a:path>
                <a:path w="10966450" h="7091680">
                  <a:moveTo>
                    <a:pt x="8982992" y="3816051"/>
                  </a:moveTo>
                  <a:lnTo>
                    <a:pt x="8925531" y="3788335"/>
                  </a:lnTo>
                  <a:lnTo>
                    <a:pt x="8870091" y="3819906"/>
                  </a:lnTo>
                  <a:lnTo>
                    <a:pt x="8878719" y="3756672"/>
                  </a:lnTo>
                  <a:lnTo>
                    <a:pt x="8878719" y="3705238"/>
                  </a:lnTo>
                  <a:lnTo>
                    <a:pt x="8894323" y="3702433"/>
                  </a:lnTo>
                  <a:lnTo>
                    <a:pt x="8920667" y="3644338"/>
                  </a:lnTo>
                  <a:lnTo>
                    <a:pt x="8950774" y="3700505"/>
                  </a:lnTo>
                  <a:lnTo>
                    <a:pt x="8970050" y="3702653"/>
                  </a:lnTo>
                  <a:lnTo>
                    <a:pt x="8970050" y="3753552"/>
                  </a:lnTo>
                  <a:lnTo>
                    <a:pt x="8982992" y="3816051"/>
                  </a:lnTo>
                  <a:close/>
                </a:path>
                <a:path w="10966450" h="7091680">
                  <a:moveTo>
                    <a:pt x="9014200" y="3707572"/>
                  </a:moveTo>
                  <a:lnTo>
                    <a:pt x="8970050" y="3753552"/>
                  </a:lnTo>
                  <a:lnTo>
                    <a:pt x="8970050" y="3702653"/>
                  </a:lnTo>
                  <a:lnTo>
                    <a:pt x="9014200" y="3707572"/>
                  </a:lnTo>
                  <a:close/>
                </a:path>
              </a:pathLst>
            </a:custGeom>
            <a:solidFill>
              <a:srgbClr val="1B2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086883" y="3332829"/>
              <a:ext cx="10227945" cy="6954520"/>
            </a:xfrm>
            <a:custGeom>
              <a:avLst/>
              <a:gdLst/>
              <a:ahLst/>
              <a:cxnLst/>
              <a:rect l="l" t="t" r="r" b="b"/>
              <a:pathLst>
                <a:path w="10227945" h="6954520">
                  <a:moveTo>
                    <a:pt x="9543276" y="254251"/>
                  </a:moveTo>
                  <a:lnTo>
                    <a:pt x="9543276" y="305247"/>
                  </a:lnTo>
                  <a:lnTo>
                    <a:pt x="9498391" y="259910"/>
                  </a:lnTo>
                  <a:lnTo>
                    <a:pt x="9543276" y="254251"/>
                  </a:lnTo>
                  <a:close/>
                </a:path>
                <a:path w="10227945" h="6954520">
                  <a:moveTo>
                    <a:pt x="9644244" y="370041"/>
                  </a:moveTo>
                  <a:lnTo>
                    <a:pt x="9588344" y="339296"/>
                  </a:lnTo>
                  <a:lnTo>
                    <a:pt x="9531343" y="367930"/>
                  </a:lnTo>
                  <a:lnTo>
                    <a:pt x="9543276" y="305247"/>
                  </a:lnTo>
                  <a:lnTo>
                    <a:pt x="9543276" y="254251"/>
                  </a:lnTo>
                  <a:lnTo>
                    <a:pt x="9561725" y="251925"/>
                  </a:lnTo>
                  <a:lnTo>
                    <a:pt x="9591006" y="195207"/>
                  </a:lnTo>
                  <a:lnTo>
                    <a:pt x="9618176" y="252934"/>
                  </a:lnTo>
                  <a:lnTo>
                    <a:pt x="9634606" y="255641"/>
                  </a:lnTo>
                  <a:lnTo>
                    <a:pt x="9634606" y="306991"/>
                  </a:lnTo>
                  <a:lnTo>
                    <a:pt x="9644244" y="370041"/>
                  </a:lnTo>
                  <a:close/>
                </a:path>
                <a:path w="10227945" h="6954520">
                  <a:moveTo>
                    <a:pt x="9681144" y="263305"/>
                  </a:moveTo>
                  <a:lnTo>
                    <a:pt x="9634606" y="306991"/>
                  </a:lnTo>
                  <a:lnTo>
                    <a:pt x="9634606" y="255641"/>
                  </a:lnTo>
                  <a:lnTo>
                    <a:pt x="9681144" y="263305"/>
                  </a:lnTo>
                  <a:close/>
                </a:path>
                <a:path w="10227945" h="6954520">
                  <a:moveTo>
                    <a:pt x="9813596" y="3224415"/>
                  </a:moveTo>
                  <a:lnTo>
                    <a:pt x="9813596" y="3275490"/>
                  </a:lnTo>
                  <a:lnTo>
                    <a:pt x="9767977" y="3230979"/>
                  </a:lnTo>
                  <a:lnTo>
                    <a:pt x="9813596" y="3224415"/>
                  </a:lnTo>
                  <a:close/>
                </a:path>
                <a:path w="10227945" h="6954520">
                  <a:moveTo>
                    <a:pt x="9915666" y="3338540"/>
                  </a:moveTo>
                  <a:lnTo>
                    <a:pt x="9859216" y="3308805"/>
                  </a:lnTo>
                  <a:lnTo>
                    <a:pt x="9802765" y="3338357"/>
                  </a:lnTo>
                  <a:lnTo>
                    <a:pt x="9813596" y="3275490"/>
                  </a:lnTo>
                  <a:lnTo>
                    <a:pt x="9813596" y="3224415"/>
                  </a:lnTo>
                  <a:lnTo>
                    <a:pt x="9831128" y="3221893"/>
                  </a:lnTo>
                  <a:lnTo>
                    <a:pt x="9859399" y="3164716"/>
                  </a:lnTo>
                  <a:lnTo>
                    <a:pt x="9887579" y="3221893"/>
                  </a:lnTo>
                  <a:lnTo>
                    <a:pt x="9905018" y="3224453"/>
                  </a:lnTo>
                  <a:lnTo>
                    <a:pt x="9905018" y="3275674"/>
                  </a:lnTo>
                  <a:lnTo>
                    <a:pt x="9915666" y="3338540"/>
                  </a:lnTo>
                  <a:close/>
                </a:path>
                <a:path w="10227945" h="6954520">
                  <a:moveTo>
                    <a:pt x="9950730" y="3231162"/>
                  </a:moveTo>
                  <a:lnTo>
                    <a:pt x="9905018" y="3275674"/>
                  </a:lnTo>
                  <a:lnTo>
                    <a:pt x="9905018" y="3224453"/>
                  </a:lnTo>
                  <a:lnTo>
                    <a:pt x="9950730" y="3231162"/>
                  </a:lnTo>
                  <a:close/>
                </a:path>
                <a:path w="10227945" h="6954520">
                  <a:moveTo>
                    <a:pt x="8597934" y="6930383"/>
                  </a:moveTo>
                  <a:lnTo>
                    <a:pt x="8566138" y="6954170"/>
                  </a:lnTo>
                  <a:lnTo>
                    <a:pt x="8454364" y="6954170"/>
                  </a:lnTo>
                  <a:lnTo>
                    <a:pt x="8416833" y="6906521"/>
                  </a:lnTo>
                  <a:lnTo>
                    <a:pt x="8480627" y="6905696"/>
                  </a:lnTo>
                  <a:lnTo>
                    <a:pt x="8516058" y="6852649"/>
                  </a:lnTo>
                  <a:lnTo>
                    <a:pt x="8536619" y="6913038"/>
                  </a:lnTo>
                  <a:lnTo>
                    <a:pt x="8597934" y="6930383"/>
                  </a:lnTo>
                  <a:close/>
                </a:path>
                <a:path w="10227945" h="6954520">
                  <a:moveTo>
                    <a:pt x="9917686" y="3976293"/>
                  </a:moveTo>
                  <a:lnTo>
                    <a:pt x="9854718" y="3986205"/>
                  </a:lnTo>
                  <a:lnTo>
                    <a:pt x="9827089" y="4043748"/>
                  </a:lnTo>
                  <a:lnTo>
                    <a:pt x="9798175" y="3986847"/>
                  </a:lnTo>
                  <a:lnTo>
                    <a:pt x="9735024" y="3978404"/>
                  </a:lnTo>
                  <a:lnTo>
                    <a:pt x="9780185" y="3933341"/>
                  </a:lnTo>
                  <a:lnTo>
                    <a:pt x="9780185" y="3876489"/>
                  </a:lnTo>
                  <a:lnTo>
                    <a:pt x="9825437" y="3899660"/>
                  </a:lnTo>
                  <a:lnTo>
                    <a:pt x="9871515" y="3874701"/>
                  </a:lnTo>
                  <a:lnTo>
                    <a:pt x="9871515" y="3932332"/>
                  </a:lnTo>
                  <a:lnTo>
                    <a:pt x="9917686" y="3976293"/>
                  </a:lnTo>
                  <a:close/>
                </a:path>
                <a:path w="10227945" h="6954520">
                  <a:moveTo>
                    <a:pt x="9780185" y="3876489"/>
                  </a:moveTo>
                  <a:lnTo>
                    <a:pt x="9780185" y="3933341"/>
                  </a:lnTo>
                  <a:lnTo>
                    <a:pt x="9768619" y="3870567"/>
                  </a:lnTo>
                  <a:lnTo>
                    <a:pt x="9780185" y="3876489"/>
                  </a:lnTo>
                  <a:close/>
                </a:path>
                <a:path w="10227945" h="6954520">
                  <a:moveTo>
                    <a:pt x="9881520" y="3869282"/>
                  </a:moveTo>
                  <a:lnTo>
                    <a:pt x="9871515" y="3932332"/>
                  </a:lnTo>
                  <a:lnTo>
                    <a:pt x="9871515" y="3874701"/>
                  </a:lnTo>
                  <a:lnTo>
                    <a:pt x="9881520" y="3869282"/>
                  </a:lnTo>
                  <a:close/>
                </a:path>
                <a:path w="10227945" h="6954520">
                  <a:moveTo>
                    <a:pt x="8419036" y="3085146"/>
                  </a:moveTo>
                  <a:lnTo>
                    <a:pt x="8355426" y="3081292"/>
                  </a:lnTo>
                  <a:lnTo>
                    <a:pt x="8316048" y="3131493"/>
                  </a:lnTo>
                  <a:lnTo>
                    <a:pt x="8300077" y="3069728"/>
                  </a:lnTo>
                  <a:lnTo>
                    <a:pt x="8240230" y="3047885"/>
                  </a:lnTo>
                  <a:lnTo>
                    <a:pt x="8294019" y="3013561"/>
                  </a:lnTo>
                  <a:lnTo>
                    <a:pt x="8296314" y="2949868"/>
                  </a:lnTo>
                  <a:lnTo>
                    <a:pt x="8345513" y="2990433"/>
                  </a:lnTo>
                  <a:lnTo>
                    <a:pt x="8383422" y="2979596"/>
                  </a:lnTo>
                  <a:lnTo>
                    <a:pt x="8383422" y="3032283"/>
                  </a:lnTo>
                  <a:lnTo>
                    <a:pt x="8419036" y="3085146"/>
                  </a:lnTo>
                  <a:close/>
                </a:path>
                <a:path w="10227945" h="6954520">
                  <a:moveTo>
                    <a:pt x="8406828" y="2972904"/>
                  </a:moveTo>
                  <a:lnTo>
                    <a:pt x="8383422" y="3032283"/>
                  </a:lnTo>
                  <a:lnTo>
                    <a:pt x="8383422" y="2979596"/>
                  </a:lnTo>
                  <a:lnTo>
                    <a:pt x="8406828" y="2972904"/>
                  </a:lnTo>
                  <a:close/>
                </a:path>
                <a:path w="10227945" h="6954520">
                  <a:moveTo>
                    <a:pt x="10060143" y="4997761"/>
                  </a:moveTo>
                  <a:lnTo>
                    <a:pt x="9996349" y="4998312"/>
                  </a:lnTo>
                  <a:lnTo>
                    <a:pt x="9960735" y="5051175"/>
                  </a:lnTo>
                  <a:lnTo>
                    <a:pt x="9940449" y="4990695"/>
                  </a:lnTo>
                  <a:lnTo>
                    <a:pt x="9879134" y="4973165"/>
                  </a:lnTo>
                  <a:lnTo>
                    <a:pt x="9930353" y="4935170"/>
                  </a:lnTo>
                  <a:lnTo>
                    <a:pt x="9930353" y="4872958"/>
                  </a:lnTo>
                  <a:lnTo>
                    <a:pt x="9980103" y="4908463"/>
                  </a:lnTo>
                  <a:lnTo>
                    <a:pt x="10020857" y="4893611"/>
                  </a:lnTo>
                  <a:lnTo>
                    <a:pt x="10020857" y="4947468"/>
                  </a:lnTo>
                  <a:lnTo>
                    <a:pt x="10060143" y="4997761"/>
                  </a:lnTo>
                  <a:close/>
                </a:path>
                <a:path w="10227945" h="6954520">
                  <a:moveTo>
                    <a:pt x="9930353" y="4872958"/>
                  </a:moveTo>
                  <a:lnTo>
                    <a:pt x="9930353" y="4935170"/>
                  </a:lnTo>
                  <a:lnTo>
                    <a:pt x="9928150" y="4871385"/>
                  </a:lnTo>
                  <a:lnTo>
                    <a:pt x="9930353" y="4872958"/>
                  </a:lnTo>
                  <a:close/>
                </a:path>
                <a:path w="10227945" h="6954520">
                  <a:moveTo>
                    <a:pt x="10040041" y="4886620"/>
                  </a:moveTo>
                  <a:lnTo>
                    <a:pt x="10020857" y="4947468"/>
                  </a:lnTo>
                  <a:lnTo>
                    <a:pt x="10020857" y="4893611"/>
                  </a:lnTo>
                  <a:lnTo>
                    <a:pt x="10040041" y="4886620"/>
                  </a:lnTo>
                  <a:close/>
                </a:path>
                <a:path w="10227945" h="6954520">
                  <a:moveTo>
                    <a:pt x="10095115" y="5607106"/>
                  </a:moveTo>
                  <a:lnTo>
                    <a:pt x="10095115" y="5659100"/>
                  </a:lnTo>
                  <a:lnTo>
                    <a:pt x="10045824" y="5618535"/>
                  </a:lnTo>
                  <a:lnTo>
                    <a:pt x="10095115" y="5607106"/>
                  </a:lnTo>
                  <a:close/>
                </a:path>
                <a:path w="10227945" h="6954520">
                  <a:moveTo>
                    <a:pt x="10202142" y="5713156"/>
                  </a:moveTo>
                  <a:lnTo>
                    <a:pt x="10143396" y="5688377"/>
                  </a:lnTo>
                  <a:lnTo>
                    <a:pt x="10089607" y="5722701"/>
                  </a:lnTo>
                  <a:lnTo>
                    <a:pt x="10095115" y="5659100"/>
                  </a:lnTo>
                  <a:lnTo>
                    <a:pt x="10095115" y="5607106"/>
                  </a:lnTo>
                  <a:lnTo>
                    <a:pt x="10107965" y="5604126"/>
                  </a:lnTo>
                  <a:lnTo>
                    <a:pt x="10131280" y="5544747"/>
                  </a:lnTo>
                  <a:lnTo>
                    <a:pt x="10164232" y="5599446"/>
                  </a:lnTo>
                  <a:lnTo>
                    <a:pt x="10186078" y="5600768"/>
                  </a:lnTo>
                  <a:lnTo>
                    <a:pt x="10186078" y="5651483"/>
                  </a:lnTo>
                  <a:lnTo>
                    <a:pt x="10202142" y="5713156"/>
                  </a:lnTo>
                  <a:close/>
                </a:path>
                <a:path w="10227945" h="6954520">
                  <a:moveTo>
                    <a:pt x="10227934" y="5603300"/>
                  </a:moveTo>
                  <a:lnTo>
                    <a:pt x="10186078" y="5651483"/>
                  </a:lnTo>
                  <a:lnTo>
                    <a:pt x="10186078" y="5600768"/>
                  </a:lnTo>
                  <a:lnTo>
                    <a:pt x="10227934" y="5603300"/>
                  </a:lnTo>
                  <a:close/>
                </a:path>
                <a:path w="10227945" h="6954520">
                  <a:moveTo>
                    <a:pt x="10041877" y="6371191"/>
                  </a:moveTo>
                  <a:lnTo>
                    <a:pt x="9978359" y="6377157"/>
                  </a:lnTo>
                  <a:lnTo>
                    <a:pt x="9947242" y="6432773"/>
                  </a:lnTo>
                  <a:lnTo>
                    <a:pt x="9921908" y="6374220"/>
                  </a:lnTo>
                  <a:lnTo>
                    <a:pt x="9859307" y="6361830"/>
                  </a:lnTo>
                  <a:lnTo>
                    <a:pt x="9907221" y="6319705"/>
                  </a:lnTo>
                  <a:lnTo>
                    <a:pt x="9907221" y="6260847"/>
                  </a:lnTo>
                  <a:lnTo>
                    <a:pt x="9954585" y="6288960"/>
                  </a:lnTo>
                  <a:lnTo>
                    <a:pt x="9998461" y="6268659"/>
                  </a:lnTo>
                  <a:lnTo>
                    <a:pt x="9998461" y="6324385"/>
                  </a:lnTo>
                  <a:lnTo>
                    <a:pt x="10041877" y="6371191"/>
                  </a:lnTo>
                  <a:close/>
                </a:path>
                <a:path w="10227945" h="6954520">
                  <a:moveTo>
                    <a:pt x="9907221" y="6260847"/>
                  </a:moveTo>
                  <a:lnTo>
                    <a:pt x="9907221" y="6319705"/>
                  </a:lnTo>
                  <a:lnTo>
                    <a:pt x="9899695" y="6256379"/>
                  </a:lnTo>
                  <a:lnTo>
                    <a:pt x="9907221" y="6260847"/>
                  </a:lnTo>
                  <a:close/>
                </a:path>
                <a:path w="10227945" h="6954520">
                  <a:moveTo>
                    <a:pt x="10012504" y="6262161"/>
                  </a:moveTo>
                  <a:lnTo>
                    <a:pt x="9998461" y="6324385"/>
                  </a:lnTo>
                  <a:lnTo>
                    <a:pt x="9998461" y="6268659"/>
                  </a:lnTo>
                  <a:lnTo>
                    <a:pt x="10012504" y="6262161"/>
                  </a:lnTo>
                  <a:close/>
                </a:path>
                <a:path w="10227945" h="6954520">
                  <a:moveTo>
                    <a:pt x="9654447" y="6954170"/>
                  </a:moveTo>
                  <a:lnTo>
                    <a:pt x="9528926" y="6954170"/>
                  </a:lnTo>
                  <a:lnTo>
                    <a:pt x="9502521" y="6941580"/>
                  </a:lnTo>
                  <a:lnTo>
                    <a:pt x="9559339" y="6912579"/>
                  </a:lnTo>
                  <a:lnTo>
                    <a:pt x="9567692" y="6849345"/>
                  </a:lnTo>
                  <a:lnTo>
                    <a:pt x="9612852" y="6894499"/>
                  </a:lnTo>
                  <a:lnTo>
                    <a:pt x="9646631" y="6888219"/>
                  </a:lnTo>
                  <a:lnTo>
                    <a:pt x="9646631" y="6939744"/>
                  </a:lnTo>
                  <a:lnTo>
                    <a:pt x="9654447" y="6954170"/>
                  </a:lnTo>
                  <a:close/>
                </a:path>
                <a:path w="10227945" h="6954520">
                  <a:moveTo>
                    <a:pt x="9675545" y="6882843"/>
                  </a:moveTo>
                  <a:lnTo>
                    <a:pt x="9646631" y="6939744"/>
                  </a:lnTo>
                  <a:lnTo>
                    <a:pt x="9646631" y="6888219"/>
                  </a:lnTo>
                  <a:lnTo>
                    <a:pt x="9675545" y="6882843"/>
                  </a:lnTo>
                  <a:close/>
                </a:path>
                <a:path w="10227945" h="6954520">
                  <a:moveTo>
                    <a:pt x="9385409" y="6954170"/>
                  </a:moveTo>
                  <a:lnTo>
                    <a:pt x="9269587" y="6954170"/>
                  </a:lnTo>
                  <a:lnTo>
                    <a:pt x="9236606" y="6935615"/>
                  </a:lnTo>
                  <a:lnTo>
                    <a:pt x="9295260" y="6910560"/>
                  </a:lnTo>
                  <a:lnTo>
                    <a:pt x="9307927" y="6847968"/>
                  </a:lnTo>
                  <a:lnTo>
                    <a:pt x="9349875" y="6896059"/>
                  </a:lnTo>
                  <a:lnTo>
                    <a:pt x="9380533" y="6892505"/>
                  </a:lnTo>
                  <a:lnTo>
                    <a:pt x="9380533" y="6943507"/>
                  </a:lnTo>
                  <a:lnTo>
                    <a:pt x="9385409" y="6954170"/>
                  </a:lnTo>
                  <a:close/>
                </a:path>
                <a:path w="10227945" h="6954520">
                  <a:moveTo>
                    <a:pt x="9413210" y="6888717"/>
                  </a:moveTo>
                  <a:lnTo>
                    <a:pt x="9380533" y="6943507"/>
                  </a:lnTo>
                  <a:lnTo>
                    <a:pt x="9380533" y="6892505"/>
                  </a:lnTo>
                  <a:lnTo>
                    <a:pt x="9413210" y="6888717"/>
                  </a:lnTo>
                  <a:close/>
                </a:path>
                <a:path w="10227945" h="6954520">
                  <a:moveTo>
                    <a:pt x="8720198" y="5828611"/>
                  </a:moveTo>
                  <a:lnTo>
                    <a:pt x="8657506" y="5817047"/>
                  </a:lnTo>
                  <a:lnTo>
                    <a:pt x="8612437" y="5862201"/>
                  </a:lnTo>
                  <a:lnTo>
                    <a:pt x="8603992" y="5798967"/>
                  </a:lnTo>
                  <a:lnTo>
                    <a:pt x="8547175" y="5770057"/>
                  </a:lnTo>
                  <a:lnTo>
                    <a:pt x="8604727" y="5742525"/>
                  </a:lnTo>
                  <a:lnTo>
                    <a:pt x="8614640" y="5679474"/>
                  </a:lnTo>
                  <a:lnTo>
                    <a:pt x="8658607" y="5725730"/>
                  </a:lnTo>
                  <a:lnTo>
                    <a:pt x="8691192" y="5720553"/>
                  </a:lnTo>
                  <a:lnTo>
                    <a:pt x="8691192" y="5771801"/>
                  </a:lnTo>
                  <a:lnTo>
                    <a:pt x="8720198" y="5828611"/>
                  </a:lnTo>
                  <a:close/>
                </a:path>
                <a:path w="10227945" h="6954520">
                  <a:moveTo>
                    <a:pt x="8721575" y="5715726"/>
                  </a:moveTo>
                  <a:lnTo>
                    <a:pt x="8691192" y="5771801"/>
                  </a:lnTo>
                  <a:lnTo>
                    <a:pt x="8691192" y="5720553"/>
                  </a:lnTo>
                  <a:lnTo>
                    <a:pt x="8721575" y="5715726"/>
                  </a:lnTo>
                  <a:close/>
                </a:path>
                <a:path w="10227945" h="6954520">
                  <a:moveTo>
                    <a:pt x="8030307" y="6733984"/>
                  </a:moveTo>
                  <a:lnTo>
                    <a:pt x="8030307" y="6785010"/>
                  </a:lnTo>
                  <a:lnTo>
                    <a:pt x="7985147" y="6739948"/>
                  </a:lnTo>
                  <a:lnTo>
                    <a:pt x="8030307" y="6733984"/>
                  </a:lnTo>
                  <a:close/>
                </a:path>
                <a:path w="10227945" h="6954520">
                  <a:moveTo>
                    <a:pt x="8131551" y="6849253"/>
                  </a:moveTo>
                  <a:lnTo>
                    <a:pt x="8075560" y="6818784"/>
                  </a:lnTo>
                  <a:lnTo>
                    <a:pt x="8018650" y="6847785"/>
                  </a:lnTo>
                  <a:lnTo>
                    <a:pt x="8030307" y="6785010"/>
                  </a:lnTo>
                  <a:lnTo>
                    <a:pt x="8030307" y="6733984"/>
                  </a:lnTo>
                  <a:lnTo>
                    <a:pt x="8048390" y="6731596"/>
                  </a:lnTo>
                  <a:lnTo>
                    <a:pt x="8077395" y="6674787"/>
                  </a:lnTo>
                  <a:lnTo>
                    <a:pt x="8104932" y="6732330"/>
                  </a:lnTo>
                  <a:lnTo>
                    <a:pt x="8121638" y="6734984"/>
                  </a:lnTo>
                  <a:lnTo>
                    <a:pt x="8121638" y="6786203"/>
                  </a:lnTo>
                  <a:lnTo>
                    <a:pt x="8131551" y="6849253"/>
                  </a:lnTo>
                  <a:close/>
                </a:path>
                <a:path w="10227945" h="6954520">
                  <a:moveTo>
                    <a:pt x="8167900" y="6742334"/>
                  </a:moveTo>
                  <a:lnTo>
                    <a:pt x="8121638" y="6786203"/>
                  </a:lnTo>
                  <a:lnTo>
                    <a:pt x="8121638" y="6734984"/>
                  </a:lnTo>
                  <a:lnTo>
                    <a:pt x="8167900" y="6742334"/>
                  </a:lnTo>
                  <a:close/>
                </a:path>
                <a:path w="10227945" h="6954520">
                  <a:moveTo>
                    <a:pt x="8085381" y="5929932"/>
                  </a:moveTo>
                  <a:lnTo>
                    <a:pt x="8027554" y="5956730"/>
                  </a:lnTo>
                  <a:lnTo>
                    <a:pt x="8016814" y="6019597"/>
                  </a:lnTo>
                  <a:lnTo>
                    <a:pt x="7973398" y="5972883"/>
                  </a:lnTo>
                  <a:lnTo>
                    <a:pt x="7910246" y="5982152"/>
                  </a:lnTo>
                  <a:lnTo>
                    <a:pt x="7941363" y="5926444"/>
                  </a:lnTo>
                  <a:lnTo>
                    <a:pt x="7941363" y="5874771"/>
                  </a:lnTo>
                  <a:lnTo>
                    <a:pt x="7975692" y="5881566"/>
                  </a:lnTo>
                  <a:lnTo>
                    <a:pt x="8021312" y="5836962"/>
                  </a:lnTo>
                  <a:lnTo>
                    <a:pt x="8028930" y="5900288"/>
                  </a:lnTo>
                  <a:lnTo>
                    <a:pt x="8085381" y="5929932"/>
                  </a:lnTo>
                  <a:close/>
                </a:path>
                <a:path w="10227945" h="6954520">
                  <a:moveTo>
                    <a:pt x="7941363" y="5874771"/>
                  </a:moveTo>
                  <a:lnTo>
                    <a:pt x="7941363" y="5926444"/>
                  </a:lnTo>
                  <a:lnTo>
                    <a:pt x="7913092" y="5869176"/>
                  </a:lnTo>
                  <a:lnTo>
                    <a:pt x="7941363" y="5874771"/>
                  </a:lnTo>
                  <a:close/>
                </a:path>
                <a:path w="10227945" h="6954520">
                  <a:moveTo>
                    <a:pt x="7502976" y="5162644"/>
                  </a:moveTo>
                  <a:lnTo>
                    <a:pt x="7502976" y="5214904"/>
                  </a:lnTo>
                  <a:lnTo>
                    <a:pt x="7452767" y="5175623"/>
                  </a:lnTo>
                  <a:lnTo>
                    <a:pt x="7502976" y="5162644"/>
                  </a:lnTo>
                  <a:close/>
                </a:path>
                <a:path w="10227945" h="6954520">
                  <a:moveTo>
                    <a:pt x="7611287" y="5266482"/>
                  </a:moveTo>
                  <a:lnTo>
                    <a:pt x="7551992" y="5242987"/>
                  </a:lnTo>
                  <a:lnTo>
                    <a:pt x="7499029" y="5278596"/>
                  </a:lnTo>
                  <a:lnTo>
                    <a:pt x="7502976" y="5214904"/>
                  </a:lnTo>
                  <a:lnTo>
                    <a:pt x="7502976" y="5162644"/>
                  </a:lnTo>
                  <a:lnTo>
                    <a:pt x="7514541" y="5159654"/>
                  </a:lnTo>
                  <a:lnTo>
                    <a:pt x="7536479" y="5099816"/>
                  </a:lnTo>
                  <a:lnTo>
                    <a:pt x="7570716" y="5153597"/>
                  </a:lnTo>
                  <a:lnTo>
                    <a:pt x="7593848" y="5154430"/>
                  </a:lnTo>
                  <a:lnTo>
                    <a:pt x="7593848" y="5205084"/>
                  </a:lnTo>
                  <a:lnTo>
                    <a:pt x="7611287" y="5266482"/>
                  </a:lnTo>
                  <a:close/>
                </a:path>
                <a:path w="10227945" h="6954520">
                  <a:moveTo>
                    <a:pt x="7634419" y="5155892"/>
                  </a:moveTo>
                  <a:lnTo>
                    <a:pt x="7593848" y="5205084"/>
                  </a:lnTo>
                  <a:lnTo>
                    <a:pt x="7593848" y="5154430"/>
                  </a:lnTo>
                  <a:lnTo>
                    <a:pt x="7634419" y="5155892"/>
                  </a:lnTo>
                  <a:close/>
                </a:path>
                <a:path w="10227945" h="6954520">
                  <a:moveTo>
                    <a:pt x="6602703" y="5573702"/>
                  </a:moveTo>
                  <a:lnTo>
                    <a:pt x="6602703" y="5625602"/>
                  </a:lnTo>
                  <a:lnTo>
                    <a:pt x="6553504" y="5585037"/>
                  </a:lnTo>
                  <a:lnTo>
                    <a:pt x="6602703" y="5573702"/>
                  </a:lnTo>
                  <a:close/>
                </a:path>
                <a:path w="10227945" h="6954520">
                  <a:moveTo>
                    <a:pt x="6709730" y="5679842"/>
                  </a:moveTo>
                  <a:lnTo>
                    <a:pt x="6650984" y="5654970"/>
                  </a:lnTo>
                  <a:lnTo>
                    <a:pt x="6597196" y="5689203"/>
                  </a:lnTo>
                  <a:lnTo>
                    <a:pt x="6602703" y="5625602"/>
                  </a:lnTo>
                  <a:lnTo>
                    <a:pt x="6602703" y="5573702"/>
                  </a:lnTo>
                  <a:lnTo>
                    <a:pt x="6615645" y="5570720"/>
                  </a:lnTo>
                  <a:lnTo>
                    <a:pt x="6639052" y="5511340"/>
                  </a:lnTo>
                  <a:lnTo>
                    <a:pt x="6671912" y="5566039"/>
                  </a:lnTo>
                  <a:lnTo>
                    <a:pt x="6693758" y="5567393"/>
                  </a:lnTo>
                  <a:lnTo>
                    <a:pt x="6693758" y="5618076"/>
                  </a:lnTo>
                  <a:lnTo>
                    <a:pt x="6709730" y="5679842"/>
                  </a:lnTo>
                  <a:close/>
                </a:path>
                <a:path w="10227945" h="6954520">
                  <a:moveTo>
                    <a:pt x="6735614" y="5569986"/>
                  </a:moveTo>
                  <a:lnTo>
                    <a:pt x="6693758" y="5618076"/>
                  </a:lnTo>
                  <a:lnTo>
                    <a:pt x="6693758" y="5567393"/>
                  </a:lnTo>
                  <a:lnTo>
                    <a:pt x="6735614" y="5569986"/>
                  </a:lnTo>
                  <a:close/>
                </a:path>
                <a:path w="10227945" h="6954520">
                  <a:moveTo>
                    <a:pt x="4110248" y="4699764"/>
                  </a:moveTo>
                  <a:lnTo>
                    <a:pt x="4051961" y="4725553"/>
                  </a:lnTo>
                  <a:lnTo>
                    <a:pt x="4040028" y="4788144"/>
                  </a:lnTo>
                  <a:lnTo>
                    <a:pt x="3997530" y="4740605"/>
                  </a:lnTo>
                  <a:lnTo>
                    <a:pt x="3934287" y="4748772"/>
                  </a:lnTo>
                  <a:lnTo>
                    <a:pt x="3966321" y="4693615"/>
                  </a:lnTo>
                  <a:lnTo>
                    <a:pt x="3966321" y="4641789"/>
                  </a:lnTo>
                  <a:lnTo>
                    <a:pt x="4001385" y="4649379"/>
                  </a:lnTo>
                  <a:lnTo>
                    <a:pt x="4047922" y="4605694"/>
                  </a:lnTo>
                  <a:lnTo>
                    <a:pt x="4054348" y="4669111"/>
                  </a:lnTo>
                  <a:lnTo>
                    <a:pt x="4110248" y="4699764"/>
                  </a:lnTo>
                  <a:close/>
                </a:path>
                <a:path w="10227945" h="6954520">
                  <a:moveTo>
                    <a:pt x="3966321" y="4641789"/>
                  </a:moveTo>
                  <a:lnTo>
                    <a:pt x="3966321" y="4693615"/>
                  </a:lnTo>
                  <a:lnTo>
                    <a:pt x="3939060" y="4635888"/>
                  </a:lnTo>
                  <a:lnTo>
                    <a:pt x="3966321" y="4641789"/>
                  </a:lnTo>
                  <a:close/>
                </a:path>
                <a:path w="10227945" h="6954520">
                  <a:moveTo>
                    <a:pt x="4808583" y="4026127"/>
                  </a:moveTo>
                  <a:lnTo>
                    <a:pt x="4746350" y="4040169"/>
                  </a:lnTo>
                  <a:lnTo>
                    <a:pt x="4722576" y="4099365"/>
                  </a:lnTo>
                  <a:lnTo>
                    <a:pt x="4690083" y="4044482"/>
                  </a:lnTo>
                  <a:lnTo>
                    <a:pt x="4626381" y="4040261"/>
                  </a:lnTo>
                  <a:lnTo>
                    <a:pt x="4668512" y="3992354"/>
                  </a:lnTo>
                  <a:lnTo>
                    <a:pt x="4668512" y="3937250"/>
                  </a:lnTo>
                  <a:lnTo>
                    <a:pt x="4711469" y="3955735"/>
                  </a:lnTo>
                  <a:lnTo>
                    <a:pt x="4759567" y="3925474"/>
                  </a:lnTo>
                  <a:lnTo>
                    <a:pt x="4759567" y="3985287"/>
                  </a:lnTo>
                  <a:lnTo>
                    <a:pt x="4808583" y="4026127"/>
                  </a:lnTo>
                  <a:close/>
                </a:path>
                <a:path w="10227945" h="6954520">
                  <a:moveTo>
                    <a:pt x="4668512" y="3937250"/>
                  </a:moveTo>
                  <a:lnTo>
                    <a:pt x="4668512" y="3992354"/>
                  </a:lnTo>
                  <a:lnTo>
                    <a:pt x="4652816" y="3930497"/>
                  </a:lnTo>
                  <a:lnTo>
                    <a:pt x="4668512" y="3937250"/>
                  </a:lnTo>
                  <a:close/>
                </a:path>
                <a:path w="10227945" h="6954520">
                  <a:moveTo>
                    <a:pt x="4765442" y="3921778"/>
                  </a:moveTo>
                  <a:lnTo>
                    <a:pt x="4759567" y="3985287"/>
                  </a:lnTo>
                  <a:lnTo>
                    <a:pt x="4759567" y="3925474"/>
                  </a:lnTo>
                  <a:lnTo>
                    <a:pt x="4765442" y="3921778"/>
                  </a:lnTo>
                  <a:close/>
                </a:path>
                <a:path w="10227945" h="6954520">
                  <a:moveTo>
                    <a:pt x="4616375" y="5492343"/>
                  </a:moveTo>
                  <a:lnTo>
                    <a:pt x="4553683" y="5480412"/>
                  </a:lnTo>
                  <a:lnTo>
                    <a:pt x="4508339" y="5525290"/>
                  </a:lnTo>
                  <a:lnTo>
                    <a:pt x="4500262" y="5462057"/>
                  </a:lnTo>
                  <a:lnTo>
                    <a:pt x="4443627" y="5432780"/>
                  </a:lnTo>
                  <a:lnTo>
                    <a:pt x="4501271" y="5405614"/>
                  </a:lnTo>
                  <a:lnTo>
                    <a:pt x="4511644" y="5342656"/>
                  </a:lnTo>
                  <a:lnTo>
                    <a:pt x="4555335" y="5389095"/>
                  </a:lnTo>
                  <a:lnTo>
                    <a:pt x="4587645" y="5384157"/>
                  </a:lnTo>
                  <a:lnTo>
                    <a:pt x="4587645" y="5435350"/>
                  </a:lnTo>
                  <a:lnTo>
                    <a:pt x="4616375" y="5492343"/>
                  </a:lnTo>
                  <a:close/>
                </a:path>
                <a:path w="10227945" h="6954520">
                  <a:moveTo>
                    <a:pt x="4618395" y="5379458"/>
                  </a:moveTo>
                  <a:lnTo>
                    <a:pt x="4587645" y="5435350"/>
                  </a:lnTo>
                  <a:lnTo>
                    <a:pt x="4587645" y="5384157"/>
                  </a:lnTo>
                  <a:lnTo>
                    <a:pt x="4618395" y="5379458"/>
                  </a:lnTo>
                  <a:close/>
                </a:path>
                <a:path w="10227945" h="6954520">
                  <a:moveTo>
                    <a:pt x="6547996" y="3867737"/>
                  </a:moveTo>
                  <a:lnTo>
                    <a:pt x="6547996" y="3919300"/>
                  </a:lnTo>
                  <a:lnTo>
                    <a:pt x="6500449" y="3876716"/>
                  </a:lnTo>
                  <a:lnTo>
                    <a:pt x="6547996" y="3867737"/>
                  </a:lnTo>
                  <a:close/>
                </a:path>
                <a:path w="10227945" h="6954520">
                  <a:moveTo>
                    <a:pt x="6652637" y="3977853"/>
                  </a:moveTo>
                  <a:lnTo>
                    <a:pt x="6594993" y="3950504"/>
                  </a:lnTo>
                  <a:lnTo>
                    <a:pt x="6539827" y="3982533"/>
                  </a:lnTo>
                  <a:lnTo>
                    <a:pt x="6547996" y="3919300"/>
                  </a:lnTo>
                  <a:lnTo>
                    <a:pt x="6547996" y="3867737"/>
                  </a:lnTo>
                  <a:lnTo>
                    <a:pt x="6563142" y="3864877"/>
                  </a:lnTo>
                  <a:lnTo>
                    <a:pt x="6589026" y="3806599"/>
                  </a:lnTo>
                  <a:lnTo>
                    <a:pt x="6619592" y="3862582"/>
                  </a:lnTo>
                  <a:lnTo>
                    <a:pt x="6639235" y="3864600"/>
                  </a:lnTo>
                  <a:lnTo>
                    <a:pt x="6639235" y="3915445"/>
                  </a:lnTo>
                  <a:lnTo>
                    <a:pt x="6652637" y="3977853"/>
                  </a:lnTo>
                  <a:close/>
                </a:path>
                <a:path w="10227945" h="6954520">
                  <a:moveTo>
                    <a:pt x="6683019" y="3869098"/>
                  </a:moveTo>
                  <a:lnTo>
                    <a:pt x="6639235" y="3915445"/>
                  </a:lnTo>
                  <a:lnTo>
                    <a:pt x="6639235" y="3864600"/>
                  </a:lnTo>
                  <a:lnTo>
                    <a:pt x="6683019" y="3869098"/>
                  </a:lnTo>
                  <a:close/>
                </a:path>
                <a:path w="10227945" h="6954520">
                  <a:moveTo>
                    <a:pt x="7248259" y="3977669"/>
                  </a:moveTo>
                  <a:lnTo>
                    <a:pt x="7185017" y="3986480"/>
                  </a:lnTo>
                  <a:lnTo>
                    <a:pt x="7156470" y="4043565"/>
                  </a:lnTo>
                  <a:lnTo>
                    <a:pt x="7128566" y="3986205"/>
                  </a:lnTo>
                  <a:lnTo>
                    <a:pt x="7065506" y="3976660"/>
                  </a:lnTo>
                  <a:lnTo>
                    <a:pt x="7111401" y="3932424"/>
                  </a:lnTo>
                  <a:lnTo>
                    <a:pt x="7111401" y="3874997"/>
                  </a:lnTo>
                  <a:lnTo>
                    <a:pt x="7157296" y="3899476"/>
                  </a:lnTo>
                  <a:lnTo>
                    <a:pt x="7202824" y="3875867"/>
                  </a:lnTo>
                  <a:lnTo>
                    <a:pt x="7202824" y="3932883"/>
                  </a:lnTo>
                  <a:lnTo>
                    <a:pt x="7248259" y="3977669"/>
                  </a:lnTo>
                  <a:close/>
                </a:path>
                <a:path w="10227945" h="6954520">
                  <a:moveTo>
                    <a:pt x="7111401" y="3874997"/>
                  </a:moveTo>
                  <a:lnTo>
                    <a:pt x="7111401" y="3932424"/>
                  </a:lnTo>
                  <a:lnTo>
                    <a:pt x="7101029" y="3869465"/>
                  </a:lnTo>
                  <a:lnTo>
                    <a:pt x="7111401" y="3874997"/>
                  </a:lnTo>
                  <a:close/>
                </a:path>
                <a:path w="10227945" h="6954520">
                  <a:moveTo>
                    <a:pt x="7213930" y="3870108"/>
                  </a:moveTo>
                  <a:lnTo>
                    <a:pt x="7202824" y="3932883"/>
                  </a:lnTo>
                  <a:lnTo>
                    <a:pt x="7202824" y="3875867"/>
                  </a:lnTo>
                  <a:lnTo>
                    <a:pt x="7213930" y="3870108"/>
                  </a:lnTo>
                  <a:close/>
                </a:path>
                <a:path w="10227945" h="6954520">
                  <a:moveTo>
                    <a:pt x="7941455" y="4239231"/>
                  </a:moveTo>
                  <a:lnTo>
                    <a:pt x="7878028" y="4232256"/>
                  </a:lnTo>
                  <a:lnTo>
                    <a:pt x="7836356" y="4280531"/>
                  </a:lnTo>
                  <a:lnTo>
                    <a:pt x="7823413" y="4218123"/>
                  </a:lnTo>
                  <a:lnTo>
                    <a:pt x="7764576" y="4193343"/>
                  </a:lnTo>
                  <a:lnTo>
                    <a:pt x="7820017" y="4161681"/>
                  </a:lnTo>
                  <a:lnTo>
                    <a:pt x="7825433" y="4098172"/>
                  </a:lnTo>
                  <a:lnTo>
                    <a:pt x="7872613" y="4141123"/>
                  </a:lnTo>
                  <a:lnTo>
                    <a:pt x="7908410" y="4132716"/>
                  </a:lnTo>
                  <a:lnTo>
                    <a:pt x="7908410" y="4184716"/>
                  </a:lnTo>
                  <a:lnTo>
                    <a:pt x="7941455" y="4239231"/>
                  </a:lnTo>
                  <a:close/>
                </a:path>
                <a:path w="10227945" h="6954520">
                  <a:moveTo>
                    <a:pt x="7934754" y="4126530"/>
                  </a:moveTo>
                  <a:lnTo>
                    <a:pt x="7908410" y="4184716"/>
                  </a:lnTo>
                  <a:lnTo>
                    <a:pt x="7908410" y="4132716"/>
                  </a:lnTo>
                  <a:lnTo>
                    <a:pt x="7934754" y="4126530"/>
                  </a:lnTo>
                  <a:close/>
                </a:path>
                <a:path w="10227945" h="6954520">
                  <a:moveTo>
                    <a:pt x="8686970" y="5409469"/>
                  </a:moveTo>
                  <a:lnTo>
                    <a:pt x="8623268" y="5406807"/>
                  </a:lnTo>
                  <a:lnTo>
                    <a:pt x="8584900" y="5457743"/>
                  </a:lnTo>
                  <a:lnTo>
                    <a:pt x="8567736" y="5396253"/>
                  </a:lnTo>
                  <a:lnTo>
                    <a:pt x="8507430" y="5375512"/>
                  </a:lnTo>
                  <a:lnTo>
                    <a:pt x="8560576" y="5340270"/>
                  </a:lnTo>
                  <a:lnTo>
                    <a:pt x="8561677" y="5276485"/>
                  </a:lnTo>
                  <a:lnTo>
                    <a:pt x="8611611" y="5316133"/>
                  </a:lnTo>
                  <a:lnTo>
                    <a:pt x="8650346" y="5304310"/>
                  </a:lnTo>
                  <a:lnTo>
                    <a:pt x="8650346" y="5357248"/>
                  </a:lnTo>
                  <a:lnTo>
                    <a:pt x="8686970" y="5409469"/>
                  </a:lnTo>
                  <a:close/>
                </a:path>
                <a:path w="10227945" h="6954520">
                  <a:moveTo>
                    <a:pt x="8672651" y="5297502"/>
                  </a:moveTo>
                  <a:lnTo>
                    <a:pt x="8650346" y="5357248"/>
                  </a:lnTo>
                  <a:lnTo>
                    <a:pt x="8650346" y="5304310"/>
                  </a:lnTo>
                  <a:lnTo>
                    <a:pt x="8672651" y="5297502"/>
                  </a:lnTo>
                  <a:close/>
                </a:path>
                <a:path w="10227945" h="6954520">
                  <a:moveTo>
                    <a:pt x="9405040" y="4594222"/>
                  </a:moveTo>
                  <a:lnTo>
                    <a:pt x="9342899" y="4608630"/>
                  </a:lnTo>
                  <a:lnTo>
                    <a:pt x="9319584" y="4668009"/>
                  </a:lnTo>
                  <a:lnTo>
                    <a:pt x="9286632" y="4613403"/>
                  </a:lnTo>
                  <a:lnTo>
                    <a:pt x="9222930" y="4609548"/>
                  </a:lnTo>
                  <a:lnTo>
                    <a:pt x="9264694" y="4561366"/>
                  </a:lnTo>
                  <a:lnTo>
                    <a:pt x="9264694" y="4506362"/>
                  </a:lnTo>
                  <a:lnTo>
                    <a:pt x="9307468" y="4524472"/>
                  </a:lnTo>
                  <a:lnTo>
                    <a:pt x="9355749" y="4493662"/>
                  </a:lnTo>
                  <a:lnTo>
                    <a:pt x="9355749" y="4553656"/>
                  </a:lnTo>
                  <a:lnTo>
                    <a:pt x="9405040" y="4594222"/>
                  </a:lnTo>
                  <a:close/>
                </a:path>
                <a:path w="10227945" h="6954520">
                  <a:moveTo>
                    <a:pt x="9264694" y="4506362"/>
                  </a:moveTo>
                  <a:lnTo>
                    <a:pt x="9264694" y="4561366"/>
                  </a:lnTo>
                  <a:lnTo>
                    <a:pt x="9248723" y="4499600"/>
                  </a:lnTo>
                  <a:lnTo>
                    <a:pt x="9264694" y="4506362"/>
                  </a:lnTo>
                  <a:close/>
                </a:path>
                <a:path w="10227945" h="6954520">
                  <a:moveTo>
                    <a:pt x="9361257" y="4490147"/>
                  </a:moveTo>
                  <a:lnTo>
                    <a:pt x="9355749" y="4553656"/>
                  </a:lnTo>
                  <a:lnTo>
                    <a:pt x="9355749" y="4493662"/>
                  </a:lnTo>
                  <a:lnTo>
                    <a:pt x="9361257" y="4490147"/>
                  </a:lnTo>
                  <a:close/>
                </a:path>
                <a:path w="10227945" h="6954520">
                  <a:moveTo>
                    <a:pt x="9730068" y="2132143"/>
                  </a:moveTo>
                  <a:lnTo>
                    <a:pt x="9666457" y="2127646"/>
                  </a:lnTo>
                  <a:lnTo>
                    <a:pt x="9626712" y="2177480"/>
                  </a:lnTo>
                  <a:lnTo>
                    <a:pt x="9611292" y="2115623"/>
                  </a:lnTo>
                  <a:lnTo>
                    <a:pt x="9551537" y="2093230"/>
                  </a:lnTo>
                  <a:lnTo>
                    <a:pt x="9605693" y="2059456"/>
                  </a:lnTo>
                  <a:lnTo>
                    <a:pt x="9608538" y="1995672"/>
                  </a:lnTo>
                  <a:lnTo>
                    <a:pt x="9657370" y="2036696"/>
                  </a:lnTo>
                  <a:lnTo>
                    <a:pt x="9695004" y="2026306"/>
                  </a:lnTo>
                  <a:lnTo>
                    <a:pt x="9695004" y="2078913"/>
                  </a:lnTo>
                  <a:lnTo>
                    <a:pt x="9730068" y="2132143"/>
                  </a:lnTo>
                  <a:close/>
                </a:path>
                <a:path w="10227945" h="6954520">
                  <a:moveTo>
                    <a:pt x="9718869" y="2019717"/>
                  </a:moveTo>
                  <a:lnTo>
                    <a:pt x="9695004" y="2078913"/>
                  </a:lnTo>
                  <a:lnTo>
                    <a:pt x="9695004" y="2026306"/>
                  </a:lnTo>
                  <a:lnTo>
                    <a:pt x="9718869" y="2019717"/>
                  </a:lnTo>
                  <a:close/>
                </a:path>
                <a:path w="10227945" h="6954520">
                  <a:moveTo>
                    <a:pt x="9314719" y="2398569"/>
                  </a:moveTo>
                  <a:lnTo>
                    <a:pt x="9253771" y="2379755"/>
                  </a:lnTo>
                  <a:lnTo>
                    <a:pt x="9203654" y="2419219"/>
                  </a:lnTo>
                  <a:lnTo>
                    <a:pt x="9202736" y="2355526"/>
                  </a:lnTo>
                  <a:lnTo>
                    <a:pt x="9149682" y="2320100"/>
                  </a:lnTo>
                  <a:lnTo>
                    <a:pt x="9210079" y="2299543"/>
                  </a:lnTo>
                  <a:lnTo>
                    <a:pt x="9227428" y="2238144"/>
                  </a:lnTo>
                  <a:lnTo>
                    <a:pt x="9265612" y="2289172"/>
                  </a:lnTo>
                  <a:lnTo>
                    <a:pt x="9292598" y="2288122"/>
                  </a:lnTo>
                  <a:lnTo>
                    <a:pt x="9292598" y="2338731"/>
                  </a:lnTo>
                  <a:lnTo>
                    <a:pt x="9314719" y="2398569"/>
                  </a:lnTo>
                  <a:close/>
                </a:path>
                <a:path w="10227945" h="6954520">
                  <a:moveTo>
                    <a:pt x="9329314" y="2286694"/>
                  </a:moveTo>
                  <a:lnTo>
                    <a:pt x="9292598" y="2338731"/>
                  </a:lnTo>
                  <a:lnTo>
                    <a:pt x="9292598" y="2288122"/>
                  </a:lnTo>
                  <a:lnTo>
                    <a:pt x="9329314" y="2286694"/>
                  </a:lnTo>
                  <a:close/>
                </a:path>
                <a:path w="10227945" h="6954520">
                  <a:moveTo>
                    <a:pt x="8282453" y="2691060"/>
                  </a:moveTo>
                  <a:lnTo>
                    <a:pt x="8220404" y="2706019"/>
                  </a:lnTo>
                  <a:lnTo>
                    <a:pt x="8197640" y="2765582"/>
                  </a:lnTo>
                  <a:lnTo>
                    <a:pt x="8164228" y="2711250"/>
                  </a:lnTo>
                  <a:lnTo>
                    <a:pt x="8100526" y="2708038"/>
                  </a:lnTo>
                  <a:lnTo>
                    <a:pt x="8141832" y="2659489"/>
                  </a:lnTo>
                  <a:lnTo>
                    <a:pt x="8141832" y="2604727"/>
                  </a:lnTo>
                  <a:lnTo>
                    <a:pt x="8184238" y="2622136"/>
                  </a:lnTo>
                  <a:lnTo>
                    <a:pt x="8232795" y="2590520"/>
                  </a:lnTo>
                  <a:lnTo>
                    <a:pt x="8232795" y="2650953"/>
                  </a:lnTo>
                  <a:lnTo>
                    <a:pt x="8282453" y="2691060"/>
                  </a:lnTo>
                  <a:close/>
                </a:path>
                <a:path w="10227945" h="6954520">
                  <a:moveTo>
                    <a:pt x="8141832" y="2604727"/>
                  </a:moveTo>
                  <a:lnTo>
                    <a:pt x="8141832" y="2659489"/>
                  </a:lnTo>
                  <a:lnTo>
                    <a:pt x="8125218" y="2597907"/>
                  </a:lnTo>
                  <a:lnTo>
                    <a:pt x="8141832" y="2604727"/>
                  </a:lnTo>
                  <a:close/>
                </a:path>
                <a:path w="10227945" h="6954520">
                  <a:moveTo>
                    <a:pt x="8237660" y="2587353"/>
                  </a:moveTo>
                  <a:lnTo>
                    <a:pt x="8232795" y="2650953"/>
                  </a:lnTo>
                  <a:lnTo>
                    <a:pt x="8232795" y="2590520"/>
                  </a:lnTo>
                  <a:lnTo>
                    <a:pt x="8237660" y="2587353"/>
                  </a:lnTo>
                  <a:close/>
                </a:path>
                <a:path w="10227945" h="6954520">
                  <a:moveTo>
                    <a:pt x="7622853" y="2048718"/>
                  </a:moveTo>
                  <a:lnTo>
                    <a:pt x="7560711" y="2063035"/>
                  </a:lnTo>
                  <a:lnTo>
                    <a:pt x="7537305" y="2122323"/>
                  </a:lnTo>
                  <a:lnTo>
                    <a:pt x="7504444" y="2067716"/>
                  </a:lnTo>
                  <a:lnTo>
                    <a:pt x="7440742" y="2063770"/>
                  </a:lnTo>
                  <a:lnTo>
                    <a:pt x="7482598" y="2015587"/>
                  </a:lnTo>
                  <a:lnTo>
                    <a:pt x="7482598" y="1960580"/>
                  </a:lnTo>
                  <a:lnTo>
                    <a:pt x="7525372" y="1978785"/>
                  </a:lnTo>
                  <a:lnTo>
                    <a:pt x="7573654" y="1948110"/>
                  </a:lnTo>
                  <a:lnTo>
                    <a:pt x="7573654" y="2008062"/>
                  </a:lnTo>
                  <a:lnTo>
                    <a:pt x="7622853" y="2048718"/>
                  </a:lnTo>
                  <a:close/>
                </a:path>
                <a:path w="10227945" h="6954520">
                  <a:moveTo>
                    <a:pt x="7482598" y="1960580"/>
                  </a:moveTo>
                  <a:lnTo>
                    <a:pt x="7482598" y="2015587"/>
                  </a:lnTo>
                  <a:lnTo>
                    <a:pt x="7466719" y="1953822"/>
                  </a:lnTo>
                  <a:lnTo>
                    <a:pt x="7482598" y="1960580"/>
                  </a:lnTo>
                  <a:close/>
                </a:path>
                <a:path w="10227945" h="6954520">
                  <a:moveTo>
                    <a:pt x="7579253" y="1944552"/>
                  </a:moveTo>
                  <a:lnTo>
                    <a:pt x="7573654" y="2008062"/>
                  </a:lnTo>
                  <a:lnTo>
                    <a:pt x="7573654" y="1948110"/>
                  </a:lnTo>
                  <a:lnTo>
                    <a:pt x="7579253" y="1944552"/>
                  </a:lnTo>
                  <a:close/>
                </a:path>
                <a:path w="10227945" h="6954520">
                  <a:moveTo>
                    <a:pt x="7362997" y="2855614"/>
                  </a:moveTo>
                  <a:lnTo>
                    <a:pt x="7299203" y="2856348"/>
                  </a:lnTo>
                  <a:lnTo>
                    <a:pt x="7263680" y="2909303"/>
                  </a:lnTo>
                  <a:lnTo>
                    <a:pt x="7243303" y="2848915"/>
                  </a:lnTo>
                  <a:lnTo>
                    <a:pt x="7181896" y="2831477"/>
                  </a:lnTo>
                  <a:lnTo>
                    <a:pt x="7233023" y="2793390"/>
                  </a:lnTo>
                  <a:lnTo>
                    <a:pt x="7233023" y="2731385"/>
                  </a:lnTo>
                  <a:lnTo>
                    <a:pt x="7282681" y="2766500"/>
                  </a:lnTo>
                  <a:lnTo>
                    <a:pt x="7323619" y="2751518"/>
                  </a:lnTo>
                  <a:lnTo>
                    <a:pt x="7323619" y="2805413"/>
                  </a:lnTo>
                  <a:lnTo>
                    <a:pt x="7362997" y="2855614"/>
                  </a:lnTo>
                  <a:close/>
                </a:path>
                <a:path w="10227945" h="6954520">
                  <a:moveTo>
                    <a:pt x="7233023" y="2731385"/>
                  </a:moveTo>
                  <a:lnTo>
                    <a:pt x="7233023" y="2793390"/>
                  </a:lnTo>
                  <a:lnTo>
                    <a:pt x="7230636" y="2729697"/>
                  </a:lnTo>
                  <a:lnTo>
                    <a:pt x="7233023" y="2731385"/>
                  </a:lnTo>
                  <a:close/>
                </a:path>
                <a:path w="10227945" h="6954520">
                  <a:moveTo>
                    <a:pt x="7342619" y="2744565"/>
                  </a:moveTo>
                  <a:lnTo>
                    <a:pt x="7323619" y="2805413"/>
                  </a:lnTo>
                  <a:lnTo>
                    <a:pt x="7323619" y="2751518"/>
                  </a:lnTo>
                  <a:lnTo>
                    <a:pt x="7342619" y="2744565"/>
                  </a:lnTo>
                  <a:close/>
                </a:path>
                <a:path w="10227945" h="6954520">
                  <a:moveTo>
                    <a:pt x="6222510" y="2433610"/>
                  </a:moveTo>
                  <a:lnTo>
                    <a:pt x="6222510" y="2484839"/>
                  </a:lnTo>
                  <a:lnTo>
                    <a:pt x="6176340" y="2440878"/>
                  </a:lnTo>
                  <a:lnTo>
                    <a:pt x="6222510" y="2433610"/>
                  </a:lnTo>
                  <a:close/>
                </a:path>
                <a:path w="10227945" h="6954520">
                  <a:moveTo>
                    <a:pt x="6325407" y="2546512"/>
                  </a:moveTo>
                  <a:lnTo>
                    <a:pt x="6268589" y="2517511"/>
                  </a:lnTo>
                  <a:lnTo>
                    <a:pt x="6212505" y="2547889"/>
                  </a:lnTo>
                  <a:lnTo>
                    <a:pt x="6222510" y="2484839"/>
                  </a:lnTo>
                  <a:lnTo>
                    <a:pt x="6222510" y="2433610"/>
                  </a:lnTo>
                  <a:lnTo>
                    <a:pt x="6239308" y="2430966"/>
                  </a:lnTo>
                  <a:lnTo>
                    <a:pt x="6266845" y="2373422"/>
                  </a:lnTo>
                  <a:lnTo>
                    <a:pt x="6295759" y="2430323"/>
                  </a:lnTo>
                  <a:lnTo>
                    <a:pt x="6313841" y="2432711"/>
                  </a:lnTo>
                  <a:lnTo>
                    <a:pt x="6313841" y="2483737"/>
                  </a:lnTo>
                  <a:lnTo>
                    <a:pt x="6325407" y="2546512"/>
                  </a:lnTo>
                  <a:close/>
                </a:path>
                <a:path w="10227945" h="6954520">
                  <a:moveTo>
                    <a:pt x="6359001" y="2438675"/>
                  </a:moveTo>
                  <a:lnTo>
                    <a:pt x="6313841" y="2483737"/>
                  </a:lnTo>
                  <a:lnTo>
                    <a:pt x="6313841" y="2432711"/>
                  </a:lnTo>
                  <a:lnTo>
                    <a:pt x="6359001" y="2438675"/>
                  </a:lnTo>
                  <a:close/>
                </a:path>
                <a:path w="10227945" h="6954520">
                  <a:moveTo>
                    <a:pt x="6110711" y="3509427"/>
                  </a:moveTo>
                  <a:lnTo>
                    <a:pt x="6048385" y="3496028"/>
                  </a:lnTo>
                  <a:lnTo>
                    <a:pt x="6001940" y="3539805"/>
                  </a:lnTo>
                  <a:lnTo>
                    <a:pt x="5995423" y="3476296"/>
                  </a:lnTo>
                  <a:lnTo>
                    <a:pt x="5939523" y="3445735"/>
                  </a:lnTo>
                  <a:lnTo>
                    <a:pt x="5997809" y="3419946"/>
                  </a:lnTo>
                  <a:lnTo>
                    <a:pt x="6009650" y="3357263"/>
                  </a:lnTo>
                  <a:lnTo>
                    <a:pt x="6052241" y="3404803"/>
                  </a:lnTo>
                  <a:lnTo>
                    <a:pt x="6083449" y="3400772"/>
                  </a:lnTo>
                  <a:lnTo>
                    <a:pt x="6083449" y="3451792"/>
                  </a:lnTo>
                  <a:lnTo>
                    <a:pt x="6110711" y="3509427"/>
                  </a:lnTo>
                  <a:close/>
                </a:path>
                <a:path w="10227945" h="6954520">
                  <a:moveTo>
                    <a:pt x="6115484" y="3396635"/>
                  </a:moveTo>
                  <a:lnTo>
                    <a:pt x="6083449" y="3451792"/>
                  </a:lnTo>
                  <a:lnTo>
                    <a:pt x="6083449" y="3400772"/>
                  </a:lnTo>
                  <a:lnTo>
                    <a:pt x="6115484" y="3396635"/>
                  </a:lnTo>
                  <a:close/>
                </a:path>
                <a:path w="10227945" h="6954520">
                  <a:moveTo>
                    <a:pt x="5271019" y="2003932"/>
                  </a:moveTo>
                  <a:lnTo>
                    <a:pt x="5209245" y="1987871"/>
                  </a:lnTo>
                  <a:lnTo>
                    <a:pt x="5161055" y="2029721"/>
                  </a:lnTo>
                  <a:lnTo>
                    <a:pt x="5157200" y="1966028"/>
                  </a:lnTo>
                  <a:lnTo>
                    <a:pt x="5102493" y="1933080"/>
                  </a:lnTo>
                  <a:lnTo>
                    <a:pt x="5161881" y="1909769"/>
                  </a:lnTo>
                  <a:lnTo>
                    <a:pt x="5176292" y="1847637"/>
                  </a:lnTo>
                  <a:lnTo>
                    <a:pt x="5216863" y="1896829"/>
                  </a:lnTo>
                  <a:lnTo>
                    <a:pt x="5246144" y="1894336"/>
                  </a:lnTo>
                  <a:lnTo>
                    <a:pt x="5246144" y="1945195"/>
                  </a:lnTo>
                  <a:lnTo>
                    <a:pt x="5271019" y="2003932"/>
                  </a:lnTo>
                  <a:close/>
                </a:path>
                <a:path w="10227945" h="6954520">
                  <a:moveTo>
                    <a:pt x="5280473" y="1891414"/>
                  </a:moveTo>
                  <a:lnTo>
                    <a:pt x="5246144" y="1945195"/>
                  </a:lnTo>
                  <a:lnTo>
                    <a:pt x="5246144" y="1894336"/>
                  </a:lnTo>
                  <a:lnTo>
                    <a:pt x="5280473" y="1891414"/>
                  </a:lnTo>
                  <a:close/>
                </a:path>
                <a:path w="10227945" h="6954520">
                  <a:moveTo>
                    <a:pt x="4175693" y="3443885"/>
                  </a:moveTo>
                  <a:lnTo>
                    <a:pt x="4175693" y="3494835"/>
                  </a:lnTo>
                  <a:lnTo>
                    <a:pt x="4132002" y="3448305"/>
                  </a:lnTo>
                  <a:lnTo>
                    <a:pt x="4175693" y="3443885"/>
                  </a:lnTo>
                  <a:close/>
                </a:path>
                <a:path w="10227945" h="6954520">
                  <a:moveTo>
                    <a:pt x="4275010" y="3562107"/>
                  </a:moveTo>
                  <a:lnTo>
                    <a:pt x="4219936" y="3529985"/>
                  </a:lnTo>
                  <a:lnTo>
                    <a:pt x="4162200" y="3557151"/>
                  </a:lnTo>
                  <a:lnTo>
                    <a:pt x="4175693" y="3494835"/>
                  </a:lnTo>
                  <a:lnTo>
                    <a:pt x="4175693" y="3443885"/>
                  </a:lnTo>
                  <a:lnTo>
                    <a:pt x="4195520" y="3441880"/>
                  </a:lnTo>
                  <a:lnTo>
                    <a:pt x="4226178" y="3385989"/>
                  </a:lnTo>
                  <a:lnTo>
                    <a:pt x="4251879" y="3444358"/>
                  </a:lnTo>
                  <a:lnTo>
                    <a:pt x="4267024" y="3447240"/>
                  </a:lnTo>
                  <a:lnTo>
                    <a:pt x="4267024" y="3498782"/>
                  </a:lnTo>
                  <a:lnTo>
                    <a:pt x="4275010" y="3562107"/>
                  </a:lnTo>
                  <a:close/>
                </a:path>
                <a:path w="10227945" h="6954520">
                  <a:moveTo>
                    <a:pt x="4314571" y="3456289"/>
                  </a:moveTo>
                  <a:lnTo>
                    <a:pt x="4267024" y="3498782"/>
                  </a:lnTo>
                  <a:lnTo>
                    <a:pt x="4267024" y="3447240"/>
                  </a:lnTo>
                  <a:lnTo>
                    <a:pt x="4314571" y="3456289"/>
                  </a:lnTo>
                  <a:close/>
                </a:path>
                <a:path w="10227945" h="6954520">
                  <a:moveTo>
                    <a:pt x="3129383" y="2240189"/>
                  </a:moveTo>
                  <a:lnTo>
                    <a:pt x="3129383" y="2292935"/>
                  </a:lnTo>
                  <a:lnTo>
                    <a:pt x="3077981" y="2255215"/>
                  </a:lnTo>
                  <a:lnTo>
                    <a:pt x="3129383" y="2240189"/>
                  </a:lnTo>
                  <a:close/>
                </a:path>
                <a:path w="10227945" h="6954520">
                  <a:moveTo>
                    <a:pt x="3239347" y="2340842"/>
                  </a:moveTo>
                  <a:lnTo>
                    <a:pt x="3179317" y="2319366"/>
                  </a:lnTo>
                  <a:lnTo>
                    <a:pt x="3127548" y="2356719"/>
                  </a:lnTo>
                  <a:lnTo>
                    <a:pt x="3129383" y="2292935"/>
                  </a:lnTo>
                  <a:lnTo>
                    <a:pt x="3129383" y="2240189"/>
                  </a:lnTo>
                  <a:lnTo>
                    <a:pt x="3139205" y="2237318"/>
                  </a:lnTo>
                  <a:lnTo>
                    <a:pt x="3159123" y="2176746"/>
                  </a:lnTo>
                  <a:lnTo>
                    <a:pt x="3195105" y="2229426"/>
                  </a:lnTo>
                  <a:lnTo>
                    <a:pt x="3219888" y="2229497"/>
                  </a:lnTo>
                  <a:lnTo>
                    <a:pt x="3219888" y="2280086"/>
                  </a:lnTo>
                  <a:lnTo>
                    <a:pt x="3239347" y="2340842"/>
                  </a:lnTo>
                  <a:close/>
                </a:path>
                <a:path w="10227945" h="6954520">
                  <a:moveTo>
                    <a:pt x="3258899" y="2229609"/>
                  </a:moveTo>
                  <a:lnTo>
                    <a:pt x="3219888" y="2280086"/>
                  </a:lnTo>
                  <a:lnTo>
                    <a:pt x="3219888" y="2229497"/>
                  </a:lnTo>
                  <a:lnTo>
                    <a:pt x="3258899" y="2229609"/>
                  </a:lnTo>
                  <a:close/>
                </a:path>
                <a:path w="10227945" h="6954520">
                  <a:moveTo>
                    <a:pt x="2287948" y="2923162"/>
                  </a:moveTo>
                  <a:lnTo>
                    <a:pt x="2229570" y="2948767"/>
                  </a:lnTo>
                  <a:lnTo>
                    <a:pt x="2217545" y="3011450"/>
                  </a:lnTo>
                  <a:lnTo>
                    <a:pt x="2175138" y="2963818"/>
                  </a:lnTo>
                  <a:lnTo>
                    <a:pt x="2111804" y="2971711"/>
                  </a:lnTo>
                  <a:lnTo>
                    <a:pt x="2144022" y="2916645"/>
                  </a:lnTo>
                  <a:lnTo>
                    <a:pt x="2144022" y="2864839"/>
                  </a:lnTo>
                  <a:lnTo>
                    <a:pt x="2179177" y="2872501"/>
                  </a:lnTo>
                  <a:lnTo>
                    <a:pt x="2225806" y="2828907"/>
                  </a:lnTo>
                  <a:lnTo>
                    <a:pt x="2232048" y="2892416"/>
                  </a:lnTo>
                  <a:lnTo>
                    <a:pt x="2287948" y="2923162"/>
                  </a:lnTo>
                  <a:close/>
                </a:path>
                <a:path w="10227945" h="6954520">
                  <a:moveTo>
                    <a:pt x="2144022" y="2864839"/>
                  </a:moveTo>
                  <a:lnTo>
                    <a:pt x="2144022" y="2916645"/>
                  </a:lnTo>
                  <a:lnTo>
                    <a:pt x="2116852" y="2858918"/>
                  </a:lnTo>
                  <a:lnTo>
                    <a:pt x="2144022" y="2864839"/>
                  </a:lnTo>
                  <a:close/>
                </a:path>
                <a:path w="10227945" h="6954520">
                  <a:moveTo>
                    <a:pt x="588463" y="2150925"/>
                  </a:moveTo>
                  <a:lnTo>
                    <a:pt x="588463" y="2203086"/>
                  </a:lnTo>
                  <a:lnTo>
                    <a:pt x="538621" y="2163347"/>
                  </a:lnTo>
                  <a:lnTo>
                    <a:pt x="588463" y="2150925"/>
                  </a:lnTo>
                  <a:close/>
                </a:path>
                <a:path w="10227945" h="6954520">
                  <a:moveTo>
                    <a:pt x="696316" y="2255582"/>
                  </a:moveTo>
                  <a:lnTo>
                    <a:pt x="637203" y="2231628"/>
                  </a:lnTo>
                  <a:lnTo>
                    <a:pt x="583965" y="2266779"/>
                  </a:lnTo>
                  <a:lnTo>
                    <a:pt x="588463" y="2203086"/>
                  </a:lnTo>
                  <a:lnTo>
                    <a:pt x="588463" y="2150925"/>
                  </a:lnTo>
                  <a:lnTo>
                    <a:pt x="600487" y="2147928"/>
                  </a:lnTo>
                  <a:lnTo>
                    <a:pt x="622884" y="2088274"/>
                  </a:lnTo>
                  <a:lnTo>
                    <a:pt x="656663" y="2142330"/>
                  </a:lnTo>
                  <a:lnTo>
                    <a:pt x="679335" y="2143374"/>
                  </a:lnTo>
                  <a:lnTo>
                    <a:pt x="679335" y="2194092"/>
                  </a:lnTo>
                  <a:lnTo>
                    <a:pt x="696316" y="2255582"/>
                  </a:lnTo>
                  <a:close/>
                </a:path>
                <a:path w="10227945" h="6954520">
                  <a:moveTo>
                    <a:pt x="720456" y="2145267"/>
                  </a:moveTo>
                  <a:lnTo>
                    <a:pt x="679335" y="2194092"/>
                  </a:lnTo>
                  <a:lnTo>
                    <a:pt x="679335" y="2143374"/>
                  </a:lnTo>
                  <a:lnTo>
                    <a:pt x="720456" y="2145267"/>
                  </a:lnTo>
                  <a:close/>
                </a:path>
                <a:path w="10227945" h="6954520">
                  <a:moveTo>
                    <a:pt x="50943" y="98560"/>
                  </a:moveTo>
                  <a:lnTo>
                    <a:pt x="50943" y="151063"/>
                  </a:lnTo>
                  <a:lnTo>
                    <a:pt x="0" y="112700"/>
                  </a:lnTo>
                  <a:lnTo>
                    <a:pt x="50943" y="98560"/>
                  </a:lnTo>
                  <a:close/>
                </a:path>
                <a:path w="10227945" h="6954520">
                  <a:moveTo>
                    <a:pt x="160264" y="200439"/>
                  </a:moveTo>
                  <a:lnTo>
                    <a:pt x="100509" y="178229"/>
                  </a:lnTo>
                  <a:lnTo>
                    <a:pt x="48281" y="214847"/>
                  </a:lnTo>
                  <a:lnTo>
                    <a:pt x="50943" y="151063"/>
                  </a:lnTo>
                  <a:lnTo>
                    <a:pt x="50943" y="98560"/>
                  </a:lnTo>
                  <a:lnTo>
                    <a:pt x="61499" y="95630"/>
                  </a:lnTo>
                  <a:lnTo>
                    <a:pt x="82243" y="35333"/>
                  </a:lnTo>
                  <a:lnTo>
                    <a:pt x="117490" y="88472"/>
                  </a:lnTo>
                  <a:lnTo>
                    <a:pt x="141631" y="88854"/>
                  </a:lnTo>
                  <a:lnTo>
                    <a:pt x="141631" y="139499"/>
                  </a:lnTo>
                  <a:lnTo>
                    <a:pt x="160264" y="200439"/>
                  </a:lnTo>
                  <a:close/>
                </a:path>
                <a:path w="10227945" h="6954520">
                  <a:moveTo>
                    <a:pt x="181284" y="89481"/>
                  </a:moveTo>
                  <a:lnTo>
                    <a:pt x="141631" y="139499"/>
                  </a:lnTo>
                  <a:lnTo>
                    <a:pt x="141631" y="88854"/>
                  </a:lnTo>
                  <a:lnTo>
                    <a:pt x="181284" y="89481"/>
                  </a:lnTo>
                  <a:close/>
                </a:path>
                <a:path w="10227945" h="6954520">
                  <a:moveTo>
                    <a:pt x="629493" y="399042"/>
                  </a:moveTo>
                  <a:lnTo>
                    <a:pt x="571390" y="425382"/>
                  </a:lnTo>
                  <a:lnTo>
                    <a:pt x="560100" y="488249"/>
                  </a:lnTo>
                  <a:lnTo>
                    <a:pt x="517142" y="441076"/>
                  </a:lnTo>
                  <a:lnTo>
                    <a:pt x="453991" y="449794"/>
                  </a:lnTo>
                  <a:lnTo>
                    <a:pt x="485475" y="394361"/>
                  </a:lnTo>
                  <a:lnTo>
                    <a:pt x="485475" y="342626"/>
                  </a:lnTo>
                  <a:lnTo>
                    <a:pt x="520171" y="349758"/>
                  </a:lnTo>
                  <a:lnTo>
                    <a:pt x="566158" y="305614"/>
                  </a:lnTo>
                  <a:lnTo>
                    <a:pt x="573226" y="369031"/>
                  </a:lnTo>
                  <a:lnTo>
                    <a:pt x="629493" y="399042"/>
                  </a:lnTo>
                  <a:close/>
                </a:path>
                <a:path w="10227945" h="6954520">
                  <a:moveTo>
                    <a:pt x="485475" y="342626"/>
                  </a:moveTo>
                  <a:lnTo>
                    <a:pt x="485475" y="394361"/>
                  </a:lnTo>
                  <a:lnTo>
                    <a:pt x="457663" y="336910"/>
                  </a:lnTo>
                  <a:lnTo>
                    <a:pt x="485475" y="342626"/>
                  </a:lnTo>
                  <a:close/>
                </a:path>
                <a:path w="10227945" h="6954520">
                  <a:moveTo>
                    <a:pt x="1312040" y="395371"/>
                  </a:moveTo>
                  <a:lnTo>
                    <a:pt x="1248614" y="402254"/>
                  </a:lnTo>
                  <a:lnTo>
                    <a:pt x="1218323" y="458330"/>
                  </a:lnTo>
                  <a:lnTo>
                    <a:pt x="1192255" y="400143"/>
                  </a:lnTo>
                  <a:lnTo>
                    <a:pt x="1129471" y="388672"/>
                  </a:lnTo>
                  <a:lnTo>
                    <a:pt x="1176743" y="345812"/>
                  </a:lnTo>
                  <a:lnTo>
                    <a:pt x="1176743" y="287423"/>
                  </a:lnTo>
                  <a:lnTo>
                    <a:pt x="1223647" y="314333"/>
                  </a:lnTo>
                  <a:lnTo>
                    <a:pt x="1268073" y="293079"/>
                  </a:lnTo>
                  <a:lnTo>
                    <a:pt x="1268073" y="349208"/>
                  </a:lnTo>
                  <a:lnTo>
                    <a:pt x="1312040" y="395371"/>
                  </a:lnTo>
                  <a:close/>
                </a:path>
                <a:path w="10227945" h="6954520">
                  <a:moveTo>
                    <a:pt x="1176743" y="287423"/>
                  </a:moveTo>
                  <a:lnTo>
                    <a:pt x="1176743" y="345812"/>
                  </a:lnTo>
                  <a:lnTo>
                    <a:pt x="1168298" y="282578"/>
                  </a:lnTo>
                  <a:lnTo>
                    <a:pt x="1176743" y="287423"/>
                  </a:lnTo>
                  <a:close/>
                </a:path>
                <a:path w="10227945" h="6954520">
                  <a:moveTo>
                    <a:pt x="1281199" y="286800"/>
                  </a:moveTo>
                  <a:lnTo>
                    <a:pt x="1268073" y="349208"/>
                  </a:lnTo>
                  <a:lnTo>
                    <a:pt x="1268073" y="293079"/>
                  </a:lnTo>
                  <a:lnTo>
                    <a:pt x="1281199" y="286800"/>
                  </a:lnTo>
                  <a:close/>
                </a:path>
                <a:path w="10227945" h="6954520">
                  <a:moveTo>
                    <a:pt x="2507876" y="97190"/>
                  </a:moveTo>
                  <a:lnTo>
                    <a:pt x="2448213" y="119951"/>
                  </a:lnTo>
                  <a:lnTo>
                    <a:pt x="2433159" y="181900"/>
                  </a:lnTo>
                  <a:lnTo>
                    <a:pt x="2393139" y="132157"/>
                  </a:lnTo>
                  <a:lnTo>
                    <a:pt x="2329529" y="136929"/>
                  </a:lnTo>
                  <a:lnTo>
                    <a:pt x="2364409" y="83607"/>
                  </a:lnTo>
                  <a:lnTo>
                    <a:pt x="2364409" y="31152"/>
                  </a:lnTo>
                  <a:lnTo>
                    <a:pt x="2401767" y="41299"/>
                  </a:lnTo>
                  <a:lnTo>
                    <a:pt x="2450415" y="0"/>
                  </a:lnTo>
                  <a:lnTo>
                    <a:pt x="2453628" y="63692"/>
                  </a:lnTo>
                  <a:lnTo>
                    <a:pt x="2507876" y="97190"/>
                  </a:lnTo>
                  <a:close/>
                </a:path>
                <a:path w="10227945" h="6954520">
                  <a:moveTo>
                    <a:pt x="2364409" y="31152"/>
                  </a:moveTo>
                  <a:lnTo>
                    <a:pt x="2364409" y="83607"/>
                  </a:lnTo>
                  <a:lnTo>
                    <a:pt x="2340268" y="24595"/>
                  </a:lnTo>
                  <a:lnTo>
                    <a:pt x="2364409" y="31152"/>
                  </a:lnTo>
                  <a:close/>
                </a:path>
                <a:path w="10227945" h="6954520">
                  <a:moveTo>
                    <a:pt x="2671353" y="1034199"/>
                  </a:moveTo>
                  <a:lnTo>
                    <a:pt x="2671353" y="1084885"/>
                  </a:lnTo>
                  <a:lnTo>
                    <a:pt x="2630415" y="1035969"/>
                  </a:lnTo>
                  <a:lnTo>
                    <a:pt x="2671353" y="1034199"/>
                  </a:lnTo>
                  <a:close/>
                </a:path>
                <a:path w="10227945" h="6954520">
                  <a:moveTo>
                    <a:pt x="2766723" y="1157664"/>
                  </a:moveTo>
                  <a:lnTo>
                    <a:pt x="2713485" y="1122422"/>
                  </a:lnTo>
                  <a:lnTo>
                    <a:pt x="2654372" y="1146375"/>
                  </a:lnTo>
                  <a:lnTo>
                    <a:pt x="2671353" y="1084885"/>
                  </a:lnTo>
                  <a:lnTo>
                    <a:pt x="2671353" y="1034199"/>
                  </a:lnTo>
                  <a:lnTo>
                    <a:pt x="2694117" y="1033215"/>
                  </a:lnTo>
                  <a:lnTo>
                    <a:pt x="2727896" y="979067"/>
                  </a:lnTo>
                  <a:lnTo>
                    <a:pt x="2750292" y="1038814"/>
                  </a:lnTo>
                  <a:lnTo>
                    <a:pt x="2762317" y="1041810"/>
                  </a:lnTo>
                  <a:lnTo>
                    <a:pt x="2762317" y="1093971"/>
                  </a:lnTo>
                  <a:lnTo>
                    <a:pt x="2766723" y="1157664"/>
                  </a:lnTo>
                  <a:close/>
                </a:path>
                <a:path w="10227945" h="6954520">
                  <a:moveTo>
                    <a:pt x="2812158" y="1054232"/>
                  </a:moveTo>
                  <a:lnTo>
                    <a:pt x="2762317" y="1093971"/>
                  </a:lnTo>
                  <a:lnTo>
                    <a:pt x="2762317" y="1041810"/>
                  </a:lnTo>
                  <a:lnTo>
                    <a:pt x="2812158" y="1054232"/>
                  </a:lnTo>
                  <a:close/>
                </a:path>
                <a:path w="10227945" h="6954520">
                  <a:moveTo>
                    <a:pt x="3369505" y="652803"/>
                  </a:moveTo>
                  <a:lnTo>
                    <a:pt x="3307914" y="636283"/>
                  </a:lnTo>
                  <a:lnTo>
                    <a:pt x="3259358" y="677766"/>
                  </a:lnTo>
                  <a:lnTo>
                    <a:pt x="3255961" y="614074"/>
                  </a:lnTo>
                  <a:lnTo>
                    <a:pt x="3201622" y="580667"/>
                  </a:lnTo>
                  <a:lnTo>
                    <a:pt x="3261102" y="557815"/>
                  </a:lnTo>
                  <a:lnTo>
                    <a:pt x="3275971" y="495774"/>
                  </a:lnTo>
                  <a:lnTo>
                    <a:pt x="3316175" y="545333"/>
                  </a:lnTo>
                  <a:lnTo>
                    <a:pt x="3345089" y="543039"/>
                  </a:lnTo>
                  <a:lnTo>
                    <a:pt x="3345089" y="593791"/>
                  </a:lnTo>
                  <a:lnTo>
                    <a:pt x="3369505" y="652803"/>
                  </a:lnTo>
                  <a:close/>
                </a:path>
                <a:path w="10227945" h="6954520">
                  <a:moveTo>
                    <a:pt x="3379786" y="540286"/>
                  </a:moveTo>
                  <a:lnTo>
                    <a:pt x="3345089" y="593791"/>
                  </a:lnTo>
                  <a:lnTo>
                    <a:pt x="3345089" y="543039"/>
                  </a:lnTo>
                  <a:lnTo>
                    <a:pt x="3379786" y="540286"/>
                  </a:lnTo>
                  <a:close/>
                </a:path>
                <a:path w="10227945" h="6954520">
                  <a:moveTo>
                    <a:pt x="4015061" y="1015135"/>
                  </a:moveTo>
                  <a:lnTo>
                    <a:pt x="3953012" y="1000359"/>
                  </a:lnTo>
                  <a:lnTo>
                    <a:pt x="3905648" y="1043127"/>
                  </a:lnTo>
                  <a:lnTo>
                    <a:pt x="3900508" y="979526"/>
                  </a:lnTo>
                  <a:lnTo>
                    <a:pt x="3845251" y="947680"/>
                  </a:lnTo>
                  <a:lnTo>
                    <a:pt x="3904088" y="923176"/>
                  </a:lnTo>
                  <a:lnTo>
                    <a:pt x="3917306" y="860768"/>
                  </a:lnTo>
                  <a:lnTo>
                    <a:pt x="3958794" y="909226"/>
                  </a:lnTo>
                  <a:lnTo>
                    <a:pt x="3988993" y="905997"/>
                  </a:lnTo>
                  <a:lnTo>
                    <a:pt x="3988993" y="956949"/>
                  </a:lnTo>
                  <a:lnTo>
                    <a:pt x="4015061" y="1015135"/>
                  </a:lnTo>
                  <a:close/>
                </a:path>
                <a:path w="10227945" h="6954520">
                  <a:moveTo>
                    <a:pt x="4022313" y="902434"/>
                  </a:moveTo>
                  <a:lnTo>
                    <a:pt x="3988993" y="956949"/>
                  </a:lnTo>
                  <a:lnTo>
                    <a:pt x="3988993" y="905997"/>
                  </a:lnTo>
                  <a:lnTo>
                    <a:pt x="4022313" y="902434"/>
                  </a:lnTo>
                  <a:close/>
                </a:path>
                <a:path w="10227945" h="6954520">
                  <a:moveTo>
                    <a:pt x="4238202" y="548454"/>
                  </a:moveTo>
                  <a:lnTo>
                    <a:pt x="4174408" y="547169"/>
                  </a:lnTo>
                  <a:lnTo>
                    <a:pt x="4137233" y="599022"/>
                  </a:lnTo>
                  <a:lnTo>
                    <a:pt x="4118692" y="537991"/>
                  </a:lnTo>
                  <a:lnTo>
                    <a:pt x="4057927" y="518627"/>
                  </a:lnTo>
                  <a:lnTo>
                    <a:pt x="4110248" y="482191"/>
                  </a:lnTo>
                  <a:lnTo>
                    <a:pt x="4110248" y="418615"/>
                  </a:lnTo>
                  <a:lnTo>
                    <a:pt x="4160824" y="456861"/>
                  </a:lnTo>
                  <a:lnTo>
                    <a:pt x="4200385" y="443776"/>
                  </a:lnTo>
                  <a:lnTo>
                    <a:pt x="4200385" y="497059"/>
                  </a:lnTo>
                  <a:lnTo>
                    <a:pt x="4238202" y="548454"/>
                  </a:lnTo>
                  <a:close/>
                </a:path>
                <a:path w="10227945" h="6954520">
                  <a:moveTo>
                    <a:pt x="4110248" y="418615"/>
                  </a:moveTo>
                  <a:lnTo>
                    <a:pt x="4110248" y="482191"/>
                  </a:lnTo>
                  <a:lnTo>
                    <a:pt x="4109972" y="418407"/>
                  </a:lnTo>
                  <a:lnTo>
                    <a:pt x="4110248" y="418615"/>
                  </a:lnTo>
                  <a:close/>
                </a:path>
                <a:path w="10227945" h="6954520">
                  <a:moveTo>
                    <a:pt x="4221313" y="436854"/>
                  </a:moveTo>
                  <a:lnTo>
                    <a:pt x="4200385" y="497059"/>
                  </a:lnTo>
                  <a:lnTo>
                    <a:pt x="4200385" y="443776"/>
                  </a:lnTo>
                  <a:lnTo>
                    <a:pt x="4221313" y="436854"/>
                  </a:lnTo>
                  <a:close/>
                </a:path>
                <a:path w="10227945" h="6954520">
                  <a:moveTo>
                    <a:pt x="4281527" y="1241180"/>
                  </a:moveTo>
                  <a:lnTo>
                    <a:pt x="4222414" y="1265042"/>
                  </a:lnTo>
                  <a:lnTo>
                    <a:pt x="4208554" y="1327358"/>
                  </a:lnTo>
                  <a:lnTo>
                    <a:pt x="4167524" y="1278441"/>
                  </a:lnTo>
                  <a:lnTo>
                    <a:pt x="4104006" y="1284590"/>
                  </a:lnTo>
                  <a:lnTo>
                    <a:pt x="4137876" y="1230442"/>
                  </a:lnTo>
                  <a:lnTo>
                    <a:pt x="4137876" y="1178317"/>
                  </a:lnTo>
                  <a:lnTo>
                    <a:pt x="4174317" y="1187399"/>
                  </a:lnTo>
                  <a:lnTo>
                    <a:pt x="4222139" y="1145182"/>
                  </a:lnTo>
                  <a:lnTo>
                    <a:pt x="4226545" y="1208783"/>
                  </a:lnTo>
                  <a:lnTo>
                    <a:pt x="4281527" y="1241180"/>
                  </a:lnTo>
                  <a:close/>
                </a:path>
                <a:path w="10227945" h="6954520">
                  <a:moveTo>
                    <a:pt x="4137876" y="1178317"/>
                  </a:moveTo>
                  <a:lnTo>
                    <a:pt x="4137876" y="1230442"/>
                  </a:lnTo>
                  <a:lnTo>
                    <a:pt x="4112450" y="1171981"/>
                  </a:lnTo>
                  <a:lnTo>
                    <a:pt x="4137876" y="1178317"/>
                  </a:lnTo>
                  <a:close/>
                </a:path>
                <a:path w="10227945" h="6954520">
                  <a:moveTo>
                    <a:pt x="4910837" y="1770646"/>
                  </a:moveTo>
                  <a:lnTo>
                    <a:pt x="4910837" y="1823132"/>
                  </a:lnTo>
                  <a:lnTo>
                    <a:pt x="4860169" y="1784311"/>
                  </a:lnTo>
                  <a:lnTo>
                    <a:pt x="4910837" y="1770646"/>
                  </a:lnTo>
                  <a:close/>
                </a:path>
                <a:path w="10227945" h="6954520">
                  <a:moveTo>
                    <a:pt x="5019699" y="1873426"/>
                  </a:moveTo>
                  <a:lnTo>
                    <a:pt x="4960127" y="1850665"/>
                  </a:lnTo>
                  <a:lnTo>
                    <a:pt x="4907532" y="1886825"/>
                  </a:lnTo>
                  <a:lnTo>
                    <a:pt x="4910837" y="1823132"/>
                  </a:lnTo>
                  <a:lnTo>
                    <a:pt x="4910837" y="1770646"/>
                  </a:lnTo>
                  <a:lnTo>
                    <a:pt x="4921759" y="1767700"/>
                  </a:lnTo>
                  <a:lnTo>
                    <a:pt x="4943055" y="1707587"/>
                  </a:lnTo>
                  <a:lnTo>
                    <a:pt x="4977843" y="1761000"/>
                  </a:lnTo>
                  <a:lnTo>
                    <a:pt x="5001525" y="1761613"/>
                  </a:lnTo>
                  <a:lnTo>
                    <a:pt x="5001525" y="1812303"/>
                  </a:lnTo>
                  <a:lnTo>
                    <a:pt x="5019699" y="1873426"/>
                  </a:lnTo>
                  <a:close/>
                </a:path>
                <a:path w="10227945" h="6954520">
                  <a:moveTo>
                    <a:pt x="5041637" y="1762652"/>
                  </a:moveTo>
                  <a:lnTo>
                    <a:pt x="5001525" y="1812303"/>
                  </a:lnTo>
                  <a:lnTo>
                    <a:pt x="5001525" y="1761613"/>
                  </a:lnTo>
                  <a:lnTo>
                    <a:pt x="5041637" y="1762652"/>
                  </a:lnTo>
                  <a:close/>
                </a:path>
                <a:path w="10227945" h="6954520">
                  <a:moveTo>
                    <a:pt x="5912720" y="356274"/>
                  </a:moveTo>
                  <a:lnTo>
                    <a:pt x="5850671" y="370867"/>
                  </a:lnTo>
                  <a:lnTo>
                    <a:pt x="5827540" y="430338"/>
                  </a:lnTo>
                  <a:lnTo>
                    <a:pt x="5794404" y="375823"/>
                  </a:lnTo>
                  <a:lnTo>
                    <a:pt x="5730701" y="372244"/>
                  </a:lnTo>
                  <a:lnTo>
                    <a:pt x="5772374" y="323877"/>
                  </a:lnTo>
                  <a:lnTo>
                    <a:pt x="5772374" y="268996"/>
                  </a:lnTo>
                  <a:lnTo>
                    <a:pt x="5814964" y="286800"/>
                  </a:lnTo>
                  <a:lnTo>
                    <a:pt x="5863337" y="255743"/>
                  </a:lnTo>
                  <a:lnTo>
                    <a:pt x="5863337" y="315893"/>
                  </a:lnTo>
                  <a:lnTo>
                    <a:pt x="5912720" y="356274"/>
                  </a:lnTo>
                  <a:close/>
                </a:path>
                <a:path w="10227945" h="6954520">
                  <a:moveTo>
                    <a:pt x="5772374" y="268996"/>
                  </a:moveTo>
                  <a:lnTo>
                    <a:pt x="5772374" y="323877"/>
                  </a:lnTo>
                  <a:lnTo>
                    <a:pt x="5756127" y="262204"/>
                  </a:lnTo>
                  <a:lnTo>
                    <a:pt x="5772374" y="268996"/>
                  </a:lnTo>
                  <a:close/>
                </a:path>
                <a:path w="10227945" h="6954520">
                  <a:moveTo>
                    <a:pt x="5868570" y="252384"/>
                  </a:moveTo>
                  <a:lnTo>
                    <a:pt x="5863337" y="315893"/>
                  </a:lnTo>
                  <a:lnTo>
                    <a:pt x="5863337" y="255743"/>
                  </a:lnTo>
                  <a:lnTo>
                    <a:pt x="5868570" y="252384"/>
                  </a:lnTo>
                  <a:close/>
                </a:path>
                <a:path w="10227945" h="6954520">
                  <a:moveTo>
                    <a:pt x="6649608" y="1181067"/>
                  </a:moveTo>
                  <a:lnTo>
                    <a:pt x="6587191" y="1167759"/>
                  </a:lnTo>
                  <a:lnTo>
                    <a:pt x="6540929" y="1211628"/>
                  </a:lnTo>
                  <a:lnTo>
                    <a:pt x="6534228" y="1148211"/>
                  </a:lnTo>
                  <a:lnTo>
                    <a:pt x="6478236" y="1117741"/>
                  </a:lnTo>
                  <a:lnTo>
                    <a:pt x="6536523" y="1091769"/>
                  </a:lnTo>
                  <a:lnTo>
                    <a:pt x="6548272" y="1029085"/>
                  </a:lnTo>
                  <a:lnTo>
                    <a:pt x="6590862" y="1076534"/>
                  </a:lnTo>
                  <a:lnTo>
                    <a:pt x="6622254" y="1072434"/>
                  </a:lnTo>
                  <a:lnTo>
                    <a:pt x="6622254" y="1123523"/>
                  </a:lnTo>
                  <a:lnTo>
                    <a:pt x="6649608" y="1181067"/>
                  </a:lnTo>
                  <a:close/>
                </a:path>
                <a:path w="10227945" h="6954520">
                  <a:moveTo>
                    <a:pt x="6654105" y="1068274"/>
                  </a:moveTo>
                  <a:lnTo>
                    <a:pt x="6622254" y="1123523"/>
                  </a:lnTo>
                  <a:lnTo>
                    <a:pt x="6622254" y="1072434"/>
                  </a:lnTo>
                  <a:lnTo>
                    <a:pt x="6654105" y="1068274"/>
                  </a:lnTo>
                  <a:close/>
                </a:path>
                <a:path w="10227945" h="6954520">
                  <a:moveTo>
                    <a:pt x="7179876" y="850673"/>
                  </a:moveTo>
                  <a:lnTo>
                    <a:pt x="7116266" y="855078"/>
                  </a:lnTo>
                  <a:lnTo>
                    <a:pt x="7083864" y="910052"/>
                  </a:lnTo>
                  <a:lnTo>
                    <a:pt x="7059907" y="850948"/>
                  </a:lnTo>
                  <a:lnTo>
                    <a:pt x="6997582" y="837090"/>
                  </a:lnTo>
                  <a:lnTo>
                    <a:pt x="7046506" y="796066"/>
                  </a:lnTo>
                  <a:lnTo>
                    <a:pt x="7046506" y="736484"/>
                  </a:lnTo>
                  <a:lnTo>
                    <a:pt x="7094512" y="766422"/>
                  </a:lnTo>
                  <a:lnTo>
                    <a:pt x="7137561" y="747705"/>
                  </a:lnTo>
                  <a:lnTo>
                    <a:pt x="7137561" y="802857"/>
                  </a:lnTo>
                  <a:lnTo>
                    <a:pt x="7179876" y="850673"/>
                  </a:lnTo>
                  <a:close/>
                </a:path>
                <a:path w="10227945" h="6954520">
                  <a:moveTo>
                    <a:pt x="7046506" y="736484"/>
                  </a:moveTo>
                  <a:lnTo>
                    <a:pt x="7046506" y="796066"/>
                  </a:lnTo>
                  <a:lnTo>
                    <a:pt x="7040356" y="732648"/>
                  </a:lnTo>
                  <a:lnTo>
                    <a:pt x="7046506" y="736484"/>
                  </a:lnTo>
                  <a:close/>
                </a:path>
                <a:path w="10227945" h="6954520">
                  <a:moveTo>
                    <a:pt x="7152982" y="741000"/>
                  </a:moveTo>
                  <a:lnTo>
                    <a:pt x="7137561" y="802857"/>
                  </a:lnTo>
                  <a:lnTo>
                    <a:pt x="7137561" y="747705"/>
                  </a:lnTo>
                  <a:lnTo>
                    <a:pt x="7152982" y="741000"/>
                  </a:lnTo>
                  <a:close/>
                </a:path>
                <a:path w="10227945" h="6954520">
                  <a:moveTo>
                    <a:pt x="7661588" y="415654"/>
                  </a:moveTo>
                  <a:lnTo>
                    <a:pt x="7598437" y="424739"/>
                  </a:lnTo>
                  <a:lnTo>
                    <a:pt x="7570166" y="481916"/>
                  </a:lnTo>
                  <a:lnTo>
                    <a:pt x="7541986" y="424648"/>
                  </a:lnTo>
                  <a:lnTo>
                    <a:pt x="7478927" y="415378"/>
                  </a:lnTo>
                  <a:lnTo>
                    <a:pt x="7524638" y="370959"/>
                  </a:lnTo>
                  <a:lnTo>
                    <a:pt x="7524638" y="313749"/>
                  </a:lnTo>
                  <a:lnTo>
                    <a:pt x="7570349" y="337827"/>
                  </a:lnTo>
                  <a:lnTo>
                    <a:pt x="7615969" y="313872"/>
                  </a:lnTo>
                  <a:lnTo>
                    <a:pt x="7615969" y="371050"/>
                  </a:lnTo>
                  <a:lnTo>
                    <a:pt x="7661588" y="415654"/>
                  </a:lnTo>
                  <a:close/>
                </a:path>
                <a:path w="10227945" h="6954520">
                  <a:moveTo>
                    <a:pt x="7524638" y="313749"/>
                  </a:moveTo>
                  <a:lnTo>
                    <a:pt x="7524638" y="370959"/>
                  </a:lnTo>
                  <a:lnTo>
                    <a:pt x="7513899" y="308092"/>
                  </a:lnTo>
                  <a:lnTo>
                    <a:pt x="7524638" y="313749"/>
                  </a:lnTo>
                  <a:close/>
                </a:path>
                <a:path w="10227945" h="6954520">
                  <a:moveTo>
                    <a:pt x="7626800" y="308184"/>
                  </a:moveTo>
                  <a:lnTo>
                    <a:pt x="7615969" y="371050"/>
                  </a:lnTo>
                  <a:lnTo>
                    <a:pt x="7615969" y="313872"/>
                  </a:lnTo>
                  <a:lnTo>
                    <a:pt x="7626800" y="308184"/>
                  </a:lnTo>
                  <a:close/>
                </a:path>
                <a:path w="10227945" h="6954520">
                  <a:moveTo>
                    <a:pt x="8147247" y="1855352"/>
                  </a:moveTo>
                  <a:lnTo>
                    <a:pt x="8147247" y="1906098"/>
                  </a:lnTo>
                  <a:lnTo>
                    <a:pt x="8111816" y="1853052"/>
                  </a:lnTo>
                  <a:lnTo>
                    <a:pt x="8147247" y="1855352"/>
                  </a:lnTo>
                  <a:close/>
                </a:path>
                <a:path w="10227945" h="6954520">
                  <a:moveTo>
                    <a:pt x="8290531" y="1890955"/>
                  </a:moveTo>
                  <a:lnTo>
                    <a:pt x="8236650" y="1925004"/>
                  </a:lnTo>
                  <a:lnTo>
                    <a:pt x="8234172" y="1988789"/>
                  </a:lnTo>
                  <a:lnTo>
                    <a:pt x="8185064" y="1948040"/>
                  </a:lnTo>
                  <a:lnTo>
                    <a:pt x="8123657" y="1965294"/>
                  </a:lnTo>
                  <a:lnTo>
                    <a:pt x="8147247" y="1906098"/>
                  </a:lnTo>
                  <a:lnTo>
                    <a:pt x="8147247" y="1855352"/>
                  </a:lnTo>
                  <a:lnTo>
                    <a:pt x="8175427" y="1857181"/>
                  </a:lnTo>
                  <a:lnTo>
                    <a:pt x="8214896" y="1807072"/>
                  </a:lnTo>
                  <a:lnTo>
                    <a:pt x="8230684" y="1868837"/>
                  </a:lnTo>
                  <a:lnTo>
                    <a:pt x="8290531" y="1890955"/>
                  </a:lnTo>
                  <a:close/>
                </a:path>
                <a:path w="10227945" h="6954520">
                  <a:moveTo>
                    <a:pt x="8721391" y="464781"/>
                  </a:moveTo>
                  <a:lnTo>
                    <a:pt x="8721391" y="515873"/>
                  </a:lnTo>
                  <a:lnTo>
                    <a:pt x="8689908" y="460440"/>
                  </a:lnTo>
                  <a:lnTo>
                    <a:pt x="8721391" y="464781"/>
                  </a:lnTo>
                  <a:close/>
                </a:path>
                <a:path w="10227945" h="6954520">
                  <a:moveTo>
                    <a:pt x="8865409" y="511284"/>
                  </a:moveTo>
                  <a:lnTo>
                    <a:pt x="8809142" y="541387"/>
                  </a:lnTo>
                  <a:lnTo>
                    <a:pt x="8801983" y="604804"/>
                  </a:lnTo>
                  <a:lnTo>
                    <a:pt x="8755996" y="560476"/>
                  </a:lnTo>
                  <a:lnTo>
                    <a:pt x="8693579" y="573233"/>
                  </a:lnTo>
                  <a:lnTo>
                    <a:pt x="8721391" y="515873"/>
                  </a:lnTo>
                  <a:lnTo>
                    <a:pt x="8721391" y="464781"/>
                  </a:lnTo>
                  <a:lnTo>
                    <a:pt x="8753150" y="469159"/>
                  </a:lnTo>
                  <a:lnTo>
                    <a:pt x="8796200" y="422170"/>
                  </a:lnTo>
                  <a:lnTo>
                    <a:pt x="8807306" y="484945"/>
                  </a:lnTo>
                  <a:lnTo>
                    <a:pt x="8865409" y="511284"/>
                  </a:lnTo>
                  <a:close/>
                </a:path>
                <a:path w="10227945" h="6954520">
                  <a:moveTo>
                    <a:pt x="9014017" y="1197990"/>
                  </a:moveTo>
                  <a:lnTo>
                    <a:pt x="9014017" y="1248797"/>
                  </a:lnTo>
                  <a:lnTo>
                    <a:pt x="8970967" y="1201716"/>
                  </a:lnTo>
                  <a:lnTo>
                    <a:pt x="9014017" y="1197990"/>
                  </a:lnTo>
                  <a:close/>
                </a:path>
                <a:path w="10227945" h="6954520">
                  <a:moveTo>
                    <a:pt x="9112231" y="1317538"/>
                  </a:moveTo>
                  <a:lnTo>
                    <a:pt x="9057617" y="1284590"/>
                  </a:lnTo>
                  <a:lnTo>
                    <a:pt x="8999514" y="1310930"/>
                  </a:lnTo>
                  <a:lnTo>
                    <a:pt x="9014017" y="1248797"/>
                  </a:lnTo>
                  <a:lnTo>
                    <a:pt x="9014017" y="1197990"/>
                  </a:lnTo>
                  <a:lnTo>
                    <a:pt x="9034578" y="1196210"/>
                  </a:lnTo>
                  <a:lnTo>
                    <a:pt x="9066061" y="1140777"/>
                  </a:lnTo>
                  <a:lnTo>
                    <a:pt x="9090936" y="1199605"/>
                  </a:lnTo>
                  <a:lnTo>
                    <a:pt x="9105164" y="1202534"/>
                  </a:lnTo>
                  <a:lnTo>
                    <a:pt x="9105164" y="1254212"/>
                  </a:lnTo>
                  <a:lnTo>
                    <a:pt x="9112231" y="1317538"/>
                  </a:lnTo>
                  <a:close/>
                </a:path>
                <a:path w="10227945" h="6954520">
                  <a:moveTo>
                    <a:pt x="9153353" y="1212454"/>
                  </a:moveTo>
                  <a:lnTo>
                    <a:pt x="9105164" y="1254212"/>
                  </a:lnTo>
                  <a:lnTo>
                    <a:pt x="9105164" y="1202534"/>
                  </a:lnTo>
                  <a:lnTo>
                    <a:pt x="9153353" y="1212454"/>
                  </a:lnTo>
                  <a:close/>
                </a:path>
              </a:pathLst>
            </a:custGeom>
            <a:solidFill>
              <a:srgbClr val="DEED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814293" y="0"/>
            <a:ext cx="11920855" cy="2738120"/>
          </a:xfrm>
          <a:prstGeom prst="rect">
            <a:avLst/>
          </a:prstGeom>
        </p:spPr>
        <p:txBody>
          <a:bodyPr vert="horz" wrap="square" lIns="0" tIns="2025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95"/>
              </a:spcBef>
            </a:pPr>
            <a:r>
              <a:rPr sz="7650" spc="80" dirty="0"/>
              <a:t>Арт</a:t>
            </a:r>
            <a:r>
              <a:rPr sz="7650" dirty="0"/>
              <a:t> </a:t>
            </a:r>
            <a:r>
              <a:rPr sz="7650" spc="40" dirty="0"/>
              <a:t>терапія</a:t>
            </a:r>
            <a:r>
              <a:rPr sz="7650" dirty="0"/>
              <a:t> </a:t>
            </a:r>
            <a:r>
              <a:rPr sz="7650" spc="390" dirty="0"/>
              <a:t>-</a:t>
            </a:r>
            <a:r>
              <a:rPr sz="7650" spc="5" dirty="0"/>
              <a:t> </a:t>
            </a:r>
            <a:r>
              <a:rPr sz="7650" spc="114" dirty="0"/>
              <a:t>це</a:t>
            </a:r>
            <a:r>
              <a:rPr sz="7650" dirty="0"/>
              <a:t> </a:t>
            </a:r>
            <a:r>
              <a:rPr sz="7650" spc="70" dirty="0"/>
              <a:t>творчість</a:t>
            </a:r>
            <a:endParaRPr sz="7650"/>
          </a:p>
          <a:p>
            <a:pPr marL="235585" algn="ctr">
              <a:lnSpc>
                <a:spcPct val="100000"/>
              </a:lnSpc>
              <a:spcBef>
                <a:spcPts val="1500"/>
              </a:spcBef>
            </a:pPr>
            <a:r>
              <a:rPr sz="7650" spc="50" dirty="0"/>
              <a:t>без</a:t>
            </a:r>
            <a:r>
              <a:rPr sz="7650" spc="-30" dirty="0"/>
              <a:t> правил</a:t>
            </a:r>
            <a:endParaRPr sz="76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119" y="1738863"/>
            <a:ext cx="9210674" cy="61340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72134" y="5817489"/>
            <a:ext cx="4780372" cy="408614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736349" y="882720"/>
            <a:ext cx="8255000" cy="402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6700"/>
              </a:lnSpc>
              <a:spcBef>
                <a:spcPts val="95"/>
              </a:spcBef>
            </a:pPr>
            <a:r>
              <a:rPr sz="4500" spc="-130" dirty="0">
                <a:latin typeface="Georgia"/>
                <a:cs typeface="Georgia"/>
              </a:rPr>
              <a:t>Це</a:t>
            </a:r>
            <a:r>
              <a:rPr sz="4500" dirty="0">
                <a:latin typeface="Georgia"/>
                <a:cs typeface="Georgia"/>
              </a:rPr>
              <a:t> </a:t>
            </a:r>
            <a:r>
              <a:rPr sz="4500" spc="80" dirty="0">
                <a:latin typeface="Georgia"/>
                <a:cs typeface="Georgia"/>
              </a:rPr>
              <a:t>метод</a:t>
            </a:r>
            <a:r>
              <a:rPr sz="4500" spc="5" dirty="0">
                <a:latin typeface="Georgia"/>
                <a:cs typeface="Georgia"/>
              </a:rPr>
              <a:t> </a:t>
            </a:r>
            <a:r>
              <a:rPr sz="4500" spc="55" dirty="0">
                <a:latin typeface="Georgia"/>
                <a:cs typeface="Georgia"/>
              </a:rPr>
              <a:t>психотерапії,</a:t>
            </a:r>
            <a:r>
              <a:rPr sz="4500" dirty="0">
                <a:latin typeface="Georgia"/>
                <a:cs typeface="Georgia"/>
              </a:rPr>
              <a:t> </a:t>
            </a:r>
            <a:r>
              <a:rPr sz="4500" spc="-35" dirty="0">
                <a:latin typeface="Georgia"/>
                <a:cs typeface="Georgia"/>
              </a:rPr>
              <a:t>який </a:t>
            </a:r>
            <a:r>
              <a:rPr sz="4500" spc="-30" dirty="0">
                <a:latin typeface="Georgia"/>
                <a:cs typeface="Georgia"/>
              </a:rPr>
              <a:t> </a:t>
            </a:r>
            <a:r>
              <a:rPr sz="4500" spc="-10" dirty="0">
                <a:latin typeface="Georgia"/>
                <a:cs typeface="Georgia"/>
              </a:rPr>
              <a:t>дозволяє</a:t>
            </a:r>
            <a:r>
              <a:rPr sz="4500" dirty="0">
                <a:latin typeface="Georgia"/>
                <a:cs typeface="Georgia"/>
              </a:rPr>
              <a:t> з </a:t>
            </a:r>
            <a:r>
              <a:rPr sz="4500" spc="40" dirty="0">
                <a:latin typeface="Georgia"/>
                <a:cs typeface="Georgia"/>
              </a:rPr>
              <a:t>допомогою </a:t>
            </a:r>
            <a:r>
              <a:rPr sz="4500" spc="45" dirty="0">
                <a:latin typeface="Georgia"/>
                <a:cs typeface="Georgia"/>
              </a:rPr>
              <a:t> </a:t>
            </a:r>
            <a:r>
              <a:rPr sz="4500" spc="40" dirty="0">
                <a:latin typeface="Georgia"/>
                <a:cs typeface="Georgia"/>
              </a:rPr>
              <a:t>творчості </a:t>
            </a:r>
            <a:r>
              <a:rPr sz="4500" dirty="0">
                <a:latin typeface="Georgia"/>
                <a:cs typeface="Georgia"/>
              </a:rPr>
              <a:t>пережити </a:t>
            </a:r>
            <a:r>
              <a:rPr sz="4500" spc="15" dirty="0">
                <a:latin typeface="Georgia"/>
                <a:cs typeface="Georgia"/>
              </a:rPr>
              <a:t>внутрішні </a:t>
            </a:r>
            <a:r>
              <a:rPr sz="4500" spc="-1075" dirty="0">
                <a:latin typeface="Georgia"/>
                <a:cs typeface="Georgia"/>
              </a:rPr>
              <a:t> </a:t>
            </a:r>
            <a:r>
              <a:rPr sz="4500" spc="-15" dirty="0">
                <a:latin typeface="Georgia"/>
                <a:cs typeface="Georgia"/>
              </a:rPr>
              <a:t>конфлікти, </a:t>
            </a:r>
            <a:r>
              <a:rPr sz="4500" spc="30" dirty="0">
                <a:latin typeface="Georgia"/>
                <a:cs typeface="Georgia"/>
              </a:rPr>
              <a:t>тривогу, </a:t>
            </a:r>
            <a:r>
              <a:rPr sz="4500" spc="35" dirty="0">
                <a:latin typeface="Georgia"/>
                <a:cs typeface="Georgia"/>
              </a:rPr>
              <a:t>страхи, </a:t>
            </a:r>
            <a:r>
              <a:rPr sz="4500" spc="40" dirty="0">
                <a:latin typeface="Georgia"/>
                <a:cs typeface="Georgia"/>
              </a:rPr>
              <a:t> </a:t>
            </a:r>
            <a:r>
              <a:rPr sz="4500" spc="-15" dirty="0">
                <a:latin typeface="Georgia"/>
                <a:cs typeface="Georgia"/>
              </a:rPr>
              <a:t>що</a:t>
            </a:r>
            <a:r>
              <a:rPr sz="4500" dirty="0">
                <a:latin typeface="Georgia"/>
                <a:cs typeface="Georgia"/>
              </a:rPr>
              <a:t> </a:t>
            </a:r>
            <a:r>
              <a:rPr sz="4500" spc="40" dirty="0">
                <a:latin typeface="Georgia"/>
                <a:cs typeface="Georgia"/>
              </a:rPr>
              <a:t>турбують</a:t>
            </a:r>
            <a:r>
              <a:rPr sz="4500" dirty="0">
                <a:latin typeface="Georgia"/>
                <a:cs typeface="Georgia"/>
              </a:rPr>
              <a:t> </a:t>
            </a:r>
            <a:r>
              <a:rPr sz="4500" spc="-5" dirty="0">
                <a:latin typeface="Georgia"/>
                <a:cs typeface="Georgia"/>
              </a:rPr>
              <a:t>людину.</a:t>
            </a:r>
            <a:endParaRPr sz="4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10098" y="7226830"/>
            <a:ext cx="688975" cy="1104900"/>
          </a:xfrm>
          <a:custGeom>
            <a:avLst/>
            <a:gdLst/>
            <a:ahLst/>
            <a:cxnLst/>
            <a:rect l="l" t="t" r="r" b="b"/>
            <a:pathLst>
              <a:path w="688975" h="1104900">
                <a:moveTo>
                  <a:pt x="439778" y="1104450"/>
                </a:moveTo>
                <a:lnTo>
                  <a:pt x="347722" y="1076750"/>
                </a:lnTo>
                <a:lnTo>
                  <a:pt x="254643" y="904402"/>
                </a:lnTo>
                <a:lnTo>
                  <a:pt x="139418" y="589258"/>
                </a:lnTo>
                <a:lnTo>
                  <a:pt x="41415" y="286425"/>
                </a:lnTo>
                <a:lnTo>
                  <a:pt x="0" y="151012"/>
                </a:lnTo>
                <a:lnTo>
                  <a:pt x="23298" y="118175"/>
                </a:lnTo>
                <a:lnTo>
                  <a:pt x="577353" y="0"/>
                </a:lnTo>
                <a:lnTo>
                  <a:pt x="688891" y="1076750"/>
                </a:lnTo>
                <a:lnTo>
                  <a:pt x="648499" y="1085983"/>
                </a:lnTo>
                <a:lnTo>
                  <a:pt x="552749" y="1101372"/>
                </a:lnTo>
                <a:lnTo>
                  <a:pt x="439778" y="1104450"/>
                </a:lnTo>
                <a:close/>
              </a:path>
            </a:pathLst>
          </a:custGeom>
          <a:solidFill>
            <a:srgbClr val="EC9E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14638" y="7377843"/>
            <a:ext cx="622935" cy="1029969"/>
          </a:xfrm>
          <a:custGeom>
            <a:avLst/>
            <a:gdLst/>
            <a:ahLst/>
            <a:cxnLst/>
            <a:rect l="l" t="t" r="r" b="b"/>
            <a:pathLst>
              <a:path w="622934" h="1029970">
                <a:moveTo>
                  <a:pt x="539428" y="1029739"/>
                </a:moveTo>
                <a:lnTo>
                  <a:pt x="433249" y="1019642"/>
                </a:lnTo>
                <a:lnTo>
                  <a:pt x="339697" y="969159"/>
                </a:lnTo>
                <a:lnTo>
                  <a:pt x="299469" y="938869"/>
                </a:lnTo>
                <a:lnTo>
                  <a:pt x="0" y="0"/>
                </a:lnTo>
                <a:lnTo>
                  <a:pt x="617535" y="0"/>
                </a:lnTo>
                <a:lnTo>
                  <a:pt x="619266" y="141158"/>
                </a:lnTo>
                <a:lnTo>
                  <a:pt x="622151" y="454661"/>
                </a:lnTo>
                <a:lnTo>
                  <a:pt x="622728" y="775550"/>
                </a:lnTo>
                <a:lnTo>
                  <a:pt x="617535" y="938869"/>
                </a:lnTo>
                <a:lnTo>
                  <a:pt x="539428" y="1029739"/>
                </a:lnTo>
                <a:close/>
              </a:path>
            </a:pathLst>
          </a:custGeom>
          <a:solidFill>
            <a:srgbClr val="EC9E8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3263452" y="1732792"/>
            <a:ext cx="3989070" cy="3140710"/>
            <a:chOff x="13263452" y="1732792"/>
            <a:chExt cx="3989070" cy="3140710"/>
          </a:xfrm>
        </p:grpSpPr>
        <p:sp>
          <p:nvSpPr>
            <p:cNvPr id="5" name="object 5"/>
            <p:cNvSpPr/>
            <p:nvPr/>
          </p:nvSpPr>
          <p:spPr>
            <a:xfrm>
              <a:off x="13263452" y="3664629"/>
              <a:ext cx="1050925" cy="1209040"/>
            </a:xfrm>
            <a:custGeom>
              <a:avLst/>
              <a:gdLst/>
              <a:ahLst/>
              <a:cxnLst/>
              <a:rect l="l" t="t" r="r" b="b"/>
              <a:pathLst>
                <a:path w="1050925" h="1209039">
                  <a:moveTo>
                    <a:pt x="1050364" y="1208643"/>
                  </a:moveTo>
                  <a:lnTo>
                    <a:pt x="942331" y="1122377"/>
                  </a:lnTo>
                  <a:lnTo>
                    <a:pt x="693834" y="924897"/>
                  </a:lnTo>
                  <a:lnTo>
                    <a:pt x="418273" y="708184"/>
                  </a:lnTo>
                  <a:lnTo>
                    <a:pt x="201157" y="543078"/>
                  </a:lnTo>
                  <a:lnTo>
                    <a:pt x="172163" y="518421"/>
                  </a:lnTo>
                  <a:lnTo>
                    <a:pt x="142907" y="490666"/>
                  </a:lnTo>
                  <a:lnTo>
                    <a:pt x="114227" y="460234"/>
                  </a:lnTo>
                  <a:lnTo>
                    <a:pt x="86960" y="427546"/>
                  </a:lnTo>
                  <a:lnTo>
                    <a:pt x="61946" y="393026"/>
                  </a:lnTo>
                  <a:lnTo>
                    <a:pt x="40023" y="357093"/>
                  </a:lnTo>
                  <a:lnTo>
                    <a:pt x="22028" y="320172"/>
                  </a:lnTo>
                  <a:lnTo>
                    <a:pt x="8801" y="282683"/>
                  </a:lnTo>
                  <a:lnTo>
                    <a:pt x="1178" y="245047"/>
                  </a:lnTo>
                  <a:lnTo>
                    <a:pt x="0" y="207688"/>
                  </a:lnTo>
                  <a:lnTo>
                    <a:pt x="6102" y="171027"/>
                  </a:lnTo>
                  <a:lnTo>
                    <a:pt x="20325" y="135486"/>
                  </a:lnTo>
                  <a:lnTo>
                    <a:pt x="43506" y="101486"/>
                  </a:lnTo>
                  <a:lnTo>
                    <a:pt x="76483" y="69450"/>
                  </a:lnTo>
                  <a:lnTo>
                    <a:pt x="120094" y="39799"/>
                  </a:lnTo>
                  <a:lnTo>
                    <a:pt x="177626" y="12824"/>
                  </a:lnTo>
                  <a:lnTo>
                    <a:pt x="229256" y="238"/>
                  </a:lnTo>
                  <a:lnTo>
                    <a:pt x="275233" y="0"/>
                  </a:lnTo>
                  <a:lnTo>
                    <a:pt x="315802" y="10063"/>
                  </a:lnTo>
                  <a:lnTo>
                    <a:pt x="351212" y="28383"/>
                  </a:lnTo>
                  <a:lnTo>
                    <a:pt x="381709" y="52918"/>
                  </a:lnTo>
                  <a:lnTo>
                    <a:pt x="407540" y="81622"/>
                  </a:lnTo>
                  <a:lnTo>
                    <a:pt x="446192" y="143360"/>
                  </a:lnTo>
                  <a:lnTo>
                    <a:pt x="469144" y="197244"/>
                  </a:lnTo>
                  <a:lnTo>
                    <a:pt x="478372" y="226921"/>
                  </a:lnTo>
                  <a:lnTo>
                    <a:pt x="562123" y="293398"/>
                  </a:lnTo>
                  <a:lnTo>
                    <a:pt x="739983" y="414040"/>
                  </a:lnTo>
                  <a:lnTo>
                    <a:pt x="916615" y="529757"/>
                  </a:lnTo>
                  <a:lnTo>
                    <a:pt x="996679" y="581461"/>
                  </a:lnTo>
                  <a:lnTo>
                    <a:pt x="1050364" y="1208643"/>
                  </a:lnTo>
                  <a:close/>
                </a:path>
              </a:pathLst>
            </a:custGeom>
            <a:solidFill>
              <a:srgbClr val="EC9E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214913" y="1732792"/>
              <a:ext cx="3037205" cy="3065780"/>
            </a:xfrm>
            <a:custGeom>
              <a:avLst/>
              <a:gdLst/>
              <a:ahLst/>
              <a:cxnLst/>
              <a:rect l="l" t="t" r="r" b="b"/>
              <a:pathLst>
                <a:path w="3037205" h="3065779">
                  <a:moveTo>
                    <a:pt x="2556321" y="3065774"/>
                  </a:moveTo>
                  <a:lnTo>
                    <a:pt x="2489192" y="3060487"/>
                  </a:lnTo>
                  <a:lnTo>
                    <a:pt x="2417584" y="3045693"/>
                  </a:lnTo>
                  <a:lnTo>
                    <a:pt x="2380177" y="3035247"/>
                  </a:lnTo>
                  <a:lnTo>
                    <a:pt x="2341740" y="3023044"/>
                  </a:lnTo>
                  <a:lnTo>
                    <a:pt x="2302303" y="3009291"/>
                  </a:lnTo>
                  <a:lnTo>
                    <a:pt x="2261898" y="2994193"/>
                  </a:lnTo>
                  <a:lnTo>
                    <a:pt x="2220553" y="2977957"/>
                  </a:lnTo>
                  <a:lnTo>
                    <a:pt x="2178300" y="2960790"/>
                  </a:lnTo>
                  <a:lnTo>
                    <a:pt x="2000796" y="2886937"/>
                  </a:lnTo>
                  <a:lnTo>
                    <a:pt x="1954448" y="2868210"/>
                  </a:lnTo>
                  <a:lnTo>
                    <a:pt x="1907372" y="2849791"/>
                  </a:lnTo>
                  <a:lnTo>
                    <a:pt x="1859597" y="2831886"/>
                  </a:lnTo>
                  <a:lnTo>
                    <a:pt x="1811153" y="2814701"/>
                  </a:lnTo>
                  <a:lnTo>
                    <a:pt x="1762071" y="2798443"/>
                  </a:lnTo>
                  <a:lnTo>
                    <a:pt x="1712380" y="2783318"/>
                  </a:lnTo>
                  <a:lnTo>
                    <a:pt x="1662111" y="2769533"/>
                  </a:lnTo>
                  <a:lnTo>
                    <a:pt x="1611294" y="2757295"/>
                  </a:lnTo>
                  <a:lnTo>
                    <a:pt x="1559959" y="2746809"/>
                  </a:lnTo>
                  <a:lnTo>
                    <a:pt x="1508135" y="2738283"/>
                  </a:lnTo>
                  <a:lnTo>
                    <a:pt x="1455854" y="2731922"/>
                  </a:lnTo>
                  <a:lnTo>
                    <a:pt x="1403144" y="2727933"/>
                  </a:lnTo>
                  <a:lnTo>
                    <a:pt x="1350036" y="2726524"/>
                  </a:lnTo>
                  <a:lnTo>
                    <a:pt x="1296561" y="2727899"/>
                  </a:lnTo>
                  <a:lnTo>
                    <a:pt x="1242747" y="2732266"/>
                  </a:lnTo>
                  <a:lnTo>
                    <a:pt x="1188626" y="2739831"/>
                  </a:lnTo>
                  <a:lnTo>
                    <a:pt x="784217" y="2748294"/>
                  </a:lnTo>
                  <a:lnTo>
                    <a:pt x="458873" y="2670891"/>
                  </a:lnTo>
                  <a:lnTo>
                    <a:pt x="242059" y="2575022"/>
                  </a:lnTo>
                  <a:lnTo>
                    <a:pt x="163240" y="2528088"/>
                  </a:lnTo>
                  <a:lnTo>
                    <a:pt x="148447" y="2492214"/>
                  </a:lnTo>
                  <a:lnTo>
                    <a:pt x="134267" y="2454887"/>
                  </a:lnTo>
                  <a:lnTo>
                    <a:pt x="120713" y="2416171"/>
                  </a:lnTo>
                  <a:lnTo>
                    <a:pt x="107801" y="2376131"/>
                  </a:lnTo>
                  <a:lnTo>
                    <a:pt x="95544" y="2334830"/>
                  </a:lnTo>
                  <a:lnTo>
                    <a:pt x="83956" y="2292332"/>
                  </a:lnTo>
                  <a:lnTo>
                    <a:pt x="73052" y="2248703"/>
                  </a:lnTo>
                  <a:lnTo>
                    <a:pt x="62846" y="2204005"/>
                  </a:lnTo>
                  <a:lnTo>
                    <a:pt x="53352" y="2158304"/>
                  </a:lnTo>
                  <a:lnTo>
                    <a:pt x="44585" y="2111663"/>
                  </a:lnTo>
                  <a:lnTo>
                    <a:pt x="36559" y="2064147"/>
                  </a:lnTo>
                  <a:lnTo>
                    <a:pt x="29287" y="2015819"/>
                  </a:lnTo>
                  <a:lnTo>
                    <a:pt x="22785" y="1966745"/>
                  </a:lnTo>
                  <a:lnTo>
                    <a:pt x="17065" y="1916988"/>
                  </a:lnTo>
                  <a:lnTo>
                    <a:pt x="12144" y="1866612"/>
                  </a:lnTo>
                  <a:lnTo>
                    <a:pt x="8034" y="1815682"/>
                  </a:lnTo>
                  <a:lnTo>
                    <a:pt x="4751" y="1764261"/>
                  </a:lnTo>
                  <a:lnTo>
                    <a:pt x="2308" y="1712415"/>
                  </a:lnTo>
                  <a:lnTo>
                    <a:pt x="719" y="1660206"/>
                  </a:lnTo>
                  <a:lnTo>
                    <a:pt x="0" y="1607700"/>
                  </a:lnTo>
                  <a:lnTo>
                    <a:pt x="163" y="1554961"/>
                  </a:lnTo>
                  <a:lnTo>
                    <a:pt x="1223" y="1502052"/>
                  </a:lnTo>
                  <a:lnTo>
                    <a:pt x="3195" y="1449039"/>
                  </a:lnTo>
                  <a:lnTo>
                    <a:pt x="6093" y="1395984"/>
                  </a:lnTo>
                  <a:lnTo>
                    <a:pt x="9931" y="1342953"/>
                  </a:lnTo>
                  <a:lnTo>
                    <a:pt x="14723" y="1290009"/>
                  </a:lnTo>
                  <a:lnTo>
                    <a:pt x="20484" y="1237218"/>
                  </a:lnTo>
                  <a:lnTo>
                    <a:pt x="27227" y="1184642"/>
                  </a:lnTo>
                  <a:lnTo>
                    <a:pt x="34967" y="1132346"/>
                  </a:lnTo>
                  <a:lnTo>
                    <a:pt x="43718" y="1080394"/>
                  </a:lnTo>
                  <a:lnTo>
                    <a:pt x="53495" y="1028851"/>
                  </a:lnTo>
                  <a:lnTo>
                    <a:pt x="64311" y="977781"/>
                  </a:lnTo>
                  <a:lnTo>
                    <a:pt x="76181" y="927247"/>
                  </a:lnTo>
                  <a:lnTo>
                    <a:pt x="89120" y="877315"/>
                  </a:lnTo>
                  <a:lnTo>
                    <a:pt x="103140" y="828048"/>
                  </a:lnTo>
                  <a:lnTo>
                    <a:pt x="118257" y="779510"/>
                  </a:lnTo>
                  <a:lnTo>
                    <a:pt x="134485" y="731766"/>
                  </a:lnTo>
                  <a:lnTo>
                    <a:pt x="151838" y="684880"/>
                  </a:lnTo>
                  <a:lnTo>
                    <a:pt x="170331" y="638916"/>
                  </a:lnTo>
                  <a:lnTo>
                    <a:pt x="189976" y="593938"/>
                  </a:lnTo>
                  <a:lnTo>
                    <a:pt x="210790" y="550011"/>
                  </a:lnTo>
                  <a:lnTo>
                    <a:pt x="232786" y="507199"/>
                  </a:lnTo>
                  <a:lnTo>
                    <a:pt x="255977" y="465565"/>
                  </a:lnTo>
                  <a:lnTo>
                    <a:pt x="280380" y="425174"/>
                  </a:lnTo>
                  <a:lnTo>
                    <a:pt x="306006" y="386090"/>
                  </a:lnTo>
                  <a:lnTo>
                    <a:pt x="342290" y="337342"/>
                  </a:lnTo>
                  <a:lnTo>
                    <a:pt x="381507" y="292660"/>
                  </a:lnTo>
                  <a:lnTo>
                    <a:pt x="423414" y="251885"/>
                  </a:lnTo>
                  <a:lnTo>
                    <a:pt x="467766" y="214856"/>
                  </a:lnTo>
                  <a:lnTo>
                    <a:pt x="514319" y="181412"/>
                  </a:lnTo>
                  <a:lnTo>
                    <a:pt x="562828" y="151394"/>
                  </a:lnTo>
                  <a:lnTo>
                    <a:pt x="613049" y="124642"/>
                  </a:lnTo>
                  <a:lnTo>
                    <a:pt x="664738" y="100995"/>
                  </a:lnTo>
                  <a:lnTo>
                    <a:pt x="717650" y="80293"/>
                  </a:lnTo>
                  <a:lnTo>
                    <a:pt x="771542" y="62375"/>
                  </a:lnTo>
                  <a:lnTo>
                    <a:pt x="826167" y="47083"/>
                  </a:lnTo>
                  <a:lnTo>
                    <a:pt x="881283" y="34254"/>
                  </a:lnTo>
                  <a:lnTo>
                    <a:pt x="936644" y="23730"/>
                  </a:lnTo>
                  <a:lnTo>
                    <a:pt x="992007" y="15350"/>
                  </a:lnTo>
                  <a:lnTo>
                    <a:pt x="1047127" y="8953"/>
                  </a:lnTo>
                  <a:lnTo>
                    <a:pt x="1101759" y="4380"/>
                  </a:lnTo>
                  <a:lnTo>
                    <a:pt x="1155659" y="1470"/>
                  </a:lnTo>
                  <a:lnTo>
                    <a:pt x="1208583" y="63"/>
                  </a:lnTo>
                  <a:lnTo>
                    <a:pt x="1260286" y="0"/>
                  </a:lnTo>
                  <a:lnTo>
                    <a:pt x="1310525" y="1118"/>
                  </a:lnTo>
                  <a:lnTo>
                    <a:pt x="1359054" y="3260"/>
                  </a:lnTo>
                  <a:lnTo>
                    <a:pt x="1405629" y="6263"/>
                  </a:lnTo>
                  <a:lnTo>
                    <a:pt x="1450006" y="9969"/>
                  </a:lnTo>
                  <a:lnTo>
                    <a:pt x="1491940" y="14216"/>
                  </a:lnTo>
                  <a:lnTo>
                    <a:pt x="1531187" y="18845"/>
                  </a:lnTo>
                  <a:lnTo>
                    <a:pt x="1600643" y="28607"/>
                  </a:lnTo>
                  <a:lnTo>
                    <a:pt x="1678564" y="42106"/>
                  </a:lnTo>
                  <a:lnTo>
                    <a:pt x="1723172" y="51242"/>
                  </a:lnTo>
                  <a:lnTo>
                    <a:pt x="1770442" y="59702"/>
                  </a:lnTo>
                  <a:lnTo>
                    <a:pt x="1814998" y="68269"/>
                  </a:lnTo>
                  <a:lnTo>
                    <a:pt x="1857327" y="77338"/>
                  </a:lnTo>
                  <a:lnTo>
                    <a:pt x="1897917" y="87305"/>
                  </a:lnTo>
                  <a:lnTo>
                    <a:pt x="1937255" y="98563"/>
                  </a:lnTo>
                  <a:lnTo>
                    <a:pt x="1975830" y="111508"/>
                  </a:lnTo>
                  <a:lnTo>
                    <a:pt x="2014128" y="126534"/>
                  </a:lnTo>
                  <a:lnTo>
                    <a:pt x="2052637" y="144036"/>
                  </a:lnTo>
                  <a:lnTo>
                    <a:pt x="2091845" y="164409"/>
                  </a:lnTo>
                  <a:lnTo>
                    <a:pt x="2132240" y="188048"/>
                  </a:lnTo>
                  <a:lnTo>
                    <a:pt x="2174308" y="215348"/>
                  </a:lnTo>
                  <a:lnTo>
                    <a:pt x="2218539" y="246703"/>
                  </a:lnTo>
                  <a:lnTo>
                    <a:pt x="2265418" y="282508"/>
                  </a:lnTo>
                  <a:lnTo>
                    <a:pt x="2315435" y="323157"/>
                  </a:lnTo>
                  <a:lnTo>
                    <a:pt x="2369076" y="369047"/>
                  </a:lnTo>
                  <a:lnTo>
                    <a:pt x="2426829" y="420571"/>
                  </a:lnTo>
                  <a:lnTo>
                    <a:pt x="2477147" y="473519"/>
                  </a:lnTo>
                  <a:lnTo>
                    <a:pt x="2521734" y="535035"/>
                  </a:lnTo>
                  <a:lnTo>
                    <a:pt x="2541995" y="568775"/>
                  </a:lnTo>
                  <a:lnTo>
                    <a:pt x="2560965" y="604382"/>
                  </a:lnTo>
                  <a:lnTo>
                    <a:pt x="2578689" y="641763"/>
                  </a:lnTo>
                  <a:lnTo>
                    <a:pt x="2595215" y="680826"/>
                  </a:lnTo>
                  <a:lnTo>
                    <a:pt x="2610588" y="721481"/>
                  </a:lnTo>
                  <a:lnTo>
                    <a:pt x="2624857" y="763634"/>
                  </a:lnTo>
                  <a:lnTo>
                    <a:pt x="2638068" y="807194"/>
                  </a:lnTo>
                  <a:lnTo>
                    <a:pt x="2650268" y="852070"/>
                  </a:lnTo>
                  <a:lnTo>
                    <a:pt x="2661503" y="898169"/>
                  </a:lnTo>
                  <a:lnTo>
                    <a:pt x="2671821" y="945400"/>
                  </a:lnTo>
                  <a:lnTo>
                    <a:pt x="2681268" y="993670"/>
                  </a:lnTo>
                  <a:lnTo>
                    <a:pt x="2689891" y="1042888"/>
                  </a:lnTo>
                  <a:lnTo>
                    <a:pt x="2697737" y="1092963"/>
                  </a:lnTo>
                  <a:lnTo>
                    <a:pt x="2704853" y="1143802"/>
                  </a:lnTo>
                  <a:lnTo>
                    <a:pt x="2711285" y="1195313"/>
                  </a:lnTo>
                  <a:lnTo>
                    <a:pt x="2717081" y="1247405"/>
                  </a:lnTo>
                  <a:lnTo>
                    <a:pt x="2722286" y="1299986"/>
                  </a:lnTo>
                  <a:lnTo>
                    <a:pt x="2726949" y="1352964"/>
                  </a:lnTo>
                  <a:lnTo>
                    <a:pt x="2731116" y="1406247"/>
                  </a:lnTo>
                  <a:lnTo>
                    <a:pt x="2734833" y="1459744"/>
                  </a:lnTo>
                  <a:lnTo>
                    <a:pt x="2738148" y="1513362"/>
                  </a:lnTo>
                  <a:lnTo>
                    <a:pt x="2741108" y="1567010"/>
                  </a:lnTo>
                  <a:lnTo>
                    <a:pt x="2743758" y="1620596"/>
                  </a:lnTo>
                  <a:lnTo>
                    <a:pt x="2748320" y="1727214"/>
                  </a:lnTo>
                  <a:lnTo>
                    <a:pt x="2761443" y="2084924"/>
                  </a:lnTo>
                  <a:lnTo>
                    <a:pt x="2814878" y="2443922"/>
                  </a:lnTo>
                  <a:lnTo>
                    <a:pt x="2908446" y="2667200"/>
                  </a:lnTo>
                  <a:lnTo>
                    <a:pt x="2997401" y="2781533"/>
                  </a:lnTo>
                  <a:lnTo>
                    <a:pt x="3036996" y="2813694"/>
                  </a:lnTo>
                  <a:lnTo>
                    <a:pt x="3016621" y="2843162"/>
                  </a:lnTo>
                  <a:lnTo>
                    <a:pt x="2947808" y="2912792"/>
                  </a:lnTo>
                  <a:lnTo>
                    <a:pt x="2819022" y="2994426"/>
                  </a:lnTo>
                  <a:lnTo>
                    <a:pt x="2618732" y="3059904"/>
                  </a:lnTo>
                  <a:lnTo>
                    <a:pt x="2588132" y="3064337"/>
                  </a:lnTo>
                  <a:lnTo>
                    <a:pt x="2556321" y="3065774"/>
                  </a:lnTo>
                  <a:close/>
                </a:path>
              </a:pathLst>
            </a:custGeom>
            <a:solidFill>
              <a:srgbClr val="BD4E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1515563" y="4671670"/>
            <a:ext cx="895350" cy="481965"/>
          </a:xfrm>
          <a:custGeom>
            <a:avLst/>
            <a:gdLst/>
            <a:ahLst/>
            <a:cxnLst/>
            <a:rect l="l" t="t" r="r" b="b"/>
            <a:pathLst>
              <a:path w="895350" h="481964">
                <a:moveTo>
                  <a:pt x="218640" y="265366"/>
                </a:moveTo>
                <a:lnTo>
                  <a:pt x="168387" y="265366"/>
                </a:lnTo>
                <a:lnTo>
                  <a:pt x="165332" y="251582"/>
                </a:lnTo>
                <a:lnTo>
                  <a:pt x="162894" y="238188"/>
                </a:lnTo>
                <a:lnTo>
                  <a:pt x="160936" y="224322"/>
                </a:lnTo>
                <a:lnTo>
                  <a:pt x="159517" y="210198"/>
                </a:lnTo>
                <a:lnTo>
                  <a:pt x="159070" y="183794"/>
                </a:lnTo>
                <a:lnTo>
                  <a:pt x="161650" y="156891"/>
                </a:lnTo>
                <a:lnTo>
                  <a:pt x="178184" y="103722"/>
                </a:lnTo>
                <a:lnTo>
                  <a:pt x="212040" y="57607"/>
                </a:lnTo>
                <a:lnTo>
                  <a:pt x="258381" y="25365"/>
                </a:lnTo>
                <a:lnTo>
                  <a:pt x="296572" y="10820"/>
                </a:lnTo>
                <a:lnTo>
                  <a:pt x="335463" y="2387"/>
                </a:lnTo>
                <a:lnTo>
                  <a:pt x="342142" y="1674"/>
                </a:lnTo>
                <a:lnTo>
                  <a:pt x="348794" y="877"/>
                </a:lnTo>
                <a:lnTo>
                  <a:pt x="355486" y="238"/>
                </a:lnTo>
                <a:lnTo>
                  <a:pt x="362284" y="0"/>
                </a:lnTo>
                <a:lnTo>
                  <a:pt x="389737" y="461"/>
                </a:lnTo>
                <a:lnTo>
                  <a:pt x="444437" y="13213"/>
                </a:lnTo>
                <a:lnTo>
                  <a:pt x="493245" y="42037"/>
                </a:lnTo>
                <a:lnTo>
                  <a:pt x="513591" y="61193"/>
                </a:lnTo>
                <a:lnTo>
                  <a:pt x="357821" y="61193"/>
                </a:lnTo>
                <a:lnTo>
                  <a:pt x="350831" y="62626"/>
                </a:lnTo>
                <a:lnTo>
                  <a:pt x="343954" y="63103"/>
                </a:lnTo>
                <a:lnTo>
                  <a:pt x="337077" y="64171"/>
                </a:lnTo>
                <a:lnTo>
                  <a:pt x="330213" y="66081"/>
                </a:lnTo>
                <a:lnTo>
                  <a:pt x="312942" y="69517"/>
                </a:lnTo>
                <a:lnTo>
                  <a:pt x="267191" y="89096"/>
                </a:lnTo>
                <a:lnTo>
                  <a:pt x="228528" y="129508"/>
                </a:lnTo>
                <a:lnTo>
                  <a:pt x="215312" y="166437"/>
                </a:lnTo>
                <a:lnTo>
                  <a:pt x="211477" y="208113"/>
                </a:lnTo>
                <a:lnTo>
                  <a:pt x="215381" y="251582"/>
                </a:lnTo>
                <a:lnTo>
                  <a:pt x="218640" y="265366"/>
                </a:lnTo>
                <a:close/>
              </a:path>
              <a:path w="895350" h="481964">
                <a:moveTo>
                  <a:pt x="364572" y="61376"/>
                </a:moveTo>
                <a:lnTo>
                  <a:pt x="357821" y="61193"/>
                </a:lnTo>
                <a:lnTo>
                  <a:pt x="513591" y="61193"/>
                </a:lnTo>
                <a:lnTo>
                  <a:pt x="374731" y="61257"/>
                </a:lnTo>
                <a:lnTo>
                  <a:pt x="364572" y="61376"/>
                </a:lnTo>
                <a:close/>
              </a:path>
              <a:path w="895350" h="481964">
                <a:moveTo>
                  <a:pt x="589823" y="315872"/>
                </a:moveTo>
                <a:lnTo>
                  <a:pt x="591044" y="313667"/>
                </a:lnTo>
                <a:lnTo>
                  <a:pt x="543605" y="302712"/>
                </a:lnTo>
                <a:lnTo>
                  <a:pt x="538642" y="258533"/>
                </a:lnTo>
                <a:lnTo>
                  <a:pt x="529205" y="214572"/>
                </a:lnTo>
                <a:lnTo>
                  <a:pt x="514979" y="172550"/>
                </a:lnTo>
                <a:lnTo>
                  <a:pt x="495647" y="134185"/>
                </a:lnTo>
                <a:lnTo>
                  <a:pt x="470655" y="101671"/>
                </a:lnTo>
                <a:lnTo>
                  <a:pt x="440011" y="77710"/>
                </a:lnTo>
                <a:lnTo>
                  <a:pt x="404179" y="64395"/>
                </a:lnTo>
                <a:lnTo>
                  <a:pt x="374731" y="61257"/>
                </a:lnTo>
                <a:lnTo>
                  <a:pt x="513644" y="61257"/>
                </a:lnTo>
                <a:lnTo>
                  <a:pt x="545177" y="105056"/>
                </a:lnTo>
                <a:lnTo>
                  <a:pt x="566814" y="152629"/>
                </a:lnTo>
                <a:lnTo>
                  <a:pt x="581135" y="201602"/>
                </a:lnTo>
                <a:lnTo>
                  <a:pt x="588448" y="241076"/>
                </a:lnTo>
                <a:lnTo>
                  <a:pt x="590230" y="254257"/>
                </a:lnTo>
                <a:lnTo>
                  <a:pt x="853950" y="254257"/>
                </a:lnTo>
                <a:lnTo>
                  <a:pt x="858552" y="257966"/>
                </a:lnTo>
                <a:lnTo>
                  <a:pt x="865577" y="264751"/>
                </a:lnTo>
                <a:lnTo>
                  <a:pt x="870815" y="270885"/>
                </a:lnTo>
                <a:lnTo>
                  <a:pt x="771902" y="270885"/>
                </a:lnTo>
                <a:lnTo>
                  <a:pt x="741979" y="270998"/>
                </a:lnTo>
                <a:lnTo>
                  <a:pt x="697417" y="274158"/>
                </a:lnTo>
                <a:lnTo>
                  <a:pt x="654441" y="281763"/>
                </a:lnTo>
                <a:lnTo>
                  <a:pt x="615536" y="295772"/>
                </a:lnTo>
                <a:lnTo>
                  <a:pt x="595381" y="309228"/>
                </a:lnTo>
                <a:lnTo>
                  <a:pt x="594006" y="310436"/>
                </a:lnTo>
                <a:lnTo>
                  <a:pt x="592869" y="311616"/>
                </a:lnTo>
                <a:lnTo>
                  <a:pt x="591956" y="312726"/>
                </a:lnTo>
                <a:lnTo>
                  <a:pt x="591241" y="313358"/>
                </a:lnTo>
                <a:lnTo>
                  <a:pt x="589823" y="315872"/>
                </a:lnTo>
                <a:close/>
              </a:path>
              <a:path w="895350" h="481964">
                <a:moveTo>
                  <a:pt x="853950" y="254257"/>
                </a:moveTo>
                <a:lnTo>
                  <a:pt x="590230" y="254257"/>
                </a:lnTo>
                <a:lnTo>
                  <a:pt x="597051" y="250858"/>
                </a:lnTo>
                <a:lnTo>
                  <a:pt x="643694" y="235954"/>
                </a:lnTo>
                <a:lnTo>
                  <a:pt x="692799" y="228719"/>
                </a:lnTo>
                <a:lnTo>
                  <a:pt x="741390" y="226714"/>
                </a:lnTo>
                <a:lnTo>
                  <a:pt x="765485" y="227228"/>
                </a:lnTo>
                <a:lnTo>
                  <a:pt x="808506" y="232628"/>
                </a:lnTo>
                <a:lnTo>
                  <a:pt x="850975" y="251859"/>
                </a:lnTo>
                <a:lnTo>
                  <a:pt x="853950" y="254257"/>
                </a:lnTo>
                <a:close/>
              </a:path>
              <a:path w="895350" h="481964">
                <a:moveTo>
                  <a:pt x="864605" y="481857"/>
                </a:moveTo>
                <a:lnTo>
                  <a:pt x="61046" y="466983"/>
                </a:lnTo>
                <a:lnTo>
                  <a:pt x="24330" y="438092"/>
                </a:lnTo>
                <a:lnTo>
                  <a:pt x="1887" y="395817"/>
                </a:lnTo>
                <a:lnTo>
                  <a:pt x="0" y="370846"/>
                </a:lnTo>
                <a:lnTo>
                  <a:pt x="1682" y="358348"/>
                </a:lnTo>
                <a:lnTo>
                  <a:pt x="4849" y="346182"/>
                </a:lnTo>
                <a:lnTo>
                  <a:pt x="7852" y="338471"/>
                </a:lnTo>
                <a:lnTo>
                  <a:pt x="10772" y="330522"/>
                </a:lnTo>
                <a:lnTo>
                  <a:pt x="15249" y="323766"/>
                </a:lnTo>
                <a:lnTo>
                  <a:pt x="19108" y="316533"/>
                </a:lnTo>
                <a:lnTo>
                  <a:pt x="24077" y="309973"/>
                </a:lnTo>
                <a:lnTo>
                  <a:pt x="69370" y="272468"/>
                </a:lnTo>
                <a:lnTo>
                  <a:pt x="119110" y="260380"/>
                </a:lnTo>
                <a:lnTo>
                  <a:pt x="131706" y="260239"/>
                </a:lnTo>
                <a:lnTo>
                  <a:pt x="144133" y="261125"/>
                </a:lnTo>
                <a:lnTo>
                  <a:pt x="156367" y="262885"/>
                </a:lnTo>
                <a:lnTo>
                  <a:pt x="168387" y="265366"/>
                </a:lnTo>
                <a:lnTo>
                  <a:pt x="218640" y="265366"/>
                </a:lnTo>
                <a:lnTo>
                  <a:pt x="225384" y="293891"/>
                </a:lnTo>
                <a:lnTo>
                  <a:pt x="226944" y="298976"/>
                </a:lnTo>
                <a:lnTo>
                  <a:pt x="119432" y="298976"/>
                </a:lnTo>
                <a:lnTo>
                  <a:pt x="66207" y="312140"/>
                </a:lnTo>
                <a:lnTo>
                  <a:pt x="38337" y="338794"/>
                </a:lnTo>
                <a:lnTo>
                  <a:pt x="33845" y="343906"/>
                </a:lnTo>
                <a:lnTo>
                  <a:pt x="30996" y="349622"/>
                </a:lnTo>
                <a:lnTo>
                  <a:pt x="27754" y="355325"/>
                </a:lnTo>
                <a:lnTo>
                  <a:pt x="24141" y="364210"/>
                </a:lnTo>
                <a:lnTo>
                  <a:pt x="21594" y="373420"/>
                </a:lnTo>
                <a:lnTo>
                  <a:pt x="20303" y="382891"/>
                </a:lnTo>
                <a:lnTo>
                  <a:pt x="20456" y="392558"/>
                </a:lnTo>
                <a:lnTo>
                  <a:pt x="25063" y="411822"/>
                </a:lnTo>
                <a:lnTo>
                  <a:pt x="34680" y="430146"/>
                </a:lnTo>
                <a:lnTo>
                  <a:pt x="47740" y="446853"/>
                </a:lnTo>
                <a:lnTo>
                  <a:pt x="62674" y="461267"/>
                </a:lnTo>
                <a:lnTo>
                  <a:pt x="872529" y="461267"/>
                </a:lnTo>
                <a:lnTo>
                  <a:pt x="868956" y="471056"/>
                </a:lnTo>
                <a:lnTo>
                  <a:pt x="864605" y="481857"/>
                </a:lnTo>
                <a:close/>
              </a:path>
              <a:path w="895350" h="481964">
                <a:moveTo>
                  <a:pt x="872529" y="461267"/>
                </a:moveTo>
                <a:lnTo>
                  <a:pt x="62674" y="461267"/>
                </a:lnTo>
                <a:lnTo>
                  <a:pt x="840394" y="446744"/>
                </a:lnTo>
                <a:lnTo>
                  <a:pt x="848057" y="421343"/>
                </a:lnTo>
                <a:lnTo>
                  <a:pt x="853656" y="395344"/>
                </a:lnTo>
                <a:lnTo>
                  <a:pt x="856453" y="370846"/>
                </a:lnTo>
                <a:lnTo>
                  <a:pt x="856571" y="364210"/>
                </a:lnTo>
                <a:lnTo>
                  <a:pt x="856452" y="351715"/>
                </a:lnTo>
                <a:lnTo>
                  <a:pt x="846269" y="307020"/>
                </a:lnTo>
                <a:lnTo>
                  <a:pt x="810938" y="277389"/>
                </a:lnTo>
                <a:lnTo>
                  <a:pt x="771902" y="270885"/>
                </a:lnTo>
                <a:lnTo>
                  <a:pt x="870815" y="270885"/>
                </a:lnTo>
                <a:lnTo>
                  <a:pt x="888953" y="306046"/>
                </a:lnTo>
                <a:lnTo>
                  <a:pt x="895089" y="341322"/>
                </a:lnTo>
                <a:lnTo>
                  <a:pt x="894130" y="375509"/>
                </a:lnTo>
                <a:lnTo>
                  <a:pt x="888944" y="408264"/>
                </a:lnTo>
                <a:lnTo>
                  <a:pt x="880297" y="439982"/>
                </a:lnTo>
                <a:lnTo>
                  <a:pt x="872529" y="461267"/>
                </a:lnTo>
                <a:close/>
              </a:path>
              <a:path w="895350" h="481964">
                <a:moveTo>
                  <a:pt x="243125" y="351715"/>
                </a:moveTo>
                <a:lnTo>
                  <a:pt x="192472" y="322122"/>
                </a:lnTo>
                <a:lnTo>
                  <a:pt x="157415" y="306235"/>
                </a:lnTo>
                <a:lnTo>
                  <a:pt x="119432" y="298976"/>
                </a:lnTo>
                <a:lnTo>
                  <a:pt x="226944" y="298976"/>
                </a:lnTo>
                <a:lnTo>
                  <a:pt x="243125" y="351715"/>
                </a:lnTo>
                <a:close/>
              </a:path>
            </a:pathLst>
          </a:custGeom>
          <a:solidFill>
            <a:srgbClr val="D54E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789859" y="2900687"/>
            <a:ext cx="768350" cy="418465"/>
          </a:xfrm>
          <a:custGeom>
            <a:avLst/>
            <a:gdLst/>
            <a:ahLst/>
            <a:cxnLst/>
            <a:rect l="l" t="t" r="r" b="b"/>
            <a:pathLst>
              <a:path w="768350" h="418464">
                <a:moveTo>
                  <a:pt x="190800" y="226911"/>
                </a:moveTo>
                <a:lnTo>
                  <a:pt x="140575" y="226911"/>
                </a:lnTo>
                <a:lnTo>
                  <a:pt x="138361" y="216430"/>
                </a:lnTo>
                <a:lnTo>
                  <a:pt x="136529" y="205913"/>
                </a:lnTo>
                <a:lnTo>
                  <a:pt x="135006" y="194805"/>
                </a:lnTo>
                <a:lnTo>
                  <a:pt x="133908" y="184088"/>
                </a:lnTo>
                <a:lnTo>
                  <a:pt x="133438" y="161169"/>
                </a:lnTo>
                <a:lnTo>
                  <a:pt x="135615" y="137738"/>
                </a:lnTo>
                <a:lnTo>
                  <a:pt x="149964" y="91166"/>
                </a:lnTo>
                <a:lnTo>
                  <a:pt x="179631" y="50555"/>
                </a:lnTo>
                <a:lnTo>
                  <a:pt x="220224" y="22205"/>
                </a:lnTo>
                <a:lnTo>
                  <a:pt x="264716" y="6868"/>
                </a:lnTo>
                <a:lnTo>
                  <a:pt x="272239" y="5266"/>
                </a:lnTo>
                <a:lnTo>
                  <a:pt x="279650" y="3300"/>
                </a:lnTo>
                <a:lnTo>
                  <a:pt x="287285" y="2120"/>
                </a:lnTo>
                <a:lnTo>
                  <a:pt x="295088" y="1418"/>
                </a:lnTo>
                <a:lnTo>
                  <a:pt x="302639" y="0"/>
                </a:lnTo>
                <a:lnTo>
                  <a:pt x="358815" y="4276"/>
                </a:lnTo>
                <a:lnTo>
                  <a:pt x="405012" y="22682"/>
                </a:lnTo>
                <a:lnTo>
                  <a:pt x="443057" y="53739"/>
                </a:lnTo>
                <a:lnTo>
                  <a:pt x="449183" y="61264"/>
                </a:lnTo>
                <a:lnTo>
                  <a:pt x="307313" y="61264"/>
                </a:lnTo>
                <a:lnTo>
                  <a:pt x="301460" y="62472"/>
                </a:lnTo>
                <a:lnTo>
                  <a:pt x="295748" y="62851"/>
                </a:lnTo>
                <a:lnTo>
                  <a:pt x="290007" y="63736"/>
                </a:lnTo>
                <a:lnTo>
                  <a:pt x="284281" y="65337"/>
                </a:lnTo>
                <a:lnTo>
                  <a:pt x="269841" y="68179"/>
                </a:lnTo>
                <a:lnTo>
                  <a:pt x="232023" y="84212"/>
                </a:lnTo>
                <a:lnTo>
                  <a:pt x="200294" y="116967"/>
                </a:lnTo>
                <a:lnTo>
                  <a:pt x="185861" y="182032"/>
                </a:lnTo>
                <a:lnTo>
                  <a:pt x="188884" y="218547"/>
                </a:lnTo>
                <a:lnTo>
                  <a:pt x="190800" y="226911"/>
                </a:lnTo>
                <a:close/>
              </a:path>
              <a:path w="768350" h="418464">
                <a:moveTo>
                  <a:pt x="509153" y="274172"/>
                </a:moveTo>
                <a:lnTo>
                  <a:pt x="509172" y="273892"/>
                </a:lnTo>
                <a:lnTo>
                  <a:pt x="461855" y="262965"/>
                </a:lnTo>
                <a:lnTo>
                  <a:pt x="457547" y="225730"/>
                </a:lnTo>
                <a:lnTo>
                  <a:pt x="437310" y="153255"/>
                </a:lnTo>
                <a:lnTo>
                  <a:pt x="411086" y="106952"/>
                </a:lnTo>
                <a:lnTo>
                  <a:pt x="374906" y="74663"/>
                </a:lnTo>
                <a:lnTo>
                  <a:pt x="329551" y="61764"/>
                </a:lnTo>
                <a:lnTo>
                  <a:pt x="307313" y="61264"/>
                </a:lnTo>
                <a:lnTo>
                  <a:pt x="449183" y="61264"/>
                </a:lnTo>
                <a:lnTo>
                  <a:pt x="480809" y="112506"/>
                </a:lnTo>
                <a:lnTo>
                  <a:pt x="495940" y="154446"/>
                </a:lnTo>
                <a:lnTo>
                  <a:pt x="505385" y="195860"/>
                </a:lnTo>
                <a:lnTo>
                  <a:pt x="508480" y="215984"/>
                </a:lnTo>
                <a:lnTo>
                  <a:pt x="726954" y="215984"/>
                </a:lnTo>
                <a:lnTo>
                  <a:pt x="736143" y="222604"/>
                </a:lnTo>
                <a:lnTo>
                  <a:pt x="748131" y="235044"/>
                </a:lnTo>
                <a:lnTo>
                  <a:pt x="750319" y="238724"/>
                </a:lnTo>
                <a:lnTo>
                  <a:pt x="652116" y="238724"/>
                </a:lnTo>
                <a:lnTo>
                  <a:pt x="643260" y="239089"/>
                </a:lnTo>
                <a:lnTo>
                  <a:pt x="634853" y="239089"/>
                </a:lnTo>
                <a:lnTo>
                  <a:pt x="622182" y="239712"/>
                </a:lnTo>
                <a:lnTo>
                  <a:pt x="572723" y="245699"/>
                </a:lnTo>
                <a:lnTo>
                  <a:pt x="531624" y="258457"/>
                </a:lnTo>
                <a:lnTo>
                  <a:pt x="519483" y="265479"/>
                </a:lnTo>
                <a:lnTo>
                  <a:pt x="516634" y="267291"/>
                </a:lnTo>
                <a:lnTo>
                  <a:pt x="514178" y="269286"/>
                </a:lnTo>
                <a:lnTo>
                  <a:pt x="512143" y="271182"/>
                </a:lnTo>
                <a:lnTo>
                  <a:pt x="511062" y="272151"/>
                </a:lnTo>
                <a:lnTo>
                  <a:pt x="510192" y="273064"/>
                </a:lnTo>
                <a:lnTo>
                  <a:pt x="509494" y="273920"/>
                </a:lnTo>
                <a:lnTo>
                  <a:pt x="509153" y="274172"/>
                </a:lnTo>
                <a:close/>
              </a:path>
              <a:path w="768350" h="418464">
                <a:moveTo>
                  <a:pt x="726954" y="215984"/>
                </a:moveTo>
                <a:lnTo>
                  <a:pt x="508480" y="215984"/>
                </a:lnTo>
                <a:lnTo>
                  <a:pt x="512873" y="214018"/>
                </a:lnTo>
                <a:lnTo>
                  <a:pt x="550175" y="202596"/>
                </a:lnTo>
                <a:lnTo>
                  <a:pt x="592512" y="196438"/>
                </a:lnTo>
                <a:lnTo>
                  <a:pt x="634264" y="194805"/>
                </a:lnTo>
                <a:lnTo>
                  <a:pt x="654924" y="195302"/>
                </a:lnTo>
                <a:lnTo>
                  <a:pt x="661997" y="195661"/>
                </a:lnTo>
                <a:lnTo>
                  <a:pt x="669580" y="196613"/>
                </a:lnTo>
                <a:lnTo>
                  <a:pt x="677133" y="197464"/>
                </a:lnTo>
                <a:lnTo>
                  <a:pt x="684693" y="198555"/>
                </a:lnTo>
                <a:lnTo>
                  <a:pt x="692299" y="200226"/>
                </a:lnTo>
                <a:lnTo>
                  <a:pt x="707588" y="205287"/>
                </a:lnTo>
                <a:lnTo>
                  <a:pt x="722415" y="212715"/>
                </a:lnTo>
                <a:lnTo>
                  <a:pt x="726954" y="215984"/>
                </a:lnTo>
                <a:close/>
              </a:path>
              <a:path w="768350" h="418464">
                <a:moveTo>
                  <a:pt x="741283" y="418402"/>
                </a:moveTo>
                <a:lnTo>
                  <a:pt x="53570" y="403514"/>
                </a:lnTo>
                <a:lnTo>
                  <a:pt x="21584" y="379019"/>
                </a:lnTo>
                <a:lnTo>
                  <a:pt x="1822" y="342601"/>
                </a:lnTo>
                <a:lnTo>
                  <a:pt x="0" y="320854"/>
                </a:lnTo>
                <a:lnTo>
                  <a:pt x="1370" y="309946"/>
                </a:lnTo>
                <a:lnTo>
                  <a:pt x="18503" y="270701"/>
                </a:lnTo>
                <a:lnTo>
                  <a:pt x="59791" y="234754"/>
                </a:lnTo>
                <a:lnTo>
                  <a:pt x="103213" y="223934"/>
                </a:lnTo>
                <a:lnTo>
                  <a:pt x="112743" y="223734"/>
                </a:lnTo>
                <a:lnTo>
                  <a:pt x="122152" y="224227"/>
                </a:lnTo>
                <a:lnTo>
                  <a:pt x="131431" y="225318"/>
                </a:lnTo>
                <a:lnTo>
                  <a:pt x="140575" y="226911"/>
                </a:lnTo>
                <a:lnTo>
                  <a:pt x="190800" y="226911"/>
                </a:lnTo>
                <a:lnTo>
                  <a:pt x="197038" y="254145"/>
                </a:lnTo>
                <a:lnTo>
                  <a:pt x="199566" y="262558"/>
                </a:lnTo>
                <a:lnTo>
                  <a:pt x="103507" y="262558"/>
                </a:lnTo>
                <a:lnTo>
                  <a:pt x="59426" y="272888"/>
                </a:lnTo>
                <a:lnTo>
                  <a:pt x="35956" y="294819"/>
                </a:lnTo>
                <a:lnTo>
                  <a:pt x="32124" y="299061"/>
                </a:lnTo>
                <a:lnTo>
                  <a:pt x="29696" y="303780"/>
                </a:lnTo>
                <a:lnTo>
                  <a:pt x="26917" y="308499"/>
                </a:lnTo>
                <a:lnTo>
                  <a:pt x="23807" y="315845"/>
                </a:lnTo>
                <a:lnTo>
                  <a:pt x="21573" y="323466"/>
                </a:lnTo>
                <a:lnTo>
                  <a:pt x="20376" y="331321"/>
                </a:lnTo>
                <a:lnTo>
                  <a:pt x="20376" y="339370"/>
                </a:lnTo>
                <a:lnTo>
                  <a:pt x="23991" y="355549"/>
                </a:lnTo>
                <a:lnTo>
                  <a:pt x="31913" y="371123"/>
                </a:lnTo>
                <a:lnTo>
                  <a:pt x="42762" y="385437"/>
                </a:lnTo>
                <a:lnTo>
                  <a:pt x="55156" y="397840"/>
                </a:lnTo>
                <a:lnTo>
                  <a:pt x="749201" y="397840"/>
                </a:lnTo>
                <a:lnTo>
                  <a:pt x="745648" y="407573"/>
                </a:lnTo>
                <a:lnTo>
                  <a:pt x="741283" y="418402"/>
                </a:lnTo>
                <a:close/>
              </a:path>
              <a:path w="768350" h="418464">
                <a:moveTo>
                  <a:pt x="667499" y="240030"/>
                </a:moveTo>
                <a:lnTo>
                  <a:pt x="660172" y="239004"/>
                </a:lnTo>
                <a:lnTo>
                  <a:pt x="652116" y="238724"/>
                </a:lnTo>
                <a:lnTo>
                  <a:pt x="750319" y="238724"/>
                </a:lnTo>
                <a:lnTo>
                  <a:pt x="750970" y="239819"/>
                </a:lnTo>
                <a:lnTo>
                  <a:pt x="675499" y="239819"/>
                </a:lnTo>
                <a:lnTo>
                  <a:pt x="667499" y="240030"/>
                </a:lnTo>
                <a:close/>
              </a:path>
              <a:path w="768350" h="418464">
                <a:moveTo>
                  <a:pt x="749201" y="397840"/>
                </a:moveTo>
                <a:lnTo>
                  <a:pt x="55156" y="397840"/>
                </a:lnTo>
                <a:lnTo>
                  <a:pt x="716959" y="383345"/>
                </a:lnTo>
                <a:lnTo>
                  <a:pt x="723104" y="362232"/>
                </a:lnTo>
                <a:lnTo>
                  <a:pt x="727557" y="340671"/>
                </a:lnTo>
                <a:lnTo>
                  <a:pt x="729877" y="319240"/>
                </a:lnTo>
                <a:lnTo>
                  <a:pt x="729619" y="298513"/>
                </a:lnTo>
                <a:lnTo>
                  <a:pt x="716075" y="259974"/>
                </a:lnTo>
                <a:lnTo>
                  <a:pt x="682376" y="241505"/>
                </a:lnTo>
                <a:lnTo>
                  <a:pt x="675499" y="239819"/>
                </a:lnTo>
                <a:lnTo>
                  <a:pt x="750970" y="239819"/>
                </a:lnTo>
                <a:lnTo>
                  <a:pt x="756821" y="249663"/>
                </a:lnTo>
                <a:lnTo>
                  <a:pt x="762791" y="264912"/>
                </a:lnTo>
                <a:lnTo>
                  <a:pt x="766467" y="280386"/>
                </a:lnTo>
                <a:lnTo>
                  <a:pt x="768171" y="294819"/>
                </a:lnTo>
                <a:lnTo>
                  <a:pt x="768162" y="299328"/>
                </a:lnTo>
                <a:lnTo>
                  <a:pt x="767382" y="325299"/>
                </a:lnTo>
                <a:lnTo>
                  <a:pt x="762875" y="353542"/>
                </a:lnTo>
                <a:lnTo>
                  <a:pt x="755411" y="380826"/>
                </a:lnTo>
                <a:lnTo>
                  <a:pt x="749201" y="397840"/>
                </a:lnTo>
                <a:close/>
              </a:path>
              <a:path w="768350" h="418464">
                <a:moveTo>
                  <a:pt x="214568" y="312474"/>
                </a:moveTo>
                <a:lnTo>
                  <a:pt x="164125" y="282390"/>
                </a:lnTo>
                <a:lnTo>
                  <a:pt x="119225" y="264539"/>
                </a:lnTo>
                <a:lnTo>
                  <a:pt x="103507" y="262558"/>
                </a:lnTo>
                <a:lnTo>
                  <a:pt x="199566" y="262558"/>
                </a:lnTo>
                <a:lnTo>
                  <a:pt x="214568" y="312474"/>
                </a:lnTo>
                <a:close/>
              </a:path>
              <a:path w="768350" h="418464">
                <a:moveTo>
                  <a:pt x="507876" y="276449"/>
                </a:moveTo>
                <a:lnTo>
                  <a:pt x="509055" y="274243"/>
                </a:lnTo>
                <a:lnTo>
                  <a:pt x="507876" y="276449"/>
                </a:lnTo>
                <a:close/>
              </a:path>
            </a:pathLst>
          </a:custGeom>
          <a:solidFill>
            <a:srgbClr val="D54E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999405" y="5129342"/>
            <a:ext cx="768350" cy="418465"/>
          </a:xfrm>
          <a:custGeom>
            <a:avLst/>
            <a:gdLst/>
            <a:ahLst/>
            <a:cxnLst/>
            <a:rect l="l" t="t" r="r" b="b"/>
            <a:pathLst>
              <a:path w="768350" h="418464">
                <a:moveTo>
                  <a:pt x="190815" y="226911"/>
                </a:moveTo>
                <a:lnTo>
                  <a:pt x="140589" y="226911"/>
                </a:lnTo>
                <a:lnTo>
                  <a:pt x="138375" y="216428"/>
                </a:lnTo>
                <a:lnTo>
                  <a:pt x="136544" y="205913"/>
                </a:lnTo>
                <a:lnTo>
                  <a:pt x="135020" y="194804"/>
                </a:lnTo>
                <a:lnTo>
                  <a:pt x="133922" y="184088"/>
                </a:lnTo>
                <a:lnTo>
                  <a:pt x="133452" y="161175"/>
                </a:lnTo>
                <a:lnTo>
                  <a:pt x="135629" y="137743"/>
                </a:lnTo>
                <a:lnTo>
                  <a:pt x="149978" y="91166"/>
                </a:lnTo>
                <a:lnTo>
                  <a:pt x="179645" y="50554"/>
                </a:lnTo>
                <a:lnTo>
                  <a:pt x="220238" y="22205"/>
                </a:lnTo>
                <a:lnTo>
                  <a:pt x="264730" y="6867"/>
                </a:lnTo>
                <a:lnTo>
                  <a:pt x="272253" y="5266"/>
                </a:lnTo>
                <a:lnTo>
                  <a:pt x="279664" y="3300"/>
                </a:lnTo>
                <a:lnTo>
                  <a:pt x="287299" y="2120"/>
                </a:lnTo>
                <a:lnTo>
                  <a:pt x="295102" y="1418"/>
                </a:lnTo>
                <a:lnTo>
                  <a:pt x="302653" y="0"/>
                </a:lnTo>
                <a:lnTo>
                  <a:pt x="358829" y="4276"/>
                </a:lnTo>
                <a:lnTo>
                  <a:pt x="405026" y="22682"/>
                </a:lnTo>
                <a:lnTo>
                  <a:pt x="443071" y="53739"/>
                </a:lnTo>
                <a:lnTo>
                  <a:pt x="449197" y="61264"/>
                </a:lnTo>
                <a:lnTo>
                  <a:pt x="307327" y="61264"/>
                </a:lnTo>
                <a:lnTo>
                  <a:pt x="301474" y="62472"/>
                </a:lnTo>
                <a:lnTo>
                  <a:pt x="295762" y="62851"/>
                </a:lnTo>
                <a:lnTo>
                  <a:pt x="290021" y="63736"/>
                </a:lnTo>
                <a:lnTo>
                  <a:pt x="284295" y="65337"/>
                </a:lnTo>
                <a:lnTo>
                  <a:pt x="269869" y="68175"/>
                </a:lnTo>
                <a:lnTo>
                  <a:pt x="232038" y="84212"/>
                </a:lnTo>
                <a:lnTo>
                  <a:pt x="200308" y="116966"/>
                </a:lnTo>
                <a:lnTo>
                  <a:pt x="185875" y="182027"/>
                </a:lnTo>
                <a:lnTo>
                  <a:pt x="188898" y="218541"/>
                </a:lnTo>
                <a:lnTo>
                  <a:pt x="190815" y="226911"/>
                </a:lnTo>
                <a:close/>
              </a:path>
              <a:path w="768350" h="418464">
                <a:moveTo>
                  <a:pt x="509167" y="274171"/>
                </a:moveTo>
                <a:lnTo>
                  <a:pt x="509186" y="273892"/>
                </a:lnTo>
                <a:lnTo>
                  <a:pt x="461869" y="262965"/>
                </a:lnTo>
                <a:lnTo>
                  <a:pt x="457561" y="225729"/>
                </a:lnTo>
                <a:lnTo>
                  <a:pt x="437324" y="153255"/>
                </a:lnTo>
                <a:lnTo>
                  <a:pt x="411100" y="106951"/>
                </a:lnTo>
                <a:lnTo>
                  <a:pt x="374921" y="74663"/>
                </a:lnTo>
                <a:lnTo>
                  <a:pt x="329565" y="61761"/>
                </a:lnTo>
                <a:lnTo>
                  <a:pt x="307327" y="61264"/>
                </a:lnTo>
                <a:lnTo>
                  <a:pt x="449197" y="61264"/>
                </a:lnTo>
                <a:lnTo>
                  <a:pt x="480823" y="112506"/>
                </a:lnTo>
                <a:lnTo>
                  <a:pt x="495955" y="154446"/>
                </a:lnTo>
                <a:lnTo>
                  <a:pt x="505399" y="195859"/>
                </a:lnTo>
                <a:lnTo>
                  <a:pt x="508494" y="215984"/>
                </a:lnTo>
                <a:lnTo>
                  <a:pt x="726968" y="215984"/>
                </a:lnTo>
                <a:lnTo>
                  <a:pt x="736157" y="222604"/>
                </a:lnTo>
                <a:lnTo>
                  <a:pt x="748146" y="235043"/>
                </a:lnTo>
                <a:lnTo>
                  <a:pt x="750332" y="238723"/>
                </a:lnTo>
                <a:lnTo>
                  <a:pt x="652130" y="238723"/>
                </a:lnTo>
                <a:lnTo>
                  <a:pt x="643274" y="239088"/>
                </a:lnTo>
                <a:lnTo>
                  <a:pt x="634867" y="239088"/>
                </a:lnTo>
                <a:lnTo>
                  <a:pt x="622196" y="239712"/>
                </a:lnTo>
                <a:lnTo>
                  <a:pt x="572737" y="245698"/>
                </a:lnTo>
                <a:lnTo>
                  <a:pt x="531638" y="258456"/>
                </a:lnTo>
                <a:lnTo>
                  <a:pt x="519497" y="265479"/>
                </a:lnTo>
                <a:lnTo>
                  <a:pt x="516648" y="267290"/>
                </a:lnTo>
                <a:lnTo>
                  <a:pt x="514192" y="269285"/>
                </a:lnTo>
                <a:lnTo>
                  <a:pt x="512157" y="271181"/>
                </a:lnTo>
                <a:lnTo>
                  <a:pt x="511076" y="272150"/>
                </a:lnTo>
                <a:lnTo>
                  <a:pt x="510206" y="273063"/>
                </a:lnTo>
                <a:lnTo>
                  <a:pt x="509508" y="273920"/>
                </a:lnTo>
                <a:lnTo>
                  <a:pt x="509167" y="274171"/>
                </a:lnTo>
                <a:close/>
              </a:path>
              <a:path w="768350" h="418464">
                <a:moveTo>
                  <a:pt x="726968" y="215984"/>
                </a:moveTo>
                <a:lnTo>
                  <a:pt x="508494" y="215984"/>
                </a:lnTo>
                <a:lnTo>
                  <a:pt x="512887" y="214018"/>
                </a:lnTo>
                <a:lnTo>
                  <a:pt x="550189" y="202596"/>
                </a:lnTo>
                <a:lnTo>
                  <a:pt x="592526" y="196438"/>
                </a:lnTo>
                <a:lnTo>
                  <a:pt x="634278" y="194804"/>
                </a:lnTo>
                <a:lnTo>
                  <a:pt x="654939" y="195302"/>
                </a:lnTo>
                <a:lnTo>
                  <a:pt x="662011" y="195661"/>
                </a:lnTo>
                <a:lnTo>
                  <a:pt x="669594" y="196613"/>
                </a:lnTo>
                <a:lnTo>
                  <a:pt x="677147" y="197464"/>
                </a:lnTo>
                <a:lnTo>
                  <a:pt x="684707" y="198555"/>
                </a:lnTo>
                <a:lnTo>
                  <a:pt x="692313" y="200226"/>
                </a:lnTo>
                <a:lnTo>
                  <a:pt x="707602" y="205287"/>
                </a:lnTo>
                <a:lnTo>
                  <a:pt x="722430" y="212715"/>
                </a:lnTo>
                <a:lnTo>
                  <a:pt x="726968" y="215984"/>
                </a:lnTo>
                <a:close/>
              </a:path>
              <a:path w="768350" h="418464">
                <a:moveTo>
                  <a:pt x="741283" y="418401"/>
                </a:moveTo>
                <a:lnTo>
                  <a:pt x="53570" y="403513"/>
                </a:lnTo>
                <a:lnTo>
                  <a:pt x="21584" y="379019"/>
                </a:lnTo>
                <a:lnTo>
                  <a:pt x="1822" y="342600"/>
                </a:lnTo>
                <a:lnTo>
                  <a:pt x="0" y="320859"/>
                </a:lnTo>
                <a:lnTo>
                  <a:pt x="1370" y="309948"/>
                </a:lnTo>
                <a:lnTo>
                  <a:pt x="18517" y="270701"/>
                </a:lnTo>
                <a:lnTo>
                  <a:pt x="59805" y="234753"/>
                </a:lnTo>
                <a:lnTo>
                  <a:pt x="103227" y="223934"/>
                </a:lnTo>
                <a:lnTo>
                  <a:pt x="112757" y="223733"/>
                </a:lnTo>
                <a:lnTo>
                  <a:pt x="122166" y="224227"/>
                </a:lnTo>
                <a:lnTo>
                  <a:pt x="131445" y="225318"/>
                </a:lnTo>
                <a:lnTo>
                  <a:pt x="140589" y="226911"/>
                </a:lnTo>
                <a:lnTo>
                  <a:pt x="190815" y="226911"/>
                </a:lnTo>
                <a:lnTo>
                  <a:pt x="197052" y="254144"/>
                </a:lnTo>
                <a:lnTo>
                  <a:pt x="199580" y="262557"/>
                </a:lnTo>
                <a:lnTo>
                  <a:pt x="103521" y="262557"/>
                </a:lnTo>
                <a:lnTo>
                  <a:pt x="59441" y="272887"/>
                </a:lnTo>
                <a:lnTo>
                  <a:pt x="35970" y="294819"/>
                </a:lnTo>
                <a:lnTo>
                  <a:pt x="32138" y="299061"/>
                </a:lnTo>
                <a:lnTo>
                  <a:pt x="29710" y="303780"/>
                </a:lnTo>
                <a:lnTo>
                  <a:pt x="26931" y="308499"/>
                </a:lnTo>
                <a:lnTo>
                  <a:pt x="23821" y="315844"/>
                </a:lnTo>
                <a:lnTo>
                  <a:pt x="21587" y="323465"/>
                </a:lnTo>
                <a:lnTo>
                  <a:pt x="20390" y="331321"/>
                </a:lnTo>
                <a:lnTo>
                  <a:pt x="20391" y="339370"/>
                </a:lnTo>
                <a:lnTo>
                  <a:pt x="24005" y="355549"/>
                </a:lnTo>
                <a:lnTo>
                  <a:pt x="31928" y="371122"/>
                </a:lnTo>
                <a:lnTo>
                  <a:pt x="42776" y="385437"/>
                </a:lnTo>
                <a:lnTo>
                  <a:pt x="55170" y="397839"/>
                </a:lnTo>
                <a:lnTo>
                  <a:pt x="749204" y="397839"/>
                </a:lnTo>
                <a:lnTo>
                  <a:pt x="745648" y="407572"/>
                </a:lnTo>
                <a:lnTo>
                  <a:pt x="741283" y="418401"/>
                </a:lnTo>
                <a:close/>
              </a:path>
              <a:path w="768350" h="418464">
                <a:moveTo>
                  <a:pt x="667513" y="240015"/>
                </a:moveTo>
                <a:lnTo>
                  <a:pt x="660187" y="238990"/>
                </a:lnTo>
                <a:lnTo>
                  <a:pt x="652130" y="238723"/>
                </a:lnTo>
                <a:lnTo>
                  <a:pt x="750332" y="238723"/>
                </a:lnTo>
                <a:lnTo>
                  <a:pt x="750976" y="239805"/>
                </a:lnTo>
                <a:lnTo>
                  <a:pt x="675513" y="239805"/>
                </a:lnTo>
                <a:lnTo>
                  <a:pt x="667513" y="240015"/>
                </a:lnTo>
                <a:close/>
              </a:path>
              <a:path w="768350" h="418464">
                <a:moveTo>
                  <a:pt x="749204" y="397839"/>
                </a:moveTo>
                <a:lnTo>
                  <a:pt x="55170" y="397839"/>
                </a:lnTo>
                <a:lnTo>
                  <a:pt x="716973" y="383345"/>
                </a:lnTo>
                <a:lnTo>
                  <a:pt x="723118" y="362225"/>
                </a:lnTo>
                <a:lnTo>
                  <a:pt x="727572" y="340664"/>
                </a:lnTo>
                <a:lnTo>
                  <a:pt x="729891" y="319232"/>
                </a:lnTo>
                <a:lnTo>
                  <a:pt x="729633" y="298499"/>
                </a:lnTo>
                <a:lnTo>
                  <a:pt x="716089" y="259959"/>
                </a:lnTo>
                <a:lnTo>
                  <a:pt x="682390" y="241490"/>
                </a:lnTo>
                <a:lnTo>
                  <a:pt x="675513" y="239805"/>
                </a:lnTo>
                <a:lnTo>
                  <a:pt x="750976" y="239805"/>
                </a:lnTo>
                <a:lnTo>
                  <a:pt x="756835" y="249662"/>
                </a:lnTo>
                <a:lnTo>
                  <a:pt x="762805" y="264912"/>
                </a:lnTo>
                <a:lnTo>
                  <a:pt x="766481" y="280385"/>
                </a:lnTo>
                <a:lnTo>
                  <a:pt x="768185" y="294819"/>
                </a:lnTo>
                <a:lnTo>
                  <a:pt x="768176" y="299328"/>
                </a:lnTo>
                <a:lnTo>
                  <a:pt x="767396" y="325298"/>
                </a:lnTo>
                <a:lnTo>
                  <a:pt x="762888" y="353541"/>
                </a:lnTo>
                <a:lnTo>
                  <a:pt x="755420" y="380825"/>
                </a:lnTo>
                <a:lnTo>
                  <a:pt x="749204" y="397839"/>
                </a:lnTo>
                <a:close/>
              </a:path>
              <a:path w="768350" h="418464">
                <a:moveTo>
                  <a:pt x="214582" y="312473"/>
                </a:moveTo>
                <a:lnTo>
                  <a:pt x="164139" y="282389"/>
                </a:lnTo>
                <a:lnTo>
                  <a:pt x="119240" y="264538"/>
                </a:lnTo>
                <a:lnTo>
                  <a:pt x="103521" y="262557"/>
                </a:lnTo>
                <a:lnTo>
                  <a:pt x="199580" y="262557"/>
                </a:lnTo>
                <a:lnTo>
                  <a:pt x="214582" y="312473"/>
                </a:lnTo>
                <a:close/>
              </a:path>
              <a:path w="768350" h="418464">
                <a:moveTo>
                  <a:pt x="507890" y="276448"/>
                </a:moveTo>
                <a:lnTo>
                  <a:pt x="509069" y="274243"/>
                </a:lnTo>
                <a:lnTo>
                  <a:pt x="507890" y="276448"/>
                </a:lnTo>
                <a:close/>
              </a:path>
            </a:pathLst>
          </a:custGeom>
          <a:solidFill>
            <a:srgbClr val="D54E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651575" y="4707274"/>
            <a:ext cx="71755" cy="360045"/>
          </a:xfrm>
          <a:custGeom>
            <a:avLst/>
            <a:gdLst/>
            <a:ahLst/>
            <a:cxnLst/>
            <a:rect l="l" t="t" r="r" b="b"/>
            <a:pathLst>
              <a:path w="71754" h="360045">
                <a:moveTo>
                  <a:pt x="65622" y="359777"/>
                </a:moveTo>
                <a:lnTo>
                  <a:pt x="59113" y="337759"/>
                </a:lnTo>
                <a:lnTo>
                  <a:pt x="40864" y="271532"/>
                </a:lnTo>
                <a:lnTo>
                  <a:pt x="29583" y="227268"/>
                </a:lnTo>
                <a:lnTo>
                  <a:pt x="19039" y="182908"/>
                </a:lnTo>
                <a:lnTo>
                  <a:pt x="13203" y="160797"/>
                </a:lnTo>
                <a:lnTo>
                  <a:pt x="7028" y="138733"/>
                </a:lnTo>
                <a:lnTo>
                  <a:pt x="2132" y="116506"/>
                </a:lnTo>
                <a:lnTo>
                  <a:pt x="133" y="93904"/>
                </a:lnTo>
                <a:lnTo>
                  <a:pt x="0" y="82493"/>
                </a:lnTo>
                <a:lnTo>
                  <a:pt x="272" y="71027"/>
                </a:lnTo>
                <a:lnTo>
                  <a:pt x="6246" y="24543"/>
                </a:lnTo>
                <a:lnTo>
                  <a:pt x="19292" y="0"/>
                </a:lnTo>
                <a:lnTo>
                  <a:pt x="26650" y="10479"/>
                </a:lnTo>
                <a:lnTo>
                  <a:pt x="48014" y="53436"/>
                </a:lnTo>
                <a:lnTo>
                  <a:pt x="63194" y="108622"/>
                </a:lnTo>
                <a:lnTo>
                  <a:pt x="65170" y="154084"/>
                </a:lnTo>
                <a:lnTo>
                  <a:pt x="65860" y="176855"/>
                </a:lnTo>
                <a:lnTo>
                  <a:pt x="68359" y="222247"/>
                </a:lnTo>
                <a:lnTo>
                  <a:pt x="70141" y="267754"/>
                </a:lnTo>
                <a:lnTo>
                  <a:pt x="71460" y="336163"/>
                </a:lnTo>
                <a:lnTo>
                  <a:pt x="71475" y="359019"/>
                </a:lnTo>
                <a:lnTo>
                  <a:pt x="65622" y="359777"/>
                </a:lnTo>
                <a:close/>
              </a:path>
            </a:pathLst>
          </a:custGeom>
          <a:solidFill>
            <a:srgbClr val="3F58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70386" y="3506088"/>
            <a:ext cx="2098040" cy="1381125"/>
          </a:xfrm>
          <a:custGeom>
            <a:avLst/>
            <a:gdLst/>
            <a:ahLst/>
            <a:cxnLst/>
            <a:rect l="l" t="t" r="r" b="b"/>
            <a:pathLst>
              <a:path w="2098040" h="1381125">
                <a:moveTo>
                  <a:pt x="797445" y="1120241"/>
                </a:moveTo>
                <a:lnTo>
                  <a:pt x="755154" y="1132395"/>
                </a:lnTo>
                <a:lnTo>
                  <a:pt x="721118" y="1151623"/>
                </a:lnTo>
                <a:lnTo>
                  <a:pt x="680504" y="1181366"/>
                </a:lnTo>
                <a:lnTo>
                  <a:pt x="646417" y="1216710"/>
                </a:lnTo>
                <a:lnTo>
                  <a:pt x="629577" y="1234567"/>
                </a:lnTo>
                <a:lnTo>
                  <a:pt x="595122" y="1269593"/>
                </a:lnTo>
                <a:lnTo>
                  <a:pt x="561174" y="1305052"/>
                </a:lnTo>
                <a:lnTo>
                  <a:pt x="511200" y="1359065"/>
                </a:lnTo>
                <a:lnTo>
                  <a:pt x="494842" y="1377327"/>
                </a:lnTo>
                <a:lnTo>
                  <a:pt x="498983" y="1380883"/>
                </a:lnTo>
                <a:lnTo>
                  <a:pt x="519938" y="1366570"/>
                </a:lnTo>
                <a:lnTo>
                  <a:pt x="581875" y="1322832"/>
                </a:lnTo>
                <a:lnTo>
                  <a:pt x="622541" y="1293139"/>
                </a:lnTo>
                <a:lnTo>
                  <a:pt x="662698" y="1263002"/>
                </a:lnTo>
                <a:lnTo>
                  <a:pt x="683171" y="1248270"/>
                </a:lnTo>
                <a:lnTo>
                  <a:pt x="723696" y="1218450"/>
                </a:lnTo>
                <a:lnTo>
                  <a:pt x="757694" y="1183043"/>
                </a:lnTo>
                <a:lnTo>
                  <a:pt x="786180" y="1142873"/>
                </a:lnTo>
                <a:lnTo>
                  <a:pt x="792162" y="1131862"/>
                </a:lnTo>
                <a:lnTo>
                  <a:pt x="797445" y="1120241"/>
                </a:lnTo>
                <a:close/>
              </a:path>
              <a:path w="2098040" h="1381125">
                <a:moveTo>
                  <a:pt x="2097786" y="571500"/>
                </a:moveTo>
                <a:lnTo>
                  <a:pt x="2059139" y="571500"/>
                </a:lnTo>
                <a:lnTo>
                  <a:pt x="2021890" y="584200"/>
                </a:lnTo>
                <a:lnTo>
                  <a:pt x="1984679" y="584200"/>
                </a:lnTo>
                <a:lnTo>
                  <a:pt x="1947443" y="596900"/>
                </a:lnTo>
                <a:lnTo>
                  <a:pt x="1910295" y="596900"/>
                </a:lnTo>
                <a:lnTo>
                  <a:pt x="1873186" y="609600"/>
                </a:lnTo>
                <a:lnTo>
                  <a:pt x="1836127" y="609600"/>
                </a:lnTo>
                <a:lnTo>
                  <a:pt x="1799107" y="622300"/>
                </a:lnTo>
                <a:lnTo>
                  <a:pt x="1761921" y="622300"/>
                </a:lnTo>
                <a:lnTo>
                  <a:pt x="1724672" y="635000"/>
                </a:lnTo>
                <a:lnTo>
                  <a:pt x="1687728" y="635000"/>
                </a:lnTo>
                <a:lnTo>
                  <a:pt x="1651457" y="647700"/>
                </a:lnTo>
                <a:lnTo>
                  <a:pt x="1634363" y="647700"/>
                </a:lnTo>
                <a:lnTo>
                  <a:pt x="1617332" y="660400"/>
                </a:lnTo>
                <a:lnTo>
                  <a:pt x="1600377" y="660400"/>
                </a:lnTo>
                <a:lnTo>
                  <a:pt x="1583524" y="673100"/>
                </a:lnTo>
                <a:lnTo>
                  <a:pt x="1576146" y="647700"/>
                </a:lnTo>
                <a:lnTo>
                  <a:pt x="1566722" y="609600"/>
                </a:lnTo>
                <a:lnTo>
                  <a:pt x="1555254" y="584200"/>
                </a:lnTo>
                <a:lnTo>
                  <a:pt x="1541716" y="558800"/>
                </a:lnTo>
                <a:lnTo>
                  <a:pt x="1516799" y="520700"/>
                </a:lnTo>
                <a:lnTo>
                  <a:pt x="1487614" y="495300"/>
                </a:lnTo>
                <a:lnTo>
                  <a:pt x="1454569" y="457200"/>
                </a:lnTo>
                <a:lnTo>
                  <a:pt x="1418069" y="431800"/>
                </a:lnTo>
                <a:lnTo>
                  <a:pt x="1412328" y="431800"/>
                </a:lnTo>
                <a:lnTo>
                  <a:pt x="1406423" y="419100"/>
                </a:lnTo>
                <a:lnTo>
                  <a:pt x="1402867" y="419100"/>
                </a:lnTo>
                <a:lnTo>
                  <a:pt x="1415402" y="406400"/>
                </a:lnTo>
                <a:lnTo>
                  <a:pt x="1426400" y="406400"/>
                </a:lnTo>
                <a:lnTo>
                  <a:pt x="1437081" y="393700"/>
                </a:lnTo>
                <a:lnTo>
                  <a:pt x="1447469" y="393700"/>
                </a:lnTo>
                <a:lnTo>
                  <a:pt x="1467015" y="368300"/>
                </a:lnTo>
                <a:lnTo>
                  <a:pt x="1484503" y="355600"/>
                </a:lnTo>
                <a:lnTo>
                  <a:pt x="1501101" y="342900"/>
                </a:lnTo>
                <a:lnTo>
                  <a:pt x="1517942" y="317500"/>
                </a:lnTo>
                <a:lnTo>
                  <a:pt x="1535239" y="304800"/>
                </a:lnTo>
                <a:lnTo>
                  <a:pt x="1552397" y="279400"/>
                </a:lnTo>
                <a:lnTo>
                  <a:pt x="1586344" y="254000"/>
                </a:lnTo>
                <a:lnTo>
                  <a:pt x="1602994" y="228600"/>
                </a:lnTo>
                <a:lnTo>
                  <a:pt x="1619707" y="215900"/>
                </a:lnTo>
                <a:lnTo>
                  <a:pt x="1636318" y="190500"/>
                </a:lnTo>
                <a:lnTo>
                  <a:pt x="1652676" y="177800"/>
                </a:lnTo>
                <a:lnTo>
                  <a:pt x="1648536" y="177800"/>
                </a:lnTo>
                <a:lnTo>
                  <a:pt x="1545247" y="241300"/>
                </a:lnTo>
                <a:lnTo>
                  <a:pt x="1524977" y="266700"/>
                </a:lnTo>
                <a:lnTo>
                  <a:pt x="1484820" y="292100"/>
                </a:lnTo>
                <a:lnTo>
                  <a:pt x="1443634" y="317500"/>
                </a:lnTo>
                <a:lnTo>
                  <a:pt x="1423822" y="330200"/>
                </a:lnTo>
                <a:lnTo>
                  <a:pt x="1406067" y="355600"/>
                </a:lnTo>
                <a:lnTo>
                  <a:pt x="1397800" y="368300"/>
                </a:lnTo>
                <a:lnTo>
                  <a:pt x="1389824" y="368300"/>
                </a:lnTo>
                <a:lnTo>
                  <a:pt x="1382166" y="381000"/>
                </a:lnTo>
                <a:lnTo>
                  <a:pt x="1374889" y="393700"/>
                </a:lnTo>
                <a:lnTo>
                  <a:pt x="1369085" y="393700"/>
                </a:lnTo>
                <a:lnTo>
                  <a:pt x="1321676" y="381000"/>
                </a:lnTo>
                <a:lnTo>
                  <a:pt x="1271752" y="355600"/>
                </a:lnTo>
                <a:lnTo>
                  <a:pt x="1219873" y="342900"/>
                </a:lnTo>
                <a:lnTo>
                  <a:pt x="1166647" y="342900"/>
                </a:lnTo>
                <a:lnTo>
                  <a:pt x="1112659" y="330200"/>
                </a:lnTo>
                <a:lnTo>
                  <a:pt x="1060297" y="330200"/>
                </a:lnTo>
                <a:lnTo>
                  <a:pt x="1061808" y="317500"/>
                </a:lnTo>
                <a:lnTo>
                  <a:pt x="1063053" y="317500"/>
                </a:lnTo>
                <a:lnTo>
                  <a:pt x="1064056" y="304800"/>
                </a:lnTo>
                <a:lnTo>
                  <a:pt x="1065326" y="292100"/>
                </a:lnTo>
                <a:lnTo>
                  <a:pt x="1066076" y="279400"/>
                </a:lnTo>
                <a:lnTo>
                  <a:pt x="1066342" y="266700"/>
                </a:lnTo>
                <a:lnTo>
                  <a:pt x="1066215" y="254000"/>
                </a:lnTo>
                <a:lnTo>
                  <a:pt x="1064221" y="241300"/>
                </a:lnTo>
                <a:lnTo>
                  <a:pt x="1059319" y="215900"/>
                </a:lnTo>
                <a:lnTo>
                  <a:pt x="1053147" y="190500"/>
                </a:lnTo>
                <a:lnTo>
                  <a:pt x="1047305" y="165100"/>
                </a:lnTo>
                <a:lnTo>
                  <a:pt x="1042136" y="152400"/>
                </a:lnTo>
                <a:lnTo>
                  <a:pt x="1036764" y="127000"/>
                </a:lnTo>
                <a:lnTo>
                  <a:pt x="1031214" y="101600"/>
                </a:lnTo>
                <a:lnTo>
                  <a:pt x="1025486" y="76200"/>
                </a:lnTo>
                <a:lnTo>
                  <a:pt x="1019390" y="63500"/>
                </a:lnTo>
                <a:lnTo>
                  <a:pt x="1013383" y="38100"/>
                </a:lnTo>
                <a:lnTo>
                  <a:pt x="1007237" y="12700"/>
                </a:lnTo>
                <a:lnTo>
                  <a:pt x="1000721" y="0"/>
                </a:lnTo>
                <a:lnTo>
                  <a:pt x="994867" y="0"/>
                </a:lnTo>
                <a:lnTo>
                  <a:pt x="994892" y="12700"/>
                </a:lnTo>
                <a:lnTo>
                  <a:pt x="995260" y="38100"/>
                </a:lnTo>
                <a:lnTo>
                  <a:pt x="995781" y="63500"/>
                </a:lnTo>
                <a:lnTo>
                  <a:pt x="996200" y="88900"/>
                </a:lnTo>
                <a:lnTo>
                  <a:pt x="997000" y="114300"/>
                </a:lnTo>
                <a:lnTo>
                  <a:pt x="997966" y="127000"/>
                </a:lnTo>
                <a:lnTo>
                  <a:pt x="999134" y="152400"/>
                </a:lnTo>
                <a:lnTo>
                  <a:pt x="1000467" y="177800"/>
                </a:lnTo>
                <a:lnTo>
                  <a:pt x="1001509" y="215900"/>
                </a:lnTo>
                <a:lnTo>
                  <a:pt x="1003134" y="241300"/>
                </a:lnTo>
                <a:lnTo>
                  <a:pt x="1007656" y="266700"/>
                </a:lnTo>
                <a:lnTo>
                  <a:pt x="1010793" y="279400"/>
                </a:lnTo>
                <a:lnTo>
                  <a:pt x="1014323" y="292100"/>
                </a:lnTo>
                <a:lnTo>
                  <a:pt x="1018324" y="304800"/>
                </a:lnTo>
                <a:lnTo>
                  <a:pt x="1022858" y="304800"/>
                </a:lnTo>
                <a:lnTo>
                  <a:pt x="1025829" y="317500"/>
                </a:lnTo>
                <a:lnTo>
                  <a:pt x="1029030" y="330200"/>
                </a:lnTo>
                <a:lnTo>
                  <a:pt x="1032471" y="330200"/>
                </a:lnTo>
                <a:lnTo>
                  <a:pt x="1036180" y="342900"/>
                </a:lnTo>
                <a:lnTo>
                  <a:pt x="988187" y="342900"/>
                </a:lnTo>
                <a:lnTo>
                  <a:pt x="895769" y="368300"/>
                </a:lnTo>
                <a:lnTo>
                  <a:pt x="852144" y="393700"/>
                </a:lnTo>
                <a:lnTo>
                  <a:pt x="810755" y="406400"/>
                </a:lnTo>
                <a:lnTo>
                  <a:pt x="771982" y="431800"/>
                </a:lnTo>
                <a:lnTo>
                  <a:pt x="736244" y="469900"/>
                </a:lnTo>
                <a:lnTo>
                  <a:pt x="731380" y="457200"/>
                </a:lnTo>
                <a:lnTo>
                  <a:pt x="726325" y="457200"/>
                </a:lnTo>
                <a:lnTo>
                  <a:pt x="721131" y="444500"/>
                </a:lnTo>
                <a:lnTo>
                  <a:pt x="715797" y="444500"/>
                </a:lnTo>
                <a:lnTo>
                  <a:pt x="707047" y="431800"/>
                </a:lnTo>
                <a:lnTo>
                  <a:pt x="697992" y="431800"/>
                </a:lnTo>
                <a:lnTo>
                  <a:pt x="688632" y="419100"/>
                </a:lnTo>
                <a:lnTo>
                  <a:pt x="679043" y="406400"/>
                </a:lnTo>
                <a:lnTo>
                  <a:pt x="658799" y="393700"/>
                </a:lnTo>
                <a:lnTo>
                  <a:pt x="636816" y="381000"/>
                </a:lnTo>
                <a:lnTo>
                  <a:pt x="614070" y="368300"/>
                </a:lnTo>
                <a:lnTo>
                  <a:pt x="591527" y="368300"/>
                </a:lnTo>
                <a:lnTo>
                  <a:pt x="569379" y="355600"/>
                </a:lnTo>
                <a:lnTo>
                  <a:pt x="411226" y="266700"/>
                </a:lnTo>
                <a:lnTo>
                  <a:pt x="407708" y="279400"/>
                </a:lnTo>
                <a:lnTo>
                  <a:pt x="465353" y="317500"/>
                </a:lnTo>
                <a:lnTo>
                  <a:pt x="484632" y="342900"/>
                </a:lnTo>
                <a:lnTo>
                  <a:pt x="582777" y="406400"/>
                </a:lnTo>
                <a:lnTo>
                  <a:pt x="602018" y="431800"/>
                </a:lnTo>
                <a:lnTo>
                  <a:pt x="622033" y="444500"/>
                </a:lnTo>
                <a:lnTo>
                  <a:pt x="643775" y="457200"/>
                </a:lnTo>
                <a:lnTo>
                  <a:pt x="666826" y="457200"/>
                </a:lnTo>
                <a:lnTo>
                  <a:pt x="678751" y="469900"/>
                </a:lnTo>
                <a:lnTo>
                  <a:pt x="698068" y="469900"/>
                </a:lnTo>
                <a:lnTo>
                  <a:pt x="705269" y="482600"/>
                </a:lnTo>
                <a:lnTo>
                  <a:pt x="720039" y="482600"/>
                </a:lnTo>
                <a:lnTo>
                  <a:pt x="711377" y="495300"/>
                </a:lnTo>
                <a:lnTo>
                  <a:pt x="707237" y="495300"/>
                </a:lnTo>
                <a:lnTo>
                  <a:pt x="671918" y="533400"/>
                </a:lnTo>
                <a:lnTo>
                  <a:pt x="642632" y="584200"/>
                </a:lnTo>
                <a:lnTo>
                  <a:pt x="619594" y="622300"/>
                </a:lnTo>
                <a:lnTo>
                  <a:pt x="603021" y="673100"/>
                </a:lnTo>
                <a:lnTo>
                  <a:pt x="593128" y="723900"/>
                </a:lnTo>
                <a:lnTo>
                  <a:pt x="568388" y="723900"/>
                </a:lnTo>
                <a:lnTo>
                  <a:pt x="543572" y="711200"/>
                </a:lnTo>
                <a:lnTo>
                  <a:pt x="329641" y="711200"/>
                </a:lnTo>
                <a:lnTo>
                  <a:pt x="288569" y="698500"/>
                </a:lnTo>
                <a:lnTo>
                  <a:pt x="571" y="698500"/>
                </a:lnTo>
                <a:lnTo>
                  <a:pt x="0" y="711200"/>
                </a:lnTo>
                <a:lnTo>
                  <a:pt x="40576" y="711200"/>
                </a:lnTo>
                <a:lnTo>
                  <a:pt x="81178" y="723900"/>
                </a:lnTo>
                <a:lnTo>
                  <a:pt x="162407" y="723900"/>
                </a:lnTo>
                <a:lnTo>
                  <a:pt x="203047" y="736600"/>
                </a:lnTo>
                <a:lnTo>
                  <a:pt x="284391" y="736600"/>
                </a:lnTo>
                <a:lnTo>
                  <a:pt x="325081" y="749300"/>
                </a:lnTo>
                <a:lnTo>
                  <a:pt x="365709" y="749300"/>
                </a:lnTo>
                <a:lnTo>
                  <a:pt x="406323" y="762000"/>
                </a:lnTo>
                <a:lnTo>
                  <a:pt x="590588" y="762000"/>
                </a:lnTo>
                <a:lnTo>
                  <a:pt x="590219" y="774700"/>
                </a:lnTo>
                <a:lnTo>
                  <a:pt x="590296" y="787400"/>
                </a:lnTo>
                <a:lnTo>
                  <a:pt x="598830" y="850900"/>
                </a:lnTo>
                <a:lnTo>
                  <a:pt x="610349" y="889000"/>
                </a:lnTo>
                <a:lnTo>
                  <a:pt x="626313" y="927100"/>
                </a:lnTo>
                <a:lnTo>
                  <a:pt x="646620" y="965200"/>
                </a:lnTo>
                <a:lnTo>
                  <a:pt x="671245" y="1003300"/>
                </a:lnTo>
                <a:lnTo>
                  <a:pt x="699770" y="1028700"/>
                </a:lnTo>
                <a:lnTo>
                  <a:pt x="731786" y="1066800"/>
                </a:lnTo>
                <a:lnTo>
                  <a:pt x="766927" y="1092200"/>
                </a:lnTo>
                <a:lnTo>
                  <a:pt x="810298" y="1117600"/>
                </a:lnTo>
                <a:lnTo>
                  <a:pt x="856716" y="1143000"/>
                </a:lnTo>
                <a:lnTo>
                  <a:pt x="956500" y="1168400"/>
                </a:lnTo>
                <a:lnTo>
                  <a:pt x="1008735" y="1181100"/>
                </a:lnTo>
                <a:lnTo>
                  <a:pt x="1068628" y="1181100"/>
                </a:lnTo>
                <a:lnTo>
                  <a:pt x="1022781" y="1168400"/>
                </a:lnTo>
                <a:lnTo>
                  <a:pt x="977544" y="1168400"/>
                </a:lnTo>
                <a:lnTo>
                  <a:pt x="933411" y="1155700"/>
                </a:lnTo>
                <a:lnTo>
                  <a:pt x="891032" y="1143000"/>
                </a:lnTo>
                <a:lnTo>
                  <a:pt x="850747" y="1130300"/>
                </a:lnTo>
                <a:lnTo>
                  <a:pt x="812901" y="1104900"/>
                </a:lnTo>
                <a:lnTo>
                  <a:pt x="777798" y="1079500"/>
                </a:lnTo>
                <a:lnTo>
                  <a:pt x="736434" y="1041400"/>
                </a:lnTo>
                <a:lnTo>
                  <a:pt x="701357" y="1003300"/>
                </a:lnTo>
                <a:lnTo>
                  <a:pt x="672947" y="952500"/>
                </a:lnTo>
                <a:lnTo>
                  <a:pt x="651535" y="901700"/>
                </a:lnTo>
                <a:lnTo>
                  <a:pt x="637489" y="850900"/>
                </a:lnTo>
                <a:lnTo>
                  <a:pt x="631151" y="800100"/>
                </a:lnTo>
                <a:lnTo>
                  <a:pt x="630593" y="787400"/>
                </a:lnTo>
                <a:lnTo>
                  <a:pt x="630593" y="774700"/>
                </a:lnTo>
                <a:lnTo>
                  <a:pt x="631139" y="762000"/>
                </a:lnTo>
                <a:lnTo>
                  <a:pt x="632218" y="749300"/>
                </a:lnTo>
                <a:lnTo>
                  <a:pt x="654761" y="749300"/>
                </a:lnTo>
                <a:lnTo>
                  <a:pt x="647890" y="736600"/>
                </a:lnTo>
                <a:lnTo>
                  <a:pt x="634111" y="736600"/>
                </a:lnTo>
                <a:lnTo>
                  <a:pt x="644271" y="685800"/>
                </a:lnTo>
                <a:lnTo>
                  <a:pt x="660781" y="647700"/>
                </a:lnTo>
                <a:lnTo>
                  <a:pt x="683399" y="596900"/>
                </a:lnTo>
                <a:lnTo>
                  <a:pt x="711822" y="558800"/>
                </a:lnTo>
                <a:lnTo>
                  <a:pt x="745807" y="520700"/>
                </a:lnTo>
                <a:lnTo>
                  <a:pt x="781329" y="495300"/>
                </a:lnTo>
                <a:lnTo>
                  <a:pt x="820534" y="469900"/>
                </a:lnTo>
                <a:lnTo>
                  <a:pt x="862850" y="444500"/>
                </a:lnTo>
                <a:lnTo>
                  <a:pt x="907732" y="419100"/>
                </a:lnTo>
                <a:lnTo>
                  <a:pt x="1002944" y="393700"/>
                </a:lnTo>
                <a:lnTo>
                  <a:pt x="1180490" y="393700"/>
                </a:lnTo>
                <a:lnTo>
                  <a:pt x="1221562" y="406400"/>
                </a:lnTo>
                <a:lnTo>
                  <a:pt x="1261084" y="419100"/>
                </a:lnTo>
                <a:lnTo>
                  <a:pt x="1298702" y="444500"/>
                </a:lnTo>
                <a:lnTo>
                  <a:pt x="1334071" y="457200"/>
                </a:lnTo>
                <a:lnTo>
                  <a:pt x="1366888" y="482600"/>
                </a:lnTo>
                <a:lnTo>
                  <a:pt x="1406512" y="520700"/>
                </a:lnTo>
                <a:lnTo>
                  <a:pt x="1440446" y="558800"/>
                </a:lnTo>
                <a:lnTo>
                  <a:pt x="1468437" y="596900"/>
                </a:lnTo>
                <a:lnTo>
                  <a:pt x="1490205" y="635000"/>
                </a:lnTo>
                <a:lnTo>
                  <a:pt x="1505508" y="685800"/>
                </a:lnTo>
                <a:lnTo>
                  <a:pt x="1514081" y="736600"/>
                </a:lnTo>
                <a:lnTo>
                  <a:pt x="1516087" y="774700"/>
                </a:lnTo>
                <a:lnTo>
                  <a:pt x="1514182" y="812800"/>
                </a:lnTo>
                <a:lnTo>
                  <a:pt x="1508429" y="850900"/>
                </a:lnTo>
                <a:lnTo>
                  <a:pt x="1498892" y="889000"/>
                </a:lnTo>
                <a:lnTo>
                  <a:pt x="1485684" y="914400"/>
                </a:lnTo>
                <a:lnTo>
                  <a:pt x="1468513" y="952500"/>
                </a:lnTo>
                <a:lnTo>
                  <a:pt x="1447431" y="990600"/>
                </a:lnTo>
                <a:lnTo>
                  <a:pt x="1422450" y="1016000"/>
                </a:lnTo>
                <a:lnTo>
                  <a:pt x="1393723" y="1054100"/>
                </a:lnTo>
                <a:lnTo>
                  <a:pt x="1361630" y="1079500"/>
                </a:lnTo>
                <a:lnTo>
                  <a:pt x="1326388" y="1104900"/>
                </a:lnTo>
                <a:lnTo>
                  <a:pt x="1288224" y="1130300"/>
                </a:lnTo>
                <a:lnTo>
                  <a:pt x="1247381" y="1143000"/>
                </a:lnTo>
                <a:lnTo>
                  <a:pt x="1204480" y="1155700"/>
                </a:lnTo>
                <a:lnTo>
                  <a:pt x="1160043" y="1168400"/>
                </a:lnTo>
                <a:lnTo>
                  <a:pt x="1114577" y="1168400"/>
                </a:lnTo>
                <a:lnTo>
                  <a:pt x="1068628" y="1181100"/>
                </a:lnTo>
                <a:lnTo>
                  <a:pt x="1161618" y="1181100"/>
                </a:lnTo>
                <a:lnTo>
                  <a:pt x="1296885" y="1143000"/>
                </a:lnTo>
                <a:lnTo>
                  <a:pt x="1326388" y="1130300"/>
                </a:lnTo>
                <a:lnTo>
                  <a:pt x="1355039" y="1117600"/>
                </a:lnTo>
                <a:lnTo>
                  <a:pt x="1382712" y="1092200"/>
                </a:lnTo>
                <a:lnTo>
                  <a:pt x="1409268" y="1079500"/>
                </a:lnTo>
                <a:lnTo>
                  <a:pt x="1414551" y="1079500"/>
                </a:lnTo>
                <a:lnTo>
                  <a:pt x="1420063" y="1092200"/>
                </a:lnTo>
                <a:lnTo>
                  <a:pt x="1425778" y="1104900"/>
                </a:lnTo>
                <a:lnTo>
                  <a:pt x="1431658" y="1104900"/>
                </a:lnTo>
                <a:lnTo>
                  <a:pt x="1440408" y="1117600"/>
                </a:lnTo>
                <a:lnTo>
                  <a:pt x="1449476" y="1117600"/>
                </a:lnTo>
                <a:lnTo>
                  <a:pt x="1458823" y="1130300"/>
                </a:lnTo>
                <a:lnTo>
                  <a:pt x="1468424" y="1143000"/>
                </a:lnTo>
                <a:lnTo>
                  <a:pt x="1488655" y="1155700"/>
                </a:lnTo>
                <a:lnTo>
                  <a:pt x="1510639" y="1168400"/>
                </a:lnTo>
                <a:lnTo>
                  <a:pt x="1533385" y="1168400"/>
                </a:lnTo>
                <a:lnTo>
                  <a:pt x="1713280" y="1270000"/>
                </a:lnTo>
                <a:lnTo>
                  <a:pt x="1739747" y="1270000"/>
                </a:lnTo>
                <a:lnTo>
                  <a:pt x="1682115" y="1231900"/>
                </a:lnTo>
                <a:lnTo>
                  <a:pt x="1662823" y="1206500"/>
                </a:lnTo>
                <a:lnTo>
                  <a:pt x="1584134" y="1155700"/>
                </a:lnTo>
                <a:lnTo>
                  <a:pt x="1564678" y="1143000"/>
                </a:lnTo>
                <a:lnTo>
                  <a:pt x="1545437" y="1117600"/>
                </a:lnTo>
                <a:lnTo>
                  <a:pt x="1525435" y="1104900"/>
                </a:lnTo>
                <a:lnTo>
                  <a:pt x="1503680" y="1092200"/>
                </a:lnTo>
                <a:lnTo>
                  <a:pt x="1492275" y="1092200"/>
                </a:lnTo>
                <a:lnTo>
                  <a:pt x="1480629" y="1079500"/>
                </a:lnTo>
                <a:lnTo>
                  <a:pt x="1456461" y="1079500"/>
                </a:lnTo>
                <a:lnTo>
                  <a:pt x="1449158" y="1066800"/>
                </a:lnTo>
                <a:lnTo>
                  <a:pt x="1433550" y="1066800"/>
                </a:lnTo>
                <a:lnTo>
                  <a:pt x="1440548" y="1054100"/>
                </a:lnTo>
                <a:lnTo>
                  <a:pt x="1447419" y="1054100"/>
                </a:lnTo>
                <a:lnTo>
                  <a:pt x="1454150" y="1041400"/>
                </a:lnTo>
                <a:lnTo>
                  <a:pt x="1486471" y="1016000"/>
                </a:lnTo>
                <a:lnTo>
                  <a:pt x="1515313" y="977900"/>
                </a:lnTo>
                <a:lnTo>
                  <a:pt x="1540230" y="939800"/>
                </a:lnTo>
                <a:lnTo>
                  <a:pt x="1560791" y="901700"/>
                </a:lnTo>
                <a:lnTo>
                  <a:pt x="1576387" y="863600"/>
                </a:lnTo>
                <a:lnTo>
                  <a:pt x="1586852" y="812800"/>
                </a:lnTo>
                <a:lnTo>
                  <a:pt x="1592224" y="774700"/>
                </a:lnTo>
                <a:lnTo>
                  <a:pt x="1592516" y="723900"/>
                </a:lnTo>
                <a:lnTo>
                  <a:pt x="1591983" y="723900"/>
                </a:lnTo>
                <a:lnTo>
                  <a:pt x="1591094" y="711200"/>
                </a:lnTo>
                <a:lnTo>
                  <a:pt x="1590014" y="698500"/>
                </a:lnTo>
                <a:lnTo>
                  <a:pt x="1665084" y="698500"/>
                </a:lnTo>
                <a:lnTo>
                  <a:pt x="1738134" y="673100"/>
                </a:lnTo>
                <a:lnTo>
                  <a:pt x="1774037" y="673100"/>
                </a:lnTo>
                <a:lnTo>
                  <a:pt x="1918233" y="622300"/>
                </a:lnTo>
                <a:lnTo>
                  <a:pt x="1954237" y="622300"/>
                </a:lnTo>
                <a:lnTo>
                  <a:pt x="2097786" y="571500"/>
                </a:lnTo>
                <a:close/>
              </a:path>
            </a:pathLst>
          </a:custGeom>
          <a:solidFill>
            <a:srgbClr val="3F58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739073" y="8244242"/>
            <a:ext cx="1759585" cy="499745"/>
          </a:xfrm>
          <a:custGeom>
            <a:avLst/>
            <a:gdLst/>
            <a:ahLst/>
            <a:cxnLst/>
            <a:rect l="l" t="t" r="r" b="b"/>
            <a:pathLst>
              <a:path w="1759584" h="499745">
                <a:moveTo>
                  <a:pt x="1759140" y="499237"/>
                </a:moveTo>
                <a:lnTo>
                  <a:pt x="1640763" y="0"/>
                </a:lnTo>
                <a:lnTo>
                  <a:pt x="1639620" y="2692"/>
                </a:lnTo>
                <a:lnTo>
                  <a:pt x="1633766" y="9207"/>
                </a:lnTo>
                <a:lnTo>
                  <a:pt x="1619516" y="17246"/>
                </a:lnTo>
                <a:lnTo>
                  <a:pt x="1593215" y="24536"/>
                </a:lnTo>
                <a:lnTo>
                  <a:pt x="1551190" y="28752"/>
                </a:lnTo>
                <a:lnTo>
                  <a:pt x="1489773" y="27597"/>
                </a:lnTo>
                <a:lnTo>
                  <a:pt x="1405305" y="18783"/>
                </a:lnTo>
                <a:lnTo>
                  <a:pt x="1294104" y="0"/>
                </a:lnTo>
                <a:lnTo>
                  <a:pt x="1281785" y="31953"/>
                </a:lnTo>
                <a:lnTo>
                  <a:pt x="1240409" y="102717"/>
                </a:lnTo>
                <a:lnTo>
                  <a:pt x="1163345" y="174713"/>
                </a:lnTo>
                <a:lnTo>
                  <a:pt x="1044003" y="210362"/>
                </a:lnTo>
                <a:lnTo>
                  <a:pt x="993940" y="212940"/>
                </a:lnTo>
                <a:lnTo>
                  <a:pt x="950112" y="217449"/>
                </a:lnTo>
                <a:lnTo>
                  <a:pt x="898563" y="0"/>
                </a:lnTo>
                <a:lnTo>
                  <a:pt x="897432" y="2692"/>
                </a:lnTo>
                <a:lnTo>
                  <a:pt x="891565" y="9207"/>
                </a:lnTo>
                <a:lnTo>
                  <a:pt x="877316" y="17246"/>
                </a:lnTo>
                <a:lnTo>
                  <a:pt x="851014" y="24536"/>
                </a:lnTo>
                <a:lnTo>
                  <a:pt x="808990" y="28752"/>
                </a:lnTo>
                <a:lnTo>
                  <a:pt x="747572" y="27597"/>
                </a:lnTo>
                <a:lnTo>
                  <a:pt x="663105" y="18783"/>
                </a:lnTo>
                <a:lnTo>
                  <a:pt x="551916" y="0"/>
                </a:lnTo>
                <a:lnTo>
                  <a:pt x="539584" y="31953"/>
                </a:lnTo>
                <a:lnTo>
                  <a:pt x="498208" y="102717"/>
                </a:lnTo>
                <a:lnTo>
                  <a:pt x="421144" y="174713"/>
                </a:lnTo>
                <a:lnTo>
                  <a:pt x="301802" y="210362"/>
                </a:lnTo>
                <a:lnTo>
                  <a:pt x="251739" y="212940"/>
                </a:lnTo>
                <a:lnTo>
                  <a:pt x="205498" y="217690"/>
                </a:lnTo>
                <a:lnTo>
                  <a:pt x="163296" y="225450"/>
                </a:lnTo>
                <a:lnTo>
                  <a:pt x="125399" y="237096"/>
                </a:lnTo>
                <a:lnTo>
                  <a:pt x="63398" y="275437"/>
                </a:lnTo>
                <a:lnTo>
                  <a:pt x="21386" y="339598"/>
                </a:lnTo>
                <a:lnTo>
                  <a:pt x="8470" y="383501"/>
                </a:lnTo>
                <a:lnTo>
                  <a:pt x="1270" y="436422"/>
                </a:lnTo>
                <a:lnTo>
                  <a:pt x="0" y="499237"/>
                </a:lnTo>
                <a:lnTo>
                  <a:pt x="742200" y="499237"/>
                </a:lnTo>
                <a:lnTo>
                  <a:pt x="1016939" y="499237"/>
                </a:lnTo>
                <a:lnTo>
                  <a:pt x="1759140" y="499237"/>
                </a:lnTo>
                <a:close/>
              </a:path>
            </a:pathLst>
          </a:custGeom>
          <a:solidFill>
            <a:srgbClr val="3F58A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28945" y="2058910"/>
            <a:ext cx="2815787" cy="5359053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2807949" y="3553208"/>
            <a:ext cx="1074420" cy="772160"/>
            <a:chOff x="12807949" y="3553208"/>
            <a:chExt cx="1074420" cy="772160"/>
          </a:xfrm>
        </p:grpSpPr>
        <p:sp>
          <p:nvSpPr>
            <p:cNvPr id="15" name="object 15"/>
            <p:cNvSpPr/>
            <p:nvPr/>
          </p:nvSpPr>
          <p:spPr>
            <a:xfrm>
              <a:off x="13129111" y="3553208"/>
              <a:ext cx="753110" cy="613410"/>
            </a:xfrm>
            <a:custGeom>
              <a:avLst/>
              <a:gdLst/>
              <a:ahLst/>
              <a:cxnLst/>
              <a:rect l="l" t="t" r="r" b="b"/>
              <a:pathLst>
                <a:path w="753109" h="613410">
                  <a:moveTo>
                    <a:pt x="38060" y="612811"/>
                  </a:moveTo>
                  <a:lnTo>
                    <a:pt x="18012" y="612665"/>
                  </a:lnTo>
                  <a:lnTo>
                    <a:pt x="5410" y="604286"/>
                  </a:lnTo>
                  <a:lnTo>
                    <a:pt x="0" y="590146"/>
                  </a:lnTo>
                  <a:lnTo>
                    <a:pt x="4248" y="570539"/>
                  </a:lnTo>
                  <a:lnTo>
                    <a:pt x="37832" y="517557"/>
                  </a:lnTo>
                  <a:lnTo>
                    <a:pt x="65223" y="485498"/>
                  </a:lnTo>
                  <a:lnTo>
                    <a:pt x="98385" y="450605"/>
                  </a:lnTo>
                  <a:lnTo>
                    <a:pt x="136345" y="413536"/>
                  </a:lnTo>
                  <a:lnTo>
                    <a:pt x="178132" y="374950"/>
                  </a:lnTo>
                  <a:lnTo>
                    <a:pt x="222774" y="335504"/>
                  </a:lnTo>
                  <a:lnTo>
                    <a:pt x="269298" y="295857"/>
                  </a:lnTo>
                  <a:lnTo>
                    <a:pt x="316732" y="256668"/>
                  </a:lnTo>
                  <a:lnTo>
                    <a:pt x="364105" y="218593"/>
                  </a:lnTo>
                  <a:lnTo>
                    <a:pt x="410444" y="182293"/>
                  </a:lnTo>
                  <a:lnTo>
                    <a:pt x="454778" y="148424"/>
                  </a:lnTo>
                  <a:lnTo>
                    <a:pt x="496134" y="117646"/>
                  </a:lnTo>
                  <a:lnTo>
                    <a:pt x="533541" y="90616"/>
                  </a:lnTo>
                  <a:lnTo>
                    <a:pt x="646110" y="21777"/>
                  </a:lnTo>
                  <a:lnTo>
                    <a:pt x="711198" y="0"/>
                  </a:lnTo>
                  <a:lnTo>
                    <a:pt x="741177" y="3158"/>
                  </a:lnTo>
                  <a:lnTo>
                    <a:pt x="748421" y="9127"/>
                  </a:lnTo>
                  <a:lnTo>
                    <a:pt x="752653" y="17507"/>
                  </a:lnTo>
                  <a:lnTo>
                    <a:pt x="749165" y="47470"/>
                  </a:lnTo>
                  <a:lnTo>
                    <a:pt x="713676" y="106254"/>
                  </a:lnTo>
                  <a:lnTo>
                    <a:pt x="621907" y="201095"/>
                  </a:lnTo>
                  <a:lnTo>
                    <a:pt x="587362" y="231701"/>
                  </a:lnTo>
                  <a:lnTo>
                    <a:pt x="548297" y="265343"/>
                  </a:lnTo>
                  <a:lnTo>
                    <a:pt x="505566" y="301215"/>
                  </a:lnTo>
                  <a:lnTo>
                    <a:pt x="460025" y="338513"/>
                  </a:lnTo>
                  <a:lnTo>
                    <a:pt x="412527" y="376431"/>
                  </a:lnTo>
                  <a:lnTo>
                    <a:pt x="363929" y="414165"/>
                  </a:lnTo>
                  <a:lnTo>
                    <a:pt x="315084" y="450910"/>
                  </a:lnTo>
                  <a:lnTo>
                    <a:pt x="266847" y="485860"/>
                  </a:lnTo>
                  <a:lnTo>
                    <a:pt x="220073" y="518212"/>
                  </a:lnTo>
                  <a:lnTo>
                    <a:pt x="175617" y="547159"/>
                  </a:lnTo>
                  <a:lnTo>
                    <a:pt x="134333" y="571898"/>
                  </a:lnTo>
                  <a:lnTo>
                    <a:pt x="97075" y="591623"/>
                  </a:lnTo>
                  <a:lnTo>
                    <a:pt x="38060" y="612811"/>
                  </a:lnTo>
                  <a:close/>
                </a:path>
              </a:pathLst>
            </a:custGeom>
            <a:solidFill>
              <a:srgbClr val="3C1D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807949" y="4103477"/>
              <a:ext cx="362585" cy="222250"/>
            </a:xfrm>
            <a:custGeom>
              <a:avLst/>
              <a:gdLst/>
              <a:ahLst/>
              <a:cxnLst/>
              <a:rect l="l" t="t" r="r" b="b"/>
              <a:pathLst>
                <a:path w="362584" h="222250">
                  <a:moveTo>
                    <a:pt x="121211" y="221790"/>
                  </a:moveTo>
                  <a:lnTo>
                    <a:pt x="35576" y="209756"/>
                  </a:lnTo>
                  <a:lnTo>
                    <a:pt x="0" y="200704"/>
                  </a:lnTo>
                  <a:lnTo>
                    <a:pt x="16368" y="192069"/>
                  </a:lnTo>
                  <a:lnTo>
                    <a:pt x="57860" y="165872"/>
                  </a:lnTo>
                  <a:lnTo>
                    <a:pt x="113057" y="121672"/>
                  </a:lnTo>
                  <a:lnTo>
                    <a:pt x="170542" y="59031"/>
                  </a:lnTo>
                  <a:lnTo>
                    <a:pt x="227055" y="11330"/>
                  </a:lnTo>
                  <a:lnTo>
                    <a:pt x="280115" y="0"/>
                  </a:lnTo>
                  <a:lnTo>
                    <a:pt x="319470" y="6671"/>
                  </a:lnTo>
                  <a:lnTo>
                    <a:pt x="334866" y="12977"/>
                  </a:lnTo>
                  <a:lnTo>
                    <a:pt x="345742" y="21810"/>
                  </a:lnTo>
                  <a:lnTo>
                    <a:pt x="362303" y="49124"/>
                  </a:lnTo>
                  <a:lnTo>
                    <a:pt x="360451" y="96138"/>
                  </a:lnTo>
                  <a:lnTo>
                    <a:pt x="316087" y="164074"/>
                  </a:lnTo>
                  <a:lnTo>
                    <a:pt x="225262" y="214124"/>
                  </a:lnTo>
                  <a:lnTo>
                    <a:pt x="121211" y="221790"/>
                  </a:lnTo>
                  <a:close/>
                </a:path>
              </a:pathLst>
            </a:custGeom>
            <a:solidFill>
              <a:srgbClr val="D54E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14651" y="3780330"/>
              <a:ext cx="227174" cy="15902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3268655" y="3682547"/>
              <a:ext cx="340995" cy="276860"/>
            </a:xfrm>
            <a:custGeom>
              <a:avLst/>
              <a:gdLst/>
              <a:ahLst/>
              <a:cxnLst/>
              <a:rect l="l" t="t" r="r" b="b"/>
              <a:pathLst>
                <a:path w="340994" h="276860">
                  <a:moveTo>
                    <a:pt x="0" y="276813"/>
                  </a:moveTo>
                  <a:lnTo>
                    <a:pt x="170387" y="0"/>
                  </a:lnTo>
                  <a:lnTo>
                    <a:pt x="340789" y="0"/>
                  </a:lnTo>
                  <a:lnTo>
                    <a:pt x="230597" y="117963"/>
                  </a:lnTo>
                  <a:lnTo>
                    <a:pt x="119778" y="204817"/>
                  </a:lnTo>
                  <a:lnTo>
                    <a:pt x="34267" y="258465"/>
                  </a:lnTo>
                  <a:lnTo>
                    <a:pt x="0" y="276813"/>
                  </a:lnTo>
                  <a:close/>
                </a:path>
              </a:pathLst>
            </a:custGeom>
            <a:solidFill>
              <a:srgbClr val="EC9E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5476459" y="8454294"/>
            <a:ext cx="213360" cy="289560"/>
          </a:xfrm>
          <a:custGeom>
            <a:avLst/>
            <a:gdLst/>
            <a:ahLst/>
            <a:cxnLst/>
            <a:rect l="l" t="t" r="r" b="b"/>
            <a:pathLst>
              <a:path w="213359" h="289559">
                <a:moveTo>
                  <a:pt x="7796" y="289205"/>
                </a:moveTo>
                <a:lnTo>
                  <a:pt x="1874" y="289191"/>
                </a:lnTo>
                <a:lnTo>
                  <a:pt x="693" y="277027"/>
                </a:lnTo>
                <a:lnTo>
                  <a:pt x="78" y="264863"/>
                </a:lnTo>
                <a:lnTo>
                  <a:pt x="0" y="252685"/>
                </a:lnTo>
                <a:lnTo>
                  <a:pt x="1104" y="228246"/>
                </a:lnTo>
                <a:lnTo>
                  <a:pt x="2194" y="215998"/>
                </a:lnTo>
                <a:lnTo>
                  <a:pt x="3690" y="203746"/>
                </a:lnTo>
                <a:lnTo>
                  <a:pt x="6773" y="183277"/>
                </a:lnTo>
                <a:lnTo>
                  <a:pt x="10941" y="167153"/>
                </a:lnTo>
                <a:lnTo>
                  <a:pt x="12724" y="158965"/>
                </a:lnTo>
                <a:lnTo>
                  <a:pt x="35694" y="101860"/>
                </a:lnTo>
                <a:lnTo>
                  <a:pt x="67630" y="51857"/>
                </a:lnTo>
                <a:lnTo>
                  <a:pt x="97132" y="24357"/>
                </a:lnTo>
                <a:lnTo>
                  <a:pt x="105006" y="19947"/>
                </a:lnTo>
                <a:lnTo>
                  <a:pt x="121171" y="12034"/>
                </a:lnTo>
                <a:lnTo>
                  <a:pt x="166158" y="356"/>
                </a:lnTo>
                <a:lnTo>
                  <a:pt x="172768" y="0"/>
                </a:lnTo>
                <a:lnTo>
                  <a:pt x="186073" y="467"/>
                </a:lnTo>
                <a:lnTo>
                  <a:pt x="199243" y="1898"/>
                </a:lnTo>
                <a:lnTo>
                  <a:pt x="205737" y="2965"/>
                </a:lnTo>
                <a:lnTo>
                  <a:pt x="212193" y="4456"/>
                </a:lnTo>
                <a:lnTo>
                  <a:pt x="213302" y="10256"/>
                </a:lnTo>
                <a:lnTo>
                  <a:pt x="193536" y="26400"/>
                </a:lnTo>
                <a:lnTo>
                  <a:pt x="157432" y="53447"/>
                </a:lnTo>
                <a:lnTo>
                  <a:pt x="138718" y="69414"/>
                </a:lnTo>
                <a:lnTo>
                  <a:pt x="135869" y="71310"/>
                </a:lnTo>
                <a:lnTo>
                  <a:pt x="122999" y="82560"/>
                </a:lnTo>
                <a:lnTo>
                  <a:pt x="111700" y="90496"/>
                </a:lnTo>
                <a:lnTo>
                  <a:pt x="109258" y="92967"/>
                </a:lnTo>
                <a:lnTo>
                  <a:pt x="92837" y="106409"/>
                </a:lnTo>
                <a:lnTo>
                  <a:pt x="87840" y="111493"/>
                </a:lnTo>
                <a:lnTo>
                  <a:pt x="78352" y="122378"/>
                </a:lnTo>
                <a:lnTo>
                  <a:pt x="73300" y="127616"/>
                </a:lnTo>
                <a:lnTo>
                  <a:pt x="69889" y="134190"/>
                </a:lnTo>
                <a:lnTo>
                  <a:pt x="61103" y="145988"/>
                </a:lnTo>
                <a:lnTo>
                  <a:pt x="53945" y="159021"/>
                </a:lnTo>
                <a:lnTo>
                  <a:pt x="46338" y="171957"/>
                </a:lnTo>
                <a:lnTo>
                  <a:pt x="40050" y="185707"/>
                </a:lnTo>
                <a:lnTo>
                  <a:pt x="36541" y="192505"/>
                </a:lnTo>
                <a:lnTo>
                  <a:pt x="33958" y="199696"/>
                </a:lnTo>
                <a:lnTo>
                  <a:pt x="25542" y="221205"/>
                </a:lnTo>
                <a:lnTo>
                  <a:pt x="18409" y="243392"/>
                </a:lnTo>
                <a:lnTo>
                  <a:pt x="12510" y="266108"/>
                </a:lnTo>
                <a:lnTo>
                  <a:pt x="7796" y="289205"/>
                </a:lnTo>
                <a:close/>
              </a:path>
            </a:pathLst>
          </a:custGeom>
          <a:solidFill>
            <a:srgbClr val="3C1D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63732" y="5879702"/>
            <a:ext cx="3815715" cy="2912110"/>
          </a:xfrm>
          <a:custGeom>
            <a:avLst/>
            <a:gdLst/>
            <a:ahLst/>
            <a:cxnLst/>
            <a:rect l="l" t="t" r="r" b="b"/>
            <a:pathLst>
              <a:path w="3815715" h="2912109">
                <a:moveTo>
                  <a:pt x="1495509" y="2912105"/>
                </a:moveTo>
                <a:lnTo>
                  <a:pt x="1457767" y="2906499"/>
                </a:lnTo>
                <a:lnTo>
                  <a:pt x="1388651" y="2876737"/>
                </a:lnTo>
                <a:lnTo>
                  <a:pt x="1358836" y="2851951"/>
                </a:lnTo>
                <a:lnTo>
                  <a:pt x="1333222" y="2820143"/>
                </a:lnTo>
                <a:lnTo>
                  <a:pt x="1312588" y="2780998"/>
                </a:lnTo>
                <a:lnTo>
                  <a:pt x="1300335" y="2742852"/>
                </a:lnTo>
                <a:lnTo>
                  <a:pt x="1292141" y="2701385"/>
                </a:lnTo>
                <a:lnTo>
                  <a:pt x="1279609" y="2615304"/>
                </a:lnTo>
                <a:lnTo>
                  <a:pt x="1271111" y="2574096"/>
                </a:lnTo>
                <a:lnTo>
                  <a:pt x="1258352" y="2536382"/>
                </a:lnTo>
                <a:lnTo>
                  <a:pt x="1211728" y="2478246"/>
                </a:lnTo>
                <a:lnTo>
                  <a:pt x="1173704" y="2461232"/>
                </a:lnTo>
                <a:lnTo>
                  <a:pt x="1131139" y="2455878"/>
                </a:lnTo>
                <a:lnTo>
                  <a:pt x="1091030" y="2462657"/>
                </a:lnTo>
                <a:lnTo>
                  <a:pt x="1053124" y="2479404"/>
                </a:lnTo>
                <a:lnTo>
                  <a:pt x="1017173" y="2503955"/>
                </a:lnTo>
                <a:lnTo>
                  <a:pt x="982924" y="2534147"/>
                </a:lnTo>
                <a:lnTo>
                  <a:pt x="950129" y="2567815"/>
                </a:lnTo>
                <a:lnTo>
                  <a:pt x="887897" y="2636922"/>
                </a:lnTo>
                <a:lnTo>
                  <a:pt x="857959" y="2668033"/>
                </a:lnTo>
                <a:lnTo>
                  <a:pt x="828472" y="2693964"/>
                </a:lnTo>
                <a:lnTo>
                  <a:pt x="786203" y="2724334"/>
                </a:lnTo>
                <a:lnTo>
                  <a:pt x="743751" y="2749788"/>
                </a:lnTo>
                <a:lnTo>
                  <a:pt x="701629" y="2769623"/>
                </a:lnTo>
                <a:lnTo>
                  <a:pt x="659596" y="2783321"/>
                </a:lnTo>
                <a:lnTo>
                  <a:pt x="617761" y="2790200"/>
                </a:lnTo>
                <a:lnTo>
                  <a:pt x="576229" y="2789577"/>
                </a:lnTo>
                <a:lnTo>
                  <a:pt x="535107" y="2780770"/>
                </a:lnTo>
                <a:lnTo>
                  <a:pt x="494503" y="2763098"/>
                </a:lnTo>
                <a:lnTo>
                  <a:pt x="454524" y="2735878"/>
                </a:lnTo>
                <a:lnTo>
                  <a:pt x="415275" y="2698427"/>
                </a:lnTo>
                <a:lnTo>
                  <a:pt x="382353" y="2657052"/>
                </a:lnTo>
                <a:lnTo>
                  <a:pt x="360767" y="2618677"/>
                </a:lnTo>
                <a:lnTo>
                  <a:pt x="347712" y="2550516"/>
                </a:lnTo>
                <a:lnTo>
                  <a:pt x="354299" y="2520523"/>
                </a:lnTo>
                <a:lnTo>
                  <a:pt x="388843" y="2468192"/>
                </a:lnTo>
                <a:lnTo>
                  <a:pt x="445397" y="2425379"/>
                </a:lnTo>
                <a:lnTo>
                  <a:pt x="479498" y="2407282"/>
                </a:lnTo>
                <a:lnTo>
                  <a:pt x="516184" y="2391253"/>
                </a:lnTo>
                <a:lnTo>
                  <a:pt x="554485" y="2377189"/>
                </a:lnTo>
                <a:lnTo>
                  <a:pt x="593427" y="2364986"/>
                </a:lnTo>
                <a:lnTo>
                  <a:pt x="632039" y="2354541"/>
                </a:lnTo>
                <a:lnTo>
                  <a:pt x="669349" y="2345750"/>
                </a:lnTo>
                <a:lnTo>
                  <a:pt x="714900" y="2332727"/>
                </a:lnTo>
                <a:lnTo>
                  <a:pt x="760612" y="2313914"/>
                </a:lnTo>
                <a:lnTo>
                  <a:pt x="805587" y="2289852"/>
                </a:lnTo>
                <a:lnTo>
                  <a:pt x="848927" y="2261084"/>
                </a:lnTo>
                <a:lnTo>
                  <a:pt x="889735" y="2228152"/>
                </a:lnTo>
                <a:lnTo>
                  <a:pt x="927112" y="2191597"/>
                </a:lnTo>
                <a:lnTo>
                  <a:pt x="960161" y="2151960"/>
                </a:lnTo>
                <a:lnTo>
                  <a:pt x="987983" y="2109785"/>
                </a:lnTo>
                <a:lnTo>
                  <a:pt x="1009681" y="2065613"/>
                </a:lnTo>
                <a:lnTo>
                  <a:pt x="1024358" y="2019985"/>
                </a:lnTo>
                <a:lnTo>
                  <a:pt x="1032307" y="1973223"/>
                </a:lnTo>
                <a:lnTo>
                  <a:pt x="1033873" y="1927598"/>
                </a:lnTo>
                <a:lnTo>
                  <a:pt x="1029000" y="1883575"/>
                </a:lnTo>
                <a:lnTo>
                  <a:pt x="1017636" y="1841616"/>
                </a:lnTo>
                <a:lnTo>
                  <a:pt x="999727" y="1802184"/>
                </a:lnTo>
                <a:lnTo>
                  <a:pt x="975218" y="1765743"/>
                </a:lnTo>
                <a:lnTo>
                  <a:pt x="944056" y="1732756"/>
                </a:lnTo>
                <a:lnTo>
                  <a:pt x="906188" y="1703686"/>
                </a:lnTo>
                <a:lnTo>
                  <a:pt x="861558" y="1678996"/>
                </a:lnTo>
                <a:lnTo>
                  <a:pt x="785012" y="1641078"/>
                </a:lnTo>
                <a:lnTo>
                  <a:pt x="745495" y="1624723"/>
                </a:lnTo>
                <a:lnTo>
                  <a:pt x="704731" y="1614269"/>
                </a:lnTo>
                <a:lnTo>
                  <a:pt x="663406" y="1610529"/>
                </a:lnTo>
                <a:lnTo>
                  <a:pt x="621912" y="1610479"/>
                </a:lnTo>
                <a:lnTo>
                  <a:pt x="580360" y="1611769"/>
                </a:lnTo>
                <a:lnTo>
                  <a:pt x="538861" y="1612050"/>
                </a:lnTo>
                <a:lnTo>
                  <a:pt x="484742" y="1613973"/>
                </a:lnTo>
                <a:lnTo>
                  <a:pt x="433799" y="1621471"/>
                </a:lnTo>
                <a:lnTo>
                  <a:pt x="384192" y="1632883"/>
                </a:lnTo>
                <a:lnTo>
                  <a:pt x="281628" y="1660818"/>
                </a:lnTo>
                <a:lnTo>
                  <a:pt x="233259" y="1667420"/>
                </a:lnTo>
                <a:lnTo>
                  <a:pt x="182827" y="1663586"/>
                </a:lnTo>
                <a:lnTo>
                  <a:pt x="133283" y="1649924"/>
                </a:lnTo>
                <a:lnTo>
                  <a:pt x="87580" y="1627042"/>
                </a:lnTo>
                <a:lnTo>
                  <a:pt x="48670" y="1595550"/>
                </a:lnTo>
                <a:lnTo>
                  <a:pt x="19505" y="1556057"/>
                </a:lnTo>
                <a:lnTo>
                  <a:pt x="3058" y="1509915"/>
                </a:lnTo>
                <a:lnTo>
                  <a:pt x="0" y="1461408"/>
                </a:lnTo>
                <a:lnTo>
                  <a:pt x="8476" y="1412972"/>
                </a:lnTo>
                <a:lnTo>
                  <a:pt x="26634" y="1367043"/>
                </a:lnTo>
                <a:lnTo>
                  <a:pt x="52617" y="1326060"/>
                </a:lnTo>
                <a:lnTo>
                  <a:pt x="89929" y="1285291"/>
                </a:lnTo>
                <a:lnTo>
                  <a:pt x="130443" y="1255031"/>
                </a:lnTo>
                <a:lnTo>
                  <a:pt x="174856" y="1234505"/>
                </a:lnTo>
                <a:lnTo>
                  <a:pt x="223863" y="1222935"/>
                </a:lnTo>
                <a:lnTo>
                  <a:pt x="278158" y="1219545"/>
                </a:lnTo>
                <a:lnTo>
                  <a:pt x="308955" y="1222391"/>
                </a:lnTo>
                <a:lnTo>
                  <a:pt x="377295" y="1241555"/>
                </a:lnTo>
                <a:lnTo>
                  <a:pt x="414248" y="1256365"/>
                </a:lnTo>
                <a:lnTo>
                  <a:pt x="452663" y="1273657"/>
                </a:lnTo>
                <a:lnTo>
                  <a:pt x="492246" y="1292677"/>
                </a:lnTo>
                <a:lnTo>
                  <a:pt x="573736" y="1332888"/>
                </a:lnTo>
                <a:lnTo>
                  <a:pt x="615054" y="1352572"/>
                </a:lnTo>
                <a:lnTo>
                  <a:pt x="656361" y="1370971"/>
                </a:lnTo>
                <a:lnTo>
                  <a:pt x="697363" y="1387331"/>
                </a:lnTo>
                <a:lnTo>
                  <a:pt x="737764" y="1400899"/>
                </a:lnTo>
                <a:lnTo>
                  <a:pt x="777270" y="1410923"/>
                </a:lnTo>
                <a:lnTo>
                  <a:pt x="815587" y="1416647"/>
                </a:lnTo>
                <a:lnTo>
                  <a:pt x="852419" y="1417320"/>
                </a:lnTo>
                <a:lnTo>
                  <a:pt x="887472" y="1412188"/>
                </a:lnTo>
                <a:lnTo>
                  <a:pt x="951064" y="1381494"/>
                </a:lnTo>
                <a:lnTo>
                  <a:pt x="979012" y="1354425"/>
                </a:lnTo>
                <a:lnTo>
                  <a:pt x="1004003" y="1318539"/>
                </a:lnTo>
                <a:lnTo>
                  <a:pt x="1022078" y="1255473"/>
                </a:lnTo>
                <a:lnTo>
                  <a:pt x="1019715" y="1221945"/>
                </a:lnTo>
                <a:lnTo>
                  <a:pt x="995753" y="1151760"/>
                </a:lnTo>
                <a:lnTo>
                  <a:pt x="975582" y="1115449"/>
                </a:lnTo>
                <a:lnTo>
                  <a:pt x="950900" y="1078557"/>
                </a:lnTo>
                <a:lnTo>
                  <a:pt x="922422" y="1041256"/>
                </a:lnTo>
                <a:lnTo>
                  <a:pt x="890860" y="1003718"/>
                </a:lnTo>
                <a:lnTo>
                  <a:pt x="856928" y="966117"/>
                </a:lnTo>
                <a:lnTo>
                  <a:pt x="821339" y="928626"/>
                </a:lnTo>
                <a:lnTo>
                  <a:pt x="784806" y="891417"/>
                </a:lnTo>
                <a:lnTo>
                  <a:pt x="711763" y="818537"/>
                </a:lnTo>
                <a:lnTo>
                  <a:pt x="676678" y="783212"/>
                </a:lnTo>
                <a:lnTo>
                  <a:pt x="643503" y="748861"/>
                </a:lnTo>
                <a:lnTo>
                  <a:pt x="612950" y="715655"/>
                </a:lnTo>
                <a:lnTo>
                  <a:pt x="585732" y="683769"/>
                </a:lnTo>
                <a:lnTo>
                  <a:pt x="562564" y="653375"/>
                </a:lnTo>
                <a:lnTo>
                  <a:pt x="531225" y="597753"/>
                </a:lnTo>
                <a:lnTo>
                  <a:pt x="518090" y="558824"/>
                </a:lnTo>
                <a:lnTo>
                  <a:pt x="507301" y="516445"/>
                </a:lnTo>
                <a:lnTo>
                  <a:pt x="499169" y="471427"/>
                </a:lnTo>
                <a:lnTo>
                  <a:pt x="494004" y="424584"/>
                </a:lnTo>
                <a:lnTo>
                  <a:pt x="492118" y="376727"/>
                </a:lnTo>
                <a:lnTo>
                  <a:pt x="493821" y="328669"/>
                </a:lnTo>
                <a:lnTo>
                  <a:pt x="499424" y="281221"/>
                </a:lnTo>
                <a:lnTo>
                  <a:pt x="509236" y="235197"/>
                </a:lnTo>
                <a:lnTo>
                  <a:pt x="523570" y="191409"/>
                </a:lnTo>
                <a:lnTo>
                  <a:pt x="542736" y="150668"/>
                </a:lnTo>
                <a:lnTo>
                  <a:pt x="567043" y="113787"/>
                </a:lnTo>
                <a:lnTo>
                  <a:pt x="596804" y="81579"/>
                </a:lnTo>
                <a:lnTo>
                  <a:pt x="632328" y="54855"/>
                </a:lnTo>
                <a:lnTo>
                  <a:pt x="671997" y="32950"/>
                </a:lnTo>
                <a:lnTo>
                  <a:pt x="710213" y="16786"/>
                </a:lnTo>
                <a:lnTo>
                  <a:pt x="747014" y="6088"/>
                </a:lnTo>
                <a:lnTo>
                  <a:pt x="816526" y="0"/>
                </a:lnTo>
                <a:lnTo>
                  <a:pt x="849311" y="4062"/>
                </a:lnTo>
                <a:lnTo>
                  <a:pt x="911131" y="25034"/>
                </a:lnTo>
                <a:lnTo>
                  <a:pt x="968202" y="61314"/>
                </a:lnTo>
                <a:lnTo>
                  <a:pt x="1020826" y="110714"/>
                </a:lnTo>
                <a:lnTo>
                  <a:pt x="1069305" y="171049"/>
                </a:lnTo>
                <a:lnTo>
                  <a:pt x="1092086" y="204634"/>
                </a:lnTo>
                <a:lnTo>
                  <a:pt x="1113943" y="240133"/>
                </a:lnTo>
                <a:lnTo>
                  <a:pt x="1134916" y="277272"/>
                </a:lnTo>
                <a:lnTo>
                  <a:pt x="1155042" y="315778"/>
                </a:lnTo>
                <a:lnTo>
                  <a:pt x="1174359" y="355378"/>
                </a:lnTo>
                <a:lnTo>
                  <a:pt x="1192905" y="395798"/>
                </a:lnTo>
                <a:lnTo>
                  <a:pt x="1210717" y="436766"/>
                </a:lnTo>
                <a:lnTo>
                  <a:pt x="1227833" y="478007"/>
                </a:lnTo>
                <a:lnTo>
                  <a:pt x="1244292" y="519249"/>
                </a:lnTo>
                <a:lnTo>
                  <a:pt x="1260131" y="560219"/>
                </a:lnTo>
                <a:lnTo>
                  <a:pt x="1290100" y="640246"/>
                </a:lnTo>
                <a:lnTo>
                  <a:pt x="1331350" y="751409"/>
                </a:lnTo>
                <a:lnTo>
                  <a:pt x="1344263" y="785003"/>
                </a:lnTo>
                <a:lnTo>
                  <a:pt x="1369062" y="845360"/>
                </a:lnTo>
                <a:lnTo>
                  <a:pt x="1392743" y="894787"/>
                </a:lnTo>
                <a:lnTo>
                  <a:pt x="1421303" y="946209"/>
                </a:lnTo>
                <a:lnTo>
                  <a:pt x="1448764" y="992212"/>
                </a:lnTo>
                <a:lnTo>
                  <a:pt x="1475168" y="1032980"/>
                </a:lnTo>
                <a:lnTo>
                  <a:pt x="1500560" y="1068701"/>
                </a:lnTo>
                <a:lnTo>
                  <a:pt x="1524983" y="1099563"/>
                </a:lnTo>
                <a:lnTo>
                  <a:pt x="1571098" y="1147455"/>
                </a:lnTo>
                <a:lnTo>
                  <a:pt x="1613865" y="1178152"/>
                </a:lnTo>
                <a:lnTo>
                  <a:pt x="1653633" y="1193150"/>
                </a:lnTo>
                <a:lnTo>
                  <a:pt x="1672502" y="1195229"/>
                </a:lnTo>
                <a:lnTo>
                  <a:pt x="1690753" y="1193945"/>
                </a:lnTo>
                <a:lnTo>
                  <a:pt x="1742232" y="1171779"/>
                </a:lnTo>
                <a:lnTo>
                  <a:pt x="1774262" y="1143612"/>
                </a:lnTo>
                <a:lnTo>
                  <a:pt x="1804869" y="1106478"/>
                </a:lnTo>
                <a:lnTo>
                  <a:pt x="1834403" y="1061873"/>
                </a:lnTo>
                <a:lnTo>
                  <a:pt x="1863215" y="1011293"/>
                </a:lnTo>
                <a:lnTo>
                  <a:pt x="1891655" y="956235"/>
                </a:lnTo>
                <a:lnTo>
                  <a:pt x="1920073" y="898194"/>
                </a:lnTo>
                <a:lnTo>
                  <a:pt x="1963424" y="808812"/>
                </a:lnTo>
                <a:lnTo>
                  <a:pt x="1978243" y="779148"/>
                </a:lnTo>
                <a:lnTo>
                  <a:pt x="2008695" y="721135"/>
                </a:lnTo>
                <a:lnTo>
                  <a:pt x="2040527" y="666124"/>
                </a:lnTo>
                <a:lnTo>
                  <a:pt x="2074087" y="615611"/>
                </a:lnTo>
                <a:lnTo>
                  <a:pt x="2109727" y="571091"/>
                </a:lnTo>
                <a:lnTo>
                  <a:pt x="2147795" y="534061"/>
                </a:lnTo>
                <a:lnTo>
                  <a:pt x="2212163" y="492008"/>
                </a:lnTo>
                <a:lnTo>
                  <a:pt x="2257692" y="471388"/>
                </a:lnTo>
                <a:lnTo>
                  <a:pt x="2303665" y="456980"/>
                </a:lnTo>
                <a:lnTo>
                  <a:pt x="2349309" y="448806"/>
                </a:lnTo>
                <a:lnTo>
                  <a:pt x="2393851" y="446884"/>
                </a:lnTo>
                <a:lnTo>
                  <a:pt x="2436519" y="451237"/>
                </a:lnTo>
                <a:lnTo>
                  <a:pt x="2476541" y="461883"/>
                </a:lnTo>
                <a:lnTo>
                  <a:pt x="2513144" y="478843"/>
                </a:lnTo>
                <a:lnTo>
                  <a:pt x="2545555" y="502137"/>
                </a:lnTo>
                <a:lnTo>
                  <a:pt x="2573003" y="531786"/>
                </a:lnTo>
                <a:lnTo>
                  <a:pt x="2594713" y="567810"/>
                </a:lnTo>
                <a:lnTo>
                  <a:pt x="2609915" y="610229"/>
                </a:lnTo>
                <a:lnTo>
                  <a:pt x="2617015" y="654364"/>
                </a:lnTo>
                <a:lnTo>
                  <a:pt x="2615830" y="696603"/>
                </a:lnTo>
                <a:lnTo>
                  <a:pt x="2607353" y="737080"/>
                </a:lnTo>
                <a:lnTo>
                  <a:pt x="2592575" y="775931"/>
                </a:lnTo>
                <a:lnTo>
                  <a:pt x="2572487" y="813290"/>
                </a:lnTo>
                <a:lnTo>
                  <a:pt x="2548083" y="849291"/>
                </a:lnTo>
                <a:lnTo>
                  <a:pt x="2520354" y="884069"/>
                </a:lnTo>
                <a:lnTo>
                  <a:pt x="2490291" y="917759"/>
                </a:lnTo>
                <a:lnTo>
                  <a:pt x="2458886" y="950496"/>
                </a:lnTo>
                <a:lnTo>
                  <a:pt x="2396020" y="1013646"/>
                </a:lnTo>
                <a:lnTo>
                  <a:pt x="2366542" y="1044329"/>
                </a:lnTo>
                <a:lnTo>
                  <a:pt x="2339689" y="1074597"/>
                </a:lnTo>
                <a:lnTo>
                  <a:pt x="2297830" y="1134426"/>
                </a:lnTo>
                <a:lnTo>
                  <a:pt x="2278376" y="1194210"/>
                </a:lnTo>
                <a:lnTo>
                  <a:pt x="2279530" y="1224422"/>
                </a:lnTo>
                <a:lnTo>
                  <a:pt x="2299717" y="1290395"/>
                </a:lnTo>
                <a:lnTo>
                  <a:pt x="2334416" y="1346022"/>
                </a:lnTo>
                <a:lnTo>
                  <a:pt x="2382125" y="1392330"/>
                </a:lnTo>
                <a:lnTo>
                  <a:pt x="2441338" y="1430345"/>
                </a:lnTo>
                <a:lnTo>
                  <a:pt x="2510551" y="1461093"/>
                </a:lnTo>
                <a:lnTo>
                  <a:pt x="2548437" y="1474063"/>
                </a:lnTo>
                <a:lnTo>
                  <a:pt x="2588260" y="1485601"/>
                </a:lnTo>
                <a:lnTo>
                  <a:pt x="2629830" y="1495836"/>
                </a:lnTo>
                <a:lnTo>
                  <a:pt x="2672960" y="1504895"/>
                </a:lnTo>
                <a:lnTo>
                  <a:pt x="2717461" y="1512908"/>
                </a:lnTo>
                <a:lnTo>
                  <a:pt x="2763146" y="1520002"/>
                </a:lnTo>
                <a:lnTo>
                  <a:pt x="2809827" y="1526305"/>
                </a:lnTo>
                <a:lnTo>
                  <a:pt x="2857315" y="1531947"/>
                </a:lnTo>
                <a:lnTo>
                  <a:pt x="2905422" y="1537055"/>
                </a:lnTo>
                <a:lnTo>
                  <a:pt x="2953961" y="1541757"/>
                </a:lnTo>
                <a:lnTo>
                  <a:pt x="3148669" y="1559077"/>
                </a:lnTo>
                <a:lnTo>
                  <a:pt x="3196544" y="1563677"/>
                </a:lnTo>
                <a:lnTo>
                  <a:pt x="3243722" y="1568640"/>
                </a:lnTo>
                <a:lnTo>
                  <a:pt x="3290015" y="1574097"/>
                </a:lnTo>
                <a:lnTo>
                  <a:pt x="3335235" y="1580174"/>
                </a:lnTo>
                <a:lnTo>
                  <a:pt x="3379194" y="1587000"/>
                </a:lnTo>
                <a:lnTo>
                  <a:pt x="3421703" y="1594704"/>
                </a:lnTo>
                <a:lnTo>
                  <a:pt x="3462576" y="1603413"/>
                </a:lnTo>
                <a:lnTo>
                  <a:pt x="3501623" y="1613257"/>
                </a:lnTo>
                <a:lnTo>
                  <a:pt x="3538656" y="1624362"/>
                </a:lnTo>
                <a:lnTo>
                  <a:pt x="3605931" y="1650874"/>
                </a:lnTo>
                <a:lnTo>
                  <a:pt x="3662896" y="1683974"/>
                </a:lnTo>
                <a:lnTo>
                  <a:pt x="3726097" y="1741287"/>
                </a:lnTo>
                <a:lnTo>
                  <a:pt x="3758097" y="1779032"/>
                </a:lnTo>
                <a:lnTo>
                  <a:pt x="3783047" y="1817200"/>
                </a:lnTo>
                <a:lnTo>
                  <a:pt x="3800951" y="1856441"/>
                </a:lnTo>
                <a:lnTo>
                  <a:pt x="3811812" y="1897403"/>
                </a:lnTo>
                <a:lnTo>
                  <a:pt x="3815635" y="1940737"/>
                </a:lnTo>
                <a:lnTo>
                  <a:pt x="3812425" y="1987092"/>
                </a:lnTo>
                <a:lnTo>
                  <a:pt x="3802185" y="2037116"/>
                </a:lnTo>
                <a:lnTo>
                  <a:pt x="3784920" y="2091460"/>
                </a:lnTo>
                <a:lnTo>
                  <a:pt x="3763336" y="2143342"/>
                </a:lnTo>
                <a:lnTo>
                  <a:pt x="3739486" y="2187784"/>
                </a:lnTo>
                <a:lnTo>
                  <a:pt x="3713482" y="2225253"/>
                </a:lnTo>
                <a:lnTo>
                  <a:pt x="3685432" y="2256214"/>
                </a:lnTo>
                <a:lnTo>
                  <a:pt x="3655448" y="2281136"/>
                </a:lnTo>
                <a:lnTo>
                  <a:pt x="3590116" y="2314726"/>
                </a:lnTo>
                <a:lnTo>
                  <a:pt x="3518367" y="2329760"/>
                </a:lnTo>
                <a:lnTo>
                  <a:pt x="3480361" y="2331485"/>
                </a:lnTo>
                <a:lnTo>
                  <a:pt x="3441081" y="2329972"/>
                </a:lnTo>
                <a:lnTo>
                  <a:pt x="3400638" y="2325687"/>
                </a:lnTo>
                <a:lnTo>
                  <a:pt x="3359141" y="2319097"/>
                </a:lnTo>
                <a:lnTo>
                  <a:pt x="3316700" y="2310669"/>
                </a:lnTo>
                <a:lnTo>
                  <a:pt x="3273426" y="2300870"/>
                </a:lnTo>
                <a:lnTo>
                  <a:pt x="3229430" y="2290166"/>
                </a:lnTo>
                <a:lnTo>
                  <a:pt x="3139707" y="2267915"/>
                </a:lnTo>
                <a:lnTo>
                  <a:pt x="3089698" y="2254458"/>
                </a:lnTo>
                <a:lnTo>
                  <a:pt x="3039821" y="2239104"/>
                </a:lnTo>
                <a:lnTo>
                  <a:pt x="2989922" y="2223093"/>
                </a:lnTo>
                <a:lnTo>
                  <a:pt x="2939847" y="2207668"/>
                </a:lnTo>
                <a:lnTo>
                  <a:pt x="2889439" y="2194067"/>
                </a:lnTo>
                <a:lnTo>
                  <a:pt x="2838545" y="2183532"/>
                </a:lnTo>
                <a:lnTo>
                  <a:pt x="2787008" y="2177304"/>
                </a:lnTo>
                <a:lnTo>
                  <a:pt x="2734675" y="2176623"/>
                </a:lnTo>
                <a:lnTo>
                  <a:pt x="2686955" y="2182450"/>
                </a:lnTo>
                <a:lnTo>
                  <a:pt x="2640040" y="2196883"/>
                </a:lnTo>
                <a:lnTo>
                  <a:pt x="2598897" y="2221968"/>
                </a:lnTo>
                <a:lnTo>
                  <a:pt x="2568496" y="2259748"/>
                </a:lnTo>
                <a:lnTo>
                  <a:pt x="2556286" y="2305294"/>
                </a:lnTo>
                <a:lnTo>
                  <a:pt x="2565306" y="2346253"/>
                </a:lnTo>
                <a:lnTo>
                  <a:pt x="2588524" y="2383764"/>
                </a:lnTo>
                <a:lnTo>
                  <a:pt x="2618907" y="2418968"/>
                </a:lnTo>
                <a:lnTo>
                  <a:pt x="2649425" y="2453001"/>
                </a:lnTo>
                <a:lnTo>
                  <a:pt x="2675467" y="2491854"/>
                </a:lnTo>
                <a:lnTo>
                  <a:pt x="2693591" y="2535718"/>
                </a:lnTo>
                <a:lnTo>
                  <a:pt x="2702878" y="2582388"/>
                </a:lnTo>
                <a:lnTo>
                  <a:pt x="2702407" y="2629662"/>
                </a:lnTo>
                <a:lnTo>
                  <a:pt x="2691260" y="2675338"/>
                </a:lnTo>
                <a:lnTo>
                  <a:pt x="2668516" y="2717212"/>
                </a:lnTo>
                <a:lnTo>
                  <a:pt x="2634801" y="2755152"/>
                </a:lnTo>
                <a:lnTo>
                  <a:pt x="2596682" y="2784114"/>
                </a:lnTo>
                <a:lnTo>
                  <a:pt x="2555271" y="2803932"/>
                </a:lnTo>
                <a:lnTo>
                  <a:pt x="2511679" y="2814435"/>
                </a:lnTo>
                <a:lnTo>
                  <a:pt x="2467020" y="2815458"/>
                </a:lnTo>
                <a:lnTo>
                  <a:pt x="2422405" y="2806831"/>
                </a:lnTo>
                <a:lnTo>
                  <a:pt x="2378946" y="2788386"/>
                </a:lnTo>
                <a:lnTo>
                  <a:pt x="2337757" y="2759955"/>
                </a:lnTo>
                <a:lnTo>
                  <a:pt x="2294053" y="2706390"/>
                </a:lnTo>
                <a:lnTo>
                  <a:pt x="2275752" y="2672398"/>
                </a:lnTo>
                <a:lnTo>
                  <a:pt x="2259034" y="2634968"/>
                </a:lnTo>
                <a:lnTo>
                  <a:pt x="2243312" y="2595129"/>
                </a:lnTo>
                <a:lnTo>
                  <a:pt x="2212501" y="2512329"/>
                </a:lnTo>
                <a:lnTo>
                  <a:pt x="2196236" y="2471423"/>
                </a:lnTo>
                <a:lnTo>
                  <a:pt x="2178615" y="2432215"/>
                </a:lnTo>
                <a:lnTo>
                  <a:pt x="2159049" y="2395733"/>
                </a:lnTo>
                <a:lnTo>
                  <a:pt x="2136951" y="2363004"/>
                </a:lnTo>
                <a:lnTo>
                  <a:pt x="2082804" y="2312913"/>
                </a:lnTo>
                <a:lnTo>
                  <a:pt x="2011470" y="2290160"/>
                </a:lnTo>
                <a:lnTo>
                  <a:pt x="1967888" y="2291602"/>
                </a:lnTo>
                <a:lnTo>
                  <a:pt x="1927688" y="2302270"/>
                </a:lnTo>
                <a:lnTo>
                  <a:pt x="1871368" y="2347827"/>
                </a:lnTo>
                <a:lnTo>
                  <a:pt x="1839953" y="2417497"/>
                </a:lnTo>
                <a:lnTo>
                  <a:pt x="1830883" y="2458306"/>
                </a:lnTo>
                <a:lnTo>
                  <a:pt x="1824798" y="2501461"/>
                </a:lnTo>
                <a:lnTo>
                  <a:pt x="1820616" y="2545733"/>
                </a:lnTo>
                <a:lnTo>
                  <a:pt x="1817257" y="2589897"/>
                </a:lnTo>
                <a:lnTo>
                  <a:pt x="1813640" y="2632725"/>
                </a:lnTo>
                <a:lnTo>
                  <a:pt x="1808684" y="2672988"/>
                </a:lnTo>
                <a:lnTo>
                  <a:pt x="1790435" y="2740913"/>
                </a:lnTo>
                <a:lnTo>
                  <a:pt x="1770996" y="2775861"/>
                </a:lnTo>
                <a:lnTo>
                  <a:pt x="1746406" y="2807562"/>
                </a:lnTo>
                <a:lnTo>
                  <a:pt x="1717444" y="2835700"/>
                </a:lnTo>
                <a:lnTo>
                  <a:pt x="1684890" y="2859961"/>
                </a:lnTo>
                <a:lnTo>
                  <a:pt x="1649522" y="2880031"/>
                </a:lnTo>
                <a:lnTo>
                  <a:pt x="1612121" y="2895595"/>
                </a:lnTo>
                <a:lnTo>
                  <a:pt x="1573466" y="2906338"/>
                </a:lnTo>
                <a:lnTo>
                  <a:pt x="1534335" y="2911947"/>
                </a:lnTo>
                <a:lnTo>
                  <a:pt x="1495509" y="2912105"/>
                </a:lnTo>
                <a:close/>
              </a:path>
            </a:pathLst>
          </a:custGeom>
          <a:solidFill>
            <a:srgbClr val="F4B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0" y="0"/>
            <a:ext cx="11512550" cy="9732645"/>
            <a:chOff x="0" y="0"/>
            <a:chExt cx="11512550" cy="9732645"/>
          </a:xfrm>
        </p:grpSpPr>
        <p:sp>
          <p:nvSpPr>
            <p:cNvPr id="22" name="object 22"/>
            <p:cNvSpPr/>
            <p:nvPr/>
          </p:nvSpPr>
          <p:spPr>
            <a:xfrm>
              <a:off x="10565109" y="9261409"/>
              <a:ext cx="471170" cy="471170"/>
            </a:xfrm>
            <a:custGeom>
              <a:avLst/>
              <a:gdLst/>
              <a:ahLst/>
              <a:cxnLst/>
              <a:rect l="l" t="t" r="r" b="b"/>
              <a:pathLst>
                <a:path w="471170" h="471170">
                  <a:moveTo>
                    <a:pt x="217423" y="470686"/>
                  </a:moveTo>
                  <a:lnTo>
                    <a:pt x="171768" y="462636"/>
                  </a:lnTo>
                  <a:lnTo>
                    <a:pt x="127311" y="445132"/>
                  </a:lnTo>
                  <a:lnTo>
                    <a:pt x="87227" y="419073"/>
                  </a:lnTo>
                  <a:lnTo>
                    <a:pt x="54143" y="386557"/>
                  </a:lnTo>
                  <a:lnTo>
                    <a:pt x="28469" y="348859"/>
                  </a:lnTo>
                  <a:lnTo>
                    <a:pt x="10614" y="307254"/>
                  </a:lnTo>
                  <a:lnTo>
                    <a:pt x="988" y="263018"/>
                  </a:lnTo>
                  <a:lnTo>
                    <a:pt x="0" y="217426"/>
                  </a:lnTo>
                  <a:lnTo>
                    <a:pt x="8059" y="171754"/>
                  </a:lnTo>
                  <a:lnTo>
                    <a:pt x="25575" y="127275"/>
                  </a:lnTo>
                  <a:lnTo>
                    <a:pt x="51617" y="87208"/>
                  </a:lnTo>
                  <a:lnTo>
                    <a:pt x="84119" y="54133"/>
                  </a:lnTo>
                  <a:lnTo>
                    <a:pt x="121805" y="28463"/>
                  </a:lnTo>
                  <a:lnTo>
                    <a:pt x="163399" y="10609"/>
                  </a:lnTo>
                  <a:lnTo>
                    <a:pt x="207626" y="984"/>
                  </a:lnTo>
                  <a:lnTo>
                    <a:pt x="253210" y="0"/>
                  </a:lnTo>
                  <a:lnTo>
                    <a:pt x="298875" y="8067"/>
                  </a:lnTo>
                  <a:lnTo>
                    <a:pt x="343345" y="25598"/>
                  </a:lnTo>
                  <a:lnTo>
                    <a:pt x="383427" y="51623"/>
                  </a:lnTo>
                  <a:lnTo>
                    <a:pt x="416506" y="84115"/>
                  </a:lnTo>
                  <a:lnTo>
                    <a:pt x="442173" y="121795"/>
                  </a:lnTo>
                  <a:lnTo>
                    <a:pt x="460020" y="163387"/>
                  </a:lnTo>
                  <a:lnTo>
                    <a:pt x="469638" y="207613"/>
                  </a:lnTo>
                  <a:lnTo>
                    <a:pt x="470618" y="253196"/>
                  </a:lnTo>
                  <a:lnTo>
                    <a:pt x="462551" y="298860"/>
                  </a:lnTo>
                  <a:lnTo>
                    <a:pt x="445028" y="343325"/>
                  </a:lnTo>
                  <a:lnTo>
                    <a:pt x="418991" y="383424"/>
                  </a:lnTo>
                  <a:lnTo>
                    <a:pt x="386493" y="416519"/>
                  </a:lnTo>
                  <a:lnTo>
                    <a:pt x="348811" y="442200"/>
                  </a:lnTo>
                  <a:lnTo>
                    <a:pt x="307221" y="460061"/>
                  </a:lnTo>
                  <a:lnTo>
                    <a:pt x="262999" y="469692"/>
                  </a:lnTo>
                  <a:lnTo>
                    <a:pt x="217423" y="470686"/>
                  </a:lnTo>
                  <a:close/>
                </a:path>
              </a:pathLst>
            </a:custGeom>
            <a:solidFill>
              <a:srgbClr val="F4B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512325" cy="9525039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716810" y="1992944"/>
            <a:ext cx="8520430" cy="4978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73355" algn="ctr">
              <a:lnSpc>
                <a:spcPct val="116100"/>
              </a:lnSpc>
              <a:spcBef>
                <a:spcPts val="95"/>
              </a:spcBef>
            </a:pPr>
            <a:r>
              <a:rPr sz="5600" spc="-180" dirty="0">
                <a:latin typeface="Georgia"/>
                <a:cs typeface="Georgia"/>
              </a:rPr>
              <a:t>Для</a:t>
            </a:r>
            <a:r>
              <a:rPr sz="5600" spc="-5" dirty="0">
                <a:latin typeface="Georgia"/>
                <a:cs typeface="Georgia"/>
              </a:rPr>
              <a:t> </a:t>
            </a:r>
            <a:r>
              <a:rPr sz="5600" spc="85" dirty="0">
                <a:latin typeface="Georgia"/>
                <a:cs typeface="Georgia"/>
              </a:rPr>
              <a:t>терапії</a:t>
            </a:r>
            <a:r>
              <a:rPr sz="5600" dirty="0">
                <a:latin typeface="Georgia"/>
                <a:cs typeface="Georgia"/>
              </a:rPr>
              <a:t> </a:t>
            </a:r>
            <a:r>
              <a:rPr sz="5600" spc="60" dirty="0">
                <a:latin typeface="Georgia"/>
                <a:cs typeface="Georgia"/>
              </a:rPr>
              <a:t>підходить </a:t>
            </a:r>
            <a:r>
              <a:rPr sz="5600" spc="65" dirty="0">
                <a:latin typeface="Georgia"/>
                <a:cs typeface="Georgia"/>
              </a:rPr>
              <a:t> </a:t>
            </a:r>
            <a:r>
              <a:rPr sz="5600" spc="35" dirty="0">
                <a:latin typeface="Georgia"/>
                <a:cs typeface="Georgia"/>
              </a:rPr>
              <a:t>будь-яка </a:t>
            </a:r>
            <a:r>
              <a:rPr sz="5600" spc="20" dirty="0">
                <a:latin typeface="Georgia"/>
                <a:cs typeface="Georgia"/>
              </a:rPr>
              <a:t>творча </a:t>
            </a:r>
            <a:r>
              <a:rPr sz="5600" spc="25" dirty="0">
                <a:latin typeface="Georgia"/>
                <a:cs typeface="Georgia"/>
              </a:rPr>
              <a:t> </a:t>
            </a:r>
            <a:r>
              <a:rPr sz="5600" spc="20" dirty="0">
                <a:latin typeface="Georgia"/>
                <a:cs typeface="Georgia"/>
              </a:rPr>
              <a:t>діяльність, </a:t>
            </a:r>
            <a:r>
              <a:rPr sz="5600" spc="-25" dirty="0">
                <a:latin typeface="Georgia"/>
                <a:cs typeface="Georgia"/>
              </a:rPr>
              <a:t>що </a:t>
            </a:r>
            <a:r>
              <a:rPr sz="5600" spc="25" dirty="0">
                <a:latin typeface="Georgia"/>
                <a:cs typeface="Georgia"/>
              </a:rPr>
              <a:t>допомагає </a:t>
            </a:r>
            <a:r>
              <a:rPr sz="5600" spc="-1340" dirty="0">
                <a:latin typeface="Georgia"/>
                <a:cs typeface="Georgia"/>
              </a:rPr>
              <a:t> </a:t>
            </a:r>
            <a:r>
              <a:rPr sz="5600" spc="20" dirty="0">
                <a:latin typeface="Georgia"/>
                <a:cs typeface="Georgia"/>
              </a:rPr>
              <a:t>проявити </a:t>
            </a:r>
            <a:r>
              <a:rPr sz="5600" spc="70" dirty="0">
                <a:latin typeface="Georgia"/>
                <a:cs typeface="Georgia"/>
              </a:rPr>
              <a:t>та </a:t>
            </a:r>
            <a:r>
              <a:rPr sz="5600" spc="15" dirty="0">
                <a:latin typeface="Georgia"/>
                <a:cs typeface="Georgia"/>
              </a:rPr>
              <a:t>висловити </a:t>
            </a:r>
            <a:r>
              <a:rPr sz="5600" spc="20" dirty="0">
                <a:latin typeface="Georgia"/>
                <a:cs typeface="Georgia"/>
              </a:rPr>
              <a:t> </a:t>
            </a:r>
            <a:r>
              <a:rPr sz="5600" spc="120" dirty="0">
                <a:latin typeface="Georgia"/>
                <a:cs typeface="Georgia"/>
              </a:rPr>
              <a:t>свої</a:t>
            </a:r>
            <a:r>
              <a:rPr sz="5600" dirty="0">
                <a:latin typeface="Georgia"/>
                <a:cs typeface="Georgia"/>
              </a:rPr>
              <a:t> </a:t>
            </a:r>
            <a:r>
              <a:rPr sz="5600" spc="100" dirty="0">
                <a:latin typeface="Georgia"/>
                <a:cs typeface="Georgia"/>
              </a:rPr>
              <a:t>емоції.</a:t>
            </a:r>
            <a:endParaRPr sz="5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60650" y="2931899"/>
            <a:ext cx="4724399" cy="63245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35681" y="290737"/>
            <a:ext cx="10014585" cy="257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100"/>
              </a:lnSpc>
              <a:spcBef>
                <a:spcPts val="100"/>
              </a:spcBef>
            </a:pPr>
            <a:r>
              <a:rPr sz="4850" spc="40" dirty="0"/>
              <a:t>Арт</a:t>
            </a:r>
            <a:r>
              <a:rPr sz="4850" dirty="0"/>
              <a:t> </a:t>
            </a:r>
            <a:r>
              <a:rPr sz="4850" spc="240" dirty="0"/>
              <a:t>-</a:t>
            </a:r>
            <a:r>
              <a:rPr sz="4850" spc="5" dirty="0"/>
              <a:t> </a:t>
            </a:r>
            <a:r>
              <a:rPr sz="4850" spc="20" dirty="0"/>
              <a:t>терапія,</a:t>
            </a:r>
            <a:r>
              <a:rPr sz="4850" spc="5" dirty="0"/>
              <a:t> </a:t>
            </a:r>
            <a:r>
              <a:rPr sz="4850" spc="-80" dirty="0"/>
              <a:t>як</a:t>
            </a:r>
            <a:r>
              <a:rPr sz="4850" spc="5" dirty="0"/>
              <a:t> </a:t>
            </a:r>
            <a:r>
              <a:rPr sz="4850" spc="35" dirty="0"/>
              <a:t>і</a:t>
            </a:r>
            <a:r>
              <a:rPr sz="4850" dirty="0"/>
              <a:t> </a:t>
            </a:r>
            <a:r>
              <a:rPr sz="4850" spc="35" dirty="0"/>
              <a:t>будь</a:t>
            </a:r>
            <a:r>
              <a:rPr sz="4850" spc="5" dirty="0"/>
              <a:t> </a:t>
            </a:r>
            <a:r>
              <a:rPr sz="4850" spc="-55" dirty="0"/>
              <a:t>яка</a:t>
            </a:r>
            <a:r>
              <a:rPr sz="4850" spc="5" dirty="0"/>
              <a:t> </a:t>
            </a:r>
            <a:r>
              <a:rPr sz="4850" spc="15" dirty="0"/>
              <a:t>терапія </a:t>
            </a:r>
            <a:r>
              <a:rPr sz="4850" spc="-1155" dirty="0"/>
              <a:t> </a:t>
            </a:r>
            <a:r>
              <a:rPr sz="4850" spc="-30" dirty="0"/>
              <a:t>може </a:t>
            </a:r>
            <a:r>
              <a:rPr sz="4850" spc="-5" dirty="0"/>
              <a:t>зашкодити </a:t>
            </a:r>
            <a:r>
              <a:rPr sz="4850" spc="75" dirty="0"/>
              <a:t>тому </a:t>
            </a:r>
            <a:r>
              <a:rPr sz="4850" spc="-15" dirty="0"/>
              <a:t>слід </a:t>
            </a:r>
            <a:r>
              <a:rPr sz="4850" spc="-10" dirty="0"/>
              <a:t> </a:t>
            </a:r>
            <a:r>
              <a:rPr sz="4850" spc="40" dirty="0"/>
              <a:t>дотримуватись</a:t>
            </a:r>
            <a:r>
              <a:rPr sz="4850" spc="-5" dirty="0"/>
              <a:t> </a:t>
            </a:r>
            <a:r>
              <a:rPr sz="4850" spc="35" dirty="0"/>
              <a:t>певних</a:t>
            </a:r>
            <a:r>
              <a:rPr sz="4850" dirty="0"/>
              <a:t> </a:t>
            </a:r>
            <a:r>
              <a:rPr sz="4850" spc="-30" dirty="0"/>
              <a:t>правил</a:t>
            </a:r>
            <a:endParaRPr sz="485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2122" y="293188"/>
            <a:ext cx="4695824" cy="52482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87945" y="5739458"/>
            <a:ext cx="11913870" cy="35388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i="1" spc="-20" dirty="0">
                <a:latin typeface="Arial"/>
                <a:cs typeface="Arial"/>
              </a:rPr>
              <a:t>Необхідно</a:t>
            </a:r>
            <a:r>
              <a:rPr sz="3600" i="1" spc="-70" dirty="0">
                <a:latin typeface="Arial"/>
                <a:cs typeface="Arial"/>
              </a:rPr>
              <a:t> </a:t>
            </a:r>
            <a:r>
              <a:rPr sz="3600" i="1" spc="50" dirty="0">
                <a:latin typeface="Arial"/>
                <a:cs typeface="Arial"/>
              </a:rPr>
              <a:t>створити</a:t>
            </a:r>
            <a:r>
              <a:rPr sz="3600" i="1" spc="-70" dirty="0">
                <a:latin typeface="Arial"/>
                <a:cs typeface="Arial"/>
              </a:rPr>
              <a:t> </a:t>
            </a:r>
            <a:r>
              <a:rPr sz="3600" i="1" spc="-10" dirty="0">
                <a:latin typeface="Arial"/>
                <a:cs typeface="Arial"/>
              </a:rPr>
              <a:t>комфортні</a:t>
            </a:r>
            <a:r>
              <a:rPr sz="3600" i="1" spc="-65" dirty="0">
                <a:latin typeface="Arial"/>
                <a:cs typeface="Arial"/>
              </a:rPr>
              <a:t> </a:t>
            </a:r>
            <a:r>
              <a:rPr sz="3600" i="1" spc="5" dirty="0">
                <a:latin typeface="Arial"/>
                <a:cs typeface="Arial"/>
              </a:rPr>
              <a:t>умови</a:t>
            </a:r>
            <a:r>
              <a:rPr sz="3600" i="1" spc="-70" dirty="0">
                <a:latin typeface="Arial"/>
                <a:cs typeface="Arial"/>
              </a:rPr>
              <a:t> </a:t>
            </a:r>
            <a:r>
              <a:rPr sz="3600" i="1" spc="-30" dirty="0">
                <a:latin typeface="Arial"/>
                <a:cs typeface="Arial"/>
              </a:rPr>
              <a:t>для</a:t>
            </a:r>
            <a:r>
              <a:rPr sz="3600" i="1" spc="-70" dirty="0">
                <a:latin typeface="Arial"/>
                <a:cs typeface="Arial"/>
              </a:rPr>
              <a:t> </a:t>
            </a:r>
            <a:r>
              <a:rPr sz="3600" i="1" spc="55" dirty="0">
                <a:latin typeface="Arial"/>
                <a:cs typeface="Arial"/>
              </a:rPr>
              <a:t>творчості</a:t>
            </a:r>
            <a:endParaRPr sz="3600">
              <a:latin typeface="Arial"/>
              <a:cs typeface="Arial"/>
            </a:endParaRPr>
          </a:p>
          <a:p>
            <a:pPr marL="880744" marR="635635" indent="-186690">
              <a:lnSpc>
                <a:spcPct val="204599"/>
              </a:lnSpc>
            </a:pPr>
            <a:r>
              <a:rPr sz="3700" i="1" spc="-40" dirty="0">
                <a:latin typeface="Arial"/>
                <a:cs typeface="Arial"/>
              </a:rPr>
              <a:t>Забезпечити </a:t>
            </a:r>
            <a:r>
              <a:rPr sz="3700" i="1" spc="75" dirty="0">
                <a:latin typeface="Arial"/>
                <a:cs typeface="Arial"/>
              </a:rPr>
              <a:t>різноманітними </a:t>
            </a:r>
            <a:r>
              <a:rPr sz="3700" i="1" spc="15" dirty="0">
                <a:latin typeface="Arial"/>
                <a:cs typeface="Arial"/>
              </a:rPr>
              <a:t>матеріалами </a:t>
            </a:r>
            <a:r>
              <a:rPr sz="3700" i="1" spc="20" dirty="0">
                <a:latin typeface="Arial"/>
                <a:cs typeface="Arial"/>
              </a:rPr>
              <a:t> </a:t>
            </a:r>
            <a:r>
              <a:rPr sz="3700" i="1" spc="5" dirty="0">
                <a:latin typeface="Arial"/>
                <a:cs typeface="Arial"/>
              </a:rPr>
              <a:t>Організувати</a:t>
            </a:r>
            <a:r>
              <a:rPr sz="3700" i="1" spc="-80" dirty="0">
                <a:latin typeface="Arial"/>
                <a:cs typeface="Arial"/>
              </a:rPr>
              <a:t> </a:t>
            </a:r>
            <a:r>
              <a:rPr sz="3700" i="1" spc="45" dirty="0">
                <a:latin typeface="Arial"/>
                <a:cs typeface="Arial"/>
              </a:rPr>
              <a:t>простір</a:t>
            </a:r>
            <a:r>
              <a:rPr sz="3700" i="1" spc="-80" dirty="0">
                <a:latin typeface="Arial"/>
                <a:cs typeface="Arial"/>
              </a:rPr>
              <a:t> </a:t>
            </a:r>
            <a:r>
              <a:rPr sz="3700" i="1" spc="-35" dirty="0">
                <a:latin typeface="Arial"/>
                <a:cs typeface="Arial"/>
              </a:rPr>
              <a:t>для</a:t>
            </a:r>
            <a:r>
              <a:rPr sz="3700" i="1" spc="-80" dirty="0">
                <a:latin typeface="Arial"/>
                <a:cs typeface="Arial"/>
              </a:rPr>
              <a:t> </a:t>
            </a:r>
            <a:r>
              <a:rPr sz="3700" i="1" spc="20" dirty="0">
                <a:latin typeface="Arial"/>
                <a:cs typeface="Arial"/>
              </a:rPr>
              <a:t>систематичної</a:t>
            </a:r>
            <a:r>
              <a:rPr sz="3700" i="1" spc="-75" dirty="0">
                <a:latin typeface="Arial"/>
                <a:cs typeface="Arial"/>
              </a:rPr>
              <a:t> </a:t>
            </a:r>
            <a:r>
              <a:rPr sz="3700" i="1" spc="85" dirty="0">
                <a:latin typeface="Arial"/>
                <a:cs typeface="Arial"/>
              </a:rPr>
              <a:t>та</a:t>
            </a:r>
            <a:endParaRPr sz="3700">
              <a:latin typeface="Arial"/>
              <a:cs typeface="Arial"/>
            </a:endParaRPr>
          </a:p>
          <a:p>
            <a:pPr marL="114935" algn="ctr">
              <a:lnSpc>
                <a:spcPct val="100000"/>
              </a:lnSpc>
              <a:spcBef>
                <a:spcPts val="735"/>
              </a:spcBef>
            </a:pPr>
            <a:r>
              <a:rPr sz="3700" i="1" spc="60" dirty="0">
                <a:latin typeface="Arial"/>
                <a:cs typeface="Arial"/>
              </a:rPr>
              <a:t>планомірної</a:t>
            </a:r>
            <a:r>
              <a:rPr sz="3700" i="1" spc="-85" dirty="0">
                <a:latin typeface="Arial"/>
                <a:cs typeface="Arial"/>
              </a:rPr>
              <a:t> </a:t>
            </a:r>
            <a:r>
              <a:rPr sz="3700" i="1" spc="35" dirty="0">
                <a:latin typeface="Arial"/>
                <a:cs typeface="Arial"/>
              </a:rPr>
              <a:t>роботи</a:t>
            </a:r>
            <a:endParaRPr sz="3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7229" y="581210"/>
            <a:ext cx="5842370" cy="5651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13128" y="2645766"/>
            <a:ext cx="5381624" cy="28574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580307" y="5503510"/>
            <a:ext cx="7835265" cy="4549775"/>
            <a:chOff x="3580307" y="5503510"/>
            <a:chExt cx="7835265" cy="454977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0307" y="7338506"/>
              <a:ext cx="5305424" cy="27146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9739" y="5503510"/>
              <a:ext cx="4105274" cy="213359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56191" y="5803415"/>
            <a:ext cx="3803265" cy="40894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433868" y="997700"/>
            <a:ext cx="8653780" cy="1343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650" b="1" spc="1285" dirty="0">
                <a:latin typeface="Times New Roman"/>
                <a:cs typeface="Times New Roman"/>
              </a:rPr>
              <a:t>форми</a:t>
            </a:r>
            <a:r>
              <a:rPr sz="8650" b="1" spc="-310" dirty="0">
                <a:latin typeface="Times New Roman"/>
                <a:cs typeface="Times New Roman"/>
              </a:rPr>
              <a:t> </a:t>
            </a:r>
            <a:r>
              <a:rPr sz="8650" b="1" spc="1090" dirty="0">
                <a:latin typeface="Times New Roman"/>
                <a:cs typeface="Times New Roman"/>
              </a:rPr>
              <a:t>роботи</a:t>
            </a:r>
            <a:endParaRPr sz="86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64089" y="3580946"/>
            <a:ext cx="8601710" cy="5500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42485">
              <a:lnSpc>
                <a:spcPct val="100000"/>
              </a:lnSpc>
              <a:spcBef>
                <a:spcPts val="100"/>
              </a:spcBef>
            </a:pPr>
            <a:r>
              <a:rPr sz="4800" spc="15" dirty="0">
                <a:latin typeface="Georgia"/>
                <a:cs typeface="Georgia"/>
              </a:rPr>
              <a:t>індивідуальні</a:t>
            </a:r>
            <a:endParaRPr sz="48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63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200">
              <a:latin typeface="Georgia"/>
              <a:cs typeface="Georgia"/>
            </a:endParaRPr>
          </a:p>
          <a:p>
            <a:pPr marL="758190" algn="ctr">
              <a:lnSpc>
                <a:spcPct val="100000"/>
              </a:lnSpc>
            </a:pPr>
            <a:r>
              <a:rPr sz="5450" spc="40" dirty="0">
                <a:latin typeface="Georgia"/>
                <a:cs typeface="Georgia"/>
              </a:rPr>
              <a:t>групові</a:t>
            </a:r>
            <a:endParaRPr sz="54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1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5200" spc="45" dirty="0">
                <a:latin typeface="Georgia"/>
                <a:cs typeface="Georgia"/>
              </a:rPr>
              <a:t>сімейні</a:t>
            </a:r>
            <a:endParaRPr sz="5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967" y="218368"/>
            <a:ext cx="7134224" cy="585182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2358085" y="8928494"/>
            <a:ext cx="4552315" cy="1073150"/>
          </a:xfrm>
          <a:custGeom>
            <a:avLst/>
            <a:gdLst/>
            <a:ahLst/>
            <a:cxnLst/>
            <a:rect l="l" t="t" r="r" b="b"/>
            <a:pathLst>
              <a:path w="4552315" h="1073150">
                <a:moveTo>
                  <a:pt x="4552148" y="1072708"/>
                </a:moveTo>
                <a:lnTo>
                  <a:pt x="0" y="1072708"/>
                </a:lnTo>
                <a:lnTo>
                  <a:pt x="355034" y="0"/>
                </a:lnTo>
                <a:lnTo>
                  <a:pt x="4180462" y="0"/>
                </a:lnTo>
                <a:lnTo>
                  <a:pt x="4552148" y="1072708"/>
                </a:lnTo>
                <a:close/>
              </a:path>
            </a:pathLst>
          </a:custGeom>
          <a:solidFill>
            <a:srgbClr val="F5BF1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32905" y="10193837"/>
            <a:ext cx="154323" cy="74417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2738772" y="9907399"/>
            <a:ext cx="321310" cy="191770"/>
          </a:xfrm>
          <a:custGeom>
            <a:avLst/>
            <a:gdLst/>
            <a:ahLst/>
            <a:cxnLst/>
            <a:rect l="l" t="t" r="r" b="b"/>
            <a:pathLst>
              <a:path w="321309" h="191770">
                <a:moveTo>
                  <a:pt x="320867" y="132372"/>
                </a:moveTo>
                <a:lnTo>
                  <a:pt x="294274" y="191503"/>
                </a:lnTo>
                <a:lnTo>
                  <a:pt x="0" y="59131"/>
                </a:lnTo>
                <a:lnTo>
                  <a:pt x="26592" y="0"/>
                </a:lnTo>
                <a:lnTo>
                  <a:pt x="320867" y="132372"/>
                </a:lnTo>
                <a:close/>
              </a:path>
            </a:pathLst>
          </a:custGeom>
          <a:solidFill>
            <a:srgbClr val="3F58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98229" y="9988633"/>
            <a:ext cx="326390" cy="83185"/>
          </a:xfrm>
          <a:custGeom>
            <a:avLst/>
            <a:gdLst/>
            <a:ahLst/>
            <a:cxnLst/>
            <a:rect l="l" t="t" r="r" b="b"/>
            <a:pathLst>
              <a:path w="326390" h="83184">
                <a:moveTo>
                  <a:pt x="325779" y="64735"/>
                </a:moveTo>
                <a:lnTo>
                  <a:pt x="3630" y="82804"/>
                </a:lnTo>
                <a:lnTo>
                  <a:pt x="0" y="18069"/>
                </a:lnTo>
                <a:lnTo>
                  <a:pt x="322149" y="0"/>
                </a:lnTo>
                <a:lnTo>
                  <a:pt x="325779" y="64735"/>
                </a:lnTo>
                <a:close/>
              </a:path>
            </a:pathLst>
          </a:custGeom>
          <a:solidFill>
            <a:srgbClr val="3F58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959926" y="9761733"/>
            <a:ext cx="326390" cy="83185"/>
          </a:xfrm>
          <a:custGeom>
            <a:avLst/>
            <a:gdLst/>
            <a:ahLst/>
            <a:cxnLst/>
            <a:rect l="l" t="t" r="r" b="b"/>
            <a:pathLst>
              <a:path w="326390" h="83184">
                <a:moveTo>
                  <a:pt x="325779" y="64734"/>
                </a:moveTo>
                <a:lnTo>
                  <a:pt x="3630" y="82804"/>
                </a:lnTo>
                <a:lnTo>
                  <a:pt x="0" y="18069"/>
                </a:lnTo>
                <a:lnTo>
                  <a:pt x="322149" y="0"/>
                </a:lnTo>
                <a:lnTo>
                  <a:pt x="325779" y="64734"/>
                </a:lnTo>
                <a:close/>
              </a:path>
            </a:pathLst>
          </a:custGeom>
          <a:solidFill>
            <a:srgbClr val="3F58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13778" y="9786333"/>
            <a:ext cx="269240" cy="329565"/>
          </a:xfrm>
          <a:custGeom>
            <a:avLst/>
            <a:gdLst/>
            <a:ahLst/>
            <a:cxnLst/>
            <a:rect l="l" t="t" r="r" b="b"/>
            <a:pathLst>
              <a:path w="269240" h="329565">
                <a:moveTo>
                  <a:pt x="134403" y="328958"/>
                </a:moveTo>
                <a:lnTo>
                  <a:pt x="82086" y="326175"/>
                </a:lnTo>
                <a:lnTo>
                  <a:pt x="39364" y="318582"/>
                </a:lnTo>
                <a:lnTo>
                  <a:pt x="10561" y="307319"/>
                </a:lnTo>
                <a:lnTo>
                  <a:pt x="0" y="293523"/>
                </a:lnTo>
                <a:lnTo>
                  <a:pt x="0" y="0"/>
                </a:lnTo>
                <a:lnTo>
                  <a:pt x="268807" y="0"/>
                </a:lnTo>
                <a:lnTo>
                  <a:pt x="268807" y="293523"/>
                </a:lnTo>
                <a:lnTo>
                  <a:pt x="258246" y="307319"/>
                </a:lnTo>
                <a:lnTo>
                  <a:pt x="229443" y="318582"/>
                </a:lnTo>
                <a:lnTo>
                  <a:pt x="186721" y="326175"/>
                </a:lnTo>
                <a:lnTo>
                  <a:pt x="134403" y="328958"/>
                </a:lnTo>
                <a:close/>
              </a:path>
            </a:pathLst>
          </a:custGeom>
          <a:solidFill>
            <a:srgbClr val="3F58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684952" y="9906790"/>
            <a:ext cx="80645" cy="60325"/>
          </a:xfrm>
          <a:custGeom>
            <a:avLst/>
            <a:gdLst/>
            <a:ahLst/>
            <a:cxnLst/>
            <a:rect l="l" t="t" r="r" b="b"/>
            <a:pathLst>
              <a:path w="80645" h="60325">
                <a:moveTo>
                  <a:pt x="53790" y="59743"/>
                </a:moveTo>
                <a:lnTo>
                  <a:pt x="0" y="0"/>
                </a:lnTo>
                <a:lnTo>
                  <a:pt x="80381" y="607"/>
                </a:lnTo>
                <a:lnTo>
                  <a:pt x="53790" y="59743"/>
                </a:lnTo>
                <a:close/>
              </a:path>
            </a:pathLst>
          </a:custGeom>
          <a:solidFill>
            <a:srgbClr val="3C1D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33012" y="10039792"/>
            <a:ext cx="74874" cy="75099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2126706" y="10006628"/>
            <a:ext cx="75565" cy="64769"/>
          </a:xfrm>
          <a:custGeom>
            <a:avLst/>
            <a:gdLst/>
            <a:ahLst/>
            <a:cxnLst/>
            <a:rect l="l" t="t" r="r" b="b"/>
            <a:pathLst>
              <a:path w="75565" h="64770">
                <a:moveTo>
                  <a:pt x="75245" y="64735"/>
                </a:moveTo>
                <a:lnTo>
                  <a:pt x="0" y="36477"/>
                </a:lnTo>
                <a:lnTo>
                  <a:pt x="71614" y="0"/>
                </a:lnTo>
                <a:lnTo>
                  <a:pt x="75245" y="64735"/>
                </a:lnTo>
                <a:close/>
              </a:path>
            </a:pathLst>
          </a:custGeom>
          <a:solidFill>
            <a:srgbClr val="3C1D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520484" y="9986777"/>
            <a:ext cx="66102" cy="66515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6888373" y="9779591"/>
            <a:ext cx="75565" cy="64769"/>
          </a:xfrm>
          <a:custGeom>
            <a:avLst/>
            <a:gdLst/>
            <a:ahLst/>
            <a:cxnLst/>
            <a:rect l="l" t="t" r="r" b="b"/>
            <a:pathLst>
              <a:path w="75565" h="64770">
                <a:moveTo>
                  <a:pt x="75245" y="64721"/>
                </a:moveTo>
                <a:lnTo>
                  <a:pt x="0" y="36477"/>
                </a:lnTo>
                <a:lnTo>
                  <a:pt x="71614" y="0"/>
                </a:lnTo>
                <a:lnTo>
                  <a:pt x="75245" y="64721"/>
                </a:lnTo>
                <a:close/>
              </a:path>
            </a:pathLst>
          </a:custGeom>
          <a:solidFill>
            <a:srgbClr val="3C1D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282152" y="9759725"/>
            <a:ext cx="66102" cy="66515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6573386" y="10097116"/>
            <a:ext cx="356235" cy="135255"/>
          </a:xfrm>
          <a:custGeom>
            <a:avLst/>
            <a:gdLst/>
            <a:ahLst/>
            <a:cxnLst/>
            <a:rect l="l" t="t" r="r" b="b"/>
            <a:pathLst>
              <a:path w="356234" h="135254">
                <a:moveTo>
                  <a:pt x="17709" y="134645"/>
                </a:moveTo>
                <a:lnTo>
                  <a:pt x="0" y="126160"/>
                </a:lnTo>
                <a:lnTo>
                  <a:pt x="9236" y="108832"/>
                </a:lnTo>
                <a:lnTo>
                  <a:pt x="43803" y="87939"/>
                </a:lnTo>
                <a:lnTo>
                  <a:pt x="95194" y="65536"/>
                </a:lnTo>
                <a:lnTo>
                  <a:pt x="154903" y="43679"/>
                </a:lnTo>
                <a:lnTo>
                  <a:pt x="214423" y="24424"/>
                </a:lnTo>
                <a:lnTo>
                  <a:pt x="265248" y="9827"/>
                </a:lnTo>
                <a:lnTo>
                  <a:pt x="316190" y="0"/>
                </a:lnTo>
                <a:lnTo>
                  <a:pt x="343161" y="950"/>
                </a:lnTo>
                <a:lnTo>
                  <a:pt x="353767" y="6242"/>
                </a:lnTo>
                <a:lnTo>
                  <a:pt x="355612" y="9437"/>
                </a:lnTo>
                <a:lnTo>
                  <a:pt x="356020" y="13105"/>
                </a:lnTo>
                <a:lnTo>
                  <a:pt x="350614" y="23654"/>
                </a:lnTo>
                <a:lnTo>
                  <a:pt x="282594" y="62669"/>
                </a:lnTo>
                <a:lnTo>
                  <a:pt x="233008" y="81030"/>
                </a:lnTo>
                <a:lnTo>
                  <a:pt x="173655" y="100795"/>
                </a:lnTo>
                <a:lnTo>
                  <a:pt x="112608" y="118576"/>
                </a:lnTo>
                <a:lnTo>
                  <a:pt x="57936" y="130989"/>
                </a:lnTo>
                <a:lnTo>
                  <a:pt x="17709" y="134645"/>
                </a:lnTo>
                <a:close/>
              </a:path>
            </a:pathLst>
          </a:custGeom>
          <a:solidFill>
            <a:srgbClr val="3C1D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413777" y="9758202"/>
            <a:ext cx="269240" cy="71120"/>
          </a:xfrm>
          <a:custGeom>
            <a:avLst/>
            <a:gdLst/>
            <a:ahLst/>
            <a:cxnLst/>
            <a:rect l="l" t="t" r="r" b="b"/>
            <a:pathLst>
              <a:path w="269240" h="71120">
                <a:moveTo>
                  <a:pt x="147577" y="70529"/>
                </a:moveTo>
                <a:lnTo>
                  <a:pt x="121229" y="70529"/>
                </a:lnTo>
                <a:lnTo>
                  <a:pt x="99527" y="69565"/>
                </a:lnTo>
                <a:lnTo>
                  <a:pt x="52394" y="63435"/>
                </a:lnTo>
                <a:lnTo>
                  <a:pt x="13607" y="50974"/>
                </a:lnTo>
                <a:lnTo>
                  <a:pt x="0" y="37591"/>
                </a:lnTo>
                <a:lnTo>
                  <a:pt x="0" y="32938"/>
                </a:lnTo>
                <a:lnTo>
                  <a:pt x="33125" y="11853"/>
                </a:lnTo>
                <a:lnTo>
                  <a:pt x="91122" y="1636"/>
                </a:lnTo>
                <a:lnTo>
                  <a:pt x="121229" y="0"/>
                </a:lnTo>
                <a:lnTo>
                  <a:pt x="147577" y="0"/>
                </a:lnTo>
                <a:lnTo>
                  <a:pt x="193990" y="3417"/>
                </a:lnTo>
                <a:lnTo>
                  <a:pt x="235681" y="11853"/>
                </a:lnTo>
                <a:lnTo>
                  <a:pt x="268807" y="32938"/>
                </a:lnTo>
                <a:lnTo>
                  <a:pt x="268807" y="35265"/>
                </a:lnTo>
                <a:lnTo>
                  <a:pt x="268807" y="37591"/>
                </a:lnTo>
                <a:lnTo>
                  <a:pt x="235681" y="58675"/>
                </a:lnTo>
                <a:lnTo>
                  <a:pt x="177683" y="68892"/>
                </a:lnTo>
                <a:lnTo>
                  <a:pt x="147577" y="70529"/>
                </a:lnTo>
                <a:close/>
              </a:path>
            </a:pathLst>
          </a:custGeom>
          <a:solidFill>
            <a:srgbClr val="3C1D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155265" y="6847352"/>
            <a:ext cx="1663475" cy="275755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86182" y="6496397"/>
            <a:ext cx="5029467" cy="3287824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15962594" y="9207236"/>
            <a:ext cx="384810" cy="247015"/>
            <a:chOff x="15962594" y="9207236"/>
            <a:chExt cx="384810" cy="247015"/>
          </a:xfrm>
        </p:grpSpPr>
        <p:sp>
          <p:nvSpPr>
            <p:cNvPr id="20" name="object 20"/>
            <p:cNvSpPr/>
            <p:nvPr/>
          </p:nvSpPr>
          <p:spPr>
            <a:xfrm>
              <a:off x="16084582" y="9207236"/>
              <a:ext cx="262890" cy="247015"/>
            </a:xfrm>
            <a:custGeom>
              <a:avLst/>
              <a:gdLst/>
              <a:ahLst/>
              <a:cxnLst/>
              <a:rect l="l" t="t" r="r" b="b"/>
              <a:pathLst>
                <a:path w="262890" h="247015">
                  <a:moveTo>
                    <a:pt x="115685" y="246897"/>
                  </a:moveTo>
                  <a:lnTo>
                    <a:pt x="77430" y="241225"/>
                  </a:lnTo>
                  <a:lnTo>
                    <a:pt x="44133" y="221166"/>
                  </a:lnTo>
                  <a:lnTo>
                    <a:pt x="26376" y="197138"/>
                  </a:lnTo>
                  <a:lnTo>
                    <a:pt x="23960" y="193578"/>
                  </a:lnTo>
                  <a:lnTo>
                    <a:pt x="22222" y="188861"/>
                  </a:lnTo>
                  <a:lnTo>
                    <a:pt x="17956" y="177865"/>
                  </a:lnTo>
                  <a:lnTo>
                    <a:pt x="15844" y="169791"/>
                  </a:lnTo>
                  <a:lnTo>
                    <a:pt x="13399" y="161833"/>
                  </a:lnTo>
                  <a:lnTo>
                    <a:pt x="12487" y="153614"/>
                  </a:lnTo>
                  <a:lnTo>
                    <a:pt x="11012" y="145483"/>
                  </a:lnTo>
                  <a:lnTo>
                    <a:pt x="10892" y="137930"/>
                  </a:lnTo>
                  <a:lnTo>
                    <a:pt x="10801" y="135834"/>
                  </a:lnTo>
                  <a:lnTo>
                    <a:pt x="10404" y="128742"/>
                  </a:lnTo>
                  <a:lnTo>
                    <a:pt x="10086" y="121015"/>
                  </a:lnTo>
                  <a:lnTo>
                    <a:pt x="10781" y="113144"/>
                  </a:lnTo>
                  <a:lnTo>
                    <a:pt x="10906" y="104700"/>
                  </a:lnTo>
                  <a:lnTo>
                    <a:pt x="5343" y="94294"/>
                  </a:lnTo>
                  <a:lnTo>
                    <a:pt x="1521" y="82613"/>
                  </a:lnTo>
                  <a:lnTo>
                    <a:pt x="0" y="70346"/>
                  </a:lnTo>
                  <a:lnTo>
                    <a:pt x="1217" y="57958"/>
                  </a:lnTo>
                  <a:lnTo>
                    <a:pt x="5802" y="46300"/>
                  </a:lnTo>
                  <a:lnTo>
                    <a:pt x="43589" y="15362"/>
                  </a:lnTo>
                  <a:lnTo>
                    <a:pt x="90824" y="1923"/>
                  </a:lnTo>
                  <a:lnTo>
                    <a:pt x="115453" y="0"/>
                  </a:lnTo>
                  <a:lnTo>
                    <a:pt x="127852" y="283"/>
                  </a:lnTo>
                  <a:lnTo>
                    <a:pt x="152428" y="4139"/>
                  </a:lnTo>
                  <a:lnTo>
                    <a:pt x="161766" y="7350"/>
                  </a:lnTo>
                  <a:lnTo>
                    <a:pt x="115405" y="7350"/>
                  </a:lnTo>
                  <a:lnTo>
                    <a:pt x="103546" y="7469"/>
                  </a:lnTo>
                  <a:lnTo>
                    <a:pt x="56736" y="15916"/>
                  </a:lnTo>
                  <a:lnTo>
                    <a:pt x="15848" y="38732"/>
                  </a:lnTo>
                  <a:lnTo>
                    <a:pt x="2712" y="70352"/>
                  </a:lnTo>
                  <a:lnTo>
                    <a:pt x="3778" y="82091"/>
                  </a:lnTo>
                  <a:lnTo>
                    <a:pt x="7134" y="93577"/>
                  </a:lnTo>
                  <a:lnTo>
                    <a:pt x="12502" y="104477"/>
                  </a:lnTo>
                  <a:lnTo>
                    <a:pt x="13399" y="112391"/>
                  </a:lnTo>
                  <a:lnTo>
                    <a:pt x="13775" y="120740"/>
                  </a:lnTo>
                  <a:lnTo>
                    <a:pt x="14950" y="129103"/>
                  </a:lnTo>
                  <a:lnTo>
                    <a:pt x="16206" y="136656"/>
                  </a:lnTo>
                  <a:lnTo>
                    <a:pt x="17161" y="144600"/>
                  </a:lnTo>
                  <a:lnTo>
                    <a:pt x="19418" y="152240"/>
                  </a:lnTo>
                  <a:lnTo>
                    <a:pt x="20951" y="160053"/>
                  </a:lnTo>
                  <a:lnTo>
                    <a:pt x="23830" y="167403"/>
                  </a:lnTo>
                  <a:lnTo>
                    <a:pt x="26362" y="174797"/>
                  </a:lnTo>
                  <a:lnTo>
                    <a:pt x="31397" y="185316"/>
                  </a:lnTo>
                  <a:lnTo>
                    <a:pt x="32974" y="188861"/>
                  </a:lnTo>
                  <a:lnTo>
                    <a:pt x="35448" y="191871"/>
                  </a:lnTo>
                  <a:lnTo>
                    <a:pt x="37401" y="195170"/>
                  </a:lnTo>
                  <a:lnTo>
                    <a:pt x="44424" y="204129"/>
                  </a:lnTo>
                  <a:lnTo>
                    <a:pt x="81596" y="227983"/>
                  </a:lnTo>
                  <a:lnTo>
                    <a:pt x="103776" y="231560"/>
                  </a:lnTo>
                  <a:lnTo>
                    <a:pt x="178237" y="231560"/>
                  </a:lnTo>
                  <a:lnTo>
                    <a:pt x="165459" y="237151"/>
                  </a:lnTo>
                  <a:lnTo>
                    <a:pt x="141061" y="243928"/>
                  </a:lnTo>
                  <a:lnTo>
                    <a:pt x="115685" y="246897"/>
                  </a:lnTo>
                  <a:close/>
                </a:path>
                <a:path w="262890" h="247015">
                  <a:moveTo>
                    <a:pt x="178237" y="231560"/>
                  </a:moveTo>
                  <a:lnTo>
                    <a:pt x="103776" y="231560"/>
                  </a:lnTo>
                  <a:lnTo>
                    <a:pt x="115135" y="231430"/>
                  </a:lnTo>
                  <a:lnTo>
                    <a:pt x="126520" y="230425"/>
                  </a:lnTo>
                  <a:lnTo>
                    <a:pt x="170858" y="217832"/>
                  </a:lnTo>
                  <a:lnTo>
                    <a:pt x="211044" y="194654"/>
                  </a:lnTo>
                  <a:lnTo>
                    <a:pt x="240583" y="164872"/>
                  </a:lnTo>
                  <a:lnTo>
                    <a:pt x="250348" y="137930"/>
                  </a:lnTo>
                  <a:lnTo>
                    <a:pt x="249510" y="131057"/>
                  </a:lnTo>
                  <a:lnTo>
                    <a:pt x="235814" y="86374"/>
                  </a:lnTo>
                  <a:lnTo>
                    <a:pt x="209782" y="47800"/>
                  </a:lnTo>
                  <a:lnTo>
                    <a:pt x="172311" y="20340"/>
                  </a:lnTo>
                  <a:lnTo>
                    <a:pt x="127201" y="7995"/>
                  </a:lnTo>
                  <a:lnTo>
                    <a:pt x="115405" y="7350"/>
                  </a:lnTo>
                  <a:lnTo>
                    <a:pt x="161766" y="7350"/>
                  </a:lnTo>
                  <a:lnTo>
                    <a:pt x="197886" y="24531"/>
                  </a:lnTo>
                  <a:lnTo>
                    <a:pt x="233180" y="59959"/>
                  </a:lnTo>
                  <a:lnTo>
                    <a:pt x="255404" y="104700"/>
                  </a:lnTo>
                  <a:lnTo>
                    <a:pt x="262391" y="135834"/>
                  </a:lnTo>
                  <a:lnTo>
                    <a:pt x="262167" y="142746"/>
                  </a:lnTo>
                  <a:lnTo>
                    <a:pt x="246833" y="179036"/>
                  </a:lnTo>
                  <a:lnTo>
                    <a:pt x="220279" y="206426"/>
                  </a:lnTo>
                  <a:lnTo>
                    <a:pt x="188595" y="227028"/>
                  </a:lnTo>
                  <a:lnTo>
                    <a:pt x="178237" y="231560"/>
                  </a:lnTo>
                  <a:close/>
                </a:path>
              </a:pathLst>
            </a:custGeom>
            <a:solidFill>
              <a:srgbClr val="3C1D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962594" y="9258523"/>
              <a:ext cx="133983" cy="84819"/>
            </a:xfrm>
            <a:prstGeom prst="rect">
              <a:avLst/>
            </a:prstGeom>
          </p:spPr>
        </p:pic>
      </p:grpSp>
      <p:sp>
        <p:nvSpPr>
          <p:cNvPr id="22" name="object 22"/>
          <p:cNvSpPr/>
          <p:nvPr/>
        </p:nvSpPr>
        <p:spPr>
          <a:xfrm>
            <a:off x="15683848" y="9500037"/>
            <a:ext cx="695325" cy="187325"/>
          </a:xfrm>
          <a:custGeom>
            <a:avLst/>
            <a:gdLst/>
            <a:ahLst/>
            <a:cxnLst/>
            <a:rect l="l" t="t" r="r" b="b"/>
            <a:pathLst>
              <a:path w="695325" h="187325">
                <a:moveTo>
                  <a:pt x="215682" y="33923"/>
                </a:moveTo>
                <a:lnTo>
                  <a:pt x="237717" y="26196"/>
                </a:lnTo>
                <a:lnTo>
                  <a:pt x="242433" y="25241"/>
                </a:lnTo>
                <a:lnTo>
                  <a:pt x="249482" y="23565"/>
                </a:lnTo>
                <a:lnTo>
                  <a:pt x="291936" y="15166"/>
                </a:lnTo>
                <a:lnTo>
                  <a:pt x="355936" y="7627"/>
                </a:lnTo>
                <a:lnTo>
                  <a:pt x="412924" y="3546"/>
                </a:lnTo>
                <a:lnTo>
                  <a:pt x="498451" y="564"/>
                </a:lnTo>
                <a:lnTo>
                  <a:pt x="555451" y="0"/>
                </a:lnTo>
                <a:lnTo>
                  <a:pt x="612448" y="347"/>
                </a:lnTo>
                <a:lnTo>
                  <a:pt x="675201" y="1700"/>
                </a:lnTo>
                <a:lnTo>
                  <a:pt x="676018" y="8920"/>
                </a:lnTo>
                <a:lnTo>
                  <a:pt x="662715" y="8920"/>
                </a:lnTo>
                <a:lnTo>
                  <a:pt x="663404" y="14389"/>
                </a:lnTo>
                <a:lnTo>
                  <a:pt x="612340" y="14389"/>
                </a:lnTo>
                <a:lnTo>
                  <a:pt x="555558" y="14865"/>
                </a:lnTo>
                <a:lnTo>
                  <a:pt x="498791" y="16130"/>
                </a:lnTo>
                <a:lnTo>
                  <a:pt x="442085" y="18151"/>
                </a:lnTo>
                <a:lnTo>
                  <a:pt x="385490" y="21213"/>
                </a:lnTo>
                <a:lnTo>
                  <a:pt x="329078" y="25762"/>
                </a:lnTo>
                <a:lnTo>
                  <a:pt x="268012" y="33850"/>
                </a:lnTo>
                <a:lnTo>
                  <a:pt x="216521" y="33850"/>
                </a:lnTo>
                <a:lnTo>
                  <a:pt x="215682" y="33923"/>
                </a:lnTo>
                <a:close/>
              </a:path>
              <a:path w="695325" h="187325">
                <a:moveTo>
                  <a:pt x="669096" y="14736"/>
                </a:moveTo>
                <a:lnTo>
                  <a:pt x="663444" y="14702"/>
                </a:lnTo>
                <a:lnTo>
                  <a:pt x="662715" y="8920"/>
                </a:lnTo>
                <a:lnTo>
                  <a:pt x="669096" y="14736"/>
                </a:lnTo>
                <a:close/>
              </a:path>
              <a:path w="695325" h="187325">
                <a:moveTo>
                  <a:pt x="676676" y="14736"/>
                </a:moveTo>
                <a:lnTo>
                  <a:pt x="669096" y="14736"/>
                </a:lnTo>
                <a:lnTo>
                  <a:pt x="662715" y="8920"/>
                </a:lnTo>
                <a:lnTo>
                  <a:pt x="676018" y="8920"/>
                </a:lnTo>
                <a:lnTo>
                  <a:pt x="676676" y="14736"/>
                </a:lnTo>
                <a:close/>
              </a:path>
              <a:path w="695325" h="187325">
                <a:moveTo>
                  <a:pt x="663444" y="14702"/>
                </a:moveTo>
                <a:lnTo>
                  <a:pt x="612340" y="14389"/>
                </a:lnTo>
                <a:lnTo>
                  <a:pt x="663404" y="14389"/>
                </a:lnTo>
                <a:lnTo>
                  <a:pt x="663444" y="14702"/>
                </a:lnTo>
                <a:close/>
              </a:path>
              <a:path w="695325" h="187325">
                <a:moveTo>
                  <a:pt x="694362" y="171077"/>
                </a:moveTo>
                <a:lnTo>
                  <a:pt x="683143" y="171077"/>
                </a:lnTo>
                <a:lnTo>
                  <a:pt x="688467" y="164870"/>
                </a:lnTo>
                <a:lnTo>
                  <a:pt x="682361" y="164870"/>
                </a:lnTo>
                <a:lnTo>
                  <a:pt x="663444" y="14702"/>
                </a:lnTo>
                <a:lnTo>
                  <a:pt x="676676" y="14736"/>
                </a:lnTo>
                <a:lnTo>
                  <a:pt x="693660" y="164870"/>
                </a:lnTo>
                <a:lnTo>
                  <a:pt x="688467" y="164870"/>
                </a:lnTo>
                <a:lnTo>
                  <a:pt x="682399" y="165165"/>
                </a:lnTo>
                <a:lnTo>
                  <a:pt x="693694" y="165165"/>
                </a:lnTo>
                <a:lnTo>
                  <a:pt x="694362" y="171077"/>
                </a:lnTo>
                <a:close/>
              </a:path>
              <a:path w="695325" h="187325">
                <a:moveTo>
                  <a:pt x="214482" y="34342"/>
                </a:moveTo>
                <a:lnTo>
                  <a:pt x="215682" y="33923"/>
                </a:lnTo>
                <a:lnTo>
                  <a:pt x="216521" y="33850"/>
                </a:lnTo>
                <a:lnTo>
                  <a:pt x="214482" y="34342"/>
                </a:lnTo>
                <a:close/>
              </a:path>
              <a:path w="695325" h="187325">
                <a:moveTo>
                  <a:pt x="265239" y="34342"/>
                </a:moveTo>
                <a:lnTo>
                  <a:pt x="214482" y="34342"/>
                </a:lnTo>
                <a:lnTo>
                  <a:pt x="216521" y="33850"/>
                </a:lnTo>
                <a:lnTo>
                  <a:pt x="268012" y="33850"/>
                </a:lnTo>
                <a:lnTo>
                  <a:pt x="266279" y="34125"/>
                </a:lnTo>
                <a:lnTo>
                  <a:pt x="265239" y="34342"/>
                </a:lnTo>
                <a:close/>
              </a:path>
              <a:path w="695325" h="187325">
                <a:moveTo>
                  <a:pt x="11718" y="132053"/>
                </a:moveTo>
                <a:lnTo>
                  <a:pt x="0" y="54252"/>
                </a:lnTo>
                <a:lnTo>
                  <a:pt x="3081" y="53919"/>
                </a:lnTo>
                <a:lnTo>
                  <a:pt x="215682" y="33923"/>
                </a:lnTo>
                <a:lnTo>
                  <a:pt x="214482" y="34342"/>
                </a:lnTo>
                <a:lnTo>
                  <a:pt x="265239" y="34342"/>
                </a:lnTo>
                <a:lnTo>
                  <a:pt x="259452" y="35550"/>
                </a:lnTo>
                <a:lnTo>
                  <a:pt x="252665" y="37095"/>
                </a:lnTo>
                <a:lnTo>
                  <a:pt x="245847" y="38553"/>
                </a:lnTo>
                <a:lnTo>
                  <a:pt x="241217" y="39378"/>
                </a:lnTo>
                <a:lnTo>
                  <a:pt x="236891" y="40795"/>
                </a:lnTo>
                <a:lnTo>
                  <a:pt x="232580" y="42257"/>
                </a:lnTo>
                <a:lnTo>
                  <a:pt x="218156" y="46901"/>
                </a:lnTo>
                <a:lnTo>
                  <a:pt x="62622" y="56451"/>
                </a:lnTo>
                <a:lnTo>
                  <a:pt x="6148" y="56451"/>
                </a:lnTo>
                <a:lnTo>
                  <a:pt x="3500" y="59678"/>
                </a:lnTo>
                <a:lnTo>
                  <a:pt x="6433" y="59678"/>
                </a:lnTo>
                <a:lnTo>
                  <a:pt x="12731" y="130896"/>
                </a:lnTo>
                <a:lnTo>
                  <a:pt x="205586" y="130896"/>
                </a:lnTo>
                <a:lnTo>
                  <a:pt x="206040" y="131333"/>
                </a:lnTo>
                <a:lnTo>
                  <a:pt x="11718" y="132053"/>
                </a:lnTo>
                <a:close/>
              </a:path>
              <a:path w="695325" h="187325">
                <a:moveTo>
                  <a:pt x="3500" y="59678"/>
                </a:moveTo>
                <a:lnTo>
                  <a:pt x="6148" y="56451"/>
                </a:lnTo>
                <a:lnTo>
                  <a:pt x="6420" y="59529"/>
                </a:lnTo>
                <a:lnTo>
                  <a:pt x="3500" y="59678"/>
                </a:lnTo>
                <a:close/>
              </a:path>
              <a:path w="695325" h="187325">
                <a:moveTo>
                  <a:pt x="6420" y="59529"/>
                </a:moveTo>
                <a:lnTo>
                  <a:pt x="6148" y="56451"/>
                </a:lnTo>
                <a:lnTo>
                  <a:pt x="62622" y="56451"/>
                </a:lnTo>
                <a:lnTo>
                  <a:pt x="6420" y="59529"/>
                </a:lnTo>
                <a:close/>
              </a:path>
              <a:path w="695325" h="187325">
                <a:moveTo>
                  <a:pt x="6433" y="59678"/>
                </a:moveTo>
                <a:lnTo>
                  <a:pt x="3500" y="59678"/>
                </a:lnTo>
                <a:lnTo>
                  <a:pt x="6420" y="59529"/>
                </a:lnTo>
                <a:lnTo>
                  <a:pt x="6433" y="59678"/>
                </a:lnTo>
                <a:close/>
              </a:path>
              <a:path w="695325" h="187325">
                <a:moveTo>
                  <a:pt x="205586" y="130896"/>
                </a:moveTo>
                <a:lnTo>
                  <a:pt x="12731" y="130896"/>
                </a:lnTo>
                <a:lnTo>
                  <a:pt x="207869" y="126757"/>
                </a:lnTo>
                <a:lnTo>
                  <a:pt x="208694" y="127640"/>
                </a:lnTo>
                <a:lnTo>
                  <a:pt x="211730" y="130462"/>
                </a:lnTo>
                <a:lnTo>
                  <a:pt x="205135" y="130462"/>
                </a:lnTo>
                <a:lnTo>
                  <a:pt x="205586" y="130896"/>
                </a:lnTo>
                <a:close/>
              </a:path>
              <a:path w="695325" h="187325">
                <a:moveTo>
                  <a:pt x="206040" y="131333"/>
                </a:moveTo>
                <a:lnTo>
                  <a:pt x="205135" y="130462"/>
                </a:lnTo>
                <a:lnTo>
                  <a:pt x="206943" y="131330"/>
                </a:lnTo>
                <a:lnTo>
                  <a:pt x="206040" y="131333"/>
                </a:lnTo>
                <a:close/>
              </a:path>
              <a:path w="695325" h="187325">
                <a:moveTo>
                  <a:pt x="379335" y="187167"/>
                </a:moveTo>
                <a:lnTo>
                  <a:pt x="317056" y="182884"/>
                </a:lnTo>
                <a:lnTo>
                  <a:pt x="271534" y="171493"/>
                </a:lnTo>
                <a:lnTo>
                  <a:pt x="229305" y="150880"/>
                </a:lnTo>
                <a:lnTo>
                  <a:pt x="206040" y="131333"/>
                </a:lnTo>
                <a:lnTo>
                  <a:pt x="206943" y="131330"/>
                </a:lnTo>
                <a:lnTo>
                  <a:pt x="205135" y="130462"/>
                </a:lnTo>
                <a:lnTo>
                  <a:pt x="211730" y="130462"/>
                </a:lnTo>
                <a:lnTo>
                  <a:pt x="219669" y="137841"/>
                </a:lnTo>
                <a:lnTo>
                  <a:pt x="232016" y="146644"/>
                </a:lnTo>
                <a:lnTo>
                  <a:pt x="273405" y="166056"/>
                </a:lnTo>
                <a:lnTo>
                  <a:pt x="318040" y="176488"/>
                </a:lnTo>
                <a:lnTo>
                  <a:pt x="587449" y="179735"/>
                </a:lnTo>
                <a:lnTo>
                  <a:pt x="379335" y="187167"/>
                </a:lnTo>
                <a:close/>
              </a:path>
              <a:path w="695325" h="187325">
                <a:moveTo>
                  <a:pt x="683143" y="171077"/>
                </a:moveTo>
                <a:lnTo>
                  <a:pt x="682399" y="165165"/>
                </a:lnTo>
                <a:lnTo>
                  <a:pt x="688467" y="164870"/>
                </a:lnTo>
                <a:lnTo>
                  <a:pt x="683143" y="171077"/>
                </a:lnTo>
                <a:close/>
              </a:path>
              <a:path w="695325" h="187325">
                <a:moveTo>
                  <a:pt x="587449" y="179735"/>
                </a:moveTo>
                <a:lnTo>
                  <a:pt x="379182" y="179735"/>
                </a:lnTo>
                <a:lnTo>
                  <a:pt x="682399" y="165165"/>
                </a:lnTo>
                <a:lnTo>
                  <a:pt x="683143" y="171077"/>
                </a:lnTo>
                <a:lnTo>
                  <a:pt x="694362" y="171077"/>
                </a:lnTo>
                <a:lnTo>
                  <a:pt x="694891" y="175751"/>
                </a:lnTo>
                <a:lnTo>
                  <a:pt x="587449" y="179735"/>
                </a:lnTo>
                <a:close/>
              </a:path>
            </a:pathLst>
          </a:custGeom>
          <a:solidFill>
            <a:srgbClr val="3C1D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837197" y="3036971"/>
            <a:ext cx="4371974" cy="4886324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7952829" y="661194"/>
            <a:ext cx="9813925" cy="708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50" spc="-20" dirty="0"/>
              <a:t>Головне</a:t>
            </a:r>
            <a:r>
              <a:rPr sz="4450" spc="10" dirty="0"/>
              <a:t> </a:t>
            </a:r>
            <a:r>
              <a:rPr sz="4450" spc="65" dirty="0"/>
              <a:t>не</a:t>
            </a:r>
            <a:r>
              <a:rPr sz="4450" spc="15" dirty="0"/>
              <a:t> </a:t>
            </a:r>
            <a:r>
              <a:rPr sz="4450" spc="40" dirty="0"/>
              <a:t>результат,</a:t>
            </a:r>
            <a:r>
              <a:rPr sz="4450" spc="15" dirty="0"/>
              <a:t> </a:t>
            </a:r>
            <a:r>
              <a:rPr sz="4450" spc="20" dirty="0"/>
              <a:t>а</a:t>
            </a:r>
            <a:r>
              <a:rPr sz="4450" spc="15" dirty="0"/>
              <a:t> </a:t>
            </a:r>
            <a:r>
              <a:rPr sz="4450" spc="60" dirty="0"/>
              <a:t>сам</a:t>
            </a:r>
            <a:r>
              <a:rPr sz="4450" spc="15" dirty="0"/>
              <a:t> </a:t>
            </a:r>
            <a:r>
              <a:rPr sz="4450" spc="60" dirty="0"/>
              <a:t>процес</a:t>
            </a:r>
            <a:r>
              <a:rPr sz="4450" spc="15" dirty="0"/>
              <a:t> </a:t>
            </a:r>
            <a:r>
              <a:rPr sz="4450" spc="240" dirty="0"/>
              <a:t>-</a:t>
            </a:r>
            <a:endParaRPr sz="4450"/>
          </a:p>
        </p:txBody>
      </p:sp>
      <p:sp>
        <p:nvSpPr>
          <p:cNvPr id="25" name="object 25"/>
          <p:cNvSpPr txBox="1"/>
          <p:nvPr/>
        </p:nvSpPr>
        <p:spPr>
          <a:xfrm>
            <a:off x="8056116" y="1617303"/>
            <a:ext cx="947166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85" dirty="0">
                <a:latin typeface="Georgia"/>
                <a:cs typeface="Georgia"/>
              </a:rPr>
              <a:t>шлях</a:t>
            </a:r>
            <a:r>
              <a:rPr sz="4400" dirty="0">
                <a:latin typeface="Georgia"/>
                <a:cs typeface="Georgia"/>
              </a:rPr>
              <a:t> </a:t>
            </a:r>
            <a:r>
              <a:rPr sz="4400" spc="40" dirty="0">
                <a:latin typeface="Georgia"/>
                <a:cs typeface="Georgia"/>
              </a:rPr>
              <a:t>виходу</a:t>
            </a:r>
            <a:r>
              <a:rPr sz="4400" spc="5" dirty="0">
                <a:latin typeface="Georgia"/>
                <a:cs typeface="Georgia"/>
              </a:rPr>
              <a:t> </a:t>
            </a:r>
            <a:r>
              <a:rPr sz="4400" spc="15" dirty="0">
                <a:latin typeface="Georgia"/>
                <a:cs typeface="Georgia"/>
              </a:rPr>
              <a:t>зі</a:t>
            </a:r>
            <a:r>
              <a:rPr sz="4400" dirty="0">
                <a:latin typeface="Georgia"/>
                <a:cs typeface="Georgia"/>
              </a:rPr>
              <a:t> </a:t>
            </a:r>
            <a:r>
              <a:rPr sz="4400" spc="40" dirty="0">
                <a:latin typeface="Georgia"/>
                <a:cs typeface="Georgia"/>
              </a:rPr>
              <a:t>стану</a:t>
            </a:r>
            <a:r>
              <a:rPr sz="4400" spc="5" dirty="0">
                <a:latin typeface="Georgia"/>
                <a:cs typeface="Georgia"/>
              </a:rPr>
              <a:t> занепокоєння.</a:t>
            </a:r>
            <a:endParaRPr sz="4400">
              <a:latin typeface="Georgia"/>
              <a:cs typeface="Georgi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55062" y="7142067"/>
            <a:ext cx="5115560" cy="1522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1380" marR="5080" indent="-869315">
              <a:lnSpc>
                <a:spcPct val="115599"/>
              </a:lnSpc>
              <a:spcBef>
                <a:spcPts val="100"/>
              </a:spcBef>
            </a:pPr>
            <a:r>
              <a:rPr sz="4250" dirty="0">
                <a:latin typeface="Georgia"/>
                <a:cs typeface="Georgia"/>
              </a:rPr>
              <a:t>Обов'язкова</a:t>
            </a:r>
            <a:r>
              <a:rPr sz="4250" spc="-35" dirty="0">
                <a:latin typeface="Georgia"/>
                <a:cs typeface="Georgia"/>
              </a:rPr>
              <a:t> </a:t>
            </a:r>
            <a:r>
              <a:rPr sz="4250" spc="35" dirty="0">
                <a:latin typeface="Georgia"/>
                <a:cs typeface="Georgia"/>
              </a:rPr>
              <a:t>умова</a:t>
            </a:r>
            <a:r>
              <a:rPr sz="4250" spc="-30" dirty="0">
                <a:latin typeface="Georgia"/>
                <a:cs typeface="Georgia"/>
              </a:rPr>
              <a:t> </a:t>
            </a:r>
            <a:r>
              <a:rPr sz="4250" spc="210" dirty="0">
                <a:latin typeface="Georgia"/>
                <a:cs typeface="Georgia"/>
              </a:rPr>
              <a:t>- </a:t>
            </a:r>
            <a:r>
              <a:rPr sz="4250" spc="-1010" dirty="0">
                <a:latin typeface="Georgia"/>
                <a:cs typeface="Georgia"/>
              </a:rPr>
              <a:t> </a:t>
            </a:r>
            <a:r>
              <a:rPr sz="4250" spc="5" dirty="0">
                <a:latin typeface="Georgia"/>
                <a:cs typeface="Georgia"/>
              </a:rPr>
              <a:t>обговорення</a:t>
            </a:r>
            <a:endParaRPr sz="425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245276" y="4613789"/>
            <a:ext cx="6316345" cy="5361940"/>
            <a:chOff x="11245276" y="4613789"/>
            <a:chExt cx="6316345" cy="5361940"/>
          </a:xfrm>
        </p:grpSpPr>
        <p:sp>
          <p:nvSpPr>
            <p:cNvPr id="3" name="object 3"/>
            <p:cNvSpPr/>
            <p:nvPr/>
          </p:nvSpPr>
          <p:spPr>
            <a:xfrm>
              <a:off x="11456713" y="4663455"/>
              <a:ext cx="2686050" cy="4764405"/>
            </a:xfrm>
            <a:custGeom>
              <a:avLst/>
              <a:gdLst/>
              <a:ahLst/>
              <a:cxnLst/>
              <a:rect l="l" t="t" r="r" b="b"/>
              <a:pathLst>
                <a:path w="2686050" h="4764405">
                  <a:moveTo>
                    <a:pt x="2450173" y="3246391"/>
                  </a:moveTo>
                  <a:lnTo>
                    <a:pt x="851342" y="3246391"/>
                  </a:lnTo>
                  <a:lnTo>
                    <a:pt x="1398469" y="3222172"/>
                  </a:lnTo>
                  <a:lnTo>
                    <a:pt x="1124936" y="0"/>
                  </a:lnTo>
                  <a:lnTo>
                    <a:pt x="1342957" y="0"/>
                  </a:lnTo>
                  <a:lnTo>
                    <a:pt x="1615718" y="3213607"/>
                  </a:lnTo>
                  <a:lnTo>
                    <a:pt x="2444921" y="3213607"/>
                  </a:lnTo>
                  <a:lnTo>
                    <a:pt x="2450173" y="3246391"/>
                  </a:lnTo>
                  <a:close/>
                </a:path>
                <a:path w="2686050" h="4764405">
                  <a:moveTo>
                    <a:pt x="2444921" y="3213607"/>
                  </a:moveTo>
                  <a:lnTo>
                    <a:pt x="1615718" y="3213607"/>
                  </a:lnTo>
                  <a:lnTo>
                    <a:pt x="2240494" y="3185952"/>
                  </a:lnTo>
                  <a:lnTo>
                    <a:pt x="1931164" y="1255018"/>
                  </a:lnTo>
                  <a:lnTo>
                    <a:pt x="2131161" y="1255018"/>
                  </a:lnTo>
                  <a:lnTo>
                    <a:pt x="2444921" y="3213607"/>
                  </a:lnTo>
                  <a:close/>
                </a:path>
                <a:path w="2686050" h="4764405">
                  <a:moveTo>
                    <a:pt x="193699" y="4558418"/>
                  </a:moveTo>
                  <a:lnTo>
                    <a:pt x="0" y="4520074"/>
                  </a:lnTo>
                  <a:lnTo>
                    <a:pt x="631232" y="1328786"/>
                  </a:lnTo>
                  <a:lnTo>
                    <a:pt x="629604" y="1255018"/>
                  </a:lnTo>
                  <a:lnTo>
                    <a:pt x="827326" y="1255018"/>
                  </a:lnTo>
                  <a:lnTo>
                    <a:pt x="809401" y="1345632"/>
                  </a:lnTo>
                  <a:lnTo>
                    <a:pt x="829230" y="2244289"/>
                  </a:lnTo>
                  <a:lnTo>
                    <a:pt x="651435" y="2244289"/>
                  </a:lnTo>
                  <a:lnTo>
                    <a:pt x="193699" y="4558418"/>
                  </a:lnTo>
                  <a:close/>
                </a:path>
                <a:path w="2686050" h="4764405">
                  <a:moveTo>
                    <a:pt x="707039" y="4764345"/>
                  </a:moveTo>
                  <a:lnTo>
                    <a:pt x="651435" y="2244289"/>
                  </a:lnTo>
                  <a:lnTo>
                    <a:pt x="829230" y="2244289"/>
                  </a:lnTo>
                  <a:lnTo>
                    <a:pt x="851342" y="3246391"/>
                  </a:lnTo>
                  <a:lnTo>
                    <a:pt x="2450173" y="3246391"/>
                  </a:lnTo>
                  <a:lnTo>
                    <a:pt x="2471949" y="3382321"/>
                  </a:lnTo>
                  <a:lnTo>
                    <a:pt x="2271953" y="3382321"/>
                  </a:lnTo>
                  <a:lnTo>
                    <a:pt x="875450" y="3444136"/>
                  </a:lnTo>
                  <a:lnTo>
                    <a:pt x="904484" y="4759972"/>
                  </a:lnTo>
                  <a:lnTo>
                    <a:pt x="707039" y="4764345"/>
                  </a:lnTo>
                  <a:close/>
                </a:path>
                <a:path w="2686050" h="4764405">
                  <a:moveTo>
                    <a:pt x="2490925" y="4749217"/>
                  </a:moveTo>
                  <a:lnTo>
                    <a:pt x="2271953" y="3382321"/>
                  </a:lnTo>
                  <a:lnTo>
                    <a:pt x="2471949" y="3382321"/>
                  </a:lnTo>
                  <a:lnTo>
                    <a:pt x="2685915" y="4717964"/>
                  </a:lnTo>
                  <a:lnTo>
                    <a:pt x="2490925" y="4749217"/>
                  </a:lnTo>
                  <a:close/>
                </a:path>
              </a:pathLst>
            </a:custGeom>
            <a:solidFill>
              <a:srgbClr val="D666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5276" y="4613789"/>
              <a:ext cx="6316154" cy="536136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2916" y="4033239"/>
            <a:ext cx="2356989" cy="479026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96323" y="5198802"/>
            <a:ext cx="6767729" cy="405158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0621" y="737186"/>
            <a:ext cx="18163540" cy="2368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16500"/>
              </a:lnSpc>
              <a:spcBef>
                <a:spcPts val="90"/>
              </a:spcBef>
            </a:pPr>
            <a:r>
              <a:rPr sz="4400" b="1" spc="105" dirty="0">
                <a:latin typeface="Arial"/>
                <a:cs typeface="Arial"/>
              </a:rPr>
              <a:t>Ізотерапія</a:t>
            </a:r>
            <a:r>
              <a:rPr sz="4400" b="1" spc="-145" dirty="0">
                <a:latin typeface="Arial"/>
                <a:cs typeface="Arial"/>
              </a:rPr>
              <a:t> </a:t>
            </a:r>
            <a:r>
              <a:rPr sz="4400" spc="235" dirty="0"/>
              <a:t>-</a:t>
            </a:r>
            <a:r>
              <a:rPr sz="4400" spc="15" dirty="0"/>
              <a:t> </a:t>
            </a:r>
            <a:r>
              <a:rPr sz="4400" spc="40" dirty="0"/>
              <a:t>терапевтична</a:t>
            </a:r>
            <a:r>
              <a:rPr sz="4400" spc="20" dirty="0"/>
              <a:t> </a:t>
            </a:r>
            <a:r>
              <a:rPr sz="4400" spc="45" dirty="0"/>
              <a:t>робота</a:t>
            </a:r>
            <a:r>
              <a:rPr sz="4400" spc="15" dirty="0"/>
              <a:t> </a:t>
            </a:r>
            <a:r>
              <a:rPr sz="4400" spc="10" dirty="0"/>
              <a:t>з</a:t>
            </a:r>
            <a:r>
              <a:rPr sz="4400" spc="20" dirty="0"/>
              <a:t> </a:t>
            </a:r>
            <a:r>
              <a:rPr sz="4400" spc="15" dirty="0"/>
              <a:t>малюнком, </a:t>
            </a:r>
            <a:r>
              <a:rPr sz="4400" spc="55" dirty="0"/>
              <a:t>в</a:t>
            </a:r>
            <a:r>
              <a:rPr sz="4400" spc="20" dirty="0"/>
              <a:t> </a:t>
            </a:r>
            <a:r>
              <a:rPr sz="4400" spc="50" dirty="0"/>
              <a:t>основі</a:t>
            </a:r>
            <a:r>
              <a:rPr sz="4400" spc="15" dirty="0"/>
              <a:t> </a:t>
            </a:r>
            <a:r>
              <a:rPr sz="4400" spc="50" dirty="0"/>
              <a:t>якої</a:t>
            </a:r>
            <a:r>
              <a:rPr sz="4400" spc="15" dirty="0"/>
              <a:t> </a:t>
            </a:r>
            <a:r>
              <a:rPr sz="4400" spc="-25" dirty="0"/>
              <a:t>лежить </a:t>
            </a:r>
            <a:r>
              <a:rPr sz="4400" spc="-1045" dirty="0"/>
              <a:t> </a:t>
            </a:r>
            <a:r>
              <a:rPr sz="4400" spc="25" dirty="0"/>
              <a:t>принцип </a:t>
            </a:r>
            <a:r>
              <a:rPr sz="4400" spc="10" dirty="0"/>
              <a:t>впливу </a:t>
            </a:r>
            <a:r>
              <a:rPr sz="4400" spc="5" dirty="0"/>
              <a:t>кольору </a:t>
            </a:r>
            <a:r>
              <a:rPr sz="4400" spc="20" dirty="0"/>
              <a:t>на </a:t>
            </a:r>
            <a:r>
              <a:rPr sz="4400" spc="35" dirty="0"/>
              <a:t>психіку. </a:t>
            </a:r>
            <a:r>
              <a:rPr sz="4400" spc="10" dirty="0"/>
              <a:t>Так, </a:t>
            </a:r>
            <a:r>
              <a:rPr sz="4400" spc="5" dirty="0"/>
              <a:t>працюючи </a:t>
            </a:r>
            <a:r>
              <a:rPr sz="4400" spc="10" dirty="0"/>
              <a:t>з </a:t>
            </a:r>
            <a:r>
              <a:rPr sz="4400" spc="55" dirty="0"/>
              <a:t>певним </a:t>
            </a:r>
            <a:r>
              <a:rPr sz="4400" spc="60" dirty="0"/>
              <a:t> </a:t>
            </a:r>
            <a:r>
              <a:rPr sz="4400" spc="25" dirty="0"/>
              <a:t>кольором,</a:t>
            </a:r>
            <a:r>
              <a:rPr sz="4400" spc="10" dirty="0"/>
              <a:t> </a:t>
            </a:r>
            <a:r>
              <a:rPr sz="4400" spc="-15" dirty="0"/>
              <a:t>можна</a:t>
            </a:r>
            <a:r>
              <a:rPr sz="4400" spc="10" dirty="0"/>
              <a:t> </a:t>
            </a:r>
            <a:r>
              <a:rPr sz="4400" spc="15" dirty="0"/>
              <a:t>аналізувати</a:t>
            </a:r>
            <a:r>
              <a:rPr sz="4400" spc="10" dirty="0"/>
              <a:t> психологічний </a:t>
            </a:r>
            <a:r>
              <a:rPr sz="4400" spc="50" dirty="0"/>
              <a:t>стан.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18600" y="5679537"/>
            <a:ext cx="4913630" cy="3748404"/>
            <a:chOff x="12918600" y="5679537"/>
            <a:chExt cx="4913630" cy="3748404"/>
          </a:xfrm>
        </p:grpSpPr>
        <p:sp>
          <p:nvSpPr>
            <p:cNvPr id="3" name="object 3"/>
            <p:cNvSpPr/>
            <p:nvPr/>
          </p:nvSpPr>
          <p:spPr>
            <a:xfrm>
              <a:off x="12951483" y="9225029"/>
              <a:ext cx="194945" cy="174625"/>
            </a:xfrm>
            <a:custGeom>
              <a:avLst/>
              <a:gdLst/>
              <a:ahLst/>
              <a:cxnLst/>
              <a:rect l="l" t="t" r="r" b="b"/>
              <a:pathLst>
                <a:path w="194944" h="174625">
                  <a:moveTo>
                    <a:pt x="194647" y="174242"/>
                  </a:moveTo>
                  <a:lnTo>
                    <a:pt x="0" y="174242"/>
                  </a:lnTo>
                  <a:lnTo>
                    <a:pt x="0" y="0"/>
                  </a:lnTo>
                  <a:lnTo>
                    <a:pt x="194647" y="174242"/>
                  </a:lnTo>
                  <a:close/>
                </a:path>
              </a:pathLst>
            </a:custGeom>
            <a:solidFill>
              <a:srgbClr val="EDB4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951483" y="9225029"/>
              <a:ext cx="194945" cy="174625"/>
            </a:xfrm>
            <a:custGeom>
              <a:avLst/>
              <a:gdLst/>
              <a:ahLst/>
              <a:cxnLst/>
              <a:rect l="l" t="t" r="r" b="b"/>
              <a:pathLst>
                <a:path w="194944" h="174625">
                  <a:moveTo>
                    <a:pt x="0" y="0"/>
                  </a:moveTo>
                  <a:lnTo>
                    <a:pt x="194647" y="174242"/>
                  </a:lnTo>
                </a:path>
              </a:pathLst>
            </a:custGeom>
            <a:ln w="263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18600" y="5679537"/>
              <a:ext cx="4913311" cy="37328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951483" y="8730552"/>
              <a:ext cx="1936114" cy="638175"/>
            </a:xfrm>
            <a:custGeom>
              <a:avLst/>
              <a:gdLst/>
              <a:ahLst/>
              <a:cxnLst/>
              <a:rect l="l" t="t" r="r" b="b"/>
              <a:pathLst>
                <a:path w="1936115" h="638175">
                  <a:moveTo>
                    <a:pt x="1873331" y="637547"/>
                  </a:moveTo>
                  <a:lnTo>
                    <a:pt x="0" y="314553"/>
                  </a:lnTo>
                  <a:lnTo>
                    <a:pt x="0" y="0"/>
                  </a:lnTo>
                  <a:lnTo>
                    <a:pt x="1935846" y="302023"/>
                  </a:lnTo>
                  <a:lnTo>
                    <a:pt x="1873331" y="637547"/>
                  </a:lnTo>
                  <a:close/>
                </a:path>
              </a:pathLst>
            </a:custGeom>
            <a:solidFill>
              <a:srgbClr val="E97D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951483" y="8730552"/>
              <a:ext cx="1936114" cy="638175"/>
            </a:xfrm>
            <a:custGeom>
              <a:avLst/>
              <a:gdLst/>
              <a:ahLst/>
              <a:cxnLst/>
              <a:rect l="l" t="t" r="r" b="b"/>
              <a:pathLst>
                <a:path w="1936115" h="638175">
                  <a:moveTo>
                    <a:pt x="1873331" y="637547"/>
                  </a:moveTo>
                  <a:lnTo>
                    <a:pt x="0" y="314553"/>
                  </a:lnTo>
                </a:path>
                <a:path w="1936115" h="638175">
                  <a:moveTo>
                    <a:pt x="0" y="0"/>
                  </a:moveTo>
                  <a:lnTo>
                    <a:pt x="1935846" y="302023"/>
                  </a:lnTo>
                  <a:lnTo>
                    <a:pt x="1873331" y="637547"/>
                  </a:lnTo>
                </a:path>
                <a:path w="1936115" h="638175">
                  <a:moveTo>
                    <a:pt x="239921" y="41206"/>
                  </a:moveTo>
                  <a:lnTo>
                    <a:pt x="194647" y="341744"/>
                  </a:lnTo>
                </a:path>
                <a:path w="1936115" h="638175">
                  <a:moveTo>
                    <a:pt x="585002" y="103287"/>
                  </a:moveTo>
                  <a:lnTo>
                    <a:pt x="539728" y="403824"/>
                  </a:lnTo>
                </a:path>
                <a:path w="1936115" h="638175">
                  <a:moveTo>
                    <a:pt x="936927" y="147348"/>
                  </a:moveTo>
                  <a:lnTo>
                    <a:pt x="891653" y="462617"/>
                  </a:lnTo>
                </a:path>
                <a:path w="1936115" h="638175">
                  <a:moveTo>
                    <a:pt x="1301618" y="207193"/>
                  </a:moveTo>
                  <a:lnTo>
                    <a:pt x="1256871" y="524960"/>
                  </a:lnTo>
                </a:path>
                <a:path w="1936115" h="638175">
                  <a:moveTo>
                    <a:pt x="1643014" y="260066"/>
                  </a:moveTo>
                  <a:lnTo>
                    <a:pt x="1596951" y="585857"/>
                  </a:lnTo>
                </a:path>
              </a:pathLst>
            </a:custGeom>
            <a:ln w="263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951483" y="8793138"/>
              <a:ext cx="3681729" cy="606425"/>
            </a:xfrm>
            <a:custGeom>
              <a:avLst/>
              <a:gdLst/>
              <a:ahLst/>
              <a:cxnLst/>
              <a:rect l="l" t="t" r="r" b="b"/>
              <a:pathLst>
                <a:path w="3681730" h="606425">
                  <a:moveTo>
                    <a:pt x="3681389" y="606132"/>
                  </a:moveTo>
                  <a:lnTo>
                    <a:pt x="3366183" y="554179"/>
                  </a:lnTo>
                  <a:lnTo>
                    <a:pt x="2868697" y="472370"/>
                  </a:lnTo>
                  <a:lnTo>
                    <a:pt x="1921369" y="316380"/>
                  </a:lnTo>
                  <a:lnTo>
                    <a:pt x="1878333" y="309277"/>
                  </a:lnTo>
                  <a:lnTo>
                    <a:pt x="1632880" y="268899"/>
                  </a:lnTo>
                  <a:lnTo>
                    <a:pt x="1292142" y="212605"/>
                  </a:lnTo>
                  <a:lnTo>
                    <a:pt x="927319" y="152629"/>
                  </a:lnTo>
                  <a:lnTo>
                    <a:pt x="576842" y="95021"/>
                  </a:lnTo>
                  <a:lnTo>
                    <a:pt x="230971" y="37938"/>
                  </a:lnTo>
                  <a:lnTo>
                    <a:pt x="0" y="0"/>
                  </a:lnTo>
                </a:path>
                <a:path w="3681730" h="606425">
                  <a:moveTo>
                    <a:pt x="3294061" y="606132"/>
                  </a:moveTo>
                  <a:lnTo>
                    <a:pt x="2827898" y="529321"/>
                  </a:lnTo>
                  <a:lnTo>
                    <a:pt x="1910051" y="377934"/>
                  </a:lnTo>
                  <a:lnTo>
                    <a:pt x="1909919" y="377934"/>
                  </a:lnTo>
                  <a:lnTo>
                    <a:pt x="1866225" y="370832"/>
                  </a:lnTo>
                  <a:lnTo>
                    <a:pt x="1624326" y="330979"/>
                  </a:lnTo>
                  <a:lnTo>
                    <a:pt x="1624194" y="330979"/>
                  </a:lnTo>
                  <a:lnTo>
                    <a:pt x="1283324" y="274686"/>
                  </a:lnTo>
                  <a:lnTo>
                    <a:pt x="918370" y="214710"/>
                  </a:lnTo>
                  <a:lnTo>
                    <a:pt x="918238" y="214710"/>
                  </a:lnTo>
                  <a:lnTo>
                    <a:pt x="567629" y="156838"/>
                  </a:lnTo>
                  <a:lnTo>
                    <a:pt x="221627" y="99756"/>
                  </a:lnTo>
                  <a:lnTo>
                    <a:pt x="0" y="63264"/>
                  </a:lnTo>
                </a:path>
                <a:path w="3681730" h="606425">
                  <a:moveTo>
                    <a:pt x="2895151" y="606132"/>
                  </a:moveTo>
                  <a:lnTo>
                    <a:pt x="2802235" y="590875"/>
                  </a:lnTo>
                  <a:lnTo>
                    <a:pt x="1897811" y="443039"/>
                  </a:lnTo>
                  <a:lnTo>
                    <a:pt x="1853458" y="435674"/>
                  </a:lnTo>
                  <a:lnTo>
                    <a:pt x="1614850" y="396611"/>
                  </a:lnTo>
                  <a:lnTo>
                    <a:pt x="1273980" y="340975"/>
                  </a:lnTo>
                  <a:lnTo>
                    <a:pt x="908762" y="281130"/>
                  </a:lnTo>
                  <a:lnTo>
                    <a:pt x="557495" y="223785"/>
                  </a:lnTo>
                  <a:lnTo>
                    <a:pt x="211493" y="167229"/>
                  </a:lnTo>
                  <a:lnTo>
                    <a:pt x="0" y="132573"/>
                  </a:lnTo>
                </a:path>
                <a:path w="3681730" h="606425">
                  <a:moveTo>
                    <a:pt x="0" y="192813"/>
                  </a:moveTo>
                  <a:lnTo>
                    <a:pt x="202543" y="226416"/>
                  </a:lnTo>
                  <a:lnTo>
                    <a:pt x="548414" y="283629"/>
                  </a:lnTo>
                  <a:lnTo>
                    <a:pt x="900076" y="341764"/>
                  </a:lnTo>
                  <a:lnTo>
                    <a:pt x="1265294" y="402266"/>
                  </a:lnTo>
                  <a:lnTo>
                    <a:pt x="1606032" y="458691"/>
                  </a:lnTo>
                  <a:lnTo>
                    <a:pt x="1841350" y="497491"/>
                  </a:lnTo>
                  <a:lnTo>
                    <a:pt x="1886229" y="504989"/>
                  </a:lnTo>
                  <a:lnTo>
                    <a:pt x="1886361" y="504989"/>
                  </a:lnTo>
                  <a:lnTo>
                    <a:pt x="2497294" y="606132"/>
                  </a:lnTo>
                </a:path>
              </a:pathLst>
            </a:custGeom>
            <a:ln w="26313">
              <a:solidFill>
                <a:srgbClr val="58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82693" y="9215916"/>
              <a:ext cx="96072" cy="19651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263630" y="7543829"/>
              <a:ext cx="215265" cy="810895"/>
            </a:xfrm>
            <a:custGeom>
              <a:avLst/>
              <a:gdLst/>
              <a:ahLst/>
              <a:cxnLst/>
              <a:rect l="l" t="t" r="r" b="b"/>
              <a:pathLst>
                <a:path w="215265" h="810895">
                  <a:moveTo>
                    <a:pt x="0" y="0"/>
                  </a:moveTo>
                  <a:lnTo>
                    <a:pt x="15440" y="50465"/>
                  </a:lnTo>
                  <a:lnTo>
                    <a:pt x="32847" y="100106"/>
                  </a:lnTo>
                  <a:lnTo>
                    <a:pt x="52220" y="148920"/>
                  </a:lnTo>
                  <a:lnTo>
                    <a:pt x="73559" y="196909"/>
                  </a:lnTo>
                  <a:lnTo>
                    <a:pt x="96863" y="244072"/>
                  </a:lnTo>
                  <a:lnTo>
                    <a:pt x="122134" y="290410"/>
                  </a:lnTo>
                  <a:lnTo>
                    <a:pt x="156695" y="357981"/>
                  </a:lnTo>
                  <a:lnTo>
                    <a:pt x="182141" y="421202"/>
                  </a:lnTo>
                  <a:lnTo>
                    <a:pt x="199559" y="480054"/>
                  </a:lnTo>
                  <a:lnTo>
                    <a:pt x="210039" y="534523"/>
                  </a:lnTo>
                  <a:lnTo>
                    <a:pt x="214670" y="584590"/>
                  </a:lnTo>
                  <a:lnTo>
                    <a:pt x="214540" y="630241"/>
                  </a:lnTo>
                  <a:lnTo>
                    <a:pt x="210739" y="671458"/>
                  </a:lnTo>
                  <a:lnTo>
                    <a:pt x="196479" y="740526"/>
                  </a:lnTo>
                  <a:lnTo>
                    <a:pt x="180601" y="791662"/>
                  </a:lnTo>
                  <a:lnTo>
                    <a:pt x="174778" y="810465"/>
                  </a:lnTo>
                </a:path>
              </a:pathLst>
            </a:custGeom>
            <a:ln w="263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32642" y="7569207"/>
              <a:ext cx="915740" cy="79824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040555" y="7627217"/>
              <a:ext cx="1778635" cy="1787525"/>
            </a:xfrm>
            <a:custGeom>
              <a:avLst/>
              <a:gdLst/>
              <a:ahLst/>
              <a:cxnLst/>
              <a:rect l="l" t="t" r="r" b="b"/>
              <a:pathLst>
                <a:path w="1778634" h="1787525">
                  <a:moveTo>
                    <a:pt x="1226677" y="1787311"/>
                  </a:moveTo>
                  <a:lnTo>
                    <a:pt x="1223518" y="1782313"/>
                  </a:lnTo>
                  <a:lnTo>
                    <a:pt x="1220623" y="1776920"/>
                  </a:lnTo>
                  <a:lnTo>
                    <a:pt x="1217201" y="1772054"/>
                  </a:lnTo>
                  <a:lnTo>
                    <a:pt x="1182732" y="1722536"/>
                  </a:lnTo>
                  <a:lnTo>
                    <a:pt x="1148594" y="1674514"/>
                  </a:lnTo>
                  <a:lnTo>
                    <a:pt x="1114797" y="1627967"/>
                  </a:lnTo>
                  <a:lnTo>
                    <a:pt x="1081354" y="1582873"/>
                  </a:lnTo>
                  <a:lnTo>
                    <a:pt x="1048279" y="1539210"/>
                  </a:lnTo>
                  <a:lnTo>
                    <a:pt x="1015584" y="1496958"/>
                  </a:lnTo>
                  <a:lnTo>
                    <a:pt x="983281" y="1456093"/>
                  </a:lnTo>
                  <a:lnTo>
                    <a:pt x="951382" y="1416595"/>
                  </a:lnTo>
                  <a:lnTo>
                    <a:pt x="919901" y="1378442"/>
                  </a:lnTo>
                  <a:lnTo>
                    <a:pt x="888849" y="1341612"/>
                  </a:lnTo>
                  <a:lnTo>
                    <a:pt x="858240" y="1306083"/>
                  </a:lnTo>
                  <a:lnTo>
                    <a:pt x="828085" y="1271834"/>
                  </a:lnTo>
                  <a:lnTo>
                    <a:pt x="798398" y="1238843"/>
                  </a:lnTo>
                  <a:lnTo>
                    <a:pt x="769191" y="1207088"/>
                  </a:lnTo>
                  <a:lnTo>
                    <a:pt x="740477" y="1176548"/>
                  </a:lnTo>
                  <a:lnTo>
                    <a:pt x="712267" y="1147201"/>
                  </a:lnTo>
                  <a:lnTo>
                    <a:pt x="684575" y="1119026"/>
                  </a:lnTo>
                  <a:lnTo>
                    <a:pt x="642621" y="1077122"/>
                  </a:lnTo>
                  <a:lnTo>
                    <a:pt x="602208" y="1037729"/>
                  </a:lnTo>
                  <a:lnTo>
                    <a:pt x="563253" y="1000956"/>
                  </a:lnTo>
                  <a:lnTo>
                    <a:pt x="525670" y="966914"/>
                  </a:lnTo>
                  <a:lnTo>
                    <a:pt x="489375" y="935713"/>
                  </a:lnTo>
                  <a:lnTo>
                    <a:pt x="454280" y="907465"/>
                  </a:lnTo>
                  <a:lnTo>
                    <a:pt x="420303" y="882278"/>
                  </a:lnTo>
                  <a:lnTo>
                    <a:pt x="366739" y="845552"/>
                  </a:lnTo>
                  <a:lnTo>
                    <a:pt x="313099" y="810616"/>
                  </a:lnTo>
                  <a:lnTo>
                    <a:pt x="262025" y="777879"/>
                  </a:lnTo>
                  <a:lnTo>
                    <a:pt x="216161" y="747751"/>
                  </a:lnTo>
                  <a:lnTo>
                    <a:pt x="178150" y="720641"/>
                  </a:lnTo>
                  <a:lnTo>
                    <a:pt x="134142" y="676449"/>
                  </a:lnTo>
                  <a:lnTo>
                    <a:pt x="104793" y="632979"/>
                  </a:lnTo>
                  <a:lnTo>
                    <a:pt x="74929" y="574549"/>
                  </a:lnTo>
                  <a:lnTo>
                    <a:pt x="57894" y="534900"/>
                  </a:lnTo>
                  <a:lnTo>
                    <a:pt x="41634" y="491560"/>
                  </a:lnTo>
                  <a:lnTo>
                    <a:pt x="26950" y="445019"/>
                  </a:lnTo>
                  <a:lnTo>
                    <a:pt x="14642" y="395768"/>
                  </a:lnTo>
                  <a:lnTo>
                    <a:pt x="5514" y="344296"/>
                  </a:lnTo>
                  <a:lnTo>
                    <a:pt x="366" y="291093"/>
                  </a:lnTo>
                  <a:lnTo>
                    <a:pt x="0" y="236648"/>
                  </a:lnTo>
                  <a:lnTo>
                    <a:pt x="5217" y="181451"/>
                  </a:lnTo>
                  <a:lnTo>
                    <a:pt x="16819" y="125992"/>
                  </a:lnTo>
                  <a:lnTo>
                    <a:pt x="35607" y="70761"/>
                  </a:lnTo>
                  <a:lnTo>
                    <a:pt x="35477" y="70454"/>
                  </a:lnTo>
                  <a:lnTo>
                    <a:pt x="35477" y="70147"/>
                  </a:lnTo>
                  <a:lnTo>
                    <a:pt x="43443" y="51791"/>
                  </a:lnTo>
                  <a:lnTo>
                    <a:pt x="52043" y="34134"/>
                  </a:lnTo>
                  <a:lnTo>
                    <a:pt x="61408" y="16870"/>
                  </a:lnTo>
                  <a:lnTo>
                    <a:pt x="71537" y="0"/>
                  </a:lnTo>
                  <a:lnTo>
                    <a:pt x="74696" y="0"/>
                  </a:lnTo>
                  <a:lnTo>
                    <a:pt x="136577" y="14735"/>
                  </a:lnTo>
                  <a:lnTo>
                    <a:pt x="173664" y="26218"/>
                  </a:lnTo>
                  <a:lnTo>
                    <a:pt x="218430" y="42022"/>
                  </a:lnTo>
                  <a:lnTo>
                    <a:pt x="270544" y="62766"/>
                  </a:lnTo>
                  <a:lnTo>
                    <a:pt x="329675" y="89070"/>
                  </a:lnTo>
                  <a:lnTo>
                    <a:pt x="395491" y="121555"/>
                  </a:lnTo>
                  <a:lnTo>
                    <a:pt x="467663" y="160841"/>
                  </a:lnTo>
                  <a:lnTo>
                    <a:pt x="545859" y="207548"/>
                  </a:lnTo>
                  <a:lnTo>
                    <a:pt x="547044" y="207548"/>
                  </a:lnTo>
                  <a:lnTo>
                    <a:pt x="611455" y="249137"/>
                  </a:lnTo>
                  <a:lnTo>
                    <a:pt x="644886" y="271821"/>
                  </a:lnTo>
                  <a:lnTo>
                    <a:pt x="679109" y="295813"/>
                  </a:lnTo>
                  <a:lnTo>
                    <a:pt x="714106" y="321148"/>
                  </a:lnTo>
                  <a:lnTo>
                    <a:pt x="749857" y="347862"/>
                  </a:lnTo>
                  <a:lnTo>
                    <a:pt x="786343" y="375992"/>
                  </a:lnTo>
                  <a:lnTo>
                    <a:pt x="823545" y="405574"/>
                  </a:lnTo>
                  <a:lnTo>
                    <a:pt x="861444" y="436643"/>
                  </a:lnTo>
                  <a:lnTo>
                    <a:pt x="900022" y="469236"/>
                  </a:lnTo>
                  <a:lnTo>
                    <a:pt x="939259" y="503389"/>
                  </a:lnTo>
                  <a:lnTo>
                    <a:pt x="979136" y="539136"/>
                  </a:lnTo>
                  <a:lnTo>
                    <a:pt x="1019635" y="576516"/>
                  </a:lnTo>
                  <a:lnTo>
                    <a:pt x="1060736" y="615563"/>
                  </a:lnTo>
                  <a:lnTo>
                    <a:pt x="1102421" y="656314"/>
                  </a:lnTo>
                  <a:lnTo>
                    <a:pt x="1144671" y="698804"/>
                  </a:lnTo>
                  <a:lnTo>
                    <a:pt x="1187466" y="743070"/>
                  </a:lnTo>
                  <a:lnTo>
                    <a:pt x="1230788" y="789148"/>
                  </a:lnTo>
                  <a:lnTo>
                    <a:pt x="1274617" y="837073"/>
                  </a:lnTo>
                  <a:lnTo>
                    <a:pt x="1318936" y="886882"/>
                  </a:lnTo>
                  <a:lnTo>
                    <a:pt x="1354146" y="927408"/>
                  </a:lnTo>
                  <a:lnTo>
                    <a:pt x="1389676" y="969118"/>
                  </a:lnTo>
                  <a:lnTo>
                    <a:pt x="1425503" y="1012062"/>
                  </a:lnTo>
                  <a:lnTo>
                    <a:pt x="1461601" y="1056288"/>
                  </a:lnTo>
                  <a:lnTo>
                    <a:pt x="1493163" y="1096015"/>
                  </a:lnTo>
                  <a:lnTo>
                    <a:pt x="1524413" y="1135964"/>
                  </a:lnTo>
                  <a:lnTo>
                    <a:pt x="1555350" y="1176133"/>
                  </a:lnTo>
                  <a:lnTo>
                    <a:pt x="1585975" y="1216522"/>
                  </a:lnTo>
                  <a:lnTo>
                    <a:pt x="1616286" y="1257132"/>
                  </a:lnTo>
                  <a:lnTo>
                    <a:pt x="1646285" y="1297962"/>
                  </a:lnTo>
                  <a:lnTo>
                    <a:pt x="1675972" y="1339013"/>
                  </a:lnTo>
                  <a:lnTo>
                    <a:pt x="1705345" y="1380284"/>
                  </a:lnTo>
                  <a:lnTo>
                    <a:pt x="1734407" y="1421776"/>
                  </a:lnTo>
                  <a:lnTo>
                    <a:pt x="1763155" y="1463488"/>
                  </a:lnTo>
                  <a:lnTo>
                    <a:pt x="1778202" y="1485678"/>
                  </a:lnTo>
                  <a:lnTo>
                    <a:pt x="1778202" y="1786921"/>
                  </a:lnTo>
                  <a:lnTo>
                    <a:pt x="1226677" y="1787311"/>
                  </a:lnTo>
                  <a:close/>
                </a:path>
              </a:pathLst>
            </a:custGeom>
            <a:solidFill>
              <a:srgbClr val="EDB4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040555" y="7627217"/>
              <a:ext cx="1778635" cy="1787525"/>
            </a:xfrm>
            <a:custGeom>
              <a:avLst/>
              <a:gdLst/>
              <a:ahLst/>
              <a:cxnLst/>
              <a:rect l="l" t="t" r="r" b="b"/>
              <a:pathLst>
                <a:path w="1778634" h="1787525">
                  <a:moveTo>
                    <a:pt x="1226677" y="1787311"/>
                  </a:moveTo>
                  <a:lnTo>
                    <a:pt x="1223518" y="1782313"/>
                  </a:lnTo>
                  <a:lnTo>
                    <a:pt x="1220623" y="1776920"/>
                  </a:lnTo>
                  <a:lnTo>
                    <a:pt x="1217201" y="1772054"/>
                  </a:lnTo>
                  <a:lnTo>
                    <a:pt x="1182732" y="1722536"/>
                  </a:lnTo>
                  <a:lnTo>
                    <a:pt x="1148594" y="1674514"/>
                  </a:lnTo>
                  <a:lnTo>
                    <a:pt x="1114797" y="1627967"/>
                  </a:lnTo>
                  <a:lnTo>
                    <a:pt x="1081354" y="1582873"/>
                  </a:lnTo>
                  <a:lnTo>
                    <a:pt x="1048279" y="1539210"/>
                  </a:lnTo>
                  <a:lnTo>
                    <a:pt x="1015584" y="1496958"/>
                  </a:lnTo>
                  <a:lnTo>
                    <a:pt x="983281" y="1456093"/>
                  </a:lnTo>
                  <a:lnTo>
                    <a:pt x="951382" y="1416595"/>
                  </a:lnTo>
                  <a:lnTo>
                    <a:pt x="919901" y="1378442"/>
                  </a:lnTo>
                  <a:lnTo>
                    <a:pt x="888849" y="1341612"/>
                  </a:lnTo>
                  <a:lnTo>
                    <a:pt x="858240" y="1306083"/>
                  </a:lnTo>
                  <a:lnTo>
                    <a:pt x="828085" y="1271834"/>
                  </a:lnTo>
                  <a:lnTo>
                    <a:pt x="798398" y="1238843"/>
                  </a:lnTo>
                  <a:lnTo>
                    <a:pt x="769191" y="1207088"/>
                  </a:lnTo>
                  <a:lnTo>
                    <a:pt x="740477" y="1176548"/>
                  </a:lnTo>
                  <a:lnTo>
                    <a:pt x="712267" y="1147201"/>
                  </a:lnTo>
                  <a:lnTo>
                    <a:pt x="684575" y="1119026"/>
                  </a:lnTo>
                  <a:lnTo>
                    <a:pt x="642621" y="1077122"/>
                  </a:lnTo>
                  <a:lnTo>
                    <a:pt x="602208" y="1037729"/>
                  </a:lnTo>
                  <a:lnTo>
                    <a:pt x="563253" y="1000956"/>
                  </a:lnTo>
                  <a:lnTo>
                    <a:pt x="525670" y="966914"/>
                  </a:lnTo>
                  <a:lnTo>
                    <a:pt x="489375" y="935713"/>
                  </a:lnTo>
                  <a:lnTo>
                    <a:pt x="454280" y="907465"/>
                  </a:lnTo>
                  <a:lnTo>
                    <a:pt x="420303" y="882278"/>
                  </a:lnTo>
                  <a:lnTo>
                    <a:pt x="366739" y="845552"/>
                  </a:lnTo>
                  <a:lnTo>
                    <a:pt x="313099" y="810616"/>
                  </a:lnTo>
                  <a:lnTo>
                    <a:pt x="262025" y="777879"/>
                  </a:lnTo>
                  <a:lnTo>
                    <a:pt x="216161" y="747751"/>
                  </a:lnTo>
                  <a:lnTo>
                    <a:pt x="178150" y="720641"/>
                  </a:lnTo>
                  <a:lnTo>
                    <a:pt x="134142" y="676449"/>
                  </a:lnTo>
                  <a:lnTo>
                    <a:pt x="104793" y="632979"/>
                  </a:lnTo>
                  <a:lnTo>
                    <a:pt x="74929" y="574549"/>
                  </a:lnTo>
                  <a:lnTo>
                    <a:pt x="57894" y="534900"/>
                  </a:lnTo>
                  <a:lnTo>
                    <a:pt x="41634" y="491560"/>
                  </a:lnTo>
                  <a:lnTo>
                    <a:pt x="26950" y="445019"/>
                  </a:lnTo>
                  <a:lnTo>
                    <a:pt x="14642" y="395768"/>
                  </a:lnTo>
                  <a:lnTo>
                    <a:pt x="5514" y="344296"/>
                  </a:lnTo>
                  <a:lnTo>
                    <a:pt x="366" y="291093"/>
                  </a:lnTo>
                  <a:lnTo>
                    <a:pt x="0" y="236648"/>
                  </a:lnTo>
                  <a:lnTo>
                    <a:pt x="5217" y="181451"/>
                  </a:lnTo>
                  <a:lnTo>
                    <a:pt x="16819" y="125992"/>
                  </a:lnTo>
                  <a:lnTo>
                    <a:pt x="35607" y="70761"/>
                  </a:lnTo>
                  <a:lnTo>
                    <a:pt x="35477" y="70454"/>
                  </a:lnTo>
                  <a:lnTo>
                    <a:pt x="35477" y="70147"/>
                  </a:lnTo>
                  <a:lnTo>
                    <a:pt x="35607" y="69840"/>
                  </a:lnTo>
                  <a:lnTo>
                    <a:pt x="43443" y="51791"/>
                  </a:lnTo>
                  <a:lnTo>
                    <a:pt x="52043" y="34134"/>
                  </a:lnTo>
                  <a:lnTo>
                    <a:pt x="61408" y="16870"/>
                  </a:lnTo>
                  <a:lnTo>
                    <a:pt x="71537" y="0"/>
                  </a:lnTo>
                  <a:lnTo>
                    <a:pt x="72853" y="0"/>
                  </a:lnTo>
                  <a:lnTo>
                    <a:pt x="74696" y="0"/>
                  </a:lnTo>
                  <a:lnTo>
                    <a:pt x="136577" y="14735"/>
                  </a:lnTo>
                  <a:lnTo>
                    <a:pt x="173664" y="26218"/>
                  </a:lnTo>
                  <a:lnTo>
                    <a:pt x="218430" y="42022"/>
                  </a:lnTo>
                  <a:lnTo>
                    <a:pt x="270544" y="62766"/>
                  </a:lnTo>
                  <a:lnTo>
                    <a:pt x="329675" y="89070"/>
                  </a:lnTo>
                  <a:lnTo>
                    <a:pt x="395491" y="121555"/>
                  </a:lnTo>
                  <a:lnTo>
                    <a:pt x="467663" y="160841"/>
                  </a:lnTo>
                  <a:lnTo>
                    <a:pt x="545859" y="207548"/>
                  </a:lnTo>
                  <a:lnTo>
                    <a:pt x="547044" y="207548"/>
                  </a:lnTo>
                  <a:lnTo>
                    <a:pt x="611455" y="249137"/>
                  </a:lnTo>
                  <a:lnTo>
                    <a:pt x="644886" y="271821"/>
                  </a:lnTo>
                  <a:lnTo>
                    <a:pt x="679110" y="295813"/>
                  </a:lnTo>
                  <a:lnTo>
                    <a:pt x="714106" y="321148"/>
                  </a:lnTo>
                  <a:lnTo>
                    <a:pt x="749857" y="347862"/>
                  </a:lnTo>
                  <a:lnTo>
                    <a:pt x="786343" y="375992"/>
                  </a:lnTo>
                  <a:lnTo>
                    <a:pt x="823545" y="405574"/>
                  </a:lnTo>
                  <a:lnTo>
                    <a:pt x="861444" y="436643"/>
                  </a:lnTo>
                  <a:lnTo>
                    <a:pt x="900022" y="469236"/>
                  </a:lnTo>
                  <a:lnTo>
                    <a:pt x="939259" y="503389"/>
                  </a:lnTo>
                  <a:lnTo>
                    <a:pt x="979136" y="539136"/>
                  </a:lnTo>
                  <a:lnTo>
                    <a:pt x="1019635" y="576516"/>
                  </a:lnTo>
                  <a:lnTo>
                    <a:pt x="1060736" y="615563"/>
                  </a:lnTo>
                  <a:lnTo>
                    <a:pt x="1102421" y="656314"/>
                  </a:lnTo>
                  <a:lnTo>
                    <a:pt x="1144671" y="698804"/>
                  </a:lnTo>
                  <a:lnTo>
                    <a:pt x="1187466" y="743070"/>
                  </a:lnTo>
                  <a:lnTo>
                    <a:pt x="1230788" y="789148"/>
                  </a:lnTo>
                  <a:lnTo>
                    <a:pt x="1274617" y="837073"/>
                  </a:lnTo>
                  <a:lnTo>
                    <a:pt x="1318936" y="886881"/>
                  </a:lnTo>
                  <a:lnTo>
                    <a:pt x="1354146" y="927408"/>
                  </a:lnTo>
                  <a:lnTo>
                    <a:pt x="1389676" y="969118"/>
                  </a:lnTo>
                  <a:lnTo>
                    <a:pt x="1425503" y="1012062"/>
                  </a:lnTo>
                  <a:lnTo>
                    <a:pt x="1461601" y="1056288"/>
                  </a:lnTo>
                  <a:lnTo>
                    <a:pt x="1493163" y="1096015"/>
                  </a:lnTo>
                  <a:lnTo>
                    <a:pt x="1524413" y="1135964"/>
                  </a:lnTo>
                  <a:lnTo>
                    <a:pt x="1555350" y="1176133"/>
                  </a:lnTo>
                  <a:lnTo>
                    <a:pt x="1585975" y="1216522"/>
                  </a:lnTo>
                  <a:lnTo>
                    <a:pt x="1616286" y="1257132"/>
                  </a:lnTo>
                  <a:lnTo>
                    <a:pt x="1646285" y="1297962"/>
                  </a:lnTo>
                  <a:lnTo>
                    <a:pt x="1675972" y="1339013"/>
                  </a:lnTo>
                  <a:lnTo>
                    <a:pt x="1705346" y="1380284"/>
                  </a:lnTo>
                  <a:lnTo>
                    <a:pt x="1734407" y="1421776"/>
                  </a:lnTo>
                  <a:lnTo>
                    <a:pt x="1763155" y="1463488"/>
                  </a:lnTo>
                  <a:lnTo>
                    <a:pt x="1778202" y="1485677"/>
                  </a:lnTo>
                </a:path>
              </a:pathLst>
            </a:custGeom>
            <a:ln w="263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90239" y="8799769"/>
              <a:ext cx="335728" cy="376568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2888" y="6067488"/>
            <a:ext cx="4829497" cy="3475432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8852472" y="9461723"/>
            <a:ext cx="638810" cy="286385"/>
          </a:xfrm>
          <a:custGeom>
            <a:avLst/>
            <a:gdLst/>
            <a:ahLst/>
            <a:cxnLst/>
            <a:rect l="l" t="t" r="r" b="b"/>
            <a:pathLst>
              <a:path w="638809" h="286384">
                <a:moveTo>
                  <a:pt x="413076" y="286265"/>
                </a:moveTo>
                <a:lnTo>
                  <a:pt x="358999" y="285623"/>
                </a:lnTo>
                <a:lnTo>
                  <a:pt x="303930" y="282436"/>
                </a:lnTo>
                <a:lnTo>
                  <a:pt x="249366" y="276929"/>
                </a:lnTo>
                <a:lnTo>
                  <a:pt x="196802" y="269326"/>
                </a:lnTo>
                <a:lnTo>
                  <a:pt x="147735" y="259854"/>
                </a:lnTo>
                <a:lnTo>
                  <a:pt x="103660" y="248737"/>
                </a:lnTo>
                <a:lnTo>
                  <a:pt x="66074" y="236199"/>
                </a:lnTo>
                <a:lnTo>
                  <a:pt x="16351" y="207761"/>
                </a:lnTo>
                <a:lnTo>
                  <a:pt x="0" y="124616"/>
                </a:lnTo>
                <a:lnTo>
                  <a:pt x="1588" y="62692"/>
                </a:lnTo>
                <a:lnTo>
                  <a:pt x="6532" y="17499"/>
                </a:lnTo>
                <a:lnTo>
                  <a:pt x="9389" y="0"/>
                </a:lnTo>
                <a:lnTo>
                  <a:pt x="166242" y="9631"/>
                </a:lnTo>
                <a:lnTo>
                  <a:pt x="173744" y="11793"/>
                </a:lnTo>
                <a:lnTo>
                  <a:pt x="183126" y="13380"/>
                </a:lnTo>
                <a:lnTo>
                  <a:pt x="194524" y="14342"/>
                </a:lnTo>
                <a:lnTo>
                  <a:pt x="231351" y="15073"/>
                </a:lnTo>
                <a:lnTo>
                  <a:pt x="254770" y="16531"/>
                </a:lnTo>
                <a:lnTo>
                  <a:pt x="301433" y="22011"/>
                </a:lnTo>
                <a:lnTo>
                  <a:pt x="354062" y="31643"/>
                </a:lnTo>
                <a:lnTo>
                  <a:pt x="417539" y="47381"/>
                </a:lnTo>
                <a:lnTo>
                  <a:pt x="470260" y="63511"/>
                </a:lnTo>
                <a:lnTo>
                  <a:pt x="507815" y="76717"/>
                </a:lnTo>
                <a:lnTo>
                  <a:pt x="569223" y="106587"/>
                </a:lnTo>
                <a:lnTo>
                  <a:pt x="604492" y="133532"/>
                </a:lnTo>
                <a:lnTo>
                  <a:pt x="628511" y="164785"/>
                </a:lnTo>
                <a:lnTo>
                  <a:pt x="638188" y="200612"/>
                </a:lnTo>
                <a:lnTo>
                  <a:pt x="632940" y="224081"/>
                </a:lnTo>
                <a:lnTo>
                  <a:pt x="589549" y="258887"/>
                </a:lnTo>
                <a:lnTo>
                  <a:pt x="512271" y="279015"/>
                </a:lnTo>
                <a:lnTo>
                  <a:pt x="464665" y="284137"/>
                </a:lnTo>
                <a:lnTo>
                  <a:pt x="413076" y="286265"/>
                </a:lnTo>
                <a:close/>
              </a:path>
            </a:pathLst>
          </a:custGeom>
          <a:solidFill>
            <a:srgbClr val="BD4E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23561" y="6045615"/>
            <a:ext cx="1363345" cy="1623060"/>
          </a:xfrm>
          <a:custGeom>
            <a:avLst/>
            <a:gdLst/>
            <a:ahLst/>
            <a:cxnLst/>
            <a:rect l="l" t="t" r="r" b="b"/>
            <a:pathLst>
              <a:path w="1363345" h="1623059">
                <a:moveTo>
                  <a:pt x="970071" y="48217"/>
                </a:moveTo>
                <a:lnTo>
                  <a:pt x="704428" y="48217"/>
                </a:lnTo>
                <a:lnTo>
                  <a:pt x="737070" y="21746"/>
                </a:lnTo>
                <a:lnTo>
                  <a:pt x="773074" y="6026"/>
                </a:lnTo>
                <a:lnTo>
                  <a:pt x="811665" y="0"/>
                </a:lnTo>
                <a:lnTo>
                  <a:pt x="852068" y="2606"/>
                </a:lnTo>
                <a:lnTo>
                  <a:pt x="893510" y="12785"/>
                </a:lnTo>
                <a:lnTo>
                  <a:pt x="935216" y="29478"/>
                </a:lnTo>
                <a:lnTo>
                  <a:pt x="970071" y="48217"/>
                </a:lnTo>
                <a:close/>
              </a:path>
              <a:path w="1363345" h="1623059">
                <a:moveTo>
                  <a:pt x="206038" y="1622574"/>
                </a:moveTo>
                <a:lnTo>
                  <a:pt x="138440" y="1610269"/>
                </a:lnTo>
                <a:lnTo>
                  <a:pt x="78791" y="1572037"/>
                </a:lnTo>
                <a:lnTo>
                  <a:pt x="32508" y="1511574"/>
                </a:lnTo>
                <a:lnTo>
                  <a:pt x="16073" y="1474161"/>
                </a:lnTo>
                <a:lnTo>
                  <a:pt x="5011" y="1432578"/>
                </a:lnTo>
                <a:lnTo>
                  <a:pt x="0" y="1387285"/>
                </a:lnTo>
                <a:lnTo>
                  <a:pt x="1716" y="1338746"/>
                </a:lnTo>
                <a:lnTo>
                  <a:pt x="10839" y="1287422"/>
                </a:lnTo>
                <a:lnTo>
                  <a:pt x="28044" y="1233776"/>
                </a:lnTo>
                <a:lnTo>
                  <a:pt x="42060" y="1194037"/>
                </a:lnTo>
                <a:lnTo>
                  <a:pt x="54919" y="1149713"/>
                </a:lnTo>
                <a:lnTo>
                  <a:pt x="66669" y="1101566"/>
                </a:lnTo>
                <a:lnTo>
                  <a:pt x="77355" y="1050361"/>
                </a:lnTo>
                <a:lnTo>
                  <a:pt x="87023" y="996861"/>
                </a:lnTo>
                <a:lnTo>
                  <a:pt x="95717" y="941829"/>
                </a:lnTo>
                <a:lnTo>
                  <a:pt x="103485" y="886031"/>
                </a:lnTo>
                <a:lnTo>
                  <a:pt x="110371" y="830229"/>
                </a:lnTo>
                <a:lnTo>
                  <a:pt x="116421" y="775187"/>
                </a:lnTo>
                <a:lnTo>
                  <a:pt x="121682" y="721670"/>
                </a:lnTo>
                <a:lnTo>
                  <a:pt x="126198" y="670440"/>
                </a:lnTo>
                <a:lnTo>
                  <a:pt x="130016" y="622263"/>
                </a:lnTo>
                <a:lnTo>
                  <a:pt x="133181" y="577901"/>
                </a:lnTo>
                <a:lnTo>
                  <a:pt x="135739" y="538118"/>
                </a:lnTo>
                <a:lnTo>
                  <a:pt x="137736" y="503678"/>
                </a:lnTo>
                <a:lnTo>
                  <a:pt x="137584" y="486603"/>
                </a:lnTo>
                <a:lnTo>
                  <a:pt x="138101" y="469483"/>
                </a:lnTo>
                <a:lnTo>
                  <a:pt x="139250" y="452393"/>
                </a:lnTo>
                <a:lnTo>
                  <a:pt x="140994" y="435405"/>
                </a:lnTo>
                <a:lnTo>
                  <a:pt x="141023" y="434541"/>
                </a:lnTo>
                <a:lnTo>
                  <a:pt x="142759" y="421956"/>
                </a:lnTo>
                <a:lnTo>
                  <a:pt x="144697" y="409512"/>
                </a:lnTo>
                <a:lnTo>
                  <a:pt x="159105" y="352124"/>
                </a:lnTo>
                <a:lnTo>
                  <a:pt x="174212" y="316066"/>
                </a:lnTo>
                <a:lnTo>
                  <a:pt x="194318" y="278035"/>
                </a:lnTo>
                <a:lnTo>
                  <a:pt x="219021" y="239032"/>
                </a:lnTo>
                <a:lnTo>
                  <a:pt x="247921" y="200060"/>
                </a:lnTo>
                <a:lnTo>
                  <a:pt x="280619" y="162121"/>
                </a:lnTo>
                <a:lnTo>
                  <a:pt x="316713" y="126217"/>
                </a:lnTo>
                <a:lnTo>
                  <a:pt x="355805" y="93352"/>
                </a:lnTo>
                <a:lnTo>
                  <a:pt x="397492" y="64526"/>
                </a:lnTo>
                <a:lnTo>
                  <a:pt x="441376" y="40743"/>
                </a:lnTo>
                <a:lnTo>
                  <a:pt x="487056" y="23005"/>
                </a:lnTo>
                <a:lnTo>
                  <a:pt x="592864" y="4697"/>
                </a:lnTo>
                <a:lnTo>
                  <a:pt x="659603" y="15836"/>
                </a:lnTo>
                <a:lnTo>
                  <a:pt x="694412" y="36862"/>
                </a:lnTo>
                <a:lnTo>
                  <a:pt x="704428" y="48217"/>
                </a:lnTo>
                <a:lnTo>
                  <a:pt x="970071" y="48217"/>
                </a:lnTo>
                <a:lnTo>
                  <a:pt x="1016322" y="78167"/>
                </a:lnTo>
                <a:lnTo>
                  <a:pt x="1054174" y="108044"/>
                </a:lnTo>
                <a:lnTo>
                  <a:pt x="1089192" y="140195"/>
                </a:lnTo>
                <a:lnTo>
                  <a:pt x="1120602" y="173563"/>
                </a:lnTo>
                <a:lnTo>
                  <a:pt x="1147630" y="207085"/>
                </a:lnTo>
                <a:lnTo>
                  <a:pt x="1169501" y="239704"/>
                </a:lnTo>
                <a:lnTo>
                  <a:pt x="1201735" y="314045"/>
                </a:lnTo>
                <a:lnTo>
                  <a:pt x="1213785" y="359175"/>
                </a:lnTo>
                <a:lnTo>
                  <a:pt x="1221994" y="405203"/>
                </a:lnTo>
                <a:lnTo>
                  <a:pt x="1226765" y="451581"/>
                </a:lnTo>
                <a:lnTo>
                  <a:pt x="1227346" y="461850"/>
                </a:lnTo>
                <a:lnTo>
                  <a:pt x="1229031" y="461950"/>
                </a:lnTo>
                <a:lnTo>
                  <a:pt x="1232522" y="549243"/>
                </a:lnTo>
                <a:lnTo>
                  <a:pt x="1247179" y="759051"/>
                </a:lnTo>
                <a:lnTo>
                  <a:pt x="1279282" y="1013265"/>
                </a:lnTo>
                <a:lnTo>
                  <a:pt x="1302161" y="1103632"/>
                </a:lnTo>
                <a:lnTo>
                  <a:pt x="681592" y="1103632"/>
                </a:lnTo>
                <a:lnTo>
                  <a:pt x="649787" y="1154073"/>
                </a:lnTo>
                <a:lnTo>
                  <a:pt x="626066" y="1190604"/>
                </a:lnTo>
                <a:lnTo>
                  <a:pt x="598085" y="1232630"/>
                </a:lnTo>
                <a:lnTo>
                  <a:pt x="566558" y="1278619"/>
                </a:lnTo>
                <a:lnTo>
                  <a:pt x="532200" y="1327037"/>
                </a:lnTo>
                <a:lnTo>
                  <a:pt x="495724" y="1376351"/>
                </a:lnTo>
                <a:lnTo>
                  <a:pt x="457846" y="1425027"/>
                </a:lnTo>
                <a:lnTo>
                  <a:pt x="419280" y="1471534"/>
                </a:lnTo>
                <a:lnTo>
                  <a:pt x="380739" y="1514337"/>
                </a:lnTo>
                <a:lnTo>
                  <a:pt x="342939" y="1551902"/>
                </a:lnTo>
                <a:lnTo>
                  <a:pt x="306593" y="1582698"/>
                </a:lnTo>
                <a:lnTo>
                  <a:pt x="272417" y="1605191"/>
                </a:lnTo>
                <a:lnTo>
                  <a:pt x="241124" y="1617847"/>
                </a:lnTo>
                <a:lnTo>
                  <a:pt x="206038" y="1622574"/>
                </a:lnTo>
                <a:close/>
              </a:path>
              <a:path w="1363345" h="1623059">
                <a:moveTo>
                  <a:pt x="1157137" y="1622576"/>
                </a:moveTo>
                <a:lnTo>
                  <a:pt x="1090767" y="1605191"/>
                </a:lnTo>
                <a:lnTo>
                  <a:pt x="1056590" y="1582698"/>
                </a:lnTo>
                <a:lnTo>
                  <a:pt x="1020243" y="1551902"/>
                </a:lnTo>
                <a:lnTo>
                  <a:pt x="982442" y="1514337"/>
                </a:lnTo>
                <a:lnTo>
                  <a:pt x="943901" y="1471534"/>
                </a:lnTo>
                <a:lnTo>
                  <a:pt x="905333" y="1425027"/>
                </a:lnTo>
                <a:lnTo>
                  <a:pt x="867454" y="1376351"/>
                </a:lnTo>
                <a:lnTo>
                  <a:pt x="830978" y="1327037"/>
                </a:lnTo>
                <a:lnTo>
                  <a:pt x="796619" y="1278619"/>
                </a:lnTo>
                <a:lnTo>
                  <a:pt x="765092" y="1232630"/>
                </a:lnTo>
                <a:lnTo>
                  <a:pt x="737112" y="1190604"/>
                </a:lnTo>
                <a:lnTo>
                  <a:pt x="713392" y="1154073"/>
                </a:lnTo>
                <a:lnTo>
                  <a:pt x="681592" y="1103632"/>
                </a:lnTo>
                <a:lnTo>
                  <a:pt x="1302161" y="1103632"/>
                </a:lnTo>
                <a:lnTo>
                  <a:pt x="1335111" y="1233776"/>
                </a:lnTo>
                <a:lnTo>
                  <a:pt x="1352316" y="1287422"/>
                </a:lnTo>
                <a:lnTo>
                  <a:pt x="1361438" y="1338747"/>
                </a:lnTo>
                <a:lnTo>
                  <a:pt x="1363154" y="1387287"/>
                </a:lnTo>
                <a:lnTo>
                  <a:pt x="1358142" y="1432580"/>
                </a:lnTo>
                <a:lnTo>
                  <a:pt x="1347080" y="1474165"/>
                </a:lnTo>
                <a:lnTo>
                  <a:pt x="1330645" y="1511579"/>
                </a:lnTo>
                <a:lnTo>
                  <a:pt x="1309514" y="1544359"/>
                </a:lnTo>
                <a:lnTo>
                  <a:pt x="1255875" y="1594169"/>
                </a:lnTo>
                <a:lnTo>
                  <a:pt x="1191584" y="1619898"/>
                </a:lnTo>
                <a:lnTo>
                  <a:pt x="1157137" y="1622576"/>
                </a:lnTo>
                <a:close/>
              </a:path>
            </a:pathLst>
          </a:custGeom>
          <a:solidFill>
            <a:srgbClr val="BD4E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51618" y="9461708"/>
            <a:ext cx="638810" cy="286385"/>
          </a:xfrm>
          <a:custGeom>
            <a:avLst/>
            <a:gdLst/>
            <a:ahLst/>
            <a:cxnLst/>
            <a:rect l="l" t="t" r="r" b="b"/>
            <a:pathLst>
              <a:path w="638809" h="286384">
                <a:moveTo>
                  <a:pt x="225111" y="286251"/>
                </a:moveTo>
                <a:lnTo>
                  <a:pt x="173522" y="284123"/>
                </a:lnTo>
                <a:lnTo>
                  <a:pt x="125916" y="279001"/>
                </a:lnTo>
                <a:lnTo>
                  <a:pt x="83789" y="270659"/>
                </a:lnTo>
                <a:lnTo>
                  <a:pt x="21959" y="243417"/>
                </a:lnTo>
                <a:lnTo>
                  <a:pt x="0" y="200598"/>
                </a:lnTo>
                <a:lnTo>
                  <a:pt x="10187" y="163797"/>
                </a:lnTo>
                <a:lnTo>
                  <a:pt x="35482" y="131836"/>
                </a:lnTo>
                <a:lnTo>
                  <a:pt x="72509" y="104422"/>
                </a:lnTo>
                <a:lnTo>
                  <a:pt x="117894" y="81261"/>
                </a:lnTo>
                <a:lnTo>
                  <a:pt x="158156" y="70047"/>
                </a:lnTo>
                <a:lnTo>
                  <a:pt x="200318" y="59255"/>
                </a:lnTo>
                <a:lnTo>
                  <a:pt x="254008" y="46652"/>
                </a:lnTo>
                <a:lnTo>
                  <a:pt x="316853" y="33473"/>
                </a:lnTo>
                <a:lnTo>
                  <a:pt x="386483" y="20953"/>
                </a:lnTo>
                <a:lnTo>
                  <a:pt x="460528" y="10326"/>
                </a:lnTo>
                <a:lnTo>
                  <a:pt x="628799" y="0"/>
                </a:lnTo>
                <a:lnTo>
                  <a:pt x="631656" y="17499"/>
                </a:lnTo>
                <a:lnTo>
                  <a:pt x="636599" y="62690"/>
                </a:lnTo>
                <a:lnTo>
                  <a:pt x="638188" y="124610"/>
                </a:lnTo>
                <a:lnTo>
                  <a:pt x="630980" y="192297"/>
                </a:lnTo>
                <a:lnTo>
                  <a:pt x="601714" y="222451"/>
                </a:lnTo>
                <a:lnTo>
                  <a:pt x="534527" y="248722"/>
                </a:lnTo>
                <a:lnTo>
                  <a:pt x="490452" y="259840"/>
                </a:lnTo>
                <a:lnTo>
                  <a:pt x="441385" y="269312"/>
                </a:lnTo>
                <a:lnTo>
                  <a:pt x="388821" y="276914"/>
                </a:lnTo>
                <a:lnTo>
                  <a:pt x="334257" y="282421"/>
                </a:lnTo>
                <a:lnTo>
                  <a:pt x="279188" y="285608"/>
                </a:lnTo>
                <a:lnTo>
                  <a:pt x="225111" y="286251"/>
                </a:lnTo>
                <a:close/>
              </a:path>
            </a:pathLst>
          </a:custGeom>
          <a:solidFill>
            <a:srgbClr val="BD4E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588578" y="9441523"/>
            <a:ext cx="660400" cy="275590"/>
          </a:xfrm>
          <a:custGeom>
            <a:avLst/>
            <a:gdLst/>
            <a:ahLst/>
            <a:cxnLst/>
            <a:rect l="l" t="t" r="r" b="b"/>
            <a:pathLst>
              <a:path w="660400" h="275590">
                <a:moveTo>
                  <a:pt x="154458" y="275243"/>
                </a:moveTo>
                <a:lnTo>
                  <a:pt x="114915" y="272676"/>
                </a:lnTo>
                <a:lnTo>
                  <a:pt x="59585" y="257819"/>
                </a:lnTo>
                <a:lnTo>
                  <a:pt x="22621" y="181571"/>
                </a:lnTo>
                <a:lnTo>
                  <a:pt x="8406" y="121282"/>
                </a:lnTo>
                <a:lnTo>
                  <a:pt x="1689" y="76320"/>
                </a:lnTo>
                <a:lnTo>
                  <a:pt x="0" y="58669"/>
                </a:lnTo>
                <a:lnTo>
                  <a:pt x="61922" y="46388"/>
                </a:lnTo>
                <a:lnTo>
                  <a:pt x="87324" y="55494"/>
                </a:lnTo>
                <a:lnTo>
                  <a:pt x="95655" y="57995"/>
                </a:lnTo>
                <a:lnTo>
                  <a:pt x="99860" y="58598"/>
                </a:lnTo>
                <a:lnTo>
                  <a:pt x="138907" y="51819"/>
                </a:lnTo>
                <a:lnTo>
                  <a:pt x="330634" y="20184"/>
                </a:lnTo>
                <a:lnTo>
                  <a:pt x="424077" y="424"/>
                </a:lnTo>
                <a:lnTo>
                  <a:pt x="424134" y="0"/>
                </a:lnTo>
                <a:lnTo>
                  <a:pt x="475675" y="2632"/>
                </a:lnTo>
                <a:lnTo>
                  <a:pt x="525863" y="9116"/>
                </a:lnTo>
                <a:lnTo>
                  <a:pt x="572003" y="20411"/>
                </a:lnTo>
                <a:lnTo>
                  <a:pt x="611398" y="37475"/>
                </a:lnTo>
                <a:lnTo>
                  <a:pt x="641353" y="61268"/>
                </a:lnTo>
                <a:lnTo>
                  <a:pt x="660068" y="116781"/>
                </a:lnTo>
                <a:lnTo>
                  <a:pt x="648830" y="139745"/>
                </a:lnTo>
                <a:lnTo>
                  <a:pt x="595964" y="181817"/>
                </a:lnTo>
                <a:lnTo>
                  <a:pt x="557346" y="200599"/>
                </a:lnTo>
                <a:lnTo>
                  <a:pt x="512608" y="217661"/>
                </a:lnTo>
                <a:lnTo>
                  <a:pt x="463256" y="232840"/>
                </a:lnTo>
                <a:lnTo>
                  <a:pt x="410793" y="245973"/>
                </a:lnTo>
                <a:lnTo>
                  <a:pt x="356723" y="256897"/>
                </a:lnTo>
                <a:lnTo>
                  <a:pt x="302551" y="265449"/>
                </a:lnTo>
                <a:lnTo>
                  <a:pt x="249780" y="271466"/>
                </a:lnTo>
                <a:lnTo>
                  <a:pt x="199914" y="274785"/>
                </a:lnTo>
                <a:lnTo>
                  <a:pt x="154458" y="275243"/>
                </a:lnTo>
                <a:close/>
              </a:path>
            </a:pathLst>
          </a:custGeom>
          <a:solidFill>
            <a:srgbClr val="3453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652322" y="9461439"/>
            <a:ext cx="637540" cy="287020"/>
          </a:xfrm>
          <a:custGeom>
            <a:avLst/>
            <a:gdLst/>
            <a:ahLst/>
            <a:cxnLst/>
            <a:rect l="l" t="t" r="r" b="b"/>
            <a:pathLst>
              <a:path w="637540" h="287020">
                <a:moveTo>
                  <a:pt x="225111" y="286534"/>
                </a:moveTo>
                <a:lnTo>
                  <a:pt x="173522" y="284407"/>
                </a:lnTo>
                <a:lnTo>
                  <a:pt x="125916" y="279284"/>
                </a:lnTo>
                <a:lnTo>
                  <a:pt x="83789" y="270942"/>
                </a:lnTo>
                <a:lnTo>
                  <a:pt x="21959" y="243700"/>
                </a:lnTo>
                <a:lnTo>
                  <a:pt x="0" y="200881"/>
                </a:lnTo>
                <a:lnTo>
                  <a:pt x="9601" y="165168"/>
                </a:lnTo>
                <a:lnTo>
                  <a:pt x="33450" y="133988"/>
                </a:lnTo>
                <a:lnTo>
                  <a:pt x="68498" y="107088"/>
                </a:lnTo>
                <a:lnTo>
                  <a:pt x="111697" y="84210"/>
                </a:lnTo>
                <a:lnTo>
                  <a:pt x="159997" y="65100"/>
                </a:lnTo>
                <a:lnTo>
                  <a:pt x="201857" y="55854"/>
                </a:lnTo>
                <a:lnTo>
                  <a:pt x="258698" y="46146"/>
                </a:lnTo>
                <a:lnTo>
                  <a:pt x="325207" y="36390"/>
                </a:lnTo>
                <a:lnTo>
                  <a:pt x="396072" y="26998"/>
                </a:lnTo>
                <a:lnTo>
                  <a:pt x="465979" y="18386"/>
                </a:lnTo>
                <a:lnTo>
                  <a:pt x="529614" y="10966"/>
                </a:lnTo>
                <a:lnTo>
                  <a:pt x="629762" y="0"/>
                </a:lnTo>
                <a:lnTo>
                  <a:pt x="633891" y="33628"/>
                </a:lnTo>
                <a:lnTo>
                  <a:pt x="637336" y="82161"/>
                </a:lnTo>
                <a:lnTo>
                  <a:pt x="637298" y="137759"/>
                </a:lnTo>
                <a:lnTo>
                  <a:pt x="630980" y="192581"/>
                </a:lnTo>
                <a:lnTo>
                  <a:pt x="601715" y="222735"/>
                </a:lnTo>
                <a:lnTo>
                  <a:pt x="534527" y="249006"/>
                </a:lnTo>
                <a:lnTo>
                  <a:pt x="490452" y="260124"/>
                </a:lnTo>
                <a:lnTo>
                  <a:pt x="441385" y="269596"/>
                </a:lnTo>
                <a:lnTo>
                  <a:pt x="388821" y="277198"/>
                </a:lnTo>
                <a:lnTo>
                  <a:pt x="334257" y="282705"/>
                </a:lnTo>
                <a:lnTo>
                  <a:pt x="279188" y="285892"/>
                </a:lnTo>
                <a:lnTo>
                  <a:pt x="225111" y="286534"/>
                </a:lnTo>
                <a:close/>
              </a:path>
            </a:pathLst>
          </a:custGeom>
          <a:solidFill>
            <a:srgbClr val="3453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98840" y="8632519"/>
            <a:ext cx="1044575" cy="981710"/>
          </a:xfrm>
          <a:custGeom>
            <a:avLst/>
            <a:gdLst/>
            <a:ahLst/>
            <a:cxnLst/>
            <a:rect l="l" t="t" r="r" b="b"/>
            <a:pathLst>
              <a:path w="1044575" h="981709">
                <a:moveTo>
                  <a:pt x="517512" y="49682"/>
                </a:moveTo>
                <a:lnTo>
                  <a:pt x="174358" y="0"/>
                </a:lnTo>
                <a:lnTo>
                  <a:pt x="187032" y="255638"/>
                </a:lnTo>
                <a:lnTo>
                  <a:pt x="229095" y="712597"/>
                </a:lnTo>
                <a:lnTo>
                  <a:pt x="240893" y="843800"/>
                </a:lnTo>
                <a:lnTo>
                  <a:pt x="183045" y="852144"/>
                </a:lnTo>
                <a:lnTo>
                  <a:pt x="129489" y="862291"/>
                </a:lnTo>
                <a:lnTo>
                  <a:pt x="67779" y="877125"/>
                </a:lnTo>
                <a:lnTo>
                  <a:pt x="18923" y="900493"/>
                </a:lnTo>
                <a:lnTo>
                  <a:pt x="0" y="954633"/>
                </a:lnTo>
                <a:lnTo>
                  <a:pt x="10718" y="964780"/>
                </a:lnTo>
                <a:lnTo>
                  <a:pt x="34112" y="972845"/>
                </a:lnTo>
                <a:lnTo>
                  <a:pt x="67945" y="978484"/>
                </a:lnTo>
                <a:lnTo>
                  <a:pt x="109943" y="981367"/>
                </a:lnTo>
                <a:lnTo>
                  <a:pt x="157848" y="981176"/>
                </a:lnTo>
                <a:lnTo>
                  <a:pt x="209397" y="977582"/>
                </a:lnTo>
                <a:lnTo>
                  <a:pt x="262343" y="970229"/>
                </a:lnTo>
                <a:lnTo>
                  <a:pt x="314413" y="958799"/>
                </a:lnTo>
                <a:lnTo>
                  <a:pt x="363347" y="942962"/>
                </a:lnTo>
                <a:lnTo>
                  <a:pt x="406882" y="922388"/>
                </a:lnTo>
                <a:lnTo>
                  <a:pt x="442772" y="896747"/>
                </a:lnTo>
                <a:lnTo>
                  <a:pt x="468744" y="865695"/>
                </a:lnTo>
                <a:lnTo>
                  <a:pt x="482536" y="828916"/>
                </a:lnTo>
                <a:lnTo>
                  <a:pt x="499605" y="437819"/>
                </a:lnTo>
                <a:lnTo>
                  <a:pt x="517512" y="49682"/>
                </a:lnTo>
                <a:close/>
              </a:path>
              <a:path w="1044575" h="981709">
                <a:moveTo>
                  <a:pt x="1044562" y="954633"/>
                </a:moveTo>
                <a:lnTo>
                  <a:pt x="1025652" y="900493"/>
                </a:lnTo>
                <a:lnTo>
                  <a:pt x="976795" y="877125"/>
                </a:lnTo>
                <a:lnTo>
                  <a:pt x="915073" y="862291"/>
                </a:lnTo>
                <a:lnTo>
                  <a:pt x="861529" y="852144"/>
                </a:lnTo>
                <a:lnTo>
                  <a:pt x="822337" y="846150"/>
                </a:lnTo>
                <a:lnTo>
                  <a:pt x="803681" y="843800"/>
                </a:lnTo>
                <a:lnTo>
                  <a:pt x="815479" y="712597"/>
                </a:lnTo>
                <a:lnTo>
                  <a:pt x="857542" y="255638"/>
                </a:lnTo>
                <a:lnTo>
                  <a:pt x="870216" y="0"/>
                </a:lnTo>
                <a:lnTo>
                  <a:pt x="527062" y="49682"/>
                </a:lnTo>
                <a:lnTo>
                  <a:pt x="544969" y="437819"/>
                </a:lnTo>
                <a:lnTo>
                  <a:pt x="562038" y="828916"/>
                </a:lnTo>
                <a:lnTo>
                  <a:pt x="575830" y="865695"/>
                </a:lnTo>
                <a:lnTo>
                  <a:pt x="601802" y="896747"/>
                </a:lnTo>
                <a:lnTo>
                  <a:pt x="637692" y="922388"/>
                </a:lnTo>
                <a:lnTo>
                  <a:pt x="681228" y="942962"/>
                </a:lnTo>
                <a:lnTo>
                  <a:pt x="730161" y="958799"/>
                </a:lnTo>
                <a:lnTo>
                  <a:pt x="782231" y="970229"/>
                </a:lnTo>
                <a:lnTo>
                  <a:pt x="835164" y="977582"/>
                </a:lnTo>
                <a:lnTo>
                  <a:pt x="886726" y="981176"/>
                </a:lnTo>
                <a:lnTo>
                  <a:pt x="934631" y="981367"/>
                </a:lnTo>
                <a:lnTo>
                  <a:pt x="976630" y="978484"/>
                </a:lnTo>
                <a:lnTo>
                  <a:pt x="1010450" y="972845"/>
                </a:lnTo>
                <a:lnTo>
                  <a:pt x="1033856" y="964780"/>
                </a:lnTo>
                <a:lnTo>
                  <a:pt x="1044562" y="954633"/>
                </a:lnTo>
                <a:close/>
              </a:path>
            </a:pathLst>
          </a:custGeom>
          <a:solidFill>
            <a:srgbClr val="F6B6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799547" y="8620137"/>
            <a:ext cx="1287145" cy="993775"/>
          </a:xfrm>
          <a:custGeom>
            <a:avLst/>
            <a:gdLst/>
            <a:ahLst/>
            <a:cxnLst/>
            <a:rect l="l" t="t" r="r" b="b"/>
            <a:pathLst>
              <a:path w="1287145" h="993775">
                <a:moveTo>
                  <a:pt x="517512" y="62064"/>
                </a:moveTo>
                <a:lnTo>
                  <a:pt x="174345" y="12382"/>
                </a:lnTo>
                <a:lnTo>
                  <a:pt x="187032" y="268020"/>
                </a:lnTo>
                <a:lnTo>
                  <a:pt x="229095" y="724979"/>
                </a:lnTo>
                <a:lnTo>
                  <a:pt x="240893" y="856183"/>
                </a:lnTo>
                <a:lnTo>
                  <a:pt x="183032" y="864527"/>
                </a:lnTo>
                <a:lnTo>
                  <a:pt x="129489" y="874674"/>
                </a:lnTo>
                <a:lnTo>
                  <a:pt x="67779" y="889508"/>
                </a:lnTo>
                <a:lnTo>
                  <a:pt x="18923" y="912876"/>
                </a:lnTo>
                <a:lnTo>
                  <a:pt x="0" y="967016"/>
                </a:lnTo>
                <a:lnTo>
                  <a:pt x="10718" y="977163"/>
                </a:lnTo>
                <a:lnTo>
                  <a:pt x="34112" y="985227"/>
                </a:lnTo>
                <a:lnTo>
                  <a:pt x="67945" y="990866"/>
                </a:lnTo>
                <a:lnTo>
                  <a:pt x="109943" y="993749"/>
                </a:lnTo>
                <a:lnTo>
                  <a:pt x="157848" y="993559"/>
                </a:lnTo>
                <a:lnTo>
                  <a:pt x="209397" y="989965"/>
                </a:lnTo>
                <a:lnTo>
                  <a:pt x="262343" y="982611"/>
                </a:lnTo>
                <a:lnTo>
                  <a:pt x="314413" y="971181"/>
                </a:lnTo>
                <a:lnTo>
                  <a:pt x="363347" y="955344"/>
                </a:lnTo>
                <a:lnTo>
                  <a:pt x="406882" y="934770"/>
                </a:lnTo>
                <a:lnTo>
                  <a:pt x="442760" y="909129"/>
                </a:lnTo>
                <a:lnTo>
                  <a:pt x="468731" y="878078"/>
                </a:lnTo>
                <a:lnTo>
                  <a:pt x="482536" y="841298"/>
                </a:lnTo>
                <a:lnTo>
                  <a:pt x="499605" y="450202"/>
                </a:lnTo>
                <a:lnTo>
                  <a:pt x="517512" y="62064"/>
                </a:lnTo>
                <a:close/>
              </a:path>
              <a:path w="1287145" h="993775">
                <a:moveTo>
                  <a:pt x="1286700" y="878890"/>
                </a:moveTo>
                <a:lnTo>
                  <a:pt x="1278153" y="848690"/>
                </a:lnTo>
                <a:lnTo>
                  <a:pt x="1254620" y="831342"/>
                </a:lnTo>
                <a:lnTo>
                  <a:pt x="1225816" y="823341"/>
                </a:lnTo>
                <a:lnTo>
                  <a:pt x="1201432" y="821169"/>
                </a:lnTo>
                <a:lnTo>
                  <a:pt x="1137970" y="822515"/>
                </a:lnTo>
                <a:lnTo>
                  <a:pt x="1083602" y="826325"/>
                </a:lnTo>
                <a:lnTo>
                  <a:pt x="1044168" y="830491"/>
                </a:lnTo>
                <a:lnTo>
                  <a:pt x="1025525" y="832967"/>
                </a:lnTo>
                <a:lnTo>
                  <a:pt x="1003566" y="703072"/>
                </a:lnTo>
                <a:lnTo>
                  <a:pt x="927989" y="250456"/>
                </a:lnTo>
                <a:lnTo>
                  <a:pt x="875220" y="0"/>
                </a:lnTo>
                <a:lnTo>
                  <a:pt x="555967" y="135318"/>
                </a:lnTo>
                <a:lnTo>
                  <a:pt x="672045" y="506133"/>
                </a:lnTo>
                <a:lnTo>
                  <a:pt x="788060" y="880021"/>
                </a:lnTo>
                <a:lnTo>
                  <a:pt x="810755" y="912088"/>
                </a:lnTo>
                <a:lnTo>
                  <a:pt x="843775" y="935507"/>
                </a:lnTo>
                <a:lnTo>
                  <a:pt x="884999" y="951191"/>
                </a:lnTo>
                <a:lnTo>
                  <a:pt x="932345" y="960018"/>
                </a:lnTo>
                <a:lnTo>
                  <a:pt x="983691" y="962888"/>
                </a:lnTo>
                <a:lnTo>
                  <a:pt x="1036955" y="960691"/>
                </a:lnTo>
                <a:lnTo>
                  <a:pt x="1090028" y="954328"/>
                </a:lnTo>
                <a:lnTo>
                  <a:pt x="1140802" y="944702"/>
                </a:lnTo>
                <a:lnTo>
                  <a:pt x="1187170" y="932713"/>
                </a:lnTo>
                <a:lnTo>
                  <a:pt x="1227061" y="919226"/>
                </a:lnTo>
                <a:lnTo>
                  <a:pt x="1278915" y="891425"/>
                </a:lnTo>
                <a:lnTo>
                  <a:pt x="1286700" y="878890"/>
                </a:lnTo>
                <a:close/>
              </a:path>
            </a:pathLst>
          </a:custGeom>
          <a:solidFill>
            <a:srgbClr val="F6B6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96623" y="7480967"/>
            <a:ext cx="729615" cy="926465"/>
          </a:xfrm>
          <a:custGeom>
            <a:avLst/>
            <a:gdLst/>
            <a:ahLst/>
            <a:cxnLst/>
            <a:rect l="l" t="t" r="r" b="b"/>
            <a:pathLst>
              <a:path w="729614" h="926465">
                <a:moveTo>
                  <a:pt x="99874" y="925993"/>
                </a:moveTo>
                <a:lnTo>
                  <a:pt x="95849" y="902948"/>
                </a:lnTo>
                <a:lnTo>
                  <a:pt x="106773" y="872343"/>
                </a:lnTo>
                <a:lnTo>
                  <a:pt x="121501" y="845602"/>
                </a:lnTo>
                <a:lnTo>
                  <a:pt x="128887" y="834150"/>
                </a:lnTo>
                <a:lnTo>
                  <a:pt x="118038" y="847865"/>
                </a:lnTo>
                <a:lnTo>
                  <a:pt x="91549" y="876773"/>
                </a:lnTo>
                <a:lnTo>
                  <a:pt x="58514" y="902518"/>
                </a:lnTo>
                <a:lnTo>
                  <a:pt x="28021" y="906743"/>
                </a:lnTo>
                <a:lnTo>
                  <a:pt x="19237" y="892951"/>
                </a:lnTo>
                <a:lnTo>
                  <a:pt x="24942" y="872034"/>
                </a:lnTo>
                <a:lnTo>
                  <a:pt x="39159" y="848518"/>
                </a:lnTo>
                <a:lnTo>
                  <a:pt x="55915" y="826925"/>
                </a:lnTo>
                <a:lnTo>
                  <a:pt x="41869" y="839911"/>
                </a:lnTo>
                <a:lnTo>
                  <a:pt x="26856" y="850233"/>
                </a:lnTo>
                <a:lnTo>
                  <a:pt x="12932" y="854139"/>
                </a:lnTo>
                <a:lnTo>
                  <a:pt x="2153" y="847875"/>
                </a:lnTo>
                <a:lnTo>
                  <a:pt x="5549" y="819334"/>
                </a:lnTo>
                <a:lnTo>
                  <a:pt x="30633" y="782603"/>
                </a:lnTo>
                <a:lnTo>
                  <a:pt x="59103" y="750884"/>
                </a:lnTo>
                <a:lnTo>
                  <a:pt x="72660" y="737377"/>
                </a:lnTo>
                <a:lnTo>
                  <a:pt x="63074" y="745093"/>
                </a:lnTo>
                <a:lnTo>
                  <a:pt x="41042" y="760605"/>
                </a:lnTo>
                <a:lnTo>
                  <a:pt x="16654" y="772460"/>
                </a:lnTo>
                <a:lnTo>
                  <a:pt x="0" y="769205"/>
                </a:lnTo>
                <a:lnTo>
                  <a:pt x="26000" y="708294"/>
                </a:lnTo>
                <a:lnTo>
                  <a:pt x="60195" y="661415"/>
                </a:lnTo>
                <a:lnTo>
                  <a:pt x="101818" y="616861"/>
                </a:lnTo>
                <a:lnTo>
                  <a:pt x="145845" y="584584"/>
                </a:lnTo>
                <a:lnTo>
                  <a:pt x="512207" y="0"/>
                </a:lnTo>
                <a:lnTo>
                  <a:pt x="729041" y="167821"/>
                </a:lnTo>
                <a:lnTo>
                  <a:pt x="306735" y="708992"/>
                </a:lnTo>
                <a:lnTo>
                  <a:pt x="305059" y="746934"/>
                </a:lnTo>
                <a:lnTo>
                  <a:pt x="301072" y="785422"/>
                </a:lnTo>
                <a:lnTo>
                  <a:pt x="293945" y="819647"/>
                </a:lnTo>
                <a:lnTo>
                  <a:pt x="282850" y="844801"/>
                </a:lnTo>
                <a:lnTo>
                  <a:pt x="262184" y="859100"/>
                </a:lnTo>
                <a:lnTo>
                  <a:pt x="247161" y="846002"/>
                </a:lnTo>
                <a:lnTo>
                  <a:pt x="239229" y="819767"/>
                </a:lnTo>
                <a:lnTo>
                  <a:pt x="239840" y="794659"/>
                </a:lnTo>
                <a:lnTo>
                  <a:pt x="231354" y="805537"/>
                </a:lnTo>
                <a:lnTo>
                  <a:pt x="231198" y="805198"/>
                </a:lnTo>
                <a:lnTo>
                  <a:pt x="201302" y="841011"/>
                </a:lnTo>
                <a:lnTo>
                  <a:pt x="161440" y="884962"/>
                </a:lnTo>
                <a:lnTo>
                  <a:pt x="123627" y="919229"/>
                </a:lnTo>
                <a:lnTo>
                  <a:pt x="99874" y="925993"/>
                </a:lnTo>
                <a:close/>
              </a:path>
            </a:pathLst>
          </a:custGeom>
          <a:solidFill>
            <a:srgbClr val="F6B6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77505" y="7656748"/>
            <a:ext cx="601980" cy="691515"/>
          </a:xfrm>
          <a:custGeom>
            <a:avLst/>
            <a:gdLst/>
            <a:ahLst/>
            <a:cxnLst/>
            <a:rect l="l" t="t" r="r" b="b"/>
            <a:pathLst>
              <a:path w="601979" h="691515">
                <a:moveTo>
                  <a:pt x="133652" y="691258"/>
                </a:moveTo>
                <a:lnTo>
                  <a:pt x="126125" y="682978"/>
                </a:lnTo>
                <a:lnTo>
                  <a:pt x="131929" y="661684"/>
                </a:lnTo>
                <a:lnTo>
                  <a:pt x="142033" y="639797"/>
                </a:lnTo>
                <a:lnTo>
                  <a:pt x="147408" y="629741"/>
                </a:lnTo>
                <a:lnTo>
                  <a:pt x="132862" y="641614"/>
                </a:lnTo>
                <a:lnTo>
                  <a:pt x="99831" y="666266"/>
                </a:lnTo>
                <a:lnTo>
                  <a:pt x="64220" y="687245"/>
                </a:lnTo>
                <a:lnTo>
                  <a:pt x="41937" y="688099"/>
                </a:lnTo>
                <a:lnTo>
                  <a:pt x="45448" y="667850"/>
                </a:lnTo>
                <a:lnTo>
                  <a:pt x="66585" y="642402"/>
                </a:lnTo>
                <a:lnTo>
                  <a:pt x="90301" y="620628"/>
                </a:lnTo>
                <a:lnTo>
                  <a:pt x="101550" y="611398"/>
                </a:lnTo>
                <a:lnTo>
                  <a:pt x="89656" y="618275"/>
                </a:lnTo>
                <a:lnTo>
                  <a:pt x="61427" y="632030"/>
                </a:lnTo>
                <a:lnTo>
                  <a:pt x="28039" y="642346"/>
                </a:lnTo>
                <a:lnTo>
                  <a:pt x="670" y="638906"/>
                </a:lnTo>
                <a:lnTo>
                  <a:pt x="0" y="626895"/>
                </a:lnTo>
                <a:lnTo>
                  <a:pt x="17036" y="608345"/>
                </a:lnTo>
                <a:lnTo>
                  <a:pt x="45478" y="586248"/>
                </a:lnTo>
                <a:lnTo>
                  <a:pt x="79025" y="563593"/>
                </a:lnTo>
                <a:lnTo>
                  <a:pt x="57865" y="564653"/>
                </a:lnTo>
                <a:lnTo>
                  <a:pt x="38613" y="564556"/>
                </a:lnTo>
                <a:lnTo>
                  <a:pt x="23991" y="562748"/>
                </a:lnTo>
                <a:lnTo>
                  <a:pt x="16721" y="558678"/>
                </a:lnTo>
                <a:lnTo>
                  <a:pt x="18177" y="546844"/>
                </a:lnTo>
                <a:lnTo>
                  <a:pt x="35842" y="532673"/>
                </a:lnTo>
                <a:lnTo>
                  <a:pt x="74167" y="517208"/>
                </a:lnTo>
                <a:lnTo>
                  <a:pt x="137604" y="501495"/>
                </a:lnTo>
                <a:lnTo>
                  <a:pt x="345046" y="0"/>
                </a:lnTo>
                <a:lnTo>
                  <a:pt x="389331" y="0"/>
                </a:lnTo>
                <a:lnTo>
                  <a:pt x="601745" y="118259"/>
                </a:lnTo>
                <a:lnTo>
                  <a:pt x="301696" y="563423"/>
                </a:lnTo>
                <a:lnTo>
                  <a:pt x="304696" y="588178"/>
                </a:lnTo>
                <a:lnTo>
                  <a:pt x="307396" y="617122"/>
                </a:lnTo>
                <a:lnTo>
                  <a:pt x="308798" y="646112"/>
                </a:lnTo>
                <a:lnTo>
                  <a:pt x="307901" y="671002"/>
                </a:lnTo>
                <a:lnTo>
                  <a:pt x="296156" y="679813"/>
                </a:lnTo>
                <a:lnTo>
                  <a:pt x="274794" y="658968"/>
                </a:lnTo>
                <a:lnTo>
                  <a:pt x="254292" y="630386"/>
                </a:lnTo>
                <a:lnTo>
                  <a:pt x="245129" y="615987"/>
                </a:lnTo>
                <a:lnTo>
                  <a:pt x="230934" y="627304"/>
                </a:lnTo>
                <a:lnTo>
                  <a:pt x="197986" y="652438"/>
                </a:lnTo>
                <a:lnTo>
                  <a:pt x="160740" y="678164"/>
                </a:lnTo>
                <a:lnTo>
                  <a:pt x="133652" y="691258"/>
                </a:lnTo>
                <a:close/>
              </a:path>
            </a:pathLst>
          </a:custGeom>
          <a:solidFill>
            <a:srgbClr val="F6B6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88671" y="7656748"/>
            <a:ext cx="601980" cy="691515"/>
          </a:xfrm>
          <a:custGeom>
            <a:avLst/>
            <a:gdLst/>
            <a:ahLst/>
            <a:cxnLst/>
            <a:rect l="l" t="t" r="r" b="b"/>
            <a:pathLst>
              <a:path w="601979" h="691515">
                <a:moveTo>
                  <a:pt x="468092" y="691258"/>
                </a:moveTo>
                <a:lnTo>
                  <a:pt x="441004" y="678164"/>
                </a:lnTo>
                <a:lnTo>
                  <a:pt x="403758" y="652438"/>
                </a:lnTo>
                <a:lnTo>
                  <a:pt x="370810" y="627304"/>
                </a:lnTo>
                <a:lnTo>
                  <a:pt x="356615" y="615987"/>
                </a:lnTo>
                <a:lnTo>
                  <a:pt x="347453" y="630386"/>
                </a:lnTo>
                <a:lnTo>
                  <a:pt x="326951" y="658968"/>
                </a:lnTo>
                <a:lnTo>
                  <a:pt x="305588" y="679813"/>
                </a:lnTo>
                <a:lnTo>
                  <a:pt x="293843" y="671002"/>
                </a:lnTo>
                <a:lnTo>
                  <a:pt x="292946" y="646112"/>
                </a:lnTo>
                <a:lnTo>
                  <a:pt x="294348" y="617122"/>
                </a:lnTo>
                <a:lnTo>
                  <a:pt x="297049" y="588178"/>
                </a:lnTo>
                <a:lnTo>
                  <a:pt x="300048" y="563423"/>
                </a:lnTo>
                <a:lnTo>
                  <a:pt x="0" y="118259"/>
                </a:lnTo>
                <a:lnTo>
                  <a:pt x="212413" y="0"/>
                </a:lnTo>
                <a:lnTo>
                  <a:pt x="256698" y="0"/>
                </a:lnTo>
                <a:lnTo>
                  <a:pt x="464140" y="501495"/>
                </a:lnTo>
                <a:lnTo>
                  <a:pt x="527577" y="517208"/>
                </a:lnTo>
                <a:lnTo>
                  <a:pt x="565902" y="532673"/>
                </a:lnTo>
                <a:lnTo>
                  <a:pt x="583567" y="546844"/>
                </a:lnTo>
                <a:lnTo>
                  <a:pt x="585023" y="558678"/>
                </a:lnTo>
                <a:lnTo>
                  <a:pt x="577753" y="562748"/>
                </a:lnTo>
                <a:lnTo>
                  <a:pt x="563131" y="564556"/>
                </a:lnTo>
                <a:lnTo>
                  <a:pt x="543879" y="564653"/>
                </a:lnTo>
                <a:lnTo>
                  <a:pt x="522719" y="563593"/>
                </a:lnTo>
                <a:lnTo>
                  <a:pt x="556266" y="586248"/>
                </a:lnTo>
                <a:lnTo>
                  <a:pt x="584708" y="608345"/>
                </a:lnTo>
                <a:lnTo>
                  <a:pt x="601744" y="626895"/>
                </a:lnTo>
                <a:lnTo>
                  <a:pt x="601074" y="638906"/>
                </a:lnTo>
                <a:lnTo>
                  <a:pt x="573705" y="642346"/>
                </a:lnTo>
                <a:lnTo>
                  <a:pt x="540317" y="632030"/>
                </a:lnTo>
                <a:lnTo>
                  <a:pt x="512087" y="618275"/>
                </a:lnTo>
                <a:lnTo>
                  <a:pt x="500194" y="611398"/>
                </a:lnTo>
                <a:lnTo>
                  <a:pt x="511443" y="620628"/>
                </a:lnTo>
                <a:lnTo>
                  <a:pt x="535159" y="642402"/>
                </a:lnTo>
                <a:lnTo>
                  <a:pt x="556295" y="667850"/>
                </a:lnTo>
                <a:lnTo>
                  <a:pt x="559807" y="688099"/>
                </a:lnTo>
                <a:lnTo>
                  <a:pt x="537524" y="687245"/>
                </a:lnTo>
                <a:lnTo>
                  <a:pt x="501913" y="666266"/>
                </a:lnTo>
                <a:lnTo>
                  <a:pt x="468882" y="641614"/>
                </a:lnTo>
                <a:lnTo>
                  <a:pt x="454336" y="629741"/>
                </a:lnTo>
                <a:lnTo>
                  <a:pt x="459711" y="639797"/>
                </a:lnTo>
                <a:lnTo>
                  <a:pt x="469815" y="661684"/>
                </a:lnTo>
                <a:lnTo>
                  <a:pt x="475619" y="682978"/>
                </a:lnTo>
                <a:lnTo>
                  <a:pt x="468092" y="691258"/>
                </a:lnTo>
                <a:close/>
              </a:path>
            </a:pathLst>
          </a:custGeom>
          <a:solidFill>
            <a:srgbClr val="F6B6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39303" y="8723282"/>
            <a:ext cx="417830" cy="718185"/>
          </a:xfrm>
          <a:custGeom>
            <a:avLst/>
            <a:gdLst/>
            <a:ahLst/>
            <a:cxnLst/>
            <a:rect l="l" t="t" r="r" b="b"/>
            <a:pathLst>
              <a:path w="417829" h="718184">
                <a:moveTo>
                  <a:pt x="295317" y="717561"/>
                </a:moveTo>
                <a:lnTo>
                  <a:pt x="0" y="700932"/>
                </a:lnTo>
                <a:lnTo>
                  <a:pt x="1487" y="0"/>
                </a:lnTo>
                <a:lnTo>
                  <a:pt x="382526" y="27507"/>
                </a:lnTo>
                <a:lnTo>
                  <a:pt x="417489" y="38626"/>
                </a:lnTo>
                <a:lnTo>
                  <a:pt x="295317" y="717561"/>
                </a:lnTo>
                <a:close/>
              </a:path>
            </a:pathLst>
          </a:custGeom>
          <a:solidFill>
            <a:srgbClr val="F6B68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5763158" y="8115326"/>
            <a:ext cx="1326515" cy="1392555"/>
            <a:chOff x="5763158" y="8115326"/>
            <a:chExt cx="1326515" cy="1392555"/>
          </a:xfrm>
        </p:grpSpPr>
        <p:sp>
          <p:nvSpPr>
            <p:cNvPr id="28" name="object 28"/>
            <p:cNvSpPr/>
            <p:nvPr/>
          </p:nvSpPr>
          <p:spPr>
            <a:xfrm>
              <a:off x="6551218" y="8754685"/>
              <a:ext cx="481330" cy="753110"/>
            </a:xfrm>
            <a:custGeom>
              <a:avLst/>
              <a:gdLst/>
              <a:ahLst/>
              <a:cxnLst/>
              <a:rect l="l" t="t" r="r" b="b"/>
              <a:pathLst>
                <a:path w="481329" h="753109">
                  <a:moveTo>
                    <a:pt x="192509" y="752958"/>
                  </a:moveTo>
                  <a:lnTo>
                    <a:pt x="0" y="78967"/>
                  </a:lnTo>
                  <a:lnTo>
                    <a:pt x="373785" y="0"/>
                  </a:lnTo>
                  <a:lnTo>
                    <a:pt x="410463" y="1019"/>
                  </a:lnTo>
                  <a:lnTo>
                    <a:pt x="480899" y="687249"/>
                  </a:lnTo>
                  <a:lnTo>
                    <a:pt x="192509" y="752958"/>
                  </a:lnTo>
                  <a:close/>
                </a:path>
              </a:pathLst>
            </a:custGeom>
            <a:solidFill>
              <a:srgbClr val="F6B6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63158" y="8115326"/>
              <a:ext cx="1326515" cy="1152525"/>
            </a:xfrm>
            <a:custGeom>
              <a:avLst/>
              <a:gdLst/>
              <a:ahLst/>
              <a:cxnLst/>
              <a:rect l="l" t="t" r="r" b="b"/>
              <a:pathLst>
                <a:path w="1326515" h="1152525">
                  <a:moveTo>
                    <a:pt x="831168" y="1152299"/>
                  </a:moveTo>
                  <a:lnTo>
                    <a:pt x="670179" y="516297"/>
                  </a:lnTo>
                  <a:lnTo>
                    <a:pt x="505634" y="1152299"/>
                  </a:lnTo>
                  <a:lnTo>
                    <a:pt x="0" y="1106463"/>
                  </a:lnTo>
                  <a:lnTo>
                    <a:pt x="123263" y="109392"/>
                  </a:lnTo>
                  <a:lnTo>
                    <a:pt x="1134220" y="0"/>
                  </a:lnTo>
                  <a:lnTo>
                    <a:pt x="1326447" y="1053247"/>
                  </a:lnTo>
                  <a:lnTo>
                    <a:pt x="831168" y="1152299"/>
                  </a:lnTo>
                  <a:close/>
                </a:path>
              </a:pathLst>
            </a:custGeom>
            <a:solidFill>
              <a:srgbClr val="3C1D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7567079" y="8555799"/>
            <a:ext cx="2500630" cy="1226185"/>
          </a:xfrm>
          <a:custGeom>
            <a:avLst/>
            <a:gdLst/>
            <a:ahLst/>
            <a:cxnLst/>
            <a:rect l="l" t="t" r="r" b="b"/>
            <a:pathLst>
              <a:path w="2500629" h="1226184">
                <a:moveTo>
                  <a:pt x="2500172" y="1158849"/>
                </a:moveTo>
                <a:lnTo>
                  <a:pt x="1336294" y="608558"/>
                </a:lnTo>
                <a:lnTo>
                  <a:pt x="2482265" y="66662"/>
                </a:lnTo>
                <a:lnTo>
                  <a:pt x="2450896" y="342"/>
                </a:lnTo>
                <a:lnTo>
                  <a:pt x="1250480" y="567982"/>
                </a:lnTo>
                <a:lnTo>
                  <a:pt x="49237" y="0"/>
                </a:lnTo>
                <a:lnTo>
                  <a:pt x="17868" y="66319"/>
                </a:lnTo>
                <a:lnTo>
                  <a:pt x="1164666" y="608558"/>
                </a:lnTo>
                <a:lnTo>
                  <a:pt x="0" y="1159281"/>
                </a:lnTo>
                <a:lnTo>
                  <a:pt x="31369" y="1225600"/>
                </a:lnTo>
                <a:lnTo>
                  <a:pt x="1250480" y="649135"/>
                </a:lnTo>
                <a:lnTo>
                  <a:pt x="2468803" y="1225169"/>
                </a:lnTo>
                <a:lnTo>
                  <a:pt x="2500172" y="1158849"/>
                </a:lnTo>
                <a:close/>
              </a:path>
            </a:pathLst>
          </a:custGeom>
          <a:solidFill>
            <a:srgbClr val="3C1D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86961" y="9319538"/>
            <a:ext cx="545465" cy="441325"/>
          </a:xfrm>
          <a:custGeom>
            <a:avLst/>
            <a:gdLst/>
            <a:ahLst/>
            <a:cxnLst/>
            <a:rect l="l" t="t" r="r" b="b"/>
            <a:pathLst>
              <a:path w="545464" h="441325">
                <a:moveTo>
                  <a:pt x="423156" y="441074"/>
                </a:moveTo>
                <a:lnTo>
                  <a:pt x="310631" y="426910"/>
                </a:lnTo>
                <a:lnTo>
                  <a:pt x="270213" y="420752"/>
                </a:lnTo>
                <a:lnTo>
                  <a:pt x="229892" y="413789"/>
                </a:lnTo>
                <a:lnTo>
                  <a:pt x="158733" y="398526"/>
                </a:lnTo>
                <a:lnTo>
                  <a:pt x="89104" y="377400"/>
                </a:lnTo>
                <a:lnTo>
                  <a:pt x="46223" y="360149"/>
                </a:lnTo>
                <a:lnTo>
                  <a:pt x="10663" y="330798"/>
                </a:lnTo>
                <a:lnTo>
                  <a:pt x="0" y="263381"/>
                </a:lnTo>
                <a:lnTo>
                  <a:pt x="4350" y="231426"/>
                </a:lnTo>
                <a:lnTo>
                  <a:pt x="16657" y="175280"/>
                </a:lnTo>
                <a:lnTo>
                  <a:pt x="27270" y="134516"/>
                </a:lnTo>
                <a:lnTo>
                  <a:pt x="41865" y="89360"/>
                </a:lnTo>
                <a:lnTo>
                  <a:pt x="59464" y="51549"/>
                </a:lnTo>
                <a:lnTo>
                  <a:pt x="79087" y="32818"/>
                </a:lnTo>
                <a:lnTo>
                  <a:pt x="99757" y="44901"/>
                </a:lnTo>
                <a:lnTo>
                  <a:pt x="132615" y="67944"/>
                </a:lnTo>
                <a:lnTo>
                  <a:pt x="167045" y="55808"/>
                </a:lnTo>
                <a:lnTo>
                  <a:pt x="201119" y="28448"/>
                </a:lnTo>
                <a:lnTo>
                  <a:pt x="233702" y="5482"/>
                </a:lnTo>
                <a:lnTo>
                  <a:pt x="269048" y="0"/>
                </a:lnTo>
                <a:lnTo>
                  <a:pt x="308858" y="8205"/>
                </a:lnTo>
                <a:lnTo>
                  <a:pt x="343868" y="27974"/>
                </a:lnTo>
                <a:lnTo>
                  <a:pt x="364814" y="57183"/>
                </a:lnTo>
                <a:lnTo>
                  <a:pt x="370741" y="99702"/>
                </a:lnTo>
                <a:lnTo>
                  <a:pt x="370146" y="136076"/>
                </a:lnTo>
                <a:lnTo>
                  <a:pt x="381746" y="171573"/>
                </a:lnTo>
                <a:lnTo>
                  <a:pt x="424257" y="211463"/>
                </a:lnTo>
                <a:lnTo>
                  <a:pt x="452582" y="231262"/>
                </a:lnTo>
                <a:lnTo>
                  <a:pt x="480327" y="252864"/>
                </a:lnTo>
                <a:lnTo>
                  <a:pt x="505891" y="277097"/>
                </a:lnTo>
                <a:lnTo>
                  <a:pt x="527674" y="304793"/>
                </a:lnTo>
                <a:lnTo>
                  <a:pt x="541234" y="333777"/>
                </a:lnTo>
                <a:lnTo>
                  <a:pt x="545378" y="364622"/>
                </a:lnTo>
                <a:lnTo>
                  <a:pt x="538117" y="394211"/>
                </a:lnTo>
                <a:lnTo>
                  <a:pt x="517459" y="419426"/>
                </a:lnTo>
                <a:lnTo>
                  <a:pt x="488614" y="434638"/>
                </a:lnTo>
                <a:lnTo>
                  <a:pt x="456322" y="440921"/>
                </a:lnTo>
                <a:lnTo>
                  <a:pt x="423156" y="441074"/>
                </a:lnTo>
                <a:close/>
              </a:path>
            </a:pathLst>
          </a:custGeom>
          <a:solidFill>
            <a:srgbClr val="3453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727866" y="9343972"/>
            <a:ext cx="563245" cy="417195"/>
          </a:xfrm>
          <a:custGeom>
            <a:avLst/>
            <a:gdLst/>
            <a:ahLst/>
            <a:cxnLst/>
            <a:rect l="l" t="t" r="r" b="b"/>
            <a:pathLst>
              <a:path w="563245" h="417195">
                <a:moveTo>
                  <a:pt x="162977" y="417025"/>
                </a:moveTo>
                <a:lnTo>
                  <a:pt x="104457" y="413975"/>
                </a:lnTo>
                <a:lnTo>
                  <a:pt x="57771" y="404301"/>
                </a:lnTo>
                <a:lnTo>
                  <a:pt x="18633" y="360991"/>
                </a:lnTo>
                <a:lnTo>
                  <a:pt x="4788" y="298731"/>
                </a:lnTo>
                <a:lnTo>
                  <a:pt x="1077" y="241381"/>
                </a:lnTo>
                <a:lnTo>
                  <a:pt x="0" y="199272"/>
                </a:lnTo>
                <a:lnTo>
                  <a:pt x="1533" y="151842"/>
                </a:lnTo>
                <a:lnTo>
                  <a:pt x="7983" y="110638"/>
                </a:lnTo>
                <a:lnTo>
                  <a:pt x="21656" y="87209"/>
                </a:lnTo>
                <a:lnTo>
                  <a:pt x="44859" y="93103"/>
                </a:lnTo>
                <a:lnTo>
                  <a:pt x="82812" y="106157"/>
                </a:lnTo>
                <a:lnTo>
                  <a:pt x="112542" y="84969"/>
                </a:lnTo>
                <a:lnTo>
                  <a:pt x="137717" y="49254"/>
                </a:lnTo>
                <a:lnTo>
                  <a:pt x="162697" y="18173"/>
                </a:lnTo>
                <a:lnTo>
                  <a:pt x="195152" y="3126"/>
                </a:lnTo>
                <a:lnTo>
                  <a:pt x="235680" y="0"/>
                </a:lnTo>
                <a:lnTo>
                  <a:pt x="274789" y="9313"/>
                </a:lnTo>
                <a:lnTo>
                  <a:pt x="302989" y="31586"/>
                </a:lnTo>
                <a:lnTo>
                  <a:pt x="320452" y="70811"/>
                </a:lnTo>
                <a:lnTo>
                  <a:pt x="329941" y="105929"/>
                </a:lnTo>
                <a:lnTo>
                  <a:pt x="350905" y="136830"/>
                </a:lnTo>
                <a:lnTo>
                  <a:pt x="402793" y="163402"/>
                </a:lnTo>
                <a:lnTo>
                  <a:pt x="435497" y="174590"/>
                </a:lnTo>
                <a:lnTo>
                  <a:pt x="468136" y="187672"/>
                </a:lnTo>
                <a:lnTo>
                  <a:pt x="527997" y="224479"/>
                </a:lnTo>
                <a:lnTo>
                  <a:pt x="561558" y="277074"/>
                </a:lnTo>
                <a:lnTo>
                  <a:pt x="562769" y="307515"/>
                </a:lnTo>
                <a:lnTo>
                  <a:pt x="549899" y="337456"/>
                </a:lnTo>
                <a:lnTo>
                  <a:pt x="497095" y="375027"/>
                </a:lnTo>
                <a:lnTo>
                  <a:pt x="434144" y="389992"/>
                </a:lnTo>
                <a:lnTo>
                  <a:pt x="353212" y="401853"/>
                </a:lnTo>
                <a:lnTo>
                  <a:pt x="312667" y="407116"/>
                </a:lnTo>
                <a:lnTo>
                  <a:pt x="271993" y="411579"/>
                </a:lnTo>
                <a:lnTo>
                  <a:pt x="199385" y="416597"/>
                </a:lnTo>
                <a:lnTo>
                  <a:pt x="162977" y="417025"/>
                </a:lnTo>
                <a:close/>
              </a:path>
            </a:pathLst>
          </a:custGeom>
          <a:solidFill>
            <a:srgbClr val="34537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67314" y="9500108"/>
            <a:ext cx="94278" cy="142523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11942418" y="9441198"/>
            <a:ext cx="59055" cy="148590"/>
          </a:xfrm>
          <a:custGeom>
            <a:avLst/>
            <a:gdLst/>
            <a:ahLst/>
            <a:cxnLst/>
            <a:rect l="l" t="t" r="r" b="b"/>
            <a:pathLst>
              <a:path w="59054" h="148590">
                <a:moveTo>
                  <a:pt x="0" y="148104"/>
                </a:moveTo>
                <a:lnTo>
                  <a:pt x="2293" y="91248"/>
                </a:lnTo>
                <a:lnTo>
                  <a:pt x="8217" y="42598"/>
                </a:lnTo>
                <a:lnTo>
                  <a:pt x="20045" y="396"/>
                </a:lnTo>
                <a:lnTo>
                  <a:pt x="39581" y="0"/>
                </a:lnTo>
                <a:lnTo>
                  <a:pt x="58564" y="113"/>
                </a:lnTo>
                <a:lnTo>
                  <a:pt x="53298" y="12024"/>
                </a:lnTo>
                <a:lnTo>
                  <a:pt x="42983" y="43740"/>
                </a:lnTo>
                <a:lnTo>
                  <a:pt x="35847" y="89234"/>
                </a:lnTo>
                <a:lnTo>
                  <a:pt x="40119" y="142481"/>
                </a:lnTo>
                <a:lnTo>
                  <a:pt x="0" y="148104"/>
                </a:lnTo>
                <a:close/>
              </a:path>
            </a:pathLst>
          </a:custGeom>
          <a:solidFill>
            <a:srgbClr val="34537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25159" y="9456736"/>
            <a:ext cx="205500" cy="77857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09685" y="9461600"/>
            <a:ext cx="201534" cy="69401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181375" y="9500108"/>
            <a:ext cx="94278" cy="142523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366611" y="9500108"/>
            <a:ext cx="94278" cy="142523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5533460" y="7261246"/>
            <a:ext cx="1432560" cy="1238885"/>
            <a:chOff x="5533460" y="7261246"/>
            <a:chExt cx="1432560" cy="1238885"/>
          </a:xfrm>
        </p:grpSpPr>
        <p:sp>
          <p:nvSpPr>
            <p:cNvPr id="40" name="object 40"/>
            <p:cNvSpPr/>
            <p:nvPr/>
          </p:nvSpPr>
          <p:spPr>
            <a:xfrm>
              <a:off x="5843071" y="7268033"/>
              <a:ext cx="1123315" cy="1229995"/>
            </a:xfrm>
            <a:custGeom>
              <a:avLst/>
              <a:gdLst/>
              <a:ahLst/>
              <a:cxnLst/>
              <a:rect l="l" t="t" r="r" b="b"/>
              <a:pathLst>
                <a:path w="1123315" h="1229995">
                  <a:moveTo>
                    <a:pt x="468676" y="1229814"/>
                  </a:moveTo>
                  <a:lnTo>
                    <a:pt x="0" y="1130285"/>
                  </a:lnTo>
                  <a:lnTo>
                    <a:pt x="4658" y="1110865"/>
                  </a:lnTo>
                  <a:lnTo>
                    <a:pt x="10990" y="1085118"/>
                  </a:lnTo>
                  <a:lnTo>
                    <a:pt x="28115" y="1016786"/>
                  </a:lnTo>
                  <a:lnTo>
                    <a:pt x="38627" y="975274"/>
                  </a:lnTo>
                  <a:lnTo>
                    <a:pt x="50251" y="929581"/>
                  </a:lnTo>
                  <a:lnTo>
                    <a:pt x="62846" y="880243"/>
                  </a:lnTo>
                  <a:lnTo>
                    <a:pt x="90387" y="772777"/>
                  </a:lnTo>
                  <a:lnTo>
                    <a:pt x="120126" y="657169"/>
                  </a:lnTo>
                  <a:lnTo>
                    <a:pt x="150938" y="537708"/>
                  </a:lnTo>
                  <a:lnTo>
                    <a:pt x="250989" y="151218"/>
                  </a:lnTo>
                  <a:lnTo>
                    <a:pt x="323080" y="43760"/>
                  </a:lnTo>
                  <a:lnTo>
                    <a:pt x="430962" y="3062"/>
                  </a:lnTo>
                  <a:lnTo>
                    <a:pt x="529089" y="0"/>
                  </a:lnTo>
                  <a:lnTo>
                    <a:pt x="571919" y="5450"/>
                  </a:lnTo>
                  <a:lnTo>
                    <a:pt x="615317" y="5450"/>
                  </a:lnTo>
                  <a:lnTo>
                    <a:pt x="687576" y="12816"/>
                  </a:lnTo>
                  <a:lnTo>
                    <a:pt x="724619" y="25768"/>
                  </a:lnTo>
                  <a:lnTo>
                    <a:pt x="761863" y="46179"/>
                  </a:lnTo>
                  <a:lnTo>
                    <a:pt x="797414" y="75598"/>
                  </a:lnTo>
                  <a:lnTo>
                    <a:pt x="829378" y="115576"/>
                  </a:lnTo>
                  <a:lnTo>
                    <a:pt x="855861" y="167663"/>
                  </a:lnTo>
                  <a:lnTo>
                    <a:pt x="874971" y="233103"/>
                  </a:lnTo>
                  <a:lnTo>
                    <a:pt x="876818" y="241360"/>
                  </a:lnTo>
                  <a:lnTo>
                    <a:pt x="878904" y="249091"/>
                  </a:lnTo>
                  <a:lnTo>
                    <a:pt x="881217" y="256329"/>
                  </a:lnTo>
                  <a:lnTo>
                    <a:pt x="883741" y="263104"/>
                  </a:lnTo>
                  <a:lnTo>
                    <a:pt x="1122689" y="1081432"/>
                  </a:lnTo>
                  <a:lnTo>
                    <a:pt x="1045021" y="1124786"/>
                  </a:lnTo>
                  <a:lnTo>
                    <a:pt x="822017" y="1201113"/>
                  </a:lnTo>
                  <a:lnTo>
                    <a:pt x="468676" y="1229814"/>
                  </a:lnTo>
                  <a:close/>
                </a:path>
                <a:path w="1123315" h="1229995">
                  <a:moveTo>
                    <a:pt x="615317" y="5450"/>
                  </a:moveTo>
                  <a:lnTo>
                    <a:pt x="571919" y="5450"/>
                  </a:lnTo>
                  <a:lnTo>
                    <a:pt x="580136" y="4006"/>
                  </a:lnTo>
                  <a:lnTo>
                    <a:pt x="593779" y="3255"/>
                  </a:lnTo>
                  <a:lnTo>
                    <a:pt x="615317" y="5450"/>
                  </a:lnTo>
                  <a:close/>
                </a:path>
              </a:pathLst>
            </a:custGeom>
            <a:solidFill>
              <a:srgbClr val="BD4E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533453" y="7261250"/>
              <a:ext cx="882015" cy="1238885"/>
            </a:xfrm>
            <a:custGeom>
              <a:avLst/>
              <a:gdLst/>
              <a:ahLst/>
              <a:cxnLst/>
              <a:rect l="l" t="t" r="r" b="b"/>
              <a:pathLst>
                <a:path w="882014" h="1238884">
                  <a:moveTo>
                    <a:pt x="729157" y="0"/>
                  </a:moveTo>
                  <a:lnTo>
                    <a:pt x="462407" y="47167"/>
                  </a:lnTo>
                  <a:lnTo>
                    <a:pt x="228739" y="217182"/>
                  </a:lnTo>
                  <a:lnTo>
                    <a:pt x="62992" y="399935"/>
                  </a:lnTo>
                  <a:lnTo>
                    <a:pt x="0" y="485317"/>
                  </a:lnTo>
                  <a:lnTo>
                    <a:pt x="280212" y="657466"/>
                  </a:lnTo>
                  <a:lnTo>
                    <a:pt x="118719" y="1168476"/>
                  </a:lnTo>
                  <a:lnTo>
                    <a:pt x="475157" y="1238567"/>
                  </a:lnTo>
                  <a:lnTo>
                    <a:pt x="729157" y="0"/>
                  </a:lnTo>
                  <a:close/>
                </a:path>
                <a:path w="882014" h="1238884">
                  <a:moveTo>
                    <a:pt x="881926" y="7861"/>
                  </a:moveTo>
                  <a:lnTo>
                    <a:pt x="878586" y="7518"/>
                  </a:lnTo>
                  <a:lnTo>
                    <a:pt x="881532" y="12242"/>
                  </a:lnTo>
                  <a:lnTo>
                    <a:pt x="881926" y="7861"/>
                  </a:lnTo>
                  <a:close/>
                </a:path>
              </a:pathLst>
            </a:custGeom>
            <a:solidFill>
              <a:srgbClr val="3453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272062" y="5692693"/>
            <a:ext cx="2106309" cy="3254006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6548994" y="7257151"/>
            <a:ext cx="687705" cy="1177290"/>
            <a:chOff x="6548994" y="7257151"/>
            <a:chExt cx="687705" cy="1177290"/>
          </a:xfrm>
        </p:grpSpPr>
        <p:sp>
          <p:nvSpPr>
            <p:cNvPr id="44" name="object 44"/>
            <p:cNvSpPr/>
            <p:nvPr/>
          </p:nvSpPr>
          <p:spPr>
            <a:xfrm>
              <a:off x="6548994" y="7257151"/>
              <a:ext cx="687705" cy="1177290"/>
            </a:xfrm>
            <a:custGeom>
              <a:avLst/>
              <a:gdLst/>
              <a:ahLst/>
              <a:cxnLst/>
              <a:rect l="l" t="t" r="r" b="b"/>
              <a:pathLst>
                <a:path w="687704" h="1177290">
                  <a:moveTo>
                    <a:pt x="324471" y="1177188"/>
                  </a:moveTo>
                  <a:lnTo>
                    <a:pt x="0" y="14534"/>
                  </a:lnTo>
                  <a:lnTo>
                    <a:pt x="40039" y="2943"/>
                  </a:lnTo>
                  <a:lnTo>
                    <a:pt x="83113" y="0"/>
                  </a:lnTo>
                  <a:lnTo>
                    <a:pt x="128362" y="4759"/>
                  </a:lnTo>
                  <a:lnTo>
                    <a:pt x="174928" y="16276"/>
                  </a:lnTo>
                  <a:lnTo>
                    <a:pt x="221954" y="33608"/>
                  </a:lnTo>
                  <a:lnTo>
                    <a:pt x="268581" y="55809"/>
                  </a:lnTo>
                  <a:lnTo>
                    <a:pt x="313952" y="81936"/>
                  </a:lnTo>
                  <a:lnTo>
                    <a:pt x="357207" y="111044"/>
                  </a:lnTo>
                  <a:lnTo>
                    <a:pt x="397490" y="142189"/>
                  </a:lnTo>
                  <a:lnTo>
                    <a:pt x="433941" y="174426"/>
                  </a:lnTo>
                  <a:lnTo>
                    <a:pt x="465703" y="206812"/>
                  </a:lnTo>
                  <a:lnTo>
                    <a:pt x="491917" y="238401"/>
                  </a:lnTo>
                  <a:lnTo>
                    <a:pt x="527195" y="371662"/>
                  </a:lnTo>
                  <a:lnTo>
                    <a:pt x="492291" y="478067"/>
                  </a:lnTo>
                  <a:lnTo>
                    <a:pt x="444129" y="561183"/>
                  </a:lnTo>
                  <a:lnTo>
                    <a:pt x="419827" y="594728"/>
                  </a:lnTo>
                  <a:lnTo>
                    <a:pt x="687207" y="1090955"/>
                  </a:lnTo>
                  <a:lnTo>
                    <a:pt x="324471" y="1177188"/>
                  </a:lnTo>
                  <a:close/>
                </a:path>
              </a:pathLst>
            </a:custGeom>
            <a:solidFill>
              <a:srgbClr val="3453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888025" y="7275387"/>
              <a:ext cx="304165" cy="594995"/>
            </a:xfrm>
            <a:custGeom>
              <a:avLst/>
              <a:gdLst/>
              <a:ahLst/>
              <a:cxnLst/>
              <a:rect l="l" t="t" r="r" b="b"/>
              <a:pathLst>
                <a:path w="304165" h="594995">
                  <a:moveTo>
                    <a:pt x="118351" y="594566"/>
                  </a:moveTo>
                  <a:lnTo>
                    <a:pt x="28352" y="497567"/>
                  </a:lnTo>
                  <a:lnTo>
                    <a:pt x="0" y="299981"/>
                  </a:lnTo>
                  <a:lnTo>
                    <a:pt x="4271" y="105436"/>
                  </a:lnTo>
                  <a:lnTo>
                    <a:pt x="12144" y="17559"/>
                  </a:lnTo>
                  <a:lnTo>
                    <a:pt x="35207" y="4419"/>
                  </a:lnTo>
                  <a:lnTo>
                    <a:pt x="61906" y="0"/>
                  </a:lnTo>
                  <a:lnTo>
                    <a:pt x="91586" y="5203"/>
                  </a:lnTo>
                  <a:lnTo>
                    <a:pt x="157269" y="48090"/>
                  </a:lnTo>
                  <a:lnTo>
                    <a:pt x="191962" y="87580"/>
                  </a:lnTo>
                  <a:lnTo>
                    <a:pt x="227015" y="140305"/>
                  </a:lnTo>
                  <a:lnTo>
                    <a:pt x="261774" y="207166"/>
                  </a:lnTo>
                  <a:lnTo>
                    <a:pt x="281541" y="256681"/>
                  </a:lnTo>
                  <a:lnTo>
                    <a:pt x="295078" y="305720"/>
                  </a:lnTo>
                  <a:lnTo>
                    <a:pt x="302524" y="353486"/>
                  </a:lnTo>
                  <a:lnTo>
                    <a:pt x="304017" y="399182"/>
                  </a:lnTo>
                  <a:lnTo>
                    <a:pt x="299697" y="442010"/>
                  </a:lnTo>
                  <a:lnTo>
                    <a:pt x="289703" y="481174"/>
                  </a:lnTo>
                  <a:lnTo>
                    <a:pt x="253246" y="545320"/>
                  </a:lnTo>
                  <a:lnTo>
                    <a:pt x="195759" y="585243"/>
                  </a:lnTo>
                  <a:lnTo>
                    <a:pt x="118351" y="594566"/>
                  </a:lnTo>
                  <a:close/>
                </a:path>
              </a:pathLst>
            </a:custGeom>
            <a:solidFill>
              <a:srgbClr val="F6B6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/>
          <p:nvPr/>
        </p:nvSpPr>
        <p:spPr>
          <a:xfrm>
            <a:off x="5765600" y="6068378"/>
            <a:ext cx="1197610" cy="829944"/>
          </a:xfrm>
          <a:custGeom>
            <a:avLst/>
            <a:gdLst/>
            <a:ahLst/>
            <a:cxnLst/>
            <a:rect l="l" t="t" r="r" b="b"/>
            <a:pathLst>
              <a:path w="1197609" h="829945">
                <a:moveTo>
                  <a:pt x="81197" y="829731"/>
                </a:moveTo>
                <a:lnTo>
                  <a:pt x="63201" y="802646"/>
                </a:lnTo>
                <a:lnTo>
                  <a:pt x="27162" y="729728"/>
                </a:lnTo>
                <a:lnTo>
                  <a:pt x="0" y="623481"/>
                </a:lnTo>
                <a:lnTo>
                  <a:pt x="8635" y="496411"/>
                </a:lnTo>
                <a:lnTo>
                  <a:pt x="22251" y="442064"/>
                </a:lnTo>
                <a:lnTo>
                  <a:pt x="43862" y="377616"/>
                </a:lnTo>
                <a:lnTo>
                  <a:pt x="75191" y="307370"/>
                </a:lnTo>
                <a:lnTo>
                  <a:pt x="95036" y="271418"/>
                </a:lnTo>
                <a:lnTo>
                  <a:pt x="117955" y="235631"/>
                </a:lnTo>
                <a:lnTo>
                  <a:pt x="144164" y="200546"/>
                </a:lnTo>
                <a:lnTo>
                  <a:pt x="173876" y="166701"/>
                </a:lnTo>
                <a:lnTo>
                  <a:pt x="207308" y="134635"/>
                </a:lnTo>
                <a:lnTo>
                  <a:pt x="244674" y="104885"/>
                </a:lnTo>
                <a:lnTo>
                  <a:pt x="286189" y="77990"/>
                </a:lnTo>
                <a:lnTo>
                  <a:pt x="332068" y="54487"/>
                </a:lnTo>
                <a:lnTo>
                  <a:pt x="382527" y="34914"/>
                </a:lnTo>
                <a:lnTo>
                  <a:pt x="437779" y="19809"/>
                </a:lnTo>
                <a:lnTo>
                  <a:pt x="498041" y="9711"/>
                </a:lnTo>
                <a:lnTo>
                  <a:pt x="563527" y="5157"/>
                </a:lnTo>
                <a:lnTo>
                  <a:pt x="873161" y="0"/>
                </a:lnTo>
                <a:lnTo>
                  <a:pt x="1047648" y="573"/>
                </a:lnTo>
                <a:lnTo>
                  <a:pt x="1124690" y="3438"/>
                </a:lnTo>
                <a:lnTo>
                  <a:pt x="1141992" y="5157"/>
                </a:lnTo>
                <a:lnTo>
                  <a:pt x="1140142" y="27178"/>
                </a:lnTo>
                <a:lnTo>
                  <a:pt x="1127523" y="81300"/>
                </a:lnTo>
                <a:lnTo>
                  <a:pt x="1093528" y="149606"/>
                </a:lnTo>
                <a:lnTo>
                  <a:pt x="1027554" y="214183"/>
                </a:lnTo>
                <a:lnTo>
                  <a:pt x="1055214" y="233800"/>
                </a:lnTo>
                <a:lnTo>
                  <a:pt x="1106727" y="281538"/>
                </a:lnTo>
                <a:lnTo>
                  <a:pt x="1150020" y="341814"/>
                </a:lnTo>
                <a:lnTo>
                  <a:pt x="1167406" y="377105"/>
                </a:lnTo>
                <a:lnTo>
                  <a:pt x="1181322" y="416072"/>
                </a:lnTo>
                <a:lnTo>
                  <a:pt x="1191298" y="458894"/>
                </a:lnTo>
                <a:lnTo>
                  <a:pt x="1196861" y="505753"/>
                </a:lnTo>
                <a:lnTo>
                  <a:pt x="1197540" y="556828"/>
                </a:lnTo>
                <a:lnTo>
                  <a:pt x="1192865" y="612299"/>
                </a:lnTo>
                <a:lnTo>
                  <a:pt x="1182362" y="672348"/>
                </a:lnTo>
                <a:lnTo>
                  <a:pt x="1165562" y="737154"/>
                </a:lnTo>
                <a:lnTo>
                  <a:pt x="1141992" y="806898"/>
                </a:lnTo>
                <a:lnTo>
                  <a:pt x="849466" y="667930"/>
                </a:lnTo>
                <a:lnTo>
                  <a:pt x="826367" y="712685"/>
                </a:lnTo>
                <a:lnTo>
                  <a:pt x="807264" y="747343"/>
                </a:lnTo>
                <a:lnTo>
                  <a:pt x="789456" y="777676"/>
                </a:lnTo>
                <a:lnTo>
                  <a:pt x="81197" y="829731"/>
                </a:lnTo>
                <a:close/>
              </a:path>
            </a:pathLst>
          </a:custGeom>
          <a:solidFill>
            <a:srgbClr val="F69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object 4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113554" y="6229005"/>
            <a:ext cx="1423885" cy="2624279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5736680" y="6390367"/>
            <a:ext cx="1173480" cy="1043940"/>
            <a:chOff x="5736680" y="6390367"/>
            <a:chExt cx="1173480" cy="1043940"/>
          </a:xfrm>
        </p:grpSpPr>
        <p:sp>
          <p:nvSpPr>
            <p:cNvPr id="49" name="object 49"/>
            <p:cNvSpPr/>
            <p:nvPr/>
          </p:nvSpPr>
          <p:spPr>
            <a:xfrm>
              <a:off x="5736680" y="6390367"/>
              <a:ext cx="1173480" cy="1043940"/>
            </a:xfrm>
            <a:custGeom>
              <a:avLst/>
              <a:gdLst/>
              <a:ahLst/>
              <a:cxnLst/>
              <a:rect l="l" t="t" r="r" b="b"/>
              <a:pathLst>
                <a:path w="1173479" h="1043940">
                  <a:moveTo>
                    <a:pt x="668371" y="1043420"/>
                  </a:moveTo>
                  <a:lnTo>
                    <a:pt x="599318" y="1018770"/>
                  </a:lnTo>
                  <a:lnTo>
                    <a:pt x="560784" y="973965"/>
                  </a:lnTo>
                  <a:lnTo>
                    <a:pt x="538003" y="923305"/>
                  </a:lnTo>
                  <a:lnTo>
                    <a:pt x="526832" y="876888"/>
                  </a:lnTo>
                  <a:lnTo>
                    <a:pt x="523130" y="844815"/>
                  </a:lnTo>
                  <a:lnTo>
                    <a:pt x="359867" y="776530"/>
                  </a:lnTo>
                  <a:lnTo>
                    <a:pt x="245004" y="691516"/>
                  </a:lnTo>
                  <a:lnTo>
                    <a:pt x="177124" y="619043"/>
                  </a:lnTo>
                  <a:lnTo>
                    <a:pt x="154812" y="588381"/>
                  </a:lnTo>
                  <a:lnTo>
                    <a:pt x="115431" y="599438"/>
                  </a:lnTo>
                  <a:lnTo>
                    <a:pt x="49384" y="580831"/>
                  </a:lnTo>
                  <a:lnTo>
                    <a:pt x="8246" y="525780"/>
                  </a:lnTo>
                  <a:lnTo>
                    <a:pt x="0" y="491282"/>
                  </a:lnTo>
                  <a:lnTo>
                    <a:pt x="1560" y="455706"/>
                  </a:lnTo>
                  <a:lnTo>
                    <a:pt x="14120" y="421730"/>
                  </a:lnTo>
                  <a:lnTo>
                    <a:pt x="38873" y="392032"/>
                  </a:lnTo>
                  <a:lnTo>
                    <a:pt x="77335" y="368910"/>
                  </a:lnTo>
                  <a:lnTo>
                    <a:pt x="114979" y="362020"/>
                  </a:lnTo>
                  <a:lnTo>
                    <a:pt x="150164" y="366950"/>
                  </a:lnTo>
                  <a:lnTo>
                    <a:pt x="181247" y="379284"/>
                  </a:lnTo>
                  <a:lnTo>
                    <a:pt x="208303" y="321594"/>
                  </a:lnTo>
                  <a:lnTo>
                    <a:pt x="300900" y="193838"/>
                  </a:lnTo>
                  <a:lnTo>
                    <a:pt x="476183" y="63983"/>
                  </a:lnTo>
                  <a:lnTo>
                    <a:pt x="751297" y="0"/>
                  </a:lnTo>
                  <a:lnTo>
                    <a:pt x="807139" y="2305"/>
                  </a:lnTo>
                  <a:lnTo>
                    <a:pt x="934903" y="28835"/>
                  </a:lnTo>
                  <a:lnTo>
                    <a:pt x="1074950" y="109008"/>
                  </a:lnTo>
                  <a:lnTo>
                    <a:pt x="1167639" y="272242"/>
                  </a:lnTo>
                  <a:lnTo>
                    <a:pt x="1168191" y="293868"/>
                  </a:lnTo>
                  <a:lnTo>
                    <a:pt x="1169879" y="334214"/>
                  </a:lnTo>
                  <a:lnTo>
                    <a:pt x="1171068" y="350884"/>
                  </a:lnTo>
                  <a:lnTo>
                    <a:pt x="1172080" y="363831"/>
                  </a:lnTo>
                  <a:lnTo>
                    <a:pt x="1173083" y="383816"/>
                  </a:lnTo>
                  <a:lnTo>
                    <a:pt x="1172500" y="441005"/>
                  </a:lnTo>
                  <a:lnTo>
                    <a:pt x="1164185" y="514663"/>
                  </a:lnTo>
                  <a:lnTo>
                    <a:pt x="1155523" y="555234"/>
                  </a:lnTo>
                  <a:lnTo>
                    <a:pt x="1143004" y="597001"/>
                  </a:lnTo>
                  <a:lnTo>
                    <a:pt x="1125984" y="638992"/>
                  </a:lnTo>
                  <a:lnTo>
                    <a:pt x="1103824" y="680233"/>
                  </a:lnTo>
                  <a:lnTo>
                    <a:pt x="1075880" y="719750"/>
                  </a:lnTo>
                  <a:lnTo>
                    <a:pt x="1041512" y="756570"/>
                  </a:lnTo>
                  <a:lnTo>
                    <a:pt x="1000078" y="789719"/>
                  </a:lnTo>
                  <a:lnTo>
                    <a:pt x="950936" y="818224"/>
                  </a:lnTo>
                  <a:lnTo>
                    <a:pt x="893444" y="841111"/>
                  </a:lnTo>
                  <a:lnTo>
                    <a:pt x="826961" y="857408"/>
                  </a:lnTo>
                  <a:lnTo>
                    <a:pt x="820620" y="889902"/>
                  </a:lnTo>
                  <a:lnTo>
                    <a:pt x="805971" y="934916"/>
                  </a:lnTo>
                  <a:lnTo>
                    <a:pt x="779824" y="982745"/>
                  </a:lnTo>
                  <a:lnTo>
                    <a:pt x="738986" y="1023685"/>
                  </a:lnTo>
                  <a:lnTo>
                    <a:pt x="705471" y="1039171"/>
                  </a:lnTo>
                  <a:lnTo>
                    <a:pt x="668371" y="1043420"/>
                  </a:lnTo>
                  <a:close/>
                </a:path>
              </a:pathLst>
            </a:custGeom>
            <a:solidFill>
              <a:srgbClr val="F6B6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259414" y="7226373"/>
              <a:ext cx="306070" cy="94615"/>
            </a:xfrm>
            <a:custGeom>
              <a:avLst/>
              <a:gdLst/>
              <a:ahLst/>
              <a:cxnLst/>
              <a:rect l="l" t="t" r="r" b="b"/>
              <a:pathLst>
                <a:path w="306070" h="94615">
                  <a:moveTo>
                    <a:pt x="285074" y="94236"/>
                  </a:moveTo>
                  <a:lnTo>
                    <a:pt x="3173" y="34873"/>
                  </a:lnTo>
                  <a:lnTo>
                    <a:pt x="0" y="0"/>
                  </a:lnTo>
                  <a:lnTo>
                    <a:pt x="111026" y="20769"/>
                  </a:lnTo>
                  <a:lnTo>
                    <a:pt x="209010" y="22339"/>
                  </a:lnTo>
                  <a:lnTo>
                    <a:pt x="278865" y="15423"/>
                  </a:lnTo>
                  <a:lnTo>
                    <a:pt x="305502" y="10736"/>
                  </a:lnTo>
                  <a:lnTo>
                    <a:pt x="302271" y="30583"/>
                  </a:lnTo>
                  <a:lnTo>
                    <a:pt x="295256" y="58531"/>
                  </a:lnTo>
                  <a:lnTo>
                    <a:pt x="285074" y="94236"/>
                  </a:lnTo>
                  <a:close/>
                </a:path>
              </a:pathLst>
            </a:custGeom>
            <a:solidFill>
              <a:srgbClr val="3C1D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90664" y="6945716"/>
              <a:ext cx="185968" cy="11840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58088" y="6721040"/>
              <a:ext cx="92178" cy="13736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47385" y="6697216"/>
              <a:ext cx="92178" cy="13736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6192685" y="6591832"/>
              <a:ext cx="561340" cy="83820"/>
            </a:xfrm>
            <a:custGeom>
              <a:avLst/>
              <a:gdLst/>
              <a:ahLst/>
              <a:cxnLst/>
              <a:rect l="l" t="t" r="r" b="b"/>
              <a:pathLst>
                <a:path w="561340" h="83820">
                  <a:moveTo>
                    <a:pt x="165519" y="51473"/>
                  </a:moveTo>
                  <a:lnTo>
                    <a:pt x="156870" y="42672"/>
                  </a:lnTo>
                  <a:lnTo>
                    <a:pt x="146964" y="35521"/>
                  </a:lnTo>
                  <a:lnTo>
                    <a:pt x="136055" y="30086"/>
                  </a:lnTo>
                  <a:lnTo>
                    <a:pt x="116509" y="24193"/>
                  </a:lnTo>
                  <a:lnTo>
                    <a:pt x="108191" y="24282"/>
                  </a:lnTo>
                  <a:lnTo>
                    <a:pt x="64909" y="34061"/>
                  </a:lnTo>
                  <a:lnTo>
                    <a:pt x="24180" y="56934"/>
                  </a:lnTo>
                  <a:lnTo>
                    <a:pt x="0" y="81203"/>
                  </a:lnTo>
                  <a:lnTo>
                    <a:pt x="2095" y="83197"/>
                  </a:lnTo>
                  <a:lnTo>
                    <a:pt x="11201" y="77139"/>
                  </a:lnTo>
                  <a:lnTo>
                    <a:pt x="20612" y="71678"/>
                  </a:lnTo>
                  <a:lnTo>
                    <a:pt x="60312" y="56642"/>
                  </a:lnTo>
                  <a:lnTo>
                    <a:pt x="90792" y="53086"/>
                  </a:lnTo>
                  <a:lnTo>
                    <a:pt x="110693" y="54749"/>
                  </a:lnTo>
                  <a:lnTo>
                    <a:pt x="120573" y="55194"/>
                  </a:lnTo>
                  <a:lnTo>
                    <a:pt x="127317" y="54825"/>
                  </a:lnTo>
                  <a:lnTo>
                    <a:pt x="134010" y="55524"/>
                  </a:lnTo>
                  <a:lnTo>
                    <a:pt x="148501" y="54965"/>
                  </a:lnTo>
                  <a:lnTo>
                    <a:pt x="155790" y="55511"/>
                  </a:lnTo>
                  <a:lnTo>
                    <a:pt x="164350" y="54127"/>
                  </a:lnTo>
                  <a:lnTo>
                    <a:pt x="165519" y="51473"/>
                  </a:lnTo>
                  <a:close/>
                </a:path>
                <a:path w="561340" h="83820">
                  <a:moveTo>
                    <a:pt x="560997" y="27279"/>
                  </a:moveTo>
                  <a:lnTo>
                    <a:pt x="552335" y="18478"/>
                  </a:lnTo>
                  <a:lnTo>
                    <a:pt x="542442" y="11328"/>
                  </a:lnTo>
                  <a:lnTo>
                    <a:pt x="531533" y="5905"/>
                  </a:lnTo>
                  <a:lnTo>
                    <a:pt x="511975" y="0"/>
                  </a:lnTo>
                  <a:lnTo>
                    <a:pt x="503669" y="88"/>
                  </a:lnTo>
                  <a:lnTo>
                    <a:pt x="460375" y="9867"/>
                  </a:lnTo>
                  <a:lnTo>
                    <a:pt x="419646" y="32740"/>
                  </a:lnTo>
                  <a:lnTo>
                    <a:pt x="395478" y="57010"/>
                  </a:lnTo>
                  <a:lnTo>
                    <a:pt x="397573" y="59004"/>
                  </a:lnTo>
                  <a:lnTo>
                    <a:pt x="406679" y="52946"/>
                  </a:lnTo>
                  <a:lnTo>
                    <a:pt x="416090" y="47485"/>
                  </a:lnTo>
                  <a:lnTo>
                    <a:pt x="455790" y="32448"/>
                  </a:lnTo>
                  <a:lnTo>
                    <a:pt x="486270" y="28892"/>
                  </a:lnTo>
                  <a:lnTo>
                    <a:pt x="506171" y="30556"/>
                  </a:lnTo>
                  <a:lnTo>
                    <a:pt x="516039" y="31000"/>
                  </a:lnTo>
                  <a:lnTo>
                    <a:pt x="522782" y="30632"/>
                  </a:lnTo>
                  <a:lnTo>
                    <a:pt x="529488" y="31330"/>
                  </a:lnTo>
                  <a:lnTo>
                    <a:pt x="543979" y="30772"/>
                  </a:lnTo>
                  <a:lnTo>
                    <a:pt x="551268" y="31318"/>
                  </a:lnTo>
                  <a:lnTo>
                    <a:pt x="559816" y="29933"/>
                  </a:lnTo>
                  <a:lnTo>
                    <a:pt x="560997" y="27279"/>
                  </a:lnTo>
                  <a:close/>
                </a:path>
              </a:pathLst>
            </a:custGeom>
            <a:solidFill>
              <a:srgbClr val="3C1D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91845" y="6797825"/>
              <a:ext cx="110655" cy="100190"/>
            </a:xfrm>
            <a:prstGeom prst="rect">
              <a:avLst/>
            </a:prstGeom>
          </p:spPr>
        </p:pic>
      </p:grpSp>
      <p:sp>
        <p:nvSpPr>
          <p:cNvPr id="56" name="object 56"/>
          <p:cNvSpPr/>
          <p:nvPr/>
        </p:nvSpPr>
        <p:spPr>
          <a:xfrm>
            <a:off x="6178346" y="7622310"/>
            <a:ext cx="451484" cy="338455"/>
          </a:xfrm>
          <a:custGeom>
            <a:avLst/>
            <a:gdLst/>
            <a:ahLst/>
            <a:cxnLst/>
            <a:rect l="l" t="t" r="r" b="b"/>
            <a:pathLst>
              <a:path w="451484" h="338454">
                <a:moveTo>
                  <a:pt x="370103" y="172288"/>
                </a:moveTo>
                <a:lnTo>
                  <a:pt x="367169" y="169506"/>
                </a:lnTo>
                <a:lnTo>
                  <a:pt x="349199" y="183845"/>
                </a:lnTo>
                <a:lnTo>
                  <a:pt x="330822" y="197612"/>
                </a:lnTo>
                <a:lnTo>
                  <a:pt x="292874" y="223139"/>
                </a:lnTo>
                <a:lnTo>
                  <a:pt x="253822" y="246240"/>
                </a:lnTo>
                <a:lnTo>
                  <a:pt x="213741" y="266661"/>
                </a:lnTo>
                <a:lnTo>
                  <a:pt x="151041" y="288505"/>
                </a:lnTo>
                <a:lnTo>
                  <a:pt x="109931" y="303199"/>
                </a:lnTo>
                <a:lnTo>
                  <a:pt x="44767" y="324472"/>
                </a:lnTo>
                <a:lnTo>
                  <a:pt x="44564" y="328523"/>
                </a:lnTo>
                <a:lnTo>
                  <a:pt x="68110" y="335394"/>
                </a:lnTo>
                <a:lnTo>
                  <a:pt x="92417" y="338442"/>
                </a:lnTo>
                <a:lnTo>
                  <a:pt x="116979" y="338162"/>
                </a:lnTo>
                <a:lnTo>
                  <a:pt x="164782" y="328460"/>
                </a:lnTo>
                <a:lnTo>
                  <a:pt x="208305" y="307454"/>
                </a:lnTo>
                <a:lnTo>
                  <a:pt x="248932" y="282473"/>
                </a:lnTo>
                <a:lnTo>
                  <a:pt x="286994" y="254457"/>
                </a:lnTo>
                <a:lnTo>
                  <a:pt x="322275" y="223456"/>
                </a:lnTo>
                <a:lnTo>
                  <a:pt x="355015" y="190119"/>
                </a:lnTo>
                <a:lnTo>
                  <a:pt x="370103" y="172288"/>
                </a:lnTo>
                <a:close/>
              </a:path>
              <a:path w="451484" h="338454">
                <a:moveTo>
                  <a:pt x="451091" y="2527"/>
                </a:moveTo>
                <a:lnTo>
                  <a:pt x="448462" y="0"/>
                </a:lnTo>
                <a:lnTo>
                  <a:pt x="423735" y="20904"/>
                </a:lnTo>
                <a:lnTo>
                  <a:pt x="398373" y="40995"/>
                </a:lnTo>
                <a:lnTo>
                  <a:pt x="345897" y="78625"/>
                </a:lnTo>
                <a:lnTo>
                  <a:pt x="291719" y="113322"/>
                </a:lnTo>
                <a:lnTo>
                  <a:pt x="235635" y="144386"/>
                </a:lnTo>
                <a:lnTo>
                  <a:pt x="177533" y="170738"/>
                </a:lnTo>
                <a:lnTo>
                  <a:pt x="148107" y="182676"/>
                </a:lnTo>
                <a:lnTo>
                  <a:pt x="89865" y="207886"/>
                </a:lnTo>
                <a:lnTo>
                  <a:pt x="30340" y="231749"/>
                </a:lnTo>
                <a:lnTo>
                  <a:pt x="0" y="244576"/>
                </a:lnTo>
                <a:lnTo>
                  <a:pt x="584" y="248221"/>
                </a:lnTo>
                <a:lnTo>
                  <a:pt x="17208" y="248539"/>
                </a:lnTo>
                <a:lnTo>
                  <a:pt x="33896" y="248183"/>
                </a:lnTo>
                <a:lnTo>
                  <a:pt x="75272" y="243497"/>
                </a:lnTo>
                <a:lnTo>
                  <a:pt x="131914" y="229679"/>
                </a:lnTo>
                <a:lnTo>
                  <a:pt x="193027" y="203619"/>
                </a:lnTo>
                <a:lnTo>
                  <a:pt x="250139" y="170014"/>
                </a:lnTo>
                <a:lnTo>
                  <a:pt x="304863" y="133311"/>
                </a:lnTo>
                <a:lnTo>
                  <a:pt x="356946" y="93332"/>
                </a:lnTo>
                <a:lnTo>
                  <a:pt x="405752" y="49644"/>
                </a:lnTo>
                <a:lnTo>
                  <a:pt x="428967" y="26606"/>
                </a:lnTo>
                <a:lnTo>
                  <a:pt x="451091" y="2527"/>
                </a:lnTo>
                <a:close/>
              </a:path>
            </a:pathLst>
          </a:custGeom>
          <a:solidFill>
            <a:srgbClr val="3C1D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673901" y="7049541"/>
            <a:ext cx="565785" cy="509905"/>
          </a:xfrm>
          <a:custGeom>
            <a:avLst/>
            <a:gdLst/>
            <a:ahLst/>
            <a:cxnLst/>
            <a:rect l="l" t="t" r="r" b="b"/>
            <a:pathLst>
              <a:path w="565784" h="509904">
                <a:moveTo>
                  <a:pt x="565759" y="463550"/>
                </a:moveTo>
                <a:lnTo>
                  <a:pt x="561416" y="447725"/>
                </a:lnTo>
                <a:lnTo>
                  <a:pt x="550976" y="434327"/>
                </a:lnTo>
                <a:lnTo>
                  <a:pt x="392607" y="298208"/>
                </a:lnTo>
                <a:lnTo>
                  <a:pt x="397141" y="290093"/>
                </a:lnTo>
                <a:lnTo>
                  <a:pt x="402031" y="248158"/>
                </a:lnTo>
                <a:lnTo>
                  <a:pt x="390906" y="207416"/>
                </a:lnTo>
                <a:lnTo>
                  <a:pt x="364159" y="172986"/>
                </a:lnTo>
                <a:lnTo>
                  <a:pt x="193294" y="26136"/>
                </a:lnTo>
                <a:lnTo>
                  <a:pt x="155232" y="4876"/>
                </a:lnTo>
                <a:lnTo>
                  <a:pt x="113284" y="0"/>
                </a:lnTo>
                <a:lnTo>
                  <a:pt x="72542" y="11112"/>
                </a:lnTo>
                <a:lnTo>
                  <a:pt x="38100" y="37858"/>
                </a:lnTo>
                <a:lnTo>
                  <a:pt x="26149" y="51765"/>
                </a:lnTo>
                <a:lnTo>
                  <a:pt x="4876" y="89827"/>
                </a:lnTo>
                <a:lnTo>
                  <a:pt x="0" y="131775"/>
                </a:lnTo>
                <a:lnTo>
                  <a:pt x="11112" y="172504"/>
                </a:lnTo>
                <a:lnTo>
                  <a:pt x="37858" y="206933"/>
                </a:lnTo>
                <a:lnTo>
                  <a:pt x="208724" y="353783"/>
                </a:lnTo>
                <a:lnTo>
                  <a:pt x="246786" y="375043"/>
                </a:lnTo>
                <a:lnTo>
                  <a:pt x="288734" y="379933"/>
                </a:lnTo>
                <a:lnTo>
                  <a:pt x="329476" y="368808"/>
                </a:lnTo>
                <a:lnTo>
                  <a:pt x="336804" y="363118"/>
                </a:lnTo>
                <a:lnTo>
                  <a:pt x="495185" y="499224"/>
                </a:lnTo>
                <a:lnTo>
                  <a:pt x="510006" y="507530"/>
                </a:lnTo>
                <a:lnTo>
                  <a:pt x="526300" y="509435"/>
                </a:lnTo>
                <a:lnTo>
                  <a:pt x="542124" y="505104"/>
                </a:lnTo>
                <a:lnTo>
                  <a:pt x="555536" y="494665"/>
                </a:lnTo>
                <a:lnTo>
                  <a:pt x="563854" y="479844"/>
                </a:lnTo>
                <a:lnTo>
                  <a:pt x="565759" y="463550"/>
                </a:lnTo>
                <a:close/>
              </a:path>
            </a:pathLst>
          </a:custGeom>
          <a:solidFill>
            <a:srgbClr val="3C1D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573310" y="8317326"/>
            <a:ext cx="2478405" cy="69215"/>
          </a:xfrm>
          <a:custGeom>
            <a:avLst/>
            <a:gdLst/>
            <a:ahLst/>
            <a:cxnLst/>
            <a:rect l="l" t="t" r="r" b="b"/>
            <a:pathLst>
              <a:path w="2478404" h="69215">
                <a:moveTo>
                  <a:pt x="0" y="69165"/>
                </a:moveTo>
                <a:lnTo>
                  <a:pt x="2478390" y="69165"/>
                </a:lnTo>
                <a:lnTo>
                  <a:pt x="2478390" y="0"/>
                </a:lnTo>
                <a:lnTo>
                  <a:pt x="0" y="0"/>
                </a:lnTo>
                <a:lnTo>
                  <a:pt x="0" y="69165"/>
                </a:lnTo>
                <a:close/>
              </a:path>
            </a:pathLst>
          </a:custGeom>
          <a:solidFill>
            <a:srgbClr val="3C1D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151184" y="8430983"/>
            <a:ext cx="417830" cy="141605"/>
          </a:xfrm>
          <a:custGeom>
            <a:avLst/>
            <a:gdLst/>
            <a:ahLst/>
            <a:cxnLst/>
            <a:rect l="l" t="t" r="r" b="b"/>
            <a:pathLst>
              <a:path w="417829" h="141604">
                <a:moveTo>
                  <a:pt x="408660" y="2654"/>
                </a:moveTo>
                <a:lnTo>
                  <a:pt x="407339" y="0"/>
                </a:lnTo>
                <a:lnTo>
                  <a:pt x="381558" y="5842"/>
                </a:lnTo>
                <a:lnTo>
                  <a:pt x="331571" y="18122"/>
                </a:lnTo>
                <a:lnTo>
                  <a:pt x="281813" y="28930"/>
                </a:lnTo>
                <a:lnTo>
                  <a:pt x="232105" y="40538"/>
                </a:lnTo>
                <a:lnTo>
                  <a:pt x="181356" y="48298"/>
                </a:lnTo>
                <a:lnTo>
                  <a:pt x="129997" y="52666"/>
                </a:lnTo>
                <a:lnTo>
                  <a:pt x="78282" y="54025"/>
                </a:lnTo>
                <a:lnTo>
                  <a:pt x="52349" y="53606"/>
                </a:lnTo>
                <a:lnTo>
                  <a:pt x="26416" y="52374"/>
                </a:lnTo>
                <a:lnTo>
                  <a:pt x="520" y="50304"/>
                </a:lnTo>
                <a:lnTo>
                  <a:pt x="0" y="53213"/>
                </a:lnTo>
                <a:lnTo>
                  <a:pt x="51587" y="62712"/>
                </a:lnTo>
                <a:lnTo>
                  <a:pt x="103847" y="68364"/>
                </a:lnTo>
                <a:lnTo>
                  <a:pt x="156514" y="70078"/>
                </a:lnTo>
                <a:lnTo>
                  <a:pt x="182918" y="69659"/>
                </a:lnTo>
                <a:lnTo>
                  <a:pt x="235826" y="66522"/>
                </a:lnTo>
                <a:lnTo>
                  <a:pt x="288569" y="58978"/>
                </a:lnTo>
                <a:lnTo>
                  <a:pt x="339509" y="42951"/>
                </a:lnTo>
                <a:lnTo>
                  <a:pt x="375589" y="25425"/>
                </a:lnTo>
                <a:lnTo>
                  <a:pt x="397967" y="10642"/>
                </a:lnTo>
                <a:lnTo>
                  <a:pt x="408660" y="2654"/>
                </a:lnTo>
                <a:close/>
              </a:path>
              <a:path w="417829" h="141604">
                <a:moveTo>
                  <a:pt x="417550" y="75590"/>
                </a:moveTo>
                <a:lnTo>
                  <a:pt x="415544" y="73037"/>
                </a:lnTo>
                <a:lnTo>
                  <a:pt x="363093" y="89649"/>
                </a:lnTo>
                <a:lnTo>
                  <a:pt x="329412" y="99301"/>
                </a:lnTo>
                <a:lnTo>
                  <a:pt x="278307" y="114388"/>
                </a:lnTo>
                <a:lnTo>
                  <a:pt x="224561" y="121691"/>
                </a:lnTo>
                <a:lnTo>
                  <a:pt x="169684" y="124129"/>
                </a:lnTo>
                <a:lnTo>
                  <a:pt x="151269" y="123748"/>
                </a:lnTo>
                <a:lnTo>
                  <a:pt x="132829" y="122796"/>
                </a:lnTo>
                <a:lnTo>
                  <a:pt x="132219" y="125996"/>
                </a:lnTo>
                <a:lnTo>
                  <a:pt x="187350" y="136982"/>
                </a:lnTo>
                <a:lnTo>
                  <a:pt x="243763" y="141325"/>
                </a:lnTo>
                <a:lnTo>
                  <a:pt x="262763" y="141147"/>
                </a:lnTo>
                <a:lnTo>
                  <a:pt x="300951" y="138430"/>
                </a:lnTo>
                <a:lnTo>
                  <a:pt x="339153" y="131775"/>
                </a:lnTo>
                <a:lnTo>
                  <a:pt x="374853" y="115747"/>
                </a:lnTo>
                <a:lnTo>
                  <a:pt x="405422" y="91071"/>
                </a:lnTo>
                <a:lnTo>
                  <a:pt x="417550" y="75590"/>
                </a:lnTo>
                <a:close/>
              </a:path>
            </a:pathLst>
          </a:custGeom>
          <a:solidFill>
            <a:srgbClr val="3C1D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269752" y="7304844"/>
            <a:ext cx="378460" cy="132080"/>
          </a:xfrm>
          <a:custGeom>
            <a:avLst/>
            <a:gdLst/>
            <a:ahLst/>
            <a:cxnLst/>
            <a:rect l="l" t="t" r="r" b="b"/>
            <a:pathLst>
              <a:path w="378459" h="132079">
                <a:moveTo>
                  <a:pt x="356403" y="131716"/>
                </a:moveTo>
                <a:lnTo>
                  <a:pt x="21646" y="131716"/>
                </a:lnTo>
                <a:lnTo>
                  <a:pt x="12467" y="102164"/>
                </a:lnTo>
                <a:lnTo>
                  <a:pt x="5670" y="70900"/>
                </a:lnTo>
                <a:lnTo>
                  <a:pt x="1449" y="38149"/>
                </a:lnTo>
                <a:lnTo>
                  <a:pt x="0" y="4136"/>
                </a:lnTo>
                <a:lnTo>
                  <a:pt x="70" y="0"/>
                </a:lnTo>
                <a:lnTo>
                  <a:pt x="377979" y="0"/>
                </a:lnTo>
                <a:lnTo>
                  <a:pt x="376600" y="38149"/>
                </a:lnTo>
                <a:lnTo>
                  <a:pt x="372380" y="70900"/>
                </a:lnTo>
                <a:lnTo>
                  <a:pt x="365583" y="102164"/>
                </a:lnTo>
                <a:lnTo>
                  <a:pt x="356403" y="131716"/>
                </a:lnTo>
                <a:close/>
              </a:path>
            </a:pathLst>
          </a:custGeom>
          <a:solidFill>
            <a:srgbClr val="F69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2001025" y="7304844"/>
            <a:ext cx="378460" cy="132080"/>
          </a:xfrm>
          <a:custGeom>
            <a:avLst/>
            <a:gdLst/>
            <a:ahLst/>
            <a:cxnLst/>
            <a:rect l="l" t="t" r="r" b="b"/>
            <a:pathLst>
              <a:path w="378459" h="132079">
                <a:moveTo>
                  <a:pt x="356403" y="131716"/>
                </a:moveTo>
                <a:lnTo>
                  <a:pt x="21646" y="131716"/>
                </a:lnTo>
                <a:lnTo>
                  <a:pt x="12467" y="102164"/>
                </a:lnTo>
                <a:lnTo>
                  <a:pt x="5670" y="70900"/>
                </a:lnTo>
                <a:lnTo>
                  <a:pt x="1449" y="38149"/>
                </a:lnTo>
                <a:lnTo>
                  <a:pt x="0" y="4136"/>
                </a:lnTo>
                <a:lnTo>
                  <a:pt x="70" y="0"/>
                </a:lnTo>
                <a:lnTo>
                  <a:pt x="377979" y="0"/>
                </a:lnTo>
                <a:lnTo>
                  <a:pt x="376600" y="38149"/>
                </a:lnTo>
                <a:lnTo>
                  <a:pt x="372380" y="70900"/>
                </a:lnTo>
                <a:lnTo>
                  <a:pt x="365583" y="102164"/>
                </a:lnTo>
                <a:lnTo>
                  <a:pt x="356403" y="131716"/>
                </a:lnTo>
                <a:close/>
              </a:path>
            </a:pathLst>
          </a:custGeom>
          <a:solidFill>
            <a:srgbClr val="F69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2" name="object 6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997208" y="7448077"/>
            <a:ext cx="153055" cy="147169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295557" y="7652797"/>
            <a:ext cx="153055" cy="147169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035132" y="7887418"/>
            <a:ext cx="153055" cy="147169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504344" y="7887418"/>
            <a:ext cx="153056" cy="147169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1631093" y="7498601"/>
            <a:ext cx="153055" cy="147169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0790077" y="6882132"/>
            <a:ext cx="77236" cy="77225"/>
          </a:xfrm>
          <a:prstGeom prst="rect">
            <a:avLst/>
          </a:prstGeom>
        </p:spPr>
      </p:pic>
      <p:sp>
        <p:nvSpPr>
          <p:cNvPr id="68" name="object 68"/>
          <p:cNvSpPr/>
          <p:nvPr/>
        </p:nvSpPr>
        <p:spPr>
          <a:xfrm>
            <a:off x="6157074" y="6255889"/>
            <a:ext cx="596900" cy="293370"/>
          </a:xfrm>
          <a:custGeom>
            <a:avLst/>
            <a:gdLst/>
            <a:ahLst/>
            <a:cxnLst/>
            <a:rect l="l" t="t" r="r" b="b"/>
            <a:pathLst>
              <a:path w="596900" h="293370">
                <a:moveTo>
                  <a:pt x="504903" y="293356"/>
                </a:moveTo>
                <a:lnTo>
                  <a:pt x="299646" y="267113"/>
                </a:lnTo>
                <a:lnTo>
                  <a:pt x="93722" y="206107"/>
                </a:lnTo>
                <a:lnTo>
                  <a:pt x="0" y="172056"/>
                </a:lnTo>
                <a:lnTo>
                  <a:pt x="118376" y="0"/>
                </a:lnTo>
                <a:lnTo>
                  <a:pt x="192602" y="8790"/>
                </a:lnTo>
                <a:lnTo>
                  <a:pt x="356167" y="42035"/>
                </a:lnTo>
                <a:lnTo>
                  <a:pt x="520399" y="110041"/>
                </a:lnTo>
                <a:lnTo>
                  <a:pt x="596626" y="223119"/>
                </a:lnTo>
                <a:lnTo>
                  <a:pt x="504903" y="293356"/>
                </a:lnTo>
                <a:close/>
              </a:path>
            </a:pathLst>
          </a:custGeom>
          <a:solidFill>
            <a:srgbClr val="F69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object 6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1814110" y="6882132"/>
            <a:ext cx="77236" cy="77225"/>
          </a:xfrm>
          <a:prstGeom prst="rect">
            <a:avLst/>
          </a:prstGeom>
        </p:spPr>
      </p:pic>
      <p:sp>
        <p:nvSpPr>
          <p:cNvPr id="70" name="object 70"/>
          <p:cNvSpPr/>
          <p:nvPr/>
        </p:nvSpPr>
        <p:spPr>
          <a:xfrm>
            <a:off x="6881427" y="7163123"/>
            <a:ext cx="267970" cy="241935"/>
          </a:xfrm>
          <a:custGeom>
            <a:avLst/>
            <a:gdLst/>
            <a:ahLst/>
            <a:cxnLst/>
            <a:rect l="l" t="t" r="r" b="b"/>
            <a:pathLst>
              <a:path w="267970" h="241934">
                <a:moveTo>
                  <a:pt x="180705" y="241452"/>
                </a:moveTo>
                <a:lnTo>
                  <a:pt x="175977" y="218054"/>
                </a:lnTo>
                <a:lnTo>
                  <a:pt x="178361" y="204498"/>
                </a:lnTo>
                <a:lnTo>
                  <a:pt x="182862" y="190483"/>
                </a:lnTo>
                <a:lnTo>
                  <a:pt x="189042" y="176308"/>
                </a:lnTo>
                <a:lnTo>
                  <a:pt x="196462" y="162274"/>
                </a:lnTo>
                <a:lnTo>
                  <a:pt x="164502" y="195735"/>
                </a:lnTo>
                <a:lnTo>
                  <a:pt x="133840" y="220982"/>
                </a:lnTo>
                <a:lnTo>
                  <a:pt x="111585" y="228154"/>
                </a:lnTo>
                <a:lnTo>
                  <a:pt x="104846" y="207388"/>
                </a:lnTo>
                <a:lnTo>
                  <a:pt x="107529" y="192574"/>
                </a:lnTo>
                <a:lnTo>
                  <a:pt x="112642" y="177253"/>
                </a:lnTo>
                <a:lnTo>
                  <a:pt x="119640" y="161794"/>
                </a:lnTo>
                <a:lnTo>
                  <a:pt x="127981" y="146565"/>
                </a:lnTo>
                <a:lnTo>
                  <a:pt x="98885" y="179568"/>
                </a:lnTo>
                <a:lnTo>
                  <a:pt x="72660" y="202903"/>
                </a:lnTo>
                <a:lnTo>
                  <a:pt x="54808" y="208164"/>
                </a:lnTo>
                <a:lnTo>
                  <a:pt x="50829" y="186948"/>
                </a:lnTo>
                <a:lnTo>
                  <a:pt x="56768" y="162465"/>
                </a:lnTo>
                <a:lnTo>
                  <a:pt x="67337" y="136930"/>
                </a:lnTo>
                <a:lnTo>
                  <a:pt x="80716" y="111846"/>
                </a:lnTo>
                <a:lnTo>
                  <a:pt x="95086" y="88717"/>
                </a:lnTo>
                <a:lnTo>
                  <a:pt x="62899" y="123355"/>
                </a:lnTo>
                <a:lnTo>
                  <a:pt x="30984" y="150726"/>
                </a:lnTo>
                <a:lnTo>
                  <a:pt x="7348" y="159724"/>
                </a:lnTo>
                <a:lnTo>
                  <a:pt x="0" y="139242"/>
                </a:lnTo>
                <a:lnTo>
                  <a:pt x="7149" y="109017"/>
                </a:lnTo>
                <a:lnTo>
                  <a:pt x="39634" y="52434"/>
                </a:lnTo>
                <a:lnTo>
                  <a:pt x="82818" y="8975"/>
                </a:lnTo>
                <a:lnTo>
                  <a:pt x="109135" y="0"/>
                </a:lnTo>
                <a:lnTo>
                  <a:pt x="137233" y="152"/>
                </a:lnTo>
                <a:lnTo>
                  <a:pt x="174971" y="12073"/>
                </a:lnTo>
                <a:lnTo>
                  <a:pt x="215089" y="36287"/>
                </a:lnTo>
                <a:lnTo>
                  <a:pt x="248177" y="69197"/>
                </a:lnTo>
                <a:lnTo>
                  <a:pt x="267592" y="109689"/>
                </a:lnTo>
                <a:lnTo>
                  <a:pt x="266686" y="156650"/>
                </a:lnTo>
                <a:lnTo>
                  <a:pt x="225011" y="213731"/>
                </a:lnTo>
                <a:lnTo>
                  <a:pt x="198723" y="237020"/>
                </a:lnTo>
                <a:lnTo>
                  <a:pt x="180705" y="241452"/>
                </a:lnTo>
                <a:close/>
              </a:path>
            </a:pathLst>
          </a:custGeom>
          <a:solidFill>
            <a:srgbClr val="F6B6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155029" y="6314312"/>
            <a:ext cx="551180" cy="186690"/>
          </a:xfrm>
          <a:custGeom>
            <a:avLst/>
            <a:gdLst/>
            <a:ahLst/>
            <a:cxnLst/>
            <a:rect l="l" t="t" r="r" b="b"/>
            <a:pathLst>
              <a:path w="551179" h="186689">
                <a:moveTo>
                  <a:pt x="542696" y="180098"/>
                </a:moveTo>
                <a:lnTo>
                  <a:pt x="380504" y="131927"/>
                </a:lnTo>
                <a:lnTo>
                  <a:pt x="320573" y="116039"/>
                </a:lnTo>
                <a:lnTo>
                  <a:pt x="303441" y="111328"/>
                </a:lnTo>
                <a:lnTo>
                  <a:pt x="235407" y="90271"/>
                </a:lnTo>
                <a:lnTo>
                  <a:pt x="151307" y="60426"/>
                </a:lnTo>
                <a:lnTo>
                  <a:pt x="101168" y="41351"/>
                </a:lnTo>
                <a:lnTo>
                  <a:pt x="18453" y="7137"/>
                </a:lnTo>
                <a:lnTo>
                  <a:pt x="2717" y="0"/>
                </a:lnTo>
                <a:lnTo>
                  <a:pt x="0" y="2438"/>
                </a:lnTo>
                <a:lnTo>
                  <a:pt x="95110" y="54851"/>
                </a:lnTo>
                <a:lnTo>
                  <a:pt x="159943" y="86321"/>
                </a:lnTo>
                <a:lnTo>
                  <a:pt x="225971" y="115430"/>
                </a:lnTo>
                <a:lnTo>
                  <a:pt x="293166" y="142138"/>
                </a:lnTo>
                <a:lnTo>
                  <a:pt x="361594" y="166357"/>
                </a:lnTo>
                <a:lnTo>
                  <a:pt x="405879" y="176771"/>
                </a:lnTo>
                <a:lnTo>
                  <a:pt x="457047" y="184302"/>
                </a:lnTo>
                <a:lnTo>
                  <a:pt x="496646" y="186423"/>
                </a:lnTo>
                <a:lnTo>
                  <a:pt x="505828" y="186296"/>
                </a:lnTo>
                <a:lnTo>
                  <a:pt x="524179" y="185356"/>
                </a:lnTo>
                <a:lnTo>
                  <a:pt x="542429" y="183756"/>
                </a:lnTo>
                <a:lnTo>
                  <a:pt x="542696" y="180098"/>
                </a:lnTo>
                <a:close/>
              </a:path>
              <a:path w="551179" h="186689">
                <a:moveTo>
                  <a:pt x="550989" y="77355"/>
                </a:moveTo>
                <a:lnTo>
                  <a:pt x="499325" y="64985"/>
                </a:lnTo>
                <a:lnTo>
                  <a:pt x="440423" y="58953"/>
                </a:lnTo>
                <a:lnTo>
                  <a:pt x="430580" y="58572"/>
                </a:lnTo>
                <a:lnTo>
                  <a:pt x="423951" y="58737"/>
                </a:lnTo>
                <a:lnTo>
                  <a:pt x="417436" y="57886"/>
                </a:lnTo>
                <a:lnTo>
                  <a:pt x="371500" y="52095"/>
                </a:lnTo>
                <a:lnTo>
                  <a:pt x="323049" y="40030"/>
                </a:lnTo>
                <a:lnTo>
                  <a:pt x="275577" y="23139"/>
                </a:lnTo>
                <a:lnTo>
                  <a:pt x="239141" y="5346"/>
                </a:lnTo>
                <a:lnTo>
                  <a:pt x="236918" y="8216"/>
                </a:lnTo>
                <a:lnTo>
                  <a:pt x="270256" y="33108"/>
                </a:lnTo>
                <a:lnTo>
                  <a:pt x="306463" y="53898"/>
                </a:lnTo>
                <a:lnTo>
                  <a:pt x="344805" y="70967"/>
                </a:lnTo>
                <a:lnTo>
                  <a:pt x="391629" y="86220"/>
                </a:lnTo>
                <a:lnTo>
                  <a:pt x="398526" y="87706"/>
                </a:lnTo>
                <a:lnTo>
                  <a:pt x="412267" y="91186"/>
                </a:lnTo>
                <a:lnTo>
                  <a:pt x="419087" y="93408"/>
                </a:lnTo>
                <a:lnTo>
                  <a:pt x="440093" y="96939"/>
                </a:lnTo>
                <a:lnTo>
                  <a:pt x="454240" y="98513"/>
                </a:lnTo>
                <a:lnTo>
                  <a:pt x="461378" y="98069"/>
                </a:lnTo>
                <a:lnTo>
                  <a:pt x="468477" y="98005"/>
                </a:lnTo>
                <a:lnTo>
                  <a:pt x="489712" y="96202"/>
                </a:lnTo>
                <a:lnTo>
                  <a:pt x="510705" y="92240"/>
                </a:lnTo>
                <a:lnTo>
                  <a:pt x="531202" y="86004"/>
                </a:lnTo>
                <a:lnTo>
                  <a:pt x="550989" y="77355"/>
                </a:lnTo>
                <a:close/>
              </a:path>
            </a:pathLst>
          </a:custGeom>
          <a:solidFill>
            <a:srgbClr val="BD4E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261893" y="6172701"/>
            <a:ext cx="568960" cy="69215"/>
          </a:xfrm>
          <a:custGeom>
            <a:avLst/>
            <a:gdLst/>
            <a:ahLst/>
            <a:cxnLst/>
            <a:rect l="l" t="t" r="r" b="b"/>
            <a:pathLst>
              <a:path w="568959" h="69214">
                <a:moveTo>
                  <a:pt x="287015" y="68853"/>
                </a:moveTo>
                <a:lnTo>
                  <a:pt x="214408" y="67056"/>
                </a:lnTo>
                <a:lnTo>
                  <a:pt x="142204" y="60935"/>
                </a:lnTo>
                <a:lnTo>
                  <a:pt x="88449" y="53486"/>
                </a:lnTo>
                <a:lnTo>
                  <a:pt x="35150" y="43587"/>
                </a:lnTo>
                <a:lnTo>
                  <a:pt x="0" y="33966"/>
                </a:lnTo>
                <a:lnTo>
                  <a:pt x="1388" y="30567"/>
                </a:lnTo>
                <a:lnTo>
                  <a:pt x="9912" y="32375"/>
                </a:lnTo>
                <a:lnTo>
                  <a:pt x="36450" y="35921"/>
                </a:lnTo>
                <a:lnTo>
                  <a:pt x="72065" y="39306"/>
                </a:lnTo>
                <a:lnTo>
                  <a:pt x="107774" y="41503"/>
                </a:lnTo>
                <a:lnTo>
                  <a:pt x="125633" y="42228"/>
                </a:lnTo>
                <a:lnTo>
                  <a:pt x="161336" y="43054"/>
                </a:lnTo>
                <a:lnTo>
                  <a:pt x="197011" y="43041"/>
                </a:lnTo>
                <a:lnTo>
                  <a:pt x="250394" y="41643"/>
                </a:lnTo>
                <a:lnTo>
                  <a:pt x="321187" y="35940"/>
                </a:lnTo>
                <a:lnTo>
                  <a:pt x="356247" y="30977"/>
                </a:lnTo>
                <a:lnTo>
                  <a:pt x="408584" y="23466"/>
                </a:lnTo>
                <a:lnTo>
                  <a:pt x="426089" y="21402"/>
                </a:lnTo>
                <a:lnTo>
                  <a:pt x="460981" y="16445"/>
                </a:lnTo>
                <a:lnTo>
                  <a:pt x="469785" y="15426"/>
                </a:lnTo>
                <a:lnTo>
                  <a:pt x="495958" y="11161"/>
                </a:lnTo>
                <a:lnTo>
                  <a:pt x="513586" y="8545"/>
                </a:lnTo>
                <a:lnTo>
                  <a:pt x="548916" y="2488"/>
                </a:lnTo>
                <a:lnTo>
                  <a:pt x="567046" y="0"/>
                </a:lnTo>
                <a:lnTo>
                  <a:pt x="568378" y="3413"/>
                </a:lnTo>
                <a:lnTo>
                  <a:pt x="552563" y="12692"/>
                </a:lnTo>
                <a:lnTo>
                  <a:pt x="502687" y="36062"/>
                </a:lnTo>
                <a:lnTo>
                  <a:pt x="432463" y="57522"/>
                </a:lnTo>
                <a:lnTo>
                  <a:pt x="359941" y="67054"/>
                </a:lnTo>
                <a:lnTo>
                  <a:pt x="323428" y="68401"/>
                </a:lnTo>
                <a:lnTo>
                  <a:pt x="287015" y="68853"/>
                </a:lnTo>
                <a:close/>
              </a:path>
            </a:pathLst>
          </a:custGeom>
          <a:solidFill>
            <a:srgbClr val="BD4E2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object 73"/>
          <p:cNvGrpSpPr/>
          <p:nvPr/>
        </p:nvGrpSpPr>
        <p:grpSpPr>
          <a:xfrm>
            <a:off x="5828279" y="6291796"/>
            <a:ext cx="229870" cy="384810"/>
            <a:chOff x="5828279" y="6291796"/>
            <a:chExt cx="229870" cy="384810"/>
          </a:xfrm>
        </p:grpSpPr>
        <p:sp>
          <p:nvSpPr>
            <p:cNvPr id="74" name="object 74"/>
            <p:cNvSpPr/>
            <p:nvPr/>
          </p:nvSpPr>
          <p:spPr>
            <a:xfrm>
              <a:off x="5828279" y="6291796"/>
              <a:ext cx="176530" cy="384810"/>
            </a:xfrm>
            <a:custGeom>
              <a:avLst/>
              <a:gdLst/>
              <a:ahLst/>
              <a:cxnLst/>
              <a:rect l="l" t="t" r="r" b="b"/>
              <a:pathLst>
                <a:path w="176529" h="384809">
                  <a:moveTo>
                    <a:pt x="16874" y="384340"/>
                  </a:moveTo>
                  <a:lnTo>
                    <a:pt x="3144" y="344580"/>
                  </a:lnTo>
                  <a:lnTo>
                    <a:pt x="0" y="316450"/>
                  </a:lnTo>
                  <a:lnTo>
                    <a:pt x="5" y="302303"/>
                  </a:lnTo>
                  <a:lnTo>
                    <a:pt x="8974" y="246892"/>
                  </a:lnTo>
                  <a:lnTo>
                    <a:pt x="30534" y="195835"/>
                  </a:lnTo>
                  <a:lnTo>
                    <a:pt x="56797" y="147863"/>
                  </a:lnTo>
                  <a:lnTo>
                    <a:pt x="86464" y="102452"/>
                  </a:lnTo>
                  <a:lnTo>
                    <a:pt x="119316" y="59621"/>
                  </a:lnTo>
                  <a:lnTo>
                    <a:pt x="154700" y="19131"/>
                  </a:lnTo>
                  <a:lnTo>
                    <a:pt x="173571" y="0"/>
                  </a:lnTo>
                  <a:lnTo>
                    <a:pt x="176277" y="2464"/>
                  </a:lnTo>
                  <a:lnTo>
                    <a:pt x="160682" y="24023"/>
                  </a:lnTo>
                  <a:lnTo>
                    <a:pt x="145670" y="45953"/>
                  </a:lnTo>
                  <a:lnTo>
                    <a:pt x="117655" y="90950"/>
                  </a:lnTo>
                  <a:lnTo>
                    <a:pt x="92132" y="137066"/>
                  </a:lnTo>
                  <a:lnTo>
                    <a:pt x="69744" y="184351"/>
                  </a:lnTo>
                  <a:lnTo>
                    <a:pt x="56402" y="220898"/>
                  </a:lnTo>
                  <a:lnTo>
                    <a:pt x="35256" y="294232"/>
                  </a:lnTo>
                  <a:lnTo>
                    <a:pt x="24801" y="343988"/>
                  </a:lnTo>
                  <a:lnTo>
                    <a:pt x="20444" y="383547"/>
                  </a:lnTo>
                  <a:lnTo>
                    <a:pt x="16874" y="384340"/>
                  </a:lnTo>
                  <a:close/>
                </a:path>
              </a:pathLst>
            </a:custGeom>
            <a:solidFill>
              <a:srgbClr val="BD4E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932052" y="6407507"/>
              <a:ext cx="125530" cy="205244"/>
            </a:xfrm>
            <a:prstGeom prst="rect">
              <a:avLst/>
            </a:prstGeom>
          </p:spPr>
        </p:pic>
      </p:grpSp>
      <p:pic>
        <p:nvPicPr>
          <p:cNvPr id="76" name="object 7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1535950" y="6368384"/>
            <a:ext cx="183329" cy="224295"/>
          </a:xfrm>
          <a:prstGeom prst="rect">
            <a:avLst/>
          </a:prstGeom>
        </p:spPr>
      </p:pic>
      <p:grpSp>
        <p:nvGrpSpPr>
          <p:cNvPr id="77" name="object 77"/>
          <p:cNvGrpSpPr/>
          <p:nvPr/>
        </p:nvGrpSpPr>
        <p:grpSpPr>
          <a:xfrm>
            <a:off x="10751985" y="6233906"/>
            <a:ext cx="498475" cy="452755"/>
            <a:chOff x="10751985" y="6233906"/>
            <a:chExt cx="498475" cy="452755"/>
          </a:xfrm>
        </p:grpSpPr>
        <p:pic>
          <p:nvPicPr>
            <p:cNvPr id="78" name="object 7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890392" y="6368384"/>
              <a:ext cx="183329" cy="224295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0751985" y="6233908"/>
              <a:ext cx="498475" cy="452755"/>
            </a:xfrm>
            <a:custGeom>
              <a:avLst/>
              <a:gdLst/>
              <a:ahLst/>
              <a:cxnLst/>
              <a:rect l="l" t="t" r="r" b="b"/>
              <a:pathLst>
                <a:path w="498475" h="452754">
                  <a:moveTo>
                    <a:pt x="276821" y="1574"/>
                  </a:moveTo>
                  <a:lnTo>
                    <a:pt x="273481" y="0"/>
                  </a:lnTo>
                  <a:lnTo>
                    <a:pt x="258724" y="25171"/>
                  </a:lnTo>
                  <a:lnTo>
                    <a:pt x="243649" y="50126"/>
                  </a:lnTo>
                  <a:lnTo>
                    <a:pt x="196418" y="123507"/>
                  </a:lnTo>
                  <a:lnTo>
                    <a:pt x="163436" y="171170"/>
                  </a:lnTo>
                  <a:lnTo>
                    <a:pt x="128511" y="217131"/>
                  </a:lnTo>
                  <a:lnTo>
                    <a:pt x="91541" y="260972"/>
                  </a:lnTo>
                  <a:lnTo>
                    <a:pt x="55968" y="305371"/>
                  </a:lnTo>
                  <a:lnTo>
                    <a:pt x="37998" y="327469"/>
                  </a:lnTo>
                  <a:lnTo>
                    <a:pt x="19443" y="349504"/>
                  </a:lnTo>
                  <a:lnTo>
                    <a:pt x="0" y="371627"/>
                  </a:lnTo>
                  <a:lnTo>
                    <a:pt x="1981" y="374713"/>
                  </a:lnTo>
                  <a:lnTo>
                    <a:pt x="42824" y="354926"/>
                  </a:lnTo>
                  <a:lnTo>
                    <a:pt x="90576" y="317995"/>
                  </a:lnTo>
                  <a:lnTo>
                    <a:pt x="125717" y="279234"/>
                  </a:lnTo>
                  <a:lnTo>
                    <a:pt x="158991" y="229946"/>
                  </a:lnTo>
                  <a:lnTo>
                    <a:pt x="200825" y="160388"/>
                  </a:lnTo>
                  <a:lnTo>
                    <a:pt x="228333" y="108407"/>
                  </a:lnTo>
                  <a:lnTo>
                    <a:pt x="253695" y="55460"/>
                  </a:lnTo>
                  <a:lnTo>
                    <a:pt x="265633" y="28689"/>
                  </a:lnTo>
                  <a:lnTo>
                    <a:pt x="276821" y="1574"/>
                  </a:lnTo>
                  <a:close/>
                </a:path>
                <a:path w="498475" h="452754">
                  <a:moveTo>
                    <a:pt x="498081" y="79032"/>
                  </a:moveTo>
                  <a:lnTo>
                    <a:pt x="494728" y="77457"/>
                  </a:lnTo>
                  <a:lnTo>
                    <a:pt x="479971" y="102616"/>
                  </a:lnTo>
                  <a:lnTo>
                    <a:pt x="464908" y="127571"/>
                  </a:lnTo>
                  <a:lnTo>
                    <a:pt x="417664" y="200952"/>
                  </a:lnTo>
                  <a:lnTo>
                    <a:pt x="384695" y="248627"/>
                  </a:lnTo>
                  <a:lnTo>
                    <a:pt x="349758" y="294589"/>
                  </a:lnTo>
                  <a:lnTo>
                    <a:pt x="312801" y="338429"/>
                  </a:lnTo>
                  <a:lnTo>
                    <a:pt x="277228" y="382816"/>
                  </a:lnTo>
                  <a:lnTo>
                    <a:pt x="259257" y="404914"/>
                  </a:lnTo>
                  <a:lnTo>
                    <a:pt x="240690" y="426961"/>
                  </a:lnTo>
                  <a:lnTo>
                    <a:pt x="221246" y="449072"/>
                  </a:lnTo>
                  <a:lnTo>
                    <a:pt x="223227" y="452158"/>
                  </a:lnTo>
                  <a:lnTo>
                    <a:pt x="264071" y="432371"/>
                  </a:lnTo>
                  <a:lnTo>
                    <a:pt x="311823" y="395452"/>
                  </a:lnTo>
                  <a:lnTo>
                    <a:pt x="346964" y="356679"/>
                  </a:lnTo>
                  <a:lnTo>
                    <a:pt x="380250" y="307403"/>
                  </a:lnTo>
                  <a:lnTo>
                    <a:pt x="422071" y="237845"/>
                  </a:lnTo>
                  <a:lnTo>
                    <a:pt x="449580" y="185851"/>
                  </a:lnTo>
                  <a:lnTo>
                    <a:pt x="474941" y="132918"/>
                  </a:lnTo>
                  <a:lnTo>
                    <a:pt x="486892" y="106133"/>
                  </a:lnTo>
                  <a:lnTo>
                    <a:pt x="498081" y="79032"/>
                  </a:lnTo>
                  <a:close/>
                </a:path>
              </a:pathLst>
            </a:custGeom>
            <a:solidFill>
              <a:srgbClr val="BD4E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/>
          <p:nvPr/>
        </p:nvSpPr>
        <p:spPr>
          <a:xfrm>
            <a:off x="11580872" y="6233906"/>
            <a:ext cx="276860" cy="375285"/>
          </a:xfrm>
          <a:custGeom>
            <a:avLst/>
            <a:gdLst/>
            <a:ahLst/>
            <a:cxnLst/>
            <a:rect l="l" t="t" r="r" b="b"/>
            <a:pathLst>
              <a:path w="276859" h="375284">
                <a:moveTo>
                  <a:pt x="274845" y="374708"/>
                </a:moveTo>
                <a:lnTo>
                  <a:pt x="234003" y="354917"/>
                </a:lnTo>
                <a:lnTo>
                  <a:pt x="186247" y="317994"/>
                </a:lnTo>
                <a:lnTo>
                  <a:pt x="151110" y="279230"/>
                </a:lnTo>
                <a:lnTo>
                  <a:pt x="117827" y="229948"/>
                </a:lnTo>
                <a:lnTo>
                  <a:pt x="76003" y="160385"/>
                </a:lnTo>
                <a:lnTo>
                  <a:pt x="48492" y="108401"/>
                </a:lnTo>
                <a:lnTo>
                  <a:pt x="23130" y="55459"/>
                </a:lnTo>
                <a:lnTo>
                  <a:pt x="0" y="1572"/>
                </a:lnTo>
                <a:lnTo>
                  <a:pt x="3342" y="0"/>
                </a:lnTo>
                <a:lnTo>
                  <a:pt x="18102" y="25162"/>
                </a:lnTo>
                <a:lnTo>
                  <a:pt x="33172" y="50119"/>
                </a:lnTo>
                <a:lnTo>
                  <a:pt x="80408" y="123500"/>
                </a:lnTo>
                <a:lnTo>
                  <a:pt x="113382" y="171170"/>
                </a:lnTo>
                <a:lnTo>
                  <a:pt x="148313" y="217130"/>
                </a:lnTo>
                <a:lnTo>
                  <a:pt x="185276" y="260968"/>
                </a:lnTo>
                <a:lnTo>
                  <a:pt x="220850" y="305364"/>
                </a:lnTo>
                <a:lnTo>
                  <a:pt x="238821" y="327461"/>
                </a:lnTo>
                <a:lnTo>
                  <a:pt x="257379" y="349501"/>
                </a:lnTo>
                <a:lnTo>
                  <a:pt x="276828" y="371620"/>
                </a:lnTo>
                <a:lnTo>
                  <a:pt x="274845" y="374708"/>
                </a:lnTo>
                <a:close/>
              </a:path>
            </a:pathLst>
          </a:custGeom>
          <a:solidFill>
            <a:srgbClr val="BD4E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1130017" y="5744748"/>
            <a:ext cx="222885" cy="301625"/>
          </a:xfrm>
          <a:custGeom>
            <a:avLst/>
            <a:gdLst/>
            <a:ahLst/>
            <a:cxnLst/>
            <a:rect l="l" t="t" r="r" b="b"/>
            <a:pathLst>
              <a:path w="222884" h="301625">
                <a:moveTo>
                  <a:pt x="19369" y="301124"/>
                </a:moveTo>
                <a:lnTo>
                  <a:pt x="5194" y="264690"/>
                </a:lnTo>
                <a:lnTo>
                  <a:pt x="0" y="225375"/>
                </a:lnTo>
                <a:lnTo>
                  <a:pt x="348" y="211981"/>
                </a:lnTo>
                <a:lnTo>
                  <a:pt x="7692" y="172278"/>
                </a:lnTo>
                <a:lnTo>
                  <a:pt x="25149" y="135873"/>
                </a:lnTo>
                <a:lnTo>
                  <a:pt x="48750" y="103797"/>
                </a:lnTo>
                <a:lnTo>
                  <a:pt x="75924" y="75574"/>
                </a:lnTo>
                <a:lnTo>
                  <a:pt x="106385" y="51712"/>
                </a:lnTo>
                <a:lnTo>
                  <a:pt x="150468" y="26165"/>
                </a:lnTo>
                <a:lnTo>
                  <a:pt x="197097" y="6926"/>
                </a:lnTo>
                <a:lnTo>
                  <a:pt x="221286" y="0"/>
                </a:lnTo>
                <a:lnTo>
                  <a:pt x="222347" y="3484"/>
                </a:lnTo>
                <a:lnTo>
                  <a:pt x="200082" y="14034"/>
                </a:lnTo>
                <a:lnTo>
                  <a:pt x="178537" y="25864"/>
                </a:lnTo>
                <a:lnTo>
                  <a:pt x="138170" y="53258"/>
                </a:lnTo>
                <a:lnTo>
                  <a:pt x="102116" y="85074"/>
                </a:lnTo>
                <a:lnTo>
                  <a:pt x="72139" y="121489"/>
                </a:lnTo>
                <a:lnTo>
                  <a:pt x="51399" y="162651"/>
                </a:lnTo>
                <a:lnTo>
                  <a:pt x="37601" y="205754"/>
                </a:lnTo>
                <a:lnTo>
                  <a:pt x="28417" y="251209"/>
                </a:lnTo>
                <a:lnTo>
                  <a:pt x="22953" y="300373"/>
                </a:lnTo>
                <a:lnTo>
                  <a:pt x="19369" y="301124"/>
                </a:lnTo>
                <a:close/>
              </a:path>
            </a:pathLst>
          </a:custGeom>
          <a:solidFill>
            <a:srgbClr val="BD4E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2" name="object 8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1447480" y="5827539"/>
            <a:ext cx="87353" cy="241023"/>
          </a:xfrm>
          <a:prstGeom prst="rect">
            <a:avLst/>
          </a:prstGeom>
        </p:spPr>
      </p:pic>
      <p:sp>
        <p:nvSpPr>
          <p:cNvPr id="83" name="object 83"/>
          <p:cNvSpPr/>
          <p:nvPr/>
        </p:nvSpPr>
        <p:spPr>
          <a:xfrm>
            <a:off x="11266380" y="5869877"/>
            <a:ext cx="55244" cy="199390"/>
          </a:xfrm>
          <a:custGeom>
            <a:avLst/>
            <a:gdLst/>
            <a:ahLst/>
            <a:cxnLst/>
            <a:rect l="l" t="t" r="r" b="b"/>
            <a:pathLst>
              <a:path w="55245" h="199389">
                <a:moveTo>
                  <a:pt x="51842" y="199365"/>
                </a:moveTo>
                <a:lnTo>
                  <a:pt x="18347" y="172136"/>
                </a:lnTo>
                <a:lnTo>
                  <a:pt x="2515" y="133235"/>
                </a:lnTo>
                <a:lnTo>
                  <a:pt x="0" y="91893"/>
                </a:lnTo>
                <a:lnTo>
                  <a:pt x="263" y="78351"/>
                </a:lnTo>
                <a:lnTo>
                  <a:pt x="5067" y="38447"/>
                </a:lnTo>
                <a:lnTo>
                  <a:pt x="15236" y="0"/>
                </a:lnTo>
                <a:lnTo>
                  <a:pt x="18806" y="779"/>
                </a:lnTo>
                <a:lnTo>
                  <a:pt x="18758" y="13692"/>
                </a:lnTo>
                <a:lnTo>
                  <a:pt x="19068" y="26556"/>
                </a:lnTo>
                <a:lnTo>
                  <a:pt x="22602" y="64573"/>
                </a:lnTo>
                <a:lnTo>
                  <a:pt x="31528" y="109194"/>
                </a:lnTo>
                <a:lnTo>
                  <a:pt x="37647" y="124237"/>
                </a:lnTo>
                <a:lnTo>
                  <a:pt x="43186" y="139010"/>
                </a:lnTo>
                <a:lnTo>
                  <a:pt x="43866" y="142948"/>
                </a:lnTo>
                <a:lnTo>
                  <a:pt x="44957" y="146702"/>
                </a:lnTo>
                <a:lnTo>
                  <a:pt x="50308" y="170271"/>
                </a:lnTo>
                <a:lnTo>
                  <a:pt x="52742" y="182998"/>
                </a:lnTo>
                <a:lnTo>
                  <a:pt x="54704" y="197071"/>
                </a:lnTo>
                <a:lnTo>
                  <a:pt x="51842" y="199365"/>
                </a:lnTo>
                <a:close/>
              </a:path>
            </a:pathLst>
          </a:custGeom>
          <a:solidFill>
            <a:srgbClr val="BD4E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573310" y="8386491"/>
            <a:ext cx="2478405" cy="245745"/>
          </a:xfrm>
          <a:custGeom>
            <a:avLst/>
            <a:gdLst/>
            <a:ahLst/>
            <a:cxnLst/>
            <a:rect l="l" t="t" r="r" b="b"/>
            <a:pathLst>
              <a:path w="2478404" h="245745">
                <a:moveTo>
                  <a:pt x="2478390" y="245131"/>
                </a:moveTo>
                <a:lnTo>
                  <a:pt x="0" y="245131"/>
                </a:lnTo>
                <a:lnTo>
                  <a:pt x="0" y="0"/>
                </a:lnTo>
                <a:lnTo>
                  <a:pt x="2478390" y="0"/>
                </a:lnTo>
                <a:lnTo>
                  <a:pt x="2478390" y="245131"/>
                </a:lnTo>
                <a:close/>
              </a:path>
            </a:pathLst>
          </a:custGeom>
          <a:solidFill>
            <a:srgbClr val="BD4E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0269829" y="7173137"/>
            <a:ext cx="378460" cy="213360"/>
          </a:xfrm>
          <a:custGeom>
            <a:avLst/>
            <a:gdLst/>
            <a:ahLst/>
            <a:cxnLst/>
            <a:rect l="l" t="t" r="r" b="b"/>
            <a:pathLst>
              <a:path w="378459" h="213359">
                <a:moveTo>
                  <a:pt x="50812" y="186918"/>
                </a:moveTo>
                <a:lnTo>
                  <a:pt x="30568" y="166674"/>
                </a:lnTo>
                <a:lnTo>
                  <a:pt x="24371" y="166674"/>
                </a:lnTo>
                <a:lnTo>
                  <a:pt x="4127" y="186918"/>
                </a:lnTo>
                <a:lnTo>
                  <a:pt x="4127" y="193116"/>
                </a:lnTo>
                <a:lnTo>
                  <a:pt x="24371" y="213360"/>
                </a:lnTo>
                <a:lnTo>
                  <a:pt x="30568" y="213360"/>
                </a:lnTo>
                <a:lnTo>
                  <a:pt x="50812" y="193116"/>
                </a:lnTo>
                <a:lnTo>
                  <a:pt x="50812" y="190017"/>
                </a:lnTo>
                <a:lnTo>
                  <a:pt x="50812" y="186918"/>
                </a:lnTo>
                <a:close/>
              </a:path>
              <a:path w="378459" h="213359">
                <a:moveTo>
                  <a:pt x="124180" y="186918"/>
                </a:moveTo>
                <a:lnTo>
                  <a:pt x="103936" y="166674"/>
                </a:lnTo>
                <a:lnTo>
                  <a:pt x="97739" y="166674"/>
                </a:lnTo>
                <a:lnTo>
                  <a:pt x="77495" y="186918"/>
                </a:lnTo>
                <a:lnTo>
                  <a:pt x="77495" y="193116"/>
                </a:lnTo>
                <a:lnTo>
                  <a:pt x="97739" y="213360"/>
                </a:lnTo>
                <a:lnTo>
                  <a:pt x="103936" y="213360"/>
                </a:lnTo>
                <a:lnTo>
                  <a:pt x="124180" y="193116"/>
                </a:lnTo>
                <a:lnTo>
                  <a:pt x="124180" y="190017"/>
                </a:lnTo>
                <a:lnTo>
                  <a:pt x="124180" y="186918"/>
                </a:lnTo>
                <a:close/>
              </a:path>
              <a:path w="378459" h="213359">
                <a:moveTo>
                  <a:pt x="212293" y="186918"/>
                </a:moveTo>
                <a:lnTo>
                  <a:pt x="192036" y="166674"/>
                </a:lnTo>
                <a:lnTo>
                  <a:pt x="185851" y="166674"/>
                </a:lnTo>
                <a:lnTo>
                  <a:pt x="165595" y="186918"/>
                </a:lnTo>
                <a:lnTo>
                  <a:pt x="165595" y="193116"/>
                </a:lnTo>
                <a:lnTo>
                  <a:pt x="185851" y="213360"/>
                </a:lnTo>
                <a:lnTo>
                  <a:pt x="192036" y="213360"/>
                </a:lnTo>
                <a:lnTo>
                  <a:pt x="212293" y="193116"/>
                </a:lnTo>
                <a:lnTo>
                  <a:pt x="212293" y="190017"/>
                </a:lnTo>
                <a:lnTo>
                  <a:pt x="212293" y="186918"/>
                </a:lnTo>
                <a:close/>
              </a:path>
              <a:path w="378459" h="213359">
                <a:moveTo>
                  <a:pt x="301713" y="190017"/>
                </a:moveTo>
                <a:lnTo>
                  <a:pt x="281457" y="166674"/>
                </a:lnTo>
                <a:lnTo>
                  <a:pt x="275259" y="166674"/>
                </a:lnTo>
                <a:lnTo>
                  <a:pt x="255016" y="186918"/>
                </a:lnTo>
                <a:lnTo>
                  <a:pt x="255016" y="193116"/>
                </a:lnTo>
                <a:lnTo>
                  <a:pt x="275259" y="213360"/>
                </a:lnTo>
                <a:lnTo>
                  <a:pt x="281457" y="213360"/>
                </a:lnTo>
                <a:lnTo>
                  <a:pt x="301713" y="190017"/>
                </a:lnTo>
                <a:close/>
              </a:path>
              <a:path w="378459" h="213359">
                <a:moveTo>
                  <a:pt x="376948" y="186918"/>
                </a:moveTo>
                <a:lnTo>
                  <a:pt x="356692" y="166674"/>
                </a:lnTo>
                <a:lnTo>
                  <a:pt x="350507" y="166674"/>
                </a:lnTo>
                <a:lnTo>
                  <a:pt x="330250" y="186918"/>
                </a:lnTo>
                <a:lnTo>
                  <a:pt x="330250" y="193116"/>
                </a:lnTo>
                <a:lnTo>
                  <a:pt x="350507" y="213360"/>
                </a:lnTo>
                <a:lnTo>
                  <a:pt x="356692" y="213360"/>
                </a:lnTo>
                <a:lnTo>
                  <a:pt x="376948" y="193116"/>
                </a:lnTo>
                <a:lnTo>
                  <a:pt x="376948" y="190017"/>
                </a:lnTo>
                <a:lnTo>
                  <a:pt x="376948" y="186918"/>
                </a:lnTo>
                <a:close/>
              </a:path>
              <a:path w="378459" h="213359">
                <a:moveTo>
                  <a:pt x="377901" y="131711"/>
                </a:moveTo>
                <a:lnTo>
                  <a:pt x="375996" y="96418"/>
                </a:lnTo>
                <a:lnTo>
                  <a:pt x="371144" y="62522"/>
                </a:lnTo>
                <a:lnTo>
                  <a:pt x="363524" y="30289"/>
                </a:lnTo>
                <a:lnTo>
                  <a:pt x="353339" y="0"/>
                </a:lnTo>
                <a:lnTo>
                  <a:pt x="24549" y="0"/>
                </a:lnTo>
                <a:lnTo>
                  <a:pt x="14376" y="30289"/>
                </a:lnTo>
                <a:lnTo>
                  <a:pt x="6756" y="62522"/>
                </a:lnTo>
                <a:lnTo>
                  <a:pt x="1905" y="96418"/>
                </a:lnTo>
                <a:lnTo>
                  <a:pt x="0" y="131711"/>
                </a:lnTo>
                <a:lnTo>
                  <a:pt x="377901" y="131711"/>
                </a:lnTo>
                <a:close/>
              </a:path>
            </a:pathLst>
          </a:custGeom>
          <a:solidFill>
            <a:srgbClr val="BD4E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2005221" y="7339812"/>
            <a:ext cx="373380" cy="46990"/>
          </a:xfrm>
          <a:custGeom>
            <a:avLst/>
            <a:gdLst/>
            <a:ahLst/>
            <a:cxnLst/>
            <a:rect l="l" t="t" r="r" b="b"/>
            <a:pathLst>
              <a:path w="373379" h="46990">
                <a:moveTo>
                  <a:pt x="46697" y="20243"/>
                </a:moveTo>
                <a:lnTo>
                  <a:pt x="26441" y="0"/>
                </a:lnTo>
                <a:lnTo>
                  <a:pt x="20256" y="0"/>
                </a:lnTo>
                <a:lnTo>
                  <a:pt x="0" y="20243"/>
                </a:lnTo>
                <a:lnTo>
                  <a:pt x="0" y="26441"/>
                </a:lnTo>
                <a:lnTo>
                  <a:pt x="20256" y="46685"/>
                </a:lnTo>
                <a:lnTo>
                  <a:pt x="26441" y="46685"/>
                </a:lnTo>
                <a:lnTo>
                  <a:pt x="46697" y="26441"/>
                </a:lnTo>
                <a:lnTo>
                  <a:pt x="46697" y="23342"/>
                </a:lnTo>
                <a:lnTo>
                  <a:pt x="46697" y="20243"/>
                </a:lnTo>
                <a:close/>
              </a:path>
              <a:path w="373379" h="46990">
                <a:moveTo>
                  <a:pt x="120078" y="20243"/>
                </a:moveTo>
                <a:lnTo>
                  <a:pt x="99834" y="0"/>
                </a:lnTo>
                <a:lnTo>
                  <a:pt x="93637" y="0"/>
                </a:lnTo>
                <a:lnTo>
                  <a:pt x="73393" y="20243"/>
                </a:lnTo>
                <a:lnTo>
                  <a:pt x="73393" y="26441"/>
                </a:lnTo>
                <a:lnTo>
                  <a:pt x="93637" y="46685"/>
                </a:lnTo>
                <a:lnTo>
                  <a:pt x="99834" y="46685"/>
                </a:lnTo>
                <a:lnTo>
                  <a:pt x="120078" y="26441"/>
                </a:lnTo>
                <a:lnTo>
                  <a:pt x="120078" y="23342"/>
                </a:lnTo>
                <a:lnTo>
                  <a:pt x="120078" y="20243"/>
                </a:lnTo>
                <a:close/>
              </a:path>
              <a:path w="373379" h="46990">
                <a:moveTo>
                  <a:pt x="208165" y="20243"/>
                </a:moveTo>
                <a:lnTo>
                  <a:pt x="187921" y="0"/>
                </a:lnTo>
                <a:lnTo>
                  <a:pt x="181724" y="0"/>
                </a:lnTo>
                <a:lnTo>
                  <a:pt x="161480" y="20243"/>
                </a:lnTo>
                <a:lnTo>
                  <a:pt x="161480" y="26441"/>
                </a:lnTo>
                <a:lnTo>
                  <a:pt x="181724" y="46685"/>
                </a:lnTo>
                <a:lnTo>
                  <a:pt x="187921" y="46685"/>
                </a:lnTo>
                <a:lnTo>
                  <a:pt x="208165" y="26441"/>
                </a:lnTo>
                <a:lnTo>
                  <a:pt x="208165" y="23342"/>
                </a:lnTo>
                <a:lnTo>
                  <a:pt x="208165" y="20243"/>
                </a:lnTo>
                <a:close/>
              </a:path>
              <a:path w="373379" h="46990">
                <a:moveTo>
                  <a:pt x="297586" y="20243"/>
                </a:moveTo>
                <a:lnTo>
                  <a:pt x="277342" y="0"/>
                </a:lnTo>
                <a:lnTo>
                  <a:pt x="271145" y="0"/>
                </a:lnTo>
                <a:lnTo>
                  <a:pt x="250901" y="20243"/>
                </a:lnTo>
                <a:lnTo>
                  <a:pt x="250901" y="26441"/>
                </a:lnTo>
                <a:lnTo>
                  <a:pt x="271145" y="46685"/>
                </a:lnTo>
                <a:lnTo>
                  <a:pt x="277342" y="46685"/>
                </a:lnTo>
                <a:lnTo>
                  <a:pt x="297586" y="26441"/>
                </a:lnTo>
                <a:lnTo>
                  <a:pt x="297586" y="23342"/>
                </a:lnTo>
                <a:lnTo>
                  <a:pt x="297586" y="20243"/>
                </a:lnTo>
                <a:close/>
              </a:path>
              <a:path w="373379" h="46990">
                <a:moveTo>
                  <a:pt x="372833" y="23342"/>
                </a:moveTo>
                <a:lnTo>
                  <a:pt x="352577" y="0"/>
                </a:lnTo>
                <a:lnTo>
                  <a:pt x="346379" y="0"/>
                </a:lnTo>
                <a:lnTo>
                  <a:pt x="326136" y="20243"/>
                </a:lnTo>
                <a:lnTo>
                  <a:pt x="326136" y="26441"/>
                </a:lnTo>
                <a:lnTo>
                  <a:pt x="346379" y="46685"/>
                </a:lnTo>
                <a:lnTo>
                  <a:pt x="352577" y="46685"/>
                </a:lnTo>
                <a:lnTo>
                  <a:pt x="372833" y="23342"/>
                </a:lnTo>
                <a:close/>
              </a:path>
            </a:pathLst>
          </a:custGeom>
          <a:solidFill>
            <a:srgbClr val="BD4E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1158130" y="728301"/>
            <a:ext cx="15972155" cy="4483100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5"/>
              </a:spcBef>
            </a:pPr>
            <a:r>
              <a:rPr sz="4200" b="1" spc="125" dirty="0">
                <a:latin typeface="Arial"/>
                <a:cs typeface="Arial"/>
                <a:hlinkClick r:id="rId28"/>
              </a:rPr>
              <a:t>Музична</a:t>
            </a:r>
            <a:r>
              <a:rPr sz="4200" b="1" spc="-35" dirty="0">
                <a:latin typeface="Arial"/>
                <a:cs typeface="Arial"/>
                <a:hlinkClick r:id="rId28"/>
              </a:rPr>
              <a:t> </a:t>
            </a:r>
            <a:r>
              <a:rPr sz="4200" b="1" spc="85" dirty="0">
                <a:latin typeface="Arial"/>
                <a:cs typeface="Arial"/>
                <a:hlinkClick r:id="rId28"/>
              </a:rPr>
              <a:t>терапія</a:t>
            </a:r>
            <a:r>
              <a:rPr sz="4200" b="1" spc="-145" dirty="0">
                <a:latin typeface="Arial"/>
                <a:cs typeface="Arial"/>
                <a:hlinkClick r:id="rId28"/>
              </a:rPr>
              <a:t> </a:t>
            </a:r>
            <a:r>
              <a:rPr sz="4200" spc="215" dirty="0">
                <a:latin typeface="Georgia"/>
                <a:cs typeface="Georgia"/>
              </a:rPr>
              <a:t>-</a:t>
            </a:r>
            <a:r>
              <a:rPr sz="4200" spc="5" dirty="0">
                <a:latin typeface="Georgia"/>
                <a:cs typeface="Georgia"/>
              </a:rPr>
              <a:t> </a:t>
            </a:r>
            <a:r>
              <a:rPr sz="4200" spc="-10" dirty="0">
                <a:latin typeface="Georgia"/>
                <a:cs typeface="Georgia"/>
              </a:rPr>
              <a:t>вплив</a:t>
            </a:r>
            <a:r>
              <a:rPr sz="4200" spc="10" dirty="0">
                <a:latin typeface="Georgia"/>
                <a:cs typeface="Georgia"/>
              </a:rPr>
              <a:t> </a:t>
            </a:r>
            <a:r>
              <a:rPr sz="4200" spc="15" dirty="0">
                <a:latin typeface="Georgia"/>
                <a:cs typeface="Georgia"/>
              </a:rPr>
              <a:t>музики</a:t>
            </a:r>
            <a:r>
              <a:rPr sz="4200" spc="5" dirty="0">
                <a:latin typeface="Georgia"/>
                <a:cs typeface="Georgia"/>
              </a:rPr>
              <a:t> </a:t>
            </a:r>
            <a:r>
              <a:rPr sz="4200" spc="10" dirty="0">
                <a:latin typeface="Georgia"/>
                <a:cs typeface="Georgia"/>
              </a:rPr>
              <a:t>на</a:t>
            </a:r>
            <a:r>
              <a:rPr sz="4200" spc="5" dirty="0">
                <a:latin typeface="Georgia"/>
                <a:cs typeface="Georgia"/>
              </a:rPr>
              <a:t> </a:t>
            </a:r>
            <a:r>
              <a:rPr sz="4200" spc="15" dirty="0">
                <a:latin typeface="Georgia"/>
                <a:cs typeface="Georgia"/>
              </a:rPr>
              <a:t>психічний</a:t>
            </a:r>
            <a:r>
              <a:rPr sz="4200" spc="5" dirty="0">
                <a:latin typeface="Georgia"/>
                <a:cs typeface="Georgia"/>
              </a:rPr>
              <a:t> </a:t>
            </a:r>
            <a:r>
              <a:rPr sz="4200" spc="40" dirty="0">
                <a:latin typeface="Georgia"/>
                <a:cs typeface="Georgia"/>
              </a:rPr>
              <a:t>стан.</a:t>
            </a:r>
            <a:endParaRPr sz="4200">
              <a:latin typeface="Georgia"/>
              <a:cs typeface="Georgia"/>
            </a:endParaRPr>
          </a:p>
          <a:p>
            <a:pPr marL="12065" marR="5080" algn="ctr">
              <a:lnSpc>
                <a:spcPts val="5850"/>
              </a:lnSpc>
              <a:spcBef>
                <a:spcPts val="330"/>
              </a:spcBef>
            </a:pPr>
            <a:r>
              <a:rPr sz="4200" dirty="0">
                <a:latin typeface="Georgia"/>
                <a:cs typeface="Georgia"/>
              </a:rPr>
              <a:t>Різна</a:t>
            </a:r>
            <a:r>
              <a:rPr sz="4200" spc="10" dirty="0">
                <a:latin typeface="Georgia"/>
                <a:cs typeface="Georgia"/>
              </a:rPr>
              <a:t> </a:t>
            </a:r>
            <a:r>
              <a:rPr sz="4200" spc="15" dirty="0">
                <a:latin typeface="Georgia"/>
                <a:cs typeface="Georgia"/>
              </a:rPr>
              <a:t>музика </a:t>
            </a:r>
            <a:r>
              <a:rPr sz="4200" spc="50" dirty="0">
                <a:latin typeface="Georgia"/>
                <a:cs typeface="Georgia"/>
              </a:rPr>
              <a:t>по-різному</a:t>
            </a:r>
            <a:r>
              <a:rPr sz="4200" spc="10" dirty="0">
                <a:latin typeface="Georgia"/>
                <a:cs typeface="Georgia"/>
              </a:rPr>
              <a:t> </a:t>
            </a:r>
            <a:r>
              <a:rPr sz="4200" spc="-10" dirty="0">
                <a:latin typeface="Georgia"/>
                <a:cs typeface="Georgia"/>
              </a:rPr>
              <a:t>впливає</a:t>
            </a:r>
            <a:r>
              <a:rPr sz="4200" spc="15" dirty="0">
                <a:latin typeface="Georgia"/>
                <a:cs typeface="Georgia"/>
              </a:rPr>
              <a:t> </a:t>
            </a:r>
            <a:r>
              <a:rPr sz="4200" spc="10" dirty="0">
                <a:latin typeface="Georgia"/>
                <a:cs typeface="Georgia"/>
              </a:rPr>
              <a:t>на </a:t>
            </a:r>
            <a:r>
              <a:rPr sz="4200" dirty="0">
                <a:latin typeface="Georgia"/>
                <a:cs typeface="Georgia"/>
              </a:rPr>
              <a:t>людину,</a:t>
            </a:r>
            <a:r>
              <a:rPr sz="4200" spc="15" dirty="0">
                <a:latin typeface="Georgia"/>
                <a:cs typeface="Georgia"/>
              </a:rPr>
              <a:t> </a:t>
            </a:r>
            <a:r>
              <a:rPr sz="4200" spc="-30" dirty="0">
                <a:latin typeface="Georgia"/>
                <a:cs typeface="Georgia"/>
              </a:rPr>
              <a:t>викликаючи</a:t>
            </a:r>
            <a:r>
              <a:rPr sz="4200" spc="10" dirty="0">
                <a:latin typeface="Georgia"/>
                <a:cs typeface="Georgia"/>
              </a:rPr>
              <a:t> різні </a:t>
            </a:r>
            <a:r>
              <a:rPr sz="4200" spc="-1000" dirty="0">
                <a:latin typeface="Georgia"/>
                <a:cs typeface="Georgia"/>
              </a:rPr>
              <a:t> </a:t>
            </a:r>
            <a:r>
              <a:rPr sz="4200" spc="25" dirty="0">
                <a:latin typeface="Georgia"/>
                <a:cs typeface="Georgia"/>
              </a:rPr>
              <a:t>біохімічні зміни </a:t>
            </a:r>
            <a:r>
              <a:rPr sz="4200" spc="20" dirty="0">
                <a:latin typeface="Georgia"/>
                <a:cs typeface="Georgia"/>
              </a:rPr>
              <a:t>організму. </a:t>
            </a:r>
            <a:r>
              <a:rPr sz="4200" spc="5" dirty="0">
                <a:latin typeface="Georgia"/>
                <a:cs typeface="Georgia"/>
              </a:rPr>
              <a:t>Так, </a:t>
            </a:r>
            <a:r>
              <a:rPr sz="4200" spc="-15" dirty="0">
                <a:latin typeface="Georgia"/>
                <a:cs typeface="Georgia"/>
              </a:rPr>
              <a:t>мажорні </a:t>
            </a:r>
            <a:r>
              <a:rPr sz="4200" spc="55" dirty="0">
                <a:latin typeface="Georgia"/>
                <a:cs typeface="Georgia"/>
              </a:rPr>
              <a:t>мелодії </a:t>
            </a:r>
            <a:r>
              <a:rPr sz="4200" spc="-5" dirty="0">
                <a:latin typeface="Georgia"/>
                <a:cs typeface="Georgia"/>
              </a:rPr>
              <a:t>викликають </a:t>
            </a:r>
            <a:r>
              <a:rPr sz="4200" dirty="0">
                <a:latin typeface="Georgia"/>
                <a:cs typeface="Georgia"/>
              </a:rPr>
              <a:t> </a:t>
            </a:r>
            <a:r>
              <a:rPr sz="4200" spc="30" dirty="0">
                <a:latin typeface="Georgia"/>
                <a:cs typeface="Georgia"/>
              </a:rPr>
              <a:t>відчуття </a:t>
            </a:r>
            <a:r>
              <a:rPr sz="4200" spc="15" dirty="0">
                <a:latin typeface="Georgia"/>
                <a:cs typeface="Georgia"/>
              </a:rPr>
              <a:t>легкості, </a:t>
            </a:r>
            <a:r>
              <a:rPr sz="4200" spc="30" dirty="0">
                <a:latin typeface="Georgia"/>
                <a:cs typeface="Georgia"/>
              </a:rPr>
              <a:t>мінорні, </a:t>
            </a:r>
            <a:r>
              <a:rPr sz="4200" spc="15" dirty="0">
                <a:latin typeface="Georgia"/>
                <a:cs typeface="Georgia"/>
              </a:rPr>
              <a:t>навпаки, </a:t>
            </a:r>
            <a:r>
              <a:rPr sz="4200" spc="25" dirty="0">
                <a:latin typeface="Georgia"/>
                <a:cs typeface="Georgia"/>
              </a:rPr>
              <a:t>стимулюють </a:t>
            </a:r>
            <a:r>
              <a:rPr sz="4200" spc="15" dirty="0">
                <a:latin typeface="Georgia"/>
                <a:cs typeface="Georgia"/>
              </a:rPr>
              <a:t>тривожність </a:t>
            </a:r>
            <a:r>
              <a:rPr sz="4200" spc="35" dirty="0">
                <a:latin typeface="Georgia"/>
                <a:cs typeface="Georgia"/>
              </a:rPr>
              <a:t>і </a:t>
            </a:r>
            <a:r>
              <a:rPr sz="4200" spc="-1000" dirty="0">
                <a:latin typeface="Georgia"/>
                <a:cs typeface="Georgia"/>
              </a:rPr>
              <a:t> </a:t>
            </a:r>
            <a:r>
              <a:rPr sz="4200" spc="50" dirty="0">
                <a:latin typeface="Georgia"/>
                <a:cs typeface="Georgia"/>
              </a:rPr>
              <a:t>смуток.</a:t>
            </a:r>
            <a:r>
              <a:rPr sz="4200" spc="5" dirty="0">
                <a:latin typeface="Georgia"/>
                <a:cs typeface="Georgia"/>
              </a:rPr>
              <a:t> </a:t>
            </a:r>
            <a:r>
              <a:rPr sz="4200" spc="-155" dirty="0">
                <a:latin typeface="Georgia"/>
                <a:cs typeface="Georgia"/>
              </a:rPr>
              <a:t>І</a:t>
            </a:r>
            <a:r>
              <a:rPr sz="4200" spc="5" dirty="0">
                <a:latin typeface="Georgia"/>
                <a:cs typeface="Georgia"/>
              </a:rPr>
              <a:t> </a:t>
            </a:r>
            <a:r>
              <a:rPr sz="4200" spc="40" dirty="0">
                <a:latin typeface="Georgia"/>
                <a:cs typeface="Georgia"/>
              </a:rPr>
              <a:t>останні</a:t>
            </a:r>
            <a:r>
              <a:rPr sz="4200" spc="10" dirty="0">
                <a:latin typeface="Georgia"/>
                <a:cs typeface="Georgia"/>
              </a:rPr>
              <a:t> </a:t>
            </a:r>
            <a:r>
              <a:rPr sz="4200" spc="-5" dirty="0">
                <a:latin typeface="Georgia"/>
                <a:cs typeface="Georgia"/>
              </a:rPr>
              <a:t>вкрай</a:t>
            </a:r>
            <a:r>
              <a:rPr sz="4200" spc="5" dirty="0">
                <a:latin typeface="Georgia"/>
                <a:cs typeface="Georgia"/>
              </a:rPr>
              <a:t> </a:t>
            </a:r>
            <a:r>
              <a:rPr sz="4200" spc="-35" dirty="0">
                <a:latin typeface="Georgia"/>
                <a:cs typeface="Georgia"/>
              </a:rPr>
              <a:t>важливі,</a:t>
            </a:r>
            <a:r>
              <a:rPr sz="4200" spc="5" dirty="0">
                <a:latin typeface="Georgia"/>
                <a:cs typeface="Georgia"/>
              </a:rPr>
              <a:t> </a:t>
            </a:r>
            <a:r>
              <a:rPr sz="4200" spc="30" dirty="0">
                <a:latin typeface="Georgia"/>
                <a:cs typeface="Georgia"/>
              </a:rPr>
              <a:t>бо</a:t>
            </a:r>
            <a:r>
              <a:rPr sz="4200" spc="10" dirty="0">
                <a:latin typeface="Georgia"/>
                <a:cs typeface="Georgia"/>
              </a:rPr>
              <a:t> </a:t>
            </a:r>
            <a:r>
              <a:rPr sz="4200" spc="-75" dirty="0">
                <a:latin typeface="Georgia"/>
                <a:cs typeface="Georgia"/>
              </a:rPr>
              <a:t>«звільняють»</a:t>
            </a:r>
            <a:r>
              <a:rPr sz="4200" spc="5" dirty="0">
                <a:latin typeface="Georgia"/>
                <a:cs typeface="Georgia"/>
              </a:rPr>
              <a:t> </a:t>
            </a:r>
            <a:r>
              <a:rPr sz="4200" spc="10" dirty="0">
                <a:latin typeface="Georgia"/>
                <a:cs typeface="Georgia"/>
              </a:rPr>
              <a:t>накопичений</a:t>
            </a:r>
            <a:endParaRPr sz="4200">
              <a:latin typeface="Georgia"/>
              <a:cs typeface="Georgia"/>
            </a:endParaRPr>
          </a:p>
          <a:p>
            <a:pPr marR="121920" algn="ctr">
              <a:lnSpc>
                <a:spcPct val="100000"/>
              </a:lnSpc>
              <a:spcBef>
                <a:spcPts val="480"/>
              </a:spcBef>
            </a:pPr>
            <a:r>
              <a:rPr sz="4200" spc="30" dirty="0">
                <a:latin typeface="Georgia"/>
                <a:cs typeface="Georgia"/>
              </a:rPr>
              <a:t>негатив.</a:t>
            </a:r>
            <a:endParaRPr sz="4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363</Words>
  <Application>Microsoft Office PowerPoint</Application>
  <PresentationFormat>Произвольный</PresentationFormat>
  <Paragraphs>34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Арт терапія  під час війни</vt:lpstr>
      <vt:lpstr>Арт терапія - це творчість без правил</vt:lpstr>
      <vt:lpstr>Презентация PowerPoint</vt:lpstr>
      <vt:lpstr>Презентация PowerPoint</vt:lpstr>
      <vt:lpstr>Арт - терапія, як і будь яка терапія  може зашкодити тому слід  дотримуватись певних правил</vt:lpstr>
      <vt:lpstr>форми роботи</vt:lpstr>
      <vt:lpstr>Головне не результат, а сам процес -</vt:lpstr>
      <vt:lpstr>Ізотерапія - терапевтична робота з малюнком, в основі якої лежить  принцип впливу кольору на психіку. Так, працюючи з певним  кольором, можна аналізувати психологічний стан.</vt:lpstr>
      <vt:lpstr>Презентация PowerPoint</vt:lpstr>
      <vt:lpstr>Презентация PowerPoint</vt:lpstr>
      <vt:lpstr>Казкотерапія - незвичайний, але ефективний терапевтичний  інструмент. Базується на виникненні зв'язку між вигаданим світом  казки і реальністю. Особливістю психіки є сприйняття казки, як  справжнього світу, тому педагоги та психологи часто втілюють у  казку ситуації, образ мислення і поведінку героїв, які формують необхідні якості.</vt:lpstr>
      <vt:lpstr>Презентация PowerPoint</vt:lpstr>
      <vt:lpstr>Фототерапія - робота з психофізикою за допомогою фото зображень  різної спрямованості - природні об'єкти, емоції людей та ін.</vt:lpstr>
      <vt:lpstr>Імаготерапія - театральна діяльність, активізує уяву,  знаково-символічне сприйняття, увагу, соціальну взаємодію.</vt:lpstr>
      <vt:lpstr>Отже, арт терапія, ефективний метод  боротьби зі стресом, особливо в умовах  війни. Це чудовий спосіб поліпшити  психологічний стан людини, який згодом  може перерости в захопленням.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 терапія під час війни</dc:title>
  <dc:creator>Oksana Rybak</dc:creator>
  <cp:keywords>DAFQi74-SCo,BAFE4o68v7s</cp:keywords>
  <cp:lastModifiedBy>Admin</cp:lastModifiedBy>
  <cp:revision>1</cp:revision>
  <dcterms:created xsi:type="dcterms:W3CDTF">2024-01-17T19:29:02Z</dcterms:created>
  <dcterms:modified xsi:type="dcterms:W3CDTF">2024-01-18T06:44:49Z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2022-11-02T00:00:00Z</vt:filetime>
  </property>
  <property fmtid="{D5CDD505-2E9C-101B-9397-08002B2CF9AE}" pid="3" name="Creator">
    <vt:lpwstr>Canva</vt:lpwstr>
  </property>
  <property fmtid="{D5CDD505-2E9C-101B-9397-08002B2CF9AE}" pid="4" name="LastSaved">
    <vt:filetime>2022-11-02T00:00:00Z</vt:filetime>
  </property>
</Properties>
</file>