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0" r:id="rId5"/>
    <p:sldId id="260" r:id="rId6"/>
    <p:sldId id="274" r:id="rId7"/>
    <p:sldId id="276" r:id="rId8"/>
    <p:sldId id="262" r:id="rId9"/>
    <p:sldId id="263" r:id="rId10"/>
    <p:sldId id="284" r:id="rId11"/>
    <p:sldId id="261" r:id="rId12"/>
    <p:sldId id="286" r:id="rId13"/>
    <p:sldId id="287" r:id="rId14"/>
    <p:sldId id="264" r:id="rId15"/>
    <p:sldId id="265" r:id="rId16"/>
    <p:sldId id="271" r:id="rId17"/>
    <p:sldId id="266" r:id="rId18"/>
    <p:sldId id="267" r:id="rId19"/>
    <p:sldId id="268" r:id="rId20"/>
    <p:sldId id="269" r:id="rId21"/>
    <p:sldId id="270" r:id="rId22"/>
    <p:sldId id="272" r:id="rId23"/>
    <p:sldId id="273" r:id="rId24"/>
    <p:sldId id="277" r:id="rId25"/>
    <p:sldId id="288" r:id="rId26"/>
    <p:sldId id="278" r:id="rId27"/>
    <p:sldId id="285" r:id="rId28"/>
    <p:sldId id="289" r:id="rId29"/>
    <p:sldId id="280" r:id="rId30"/>
    <p:sldId id="281" r:id="rId31"/>
    <p:sldId id="282" r:id="rId3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4660"/>
  </p:normalViewPr>
  <p:slideViewPr>
    <p:cSldViewPr>
      <p:cViewPr>
        <p:scale>
          <a:sx n="81" d="100"/>
          <a:sy n="81" d="100"/>
        </p:scale>
        <p:origin x="-912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84A5C8-909D-42B7-96E4-DD50B76EDC13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uk-UA"/>
        </a:p>
      </dgm:t>
    </dgm:pt>
    <dgm:pt modelId="{51B9CCAC-8E34-4F70-9495-F67B09D4992B}">
      <dgm:prSet/>
      <dgm:spPr/>
      <dgm:t>
        <a:bodyPr/>
        <a:lstStyle/>
        <a:p>
          <a:pPr rtl="0"/>
          <a:r>
            <a:rPr lang="uk-UA" dirty="0" smtClean="0"/>
            <a:t>• «Українська мова. 5-6 класи» (автори Голуб Н.І., Горошкіна О.М.)</a:t>
          </a:r>
          <a:endParaRPr lang="uk-UA" dirty="0"/>
        </a:p>
      </dgm:t>
    </dgm:pt>
    <dgm:pt modelId="{3B0FB7CF-7351-4234-99D6-D660D54EB642}" type="parTrans" cxnId="{EB83C302-EB09-481B-924B-F4E6157F9367}">
      <dgm:prSet/>
      <dgm:spPr/>
      <dgm:t>
        <a:bodyPr/>
        <a:lstStyle/>
        <a:p>
          <a:endParaRPr lang="uk-UA"/>
        </a:p>
      </dgm:t>
    </dgm:pt>
    <dgm:pt modelId="{4EE6D776-8DF5-4EA1-802F-860C4BFBA876}" type="sibTrans" cxnId="{EB83C302-EB09-481B-924B-F4E6157F9367}">
      <dgm:prSet/>
      <dgm:spPr/>
      <dgm:t>
        <a:bodyPr/>
        <a:lstStyle/>
        <a:p>
          <a:endParaRPr lang="uk-UA"/>
        </a:p>
      </dgm:t>
    </dgm:pt>
    <dgm:pt modelId="{725311B1-4BCA-42B6-8A29-BCD56199315F}">
      <dgm:prSet/>
      <dgm:spPr/>
      <dgm:t>
        <a:bodyPr/>
        <a:lstStyle/>
        <a:p>
          <a:pPr rtl="0"/>
          <a:r>
            <a:rPr lang="en-US" dirty="0" smtClean="0"/>
            <a:t>• «</a:t>
          </a:r>
          <a:r>
            <a:rPr lang="uk-UA" dirty="0" smtClean="0"/>
            <a:t>Українська мова. 5-6 класи» (автори Заболотний О.В. та ін)</a:t>
          </a:r>
          <a:endParaRPr lang="uk-UA" dirty="0"/>
        </a:p>
      </dgm:t>
    </dgm:pt>
    <dgm:pt modelId="{52299604-47FC-4434-81C4-237DB89D128E}" type="parTrans" cxnId="{D58450DE-364B-429E-B4B3-90DA9F55961F}">
      <dgm:prSet/>
      <dgm:spPr/>
      <dgm:t>
        <a:bodyPr/>
        <a:lstStyle/>
        <a:p>
          <a:endParaRPr lang="uk-UA"/>
        </a:p>
      </dgm:t>
    </dgm:pt>
    <dgm:pt modelId="{E4459221-6B32-46B5-AD32-AD50D60ACF1E}" type="sibTrans" cxnId="{D58450DE-364B-429E-B4B3-90DA9F55961F}">
      <dgm:prSet/>
      <dgm:spPr/>
      <dgm:t>
        <a:bodyPr/>
        <a:lstStyle/>
        <a:p>
          <a:endParaRPr lang="uk-UA"/>
        </a:p>
      </dgm:t>
    </dgm:pt>
    <dgm:pt modelId="{86917D3E-31AF-4E09-A092-D41667123936}">
      <dgm:prSet/>
      <dgm:spPr/>
      <dgm:t>
        <a:bodyPr/>
        <a:lstStyle/>
        <a:p>
          <a:pPr rtl="0"/>
          <a:r>
            <a:rPr lang="en-US" dirty="0" smtClean="0"/>
            <a:t>• «</a:t>
          </a:r>
          <a:r>
            <a:rPr lang="uk-UA" dirty="0" smtClean="0"/>
            <a:t>Інтегрований мовно-літературний курс (українська мова, українська та зарубіжні літератури). 5-6 класи» (автори Старагіна І.П. та ін.) </a:t>
          </a:r>
          <a:endParaRPr lang="uk-UA" dirty="0"/>
        </a:p>
      </dgm:t>
    </dgm:pt>
    <dgm:pt modelId="{B57D5AF9-9A3E-4017-A9C5-E765019CA0EC}" type="parTrans" cxnId="{495C4659-0D4D-435C-953E-7B948C357BD7}">
      <dgm:prSet/>
      <dgm:spPr/>
      <dgm:t>
        <a:bodyPr/>
        <a:lstStyle/>
        <a:p>
          <a:endParaRPr lang="uk-UA"/>
        </a:p>
      </dgm:t>
    </dgm:pt>
    <dgm:pt modelId="{7BDEA216-3A8E-4672-9CAC-33E025DFD296}" type="sibTrans" cxnId="{495C4659-0D4D-435C-953E-7B948C357BD7}">
      <dgm:prSet/>
      <dgm:spPr/>
      <dgm:t>
        <a:bodyPr/>
        <a:lstStyle/>
        <a:p>
          <a:endParaRPr lang="uk-UA"/>
        </a:p>
      </dgm:t>
    </dgm:pt>
    <dgm:pt modelId="{9462FD49-87F4-4DF6-B6E1-6896E1D89A0A}">
      <dgm:prSet/>
      <dgm:spPr/>
      <dgm:t>
        <a:bodyPr/>
        <a:lstStyle/>
        <a:p>
          <a:pPr rtl="0"/>
          <a:r>
            <a:rPr lang="uk-UA" dirty="0" smtClean="0"/>
            <a:t>• «Українська мова. 7–9 класи» для закладів загальної середньої освіти (авт. Голуб Н.Б., Горошкіна О.М.)</a:t>
          </a:r>
          <a:endParaRPr lang="uk-UA" dirty="0"/>
        </a:p>
      </dgm:t>
    </dgm:pt>
    <dgm:pt modelId="{3EA8365E-32B0-4183-B8C3-149F0267B69D}" type="parTrans" cxnId="{BF378AD2-682E-414F-B5BC-6D88D1F8183B}">
      <dgm:prSet/>
      <dgm:spPr/>
      <dgm:t>
        <a:bodyPr/>
        <a:lstStyle/>
        <a:p>
          <a:endParaRPr lang="uk-UA"/>
        </a:p>
      </dgm:t>
    </dgm:pt>
    <dgm:pt modelId="{1FABD92D-5E08-43E1-9CC4-BA3FA8051220}" type="sibTrans" cxnId="{BF378AD2-682E-414F-B5BC-6D88D1F8183B}">
      <dgm:prSet/>
      <dgm:spPr/>
      <dgm:t>
        <a:bodyPr/>
        <a:lstStyle/>
        <a:p>
          <a:endParaRPr lang="uk-UA"/>
        </a:p>
      </dgm:t>
    </dgm:pt>
    <dgm:pt modelId="{C4CA9E70-CC32-4696-B8FE-7F8FA9F2FB77}">
      <dgm:prSet/>
      <dgm:spPr/>
      <dgm:t>
        <a:bodyPr/>
        <a:lstStyle/>
        <a:p>
          <a:pPr rtl="0"/>
          <a:r>
            <a:rPr lang="en-US" dirty="0" smtClean="0"/>
            <a:t>• «</a:t>
          </a:r>
          <a:r>
            <a:rPr lang="uk-UA" dirty="0" smtClean="0"/>
            <a:t>Українська мова. 7–9 класи» для закладів загальної середньої освіти (автори: Заболотний О. В., Заболотний В. В., Лавринчук В. П., Плівачук К. В., Попова Т. Д.)</a:t>
          </a:r>
          <a:endParaRPr lang="uk-UA" dirty="0"/>
        </a:p>
      </dgm:t>
    </dgm:pt>
    <dgm:pt modelId="{E429AE8B-6964-44AD-884E-93BB0190FD99}" type="parTrans" cxnId="{8C6508FB-358A-4949-972F-234E6C5961F4}">
      <dgm:prSet/>
      <dgm:spPr/>
      <dgm:t>
        <a:bodyPr/>
        <a:lstStyle/>
        <a:p>
          <a:endParaRPr lang="uk-UA"/>
        </a:p>
      </dgm:t>
    </dgm:pt>
    <dgm:pt modelId="{1012874D-E44F-4864-B801-035DDD2D0F91}" type="sibTrans" cxnId="{8C6508FB-358A-4949-972F-234E6C5961F4}">
      <dgm:prSet/>
      <dgm:spPr/>
      <dgm:t>
        <a:bodyPr/>
        <a:lstStyle/>
        <a:p>
          <a:endParaRPr lang="uk-UA"/>
        </a:p>
      </dgm:t>
    </dgm:pt>
    <dgm:pt modelId="{61A88F6E-A33C-4FF1-9811-09CFEE85FEED}">
      <dgm:prSet/>
      <dgm:spPr/>
      <dgm:t>
        <a:bodyPr/>
        <a:lstStyle/>
        <a:p>
          <a:pPr rtl="0"/>
          <a:r>
            <a:rPr lang="en-US" dirty="0" smtClean="0"/>
            <a:t>• «</a:t>
          </a:r>
          <a:r>
            <a:rPr lang="uk-UA" dirty="0" smtClean="0"/>
            <a:t>Інтегрований мовно-літературний курс (українська мова, українська та зарубіжні літератури). 7-9 класи» для закладів загальної середньої освіти (автори Старагіна І. П., Новосьолова В. І., Терещенко В.М., Романенко Ю. О., Блажко М. Б., Ткач П. Б., Панченков А. О)</a:t>
          </a:r>
          <a:endParaRPr lang="uk-UA" dirty="0"/>
        </a:p>
      </dgm:t>
    </dgm:pt>
    <dgm:pt modelId="{0373CB47-2C82-4D29-A461-4ADC46B4F818}" type="parTrans" cxnId="{C14E0161-2395-4C3C-B5A2-B41E83433BDE}">
      <dgm:prSet/>
      <dgm:spPr/>
      <dgm:t>
        <a:bodyPr/>
        <a:lstStyle/>
        <a:p>
          <a:endParaRPr lang="uk-UA"/>
        </a:p>
      </dgm:t>
    </dgm:pt>
    <dgm:pt modelId="{0FDDB7AB-482F-4CB4-B564-915D0B9E7E37}" type="sibTrans" cxnId="{C14E0161-2395-4C3C-B5A2-B41E83433BDE}">
      <dgm:prSet/>
      <dgm:spPr/>
      <dgm:t>
        <a:bodyPr/>
        <a:lstStyle/>
        <a:p>
          <a:endParaRPr lang="uk-UA"/>
        </a:p>
      </dgm:t>
    </dgm:pt>
    <dgm:pt modelId="{658D33D3-2CE9-4CA0-839E-995B9DEEA2F8}" type="pres">
      <dgm:prSet presAssocID="{9484A5C8-909D-42B7-96E4-DD50B76EDC1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740B3EA-D976-4F23-AF41-CC429DA41581}" type="pres">
      <dgm:prSet presAssocID="{51B9CCAC-8E34-4F70-9495-F67B09D4992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85C3D4A-675D-4706-89BC-D9490C42CA73}" type="pres">
      <dgm:prSet presAssocID="{4EE6D776-8DF5-4EA1-802F-860C4BFBA876}" presName="sibTrans" presStyleCnt="0"/>
      <dgm:spPr/>
    </dgm:pt>
    <dgm:pt modelId="{C31ECE70-6B0A-4636-A035-20FBE18D0CC7}" type="pres">
      <dgm:prSet presAssocID="{725311B1-4BCA-42B6-8A29-BCD56199315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1946555-8397-449F-B909-6FF276E9E78C}" type="pres">
      <dgm:prSet presAssocID="{E4459221-6B32-46B5-AD32-AD50D60ACF1E}" presName="sibTrans" presStyleCnt="0"/>
      <dgm:spPr/>
    </dgm:pt>
    <dgm:pt modelId="{EB572233-A6E9-4EDB-B295-26CC1E12A480}" type="pres">
      <dgm:prSet presAssocID="{86917D3E-31AF-4E09-A092-D416671239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545064C-E9C9-43AE-84EF-8400DE8E4131}" type="pres">
      <dgm:prSet presAssocID="{7BDEA216-3A8E-4672-9CAC-33E025DFD296}" presName="sibTrans" presStyleCnt="0"/>
      <dgm:spPr/>
    </dgm:pt>
    <dgm:pt modelId="{F6A9135D-905C-4BF9-A607-EB4910A14243}" type="pres">
      <dgm:prSet presAssocID="{9462FD49-87F4-4DF6-B6E1-6896E1D89A0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72E9227-ECA3-4321-9FD3-19553FF63BCA}" type="pres">
      <dgm:prSet presAssocID="{1FABD92D-5E08-43E1-9CC4-BA3FA8051220}" presName="sibTrans" presStyleCnt="0"/>
      <dgm:spPr/>
    </dgm:pt>
    <dgm:pt modelId="{0657F5FD-54D7-4130-A5F2-241B4257EE4A}" type="pres">
      <dgm:prSet presAssocID="{C4CA9E70-CC32-4696-B8FE-7F8FA9F2FB7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0B76DAF-2808-4E24-86E4-B0440F07271B}" type="pres">
      <dgm:prSet presAssocID="{1012874D-E44F-4864-B801-035DDD2D0F91}" presName="sibTrans" presStyleCnt="0"/>
      <dgm:spPr/>
    </dgm:pt>
    <dgm:pt modelId="{5B350F46-7965-45FB-A65F-593DF039B596}" type="pres">
      <dgm:prSet presAssocID="{61A88F6E-A33C-4FF1-9811-09CFEE85FEE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A1CCB9F-51D6-49CD-B2A0-5D2CA3D5B84B}" type="presOf" srcId="{61A88F6E-A33C-4FF1-9811-09CFEE85FEED}" destId="{5B350F46-7965-45FB-A65F-593DF039B596}" srcOrd="0" destOrd="0" presId="urn:microsoft.com/office/officeart/2005/8/layout/default"/>
    <dgm:cxn modelId="{BF378AD2-682E-414F-B5BC-6D88D1F8183B}" srcId="{9484A5C8-909D-42B7-96E4-DD50B76EDC13}" destId="{9462FD49-87F4-4DF6-B6E1-6896E1D89A0A}" srcOrd="3" destOrd="0" parTransId="{3EA8365E-32B0-4183-B8C3-149F0267B69D}" sibTransId="{1FABD92D-5E08-43E1-9CC4-BA3FA8051220}"/>
    <dgm:cxn modelId="{D58450DE-364B-429E-B4B3-90DA9F55961F}" srcId="{9484A5C8-909D-42B7-96E4-DD50B76EDC13}" destId="{725311B1-4BCA-42B6-8A29-BCD56199315F}" srcOrd="1" destOrd="0" parTransId="{52299604-47FC-4434-81C4-237DB89D128E}" sibTransId="{E4459221-6B32-46B5-AD32-AD50D60ACF1E}"/>
    <dgm:cxn modelId="{E2CE4565-61E5-4011-B817-34DBED25DFDC}" type="presOf" srcId="{725311B1-4BCA-42B6-8A29-BCD56199315F}" destId="{C31ECE70-6B0A-4636-A035-20FBE18D0CC7}" srcOrd="0" destOrd="0" presId="urn:microsoft.com/office/officeart/2005/8/layout/default"/>
    <dgm:cxn modelId="{56635124-79F2-47DB-AA3A-82E1AD2EE594}" type="presOf" srcId="{C4CA9E70-CC32-4696-B8FE-7F8FA9F2FB77}" destId="{0657F5FD-54D7-4130-A5F2-241B4257EE4A}" srcOrd="0" destOrd="0" presId="urn:microsoft.com/office/officeart/2005/8/layout/default"/>
    <dgm:cxn modelId="{EB83C302-EB09-481B-924B-F4E6157F9367}" srcId="{9484A5C8-909D-42B7-96E4-DD50B76EDC13}" destId="{51B9CCAC-8E34-4F70-9495-F67B09D4992B}" srcOrd="0" destOrd="0" parTransId="{3B0FB7CF-7351-4234-99D6-D660D54EB642}" sibTransId="{4EE6D776-8DF5-4EA1-802F-860C4BFBA876}"/>
    <dgm:cxn modelId="{FB34C10D-4A94-4A07-BD2E-FEECC647D324}" type="presOf" srcId="{51B9CCAC-8E34-4F70-9495-F67B09D4992B}" destId="{A740B3EA-D976-4F23-AF41-CC429DA41581}" srcOrd="0" destOrd="0" presId="urn:microsoft.com/office/officeart/2005/8/layout/default"/>
    <dgm:cxn modelId="{C14E0161-2395-4C3C-B5A2-B41E83433BDE}" srcId="{9484A5C8-909D-42B7-96E4-DD50B76EDC13}" destId="{61A88F6E-A33C-4FF1-9811-09CFEE85FEED}" srcOrd="5" destOrd="0" parTransId="{0373CB47-2C82-4D29-A461-4ADC46B4F818}" sibTransId="{0FDDB7AB-482F-4CB4-B564-915D0B9E7E37}"/>
    <dgm:cxn modelId="{A2C5F2A2-02A2-4C9E-B3E4-A5DB5766E2DA}" type="presOf" srcId="{9484A5C8-909D-42B7-96E4-DD50B76EDC13}" destId="{658D33D3-2CE9-4CA0-839E-995B9DEEA2F8}" srcOrd="0" destOrd="0" presId="urn:microsoft.com/office/officeart/2005/8/layout/default"/>
    <dgm:cxn modelId="{495C4659-0D4D-435C-953E-7B948C357BD7}" srcId="{9484A5C8-909D-42B7-96E4-DD50B76EDC13}" destId="{86917D3E-31AF-4E09-A092-D41667123936}" srcOrd="2" destOrd="0" parTransId="{B57D5AF9-9A3E-4017-A9C5-E765019CA0EC}" sibTransId="{7BDEA216-3A8E-4672-9CAC-33E025DFD296}"/>
    <dgm:cxn modelId="{8C6508FB-358A-4949-972F-234E6C5961F4}" srcId="{9484A5C8-909D-42B7-96E4-DD50B76EDC13}" destId="{C4CA9E70-CC32-4696-B8FE-7F8FA9F2FB77}" srcOrd="4" destOrd="0" parTransId="{E429AE8B-6964-44AD-884E-93BB0190FD99}" sibTransId="{1012874D-E44F-4864-B801-035DDD2D0F91}"/>
    <dgm:cxn modelId="{B53D208F-76E1-4AC9-ABBA-9D25CF1EF8E2}" type="presOf" srcId="{9462FD49-87F4-4DF6-B6E1-6896E1D89A0A}" destId="{F6A9135D-905C-4BF9-A607-EB4910A14243}" srcOrd="0" destOrd="0" presId="urn:microsoft.com/office/officeart/2005/8/layout/default"/>
    <dgm:cxn modelId="{A0D08212-69F3-4A21-ABB4-EA65AC207C94}" type="presOf" srcId="{86917D3E-31AF-4E09-A092-D41667123936}" destId="{EB572233-A6E9-4EDB-B295-26CC1E12A480}" srcOrd="0" destOrd="0" presId="urn:microsoft.com/office/officeart/2005/8/layout/default"/>
    <dgm:cxn modelId="{87570CB6-D976-4DE8-B75A-0D76AC205C86}" type="presParOf" srcId="{658D33D3-2CE9-4CA0-839E-995B9DEEA2F8}" destId="{A740B3EA-D976-4F23-AF41-CC429DA41581}" srcOrd="0" destOrd="0" presId="urn:microsoft.com/office/officeart/2005/8/layout/default"/>
    <dgm:cxn modelId="{62D646D6-292D-4F53-87FB-8CE5562DAADA}" type="presParOf" srcId="{658D33D3-2CE9-4CA0-839E-995B9DEEA2F8}" destId="{685C3D4A-675D-4706-89BC-D9490C42CA73}" srcOrd="1" destOrd="0" presId="urn:microsoft.com/office/officeart/2005/8/layout/default"/>
    <dgm:cxn modelId="{66C67BB3-CD02-4FDF-9DBE-187E45BFAFE0}" type="presParOf" srcId="{658D33D3-2CE9-4CA0-839E-995B9DEEA2F8}" destId="{C31ECE70-6B0A-4636-A035-20FBE18D0CC7}" srcOrd="2" destOrd="0" presId="urn:microsoft.com/office/officeart/2005/8/layout/default"/>
    <dgm:cxn modelId="{31EBFA34-81AD-42D6-95AF-4486327E1DF4}" type="presParOf" srcId="{658D33D3-2CE9-4CA0-839E-995B9DEEA2F8}" destId="{C1946555-8397-449F-B909-6FF276E9E78C}" srcOrd="3" destOrd="0" presId="urn:microsoft.com/office/officeart/2005/8/layout/default"/>
    <dgm:cxn modelId="{E4B7A85F-F544-4AE4-A054-9729FD1780E5}" type="presParOf" srcId="{658D33D3-2CE9-4CA0-839E-995B9DEEA2F8}" destId="{EB572233-A6E9-4EDB-B295-26CC1E12A480}" srcOrd="4" destOrd="0" presId="urn:microsoft.com/office/officeart/2005/8/layout/default"/>
    <dgm:cxn modelId="{341EE4F7-3C58-4082-9744-E51F0C9026C5}" type="presParOf" srcId="{658D33D3-2CE9-4CA0-839E-995B9DEEA2F8}" destId="{C545064C-E9C9-43AE-84EF-8400DE8E4131}" srcOrd="5" destOrd="0" presId="urn:microsoft.com/office/officeart/2005/8/layout/default"/>
    <dgm:cxn modelId="{F9F06CFD-5027-4D92-A408-B093DF9678FA}" type="presParOf" srcId="{658D33D3-2CE9-4CA0-839E-995B9DEEA2F8}" destId="{F6A9135D-905C-4BF9-A607-EB4910A14243}" srcOrd="6" destOrd="0" presId="urn:microsoft.com/office/officeart/2005/8/layout/default"/>
    <dgm:cxn modelId="{C80F5917-6A6D-48FE-BDA6-3060ED9A4C7A}" type="presParOf" srcId="{658D33D3-2CE9-4CA0-839E-995B9DEEA2F8}" destId="{572E9227-ECA3-4321-9FD3-19553FF63BCA}" srcOrd="7" destOrd="0" presId="urn:microsoft.com/office/officeart/2005/8/layout/default"/>
    <dgm:cxn modelId="{243C4B2C-0F82-4FDA-B71B-7BC2AD5C093D}" type="presParOf" srcId="{658D33D3-2CE9-4CA0-839E-995B9DEEA2F8}" destId="{0657F5FD-54D7-4130-A5F2-241B4257EE4A}" srcOrd="8" destOrd="0" presId="urn:microsoft.com/office/officeart/2005/8/layout/default"/>
    <dgm:cxn modelId="{87132C12-765F-4135-86E8-92C8BC938630}" type="presParOf" srcId="{658D33D3-2CE9-4CA0-839E-995B9DEEA2F8}" destId="{30B76DAF-2808-4E24-86E4-B0440F07271B}" srcOrd="9" destOrd="0" presId="urn:microsoft.com/office/officeart/2005/8/layout/default"/>
    <dgm:cxn modelId="{7E149FB2-56C0-4869-9610-E38CA44FD1CD}" type="presParOf" srcId="{658D33D3-2CE9-4CA0-839E-995B9DEEA2F8}" destId="{5B350F46-7965-45FB-A65F-593DF039B596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106BAF-C826-40C4-9585-E70F9BA65F66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F5384535-6CEA-498A-95FE-1D77D0A4A512}">
      <dgm:prSet custT="1"/>
      <dgm:spPr/>
      <dgm:t>
        <a:bodyPr/>
        <a:lstStyle/>
        <a:p>
          <a:pPr rtl="0"/>
          <a:r>
            <a:rPr lang="uk-UA" sz="1400" dirty="0" smtClean="0">
              <a:solidFill>
                <a:schemeClr val="tx1"/>
              </a:solidFill>
            </a:rPr>
            <a:t>• «Українська література. 5-6 класи» (автори: Яценко Т.О., Качак Т.Б. та ін.)</a:t>
          </a:r>
          <a:endParaRPr lang="uk-UA" sz="1400" dirty="0">
            <a:solidFill>
              <a:schemeClr val="tx1"/>
            </a:solidFill>
          </a:endParaRPr>
        </a:p>
      </dgm:t>
    </dgm:pt>
    <dgm:pt modelId="{E037B4B9-30F2-4D0C-9F1D-0398FC52832A}" type="parTrans" cxnId="{FFE9852A-39F0-414C-9F9B-F8CC0D5AAB11}">
      <dgm:prSet/>
      <dgm:spPr/>
      <dgm:t>
        <a:bodyPr/>
        <a:lstStyle/>
        <a:p>
          <a:endParaRPr lang="uk-UA"/>
        </a:p>
      </dgm:t>
    </dgm:pt>
    <dgm:pt modelId="{5984B7BE-D47C-46A2-B07B-0D43B5CD39FE}" type="sibTrans" cxnId="{FFE9852A-39F0-414C-9F9B-F8CC0D5AAB11}">
      <dgm:prSet/>
      <dgm:spPr/>
      <dgm:t>
        <a:bodyPr/>
        <a:lstStyle/>
        <a:p>
          <a:endParaRPr lang="uk-UA"/>
        </a:p>
      </dgm:t>
    </dgm:pt>
    <dgm:pt modelId="{A55B443C-91BE-4ACD-85DC-BBFCB0A3881C}">
      <dgm:prSet custT="1"/>
      <dgm:spPr/>
      <dgm:t>
        <a:bodyPr/>
        <a:lstStyle/>
        <a:p>
          <a:pPr rtl="0"/>
          <a:r>
            <a:rPr lang="uk-UA" sz="1400" dirty="0" smtClean="0">
              <a:solidFill>
                <a:schemeClr val="tx1"/>
              </a:solidFill>
            </a:rPr>
            <a:t>• «Українська література. 5-6 класи» (автори: Архипова В.П., Січкар С.І., Шило С.Б.)</a:t>
          </a:r>
          <a:endParaRPr lang="uk-UA" sz="1400" dirty="0">
            <a:solidFill>
              <a:schemeClr val="tx1"/>
            </a:solidFill>
          </a:endParaRPr>
        </a:p>
      </dgm:t>
    </dgm:pt>
    <dgm:pt modelId="{1896C875-7F8A-417D-B84E-CBD121D8E581}" type="parTrans" cxnId="{AEE7D42B-E291-4BD8-B17E-164ECA6CE898}">
      <dgm:prSet/>
      <dgm:spPr/>
      <dgm:t>
        <a:bodyPr/>
        <a:lstStyle/>
        <a:p>
          <a:endParaRPr lang="uk-UA"/>
        </a:p>
      </dgm:t>
    </dgm:pt>
    <dgm:pt modelId="{93FAE677-A6FD-4D0B-A788-2A5387A0A9B9}" type="sibTrans" cxnId="{AEE7D42B-E291-4BD8-B17E-164ECA6CE898}">
      <dgm:prSet/>
      <dgm:spPr/>
      <dgm:t>
        <a:bodyPr/>
        <a:lstStyle/>
        <a:p>
          <a:endParaRPr lang="uk-UA"/>
        </a:p>
      </dgm:t>
    </dgm:pt>
    <dgm:pt modelId="{35948F99-8903-484E-90AC-E349EEAC0102}">
      <dgm:prSet custT="1"/>
      <dgm:spPr/>
      <dgm:t>
        <a:bodyPr/>
        <a:lstStyle/>
        <a:p>
          <a:pPr rtl="0"/>
          <a:r>
            <a:rPr lang="uk-UA" sz="1400" dirty="0" smtClean="0">
              <a:solidFill>
                <a:schemeClr val="tx1"/>
              </a:solidFill>
            </a:rPr>
            <a:t>• «Українська література. 5-6 класи» (автори Чумарна М. І., Пастушенко Н. М.)</a:t>
          </a:r>
          <a:endParaRPr lang="uk-UA" sz="1400" dirty="0">
            <a:solidFill>
              <a:schemeClr val="tx1"/>
            </a:solidFill>
          </a:endParaRPr>
        </a:p>
      </dgm:t>
    </dgm:pt>
    <dgm:pt modelId="{C3AA40EC-68D5-4465-9DDD-D4DC4C421CB1}" type="parTrans" cxnId="{8A991540-1256-4B07-AF7F-B7458FF392F2}">
      <dgm:prSet/>
      <dgm:spPr/>
      <dgm:t>
        <a:bodyPr/>
        <a:lstStyle/>
        <a:p>
          <a:endParaRPr lang="uk-UA"/>
        </a:p>
      </dgm:t>
    </dgm:pt>
    <dgm:pt modelId="{87310580-6D33-41EC-9DF0-0645A9CE93DC}" type="sibTrans" cxnId="{8A991540-1256-4B07-AF7F-B7458FF392F2}">
      <dgm:prSet/>
      <dgm:spPr/>
      <dgm:t>
        <a:bodyPr/>
        <a:lstStyle/>
        <a:p>
          <a:endParaRPr lang="uk-UA"/>
        </a:p>
      </dgm:t>
    </dgm:pt>
    <dgm:pt modelId="{CCE48D04-E6DE-4AFC-AADB-F3646FFB4500}">
      <dgm:prSet custT="1"/>
      <dgm:spPr/>
      <dgm:t>
        <a:bodyPr/>
        <a:lstStyle/>
        <a:p>
          <a:pPr rtl="0"/>
          <a:r>
            <a:rPr lang="uk-UA" sz="1400" dirty="0" smtClean="0">
              <a:solidFill>
                <a:schemeClr val="tx1"/>
              </a:solidFill>
            </a:rPr>
            <a:t>• «Інтегрований курс літератур (української та зарубіжної). 5-6 класи» (автори Яценко Т.О., Тригуб І.А.) </a:t>
          </a:r>
          <a:endParaRPr lang="uk-UA" sz="1400" dirty="0">
            <a:solidFill>
              <a:schemeClr val="tx1"/>
            </a:solidFill>
          </a:endParaRPr>
        </a:p>
      </dgm:t>
    </dgm:pt>
    <dgm:pt modelId="{1E89D789-0325-4C42-BD79-F781BDAC61ED}" type="parTrans" cxnId="{F668206F-C1DA-43C1-8ABD-C172154EBF62}">
      <dgm:prSet/>
      <dgm:spPr/>
      <dgm:t>
        <a:bodyPr/>
        <a:lstStyle/>
        <a:p>
          <a:endParaRPr lang="uk-UA"/>
        </a:p>
      </dgm:t>
    </dgm:pt>
    <dgm:pt modelId="{D5BF3455-374A-4DE3-8102-E613BFC017EE}" type="sibTrans" cxnId="{F668206F-C1DA-43C1-8ABD-C172154EBF62}">
      <dgm:prSet/>
      <dgm:spPr/>
      <dgm:t>
        <a:bodyPr/>
        <a:lstStyle/>
        <a:p>
          <a:endParaRPr lang="uk-UA"/>
        </a:p>
      </dgm:t>
    </dgm:pt>
    <dgm:pt modelId="{67557290-4D96-4FC9-8F6F-DBC2D19601ED}">
      <dgm:prSet custT="1"/>
      <dgm:spPr/>
      <dgm:t>
        <a:bodyPr/>
        <a:lstStyle/>
        <a:p>
          <a:pPr rtl="0"/>
          <a:r>
            <a:rPr lang="uk-UA" sz="1200" dirty="0" smtClean="0">
              <a:solidFill>
                <a:schemeClr val="tx1"/>
              </a:solidFill>
            </a:rPr>
            <a:t>• «Інтегрований мовно-літературний курс (українська мова, українська та зарубіжні літератури). 5-6 класи» (автори Старагіна І.П. та ін.)</a:t>
          </a:r>
          <a:endParaRPr lang="uk-UA" sz="1200" dirty="0">
            <a:solidFill>
              <a:schemeClr val="tx1"/>
            </a:solidFill>
          </a:endParaRPr>
        </a:p>
      </dgm:t>
    </dgm:pt>
    <dgm:pt modelId="{92EA04DC-DD8C-42DC-BA83-F8A7E5D3EBF2}" type="parTrans" cxnId="{51223FE9-B3BD-4740-97EB-6A12A6BD13CB}">
      <dgm:prSet/>
      <dgm:spPr/>
      <dgm:t>
        <a:bodyPr/>
        <a:lstStyle/>
        <a:p>
          <a:endParaRPr lang="uk-UA"/>
        </a:p>
      </dgm:t>
    </dgm:pt>
    <dgm:pt modelId="{282FAEC2-6D66-4C4C-8CCF-438E50290644}" type="sibTrans" cxnId="{51223FE9-B3BD-4740-97EB-6A12A6BD13CB}">
      <dgm:prSet/>
      <dgm:spPr/>
      <dgm:t>
        <a:bodyPr/>
        <a:lstStyle/>
        <a:p>
          <a:endParaRPr lang="uk-UA"/>
        </a:p>
      </dgm:t>
    </dgm:pt>
    <dgm:pt modelId="{776375D8-708C-4E21-BB01-B0A3B62EDB28}">
      <dgm:prSet custT="1"/>
      <dgm:spPr/>
      <dgm:t>
        <a:bodyPr/>
        <a:lstStyle/>
        <a:p>
          <a:pPr rtl="0"/>
          <a:r>
            <a:rPr lang="uk-UA" sz="1400" dirty="0" smtClean="0">
              <a:solidFill>
                <a:schemeClr val="tx1"/>
              </a:solidFill>
            </a:rPr>
            <a:t>• «Українська література. 7–9 класи» для закладів загальної середньої освіти (авт Заболотний О. В.,  Слоньовська О. В., Ярмульська І. В.)</a:t>
          </a:r>
          <a:endParaRPr lang="uk-UA" sz="1400" dirty="0">
            <a:solidFill>
              <a:schemeClr val="tx1"/>
            </a:solidFill>
          </a:endParaRPr>
        </a:p>
      </dgm:t>
    </dgm:pt>
    <dgm:pt modelId="{41B465F0-E46E-46BC-A3D2-FD543DF15761}" type="parTrans" cxnId="{36B3C7F8-4A27-4EBD-98D9-602A87A06010}">
      <dgm:prSet/>
      <dgm:spPr/>
      <dgm:t>
        <a:bodyPr/>
        <a:lstStyle/>
        <a:p>
          <a:endParaRPr lang="uk-UA"/>
        </a:p>
      </dgm:t>
    </dgm:pt>
    <dgm:pt modelId="{F6088592-41D0-4387-848A-9A29270A558A}" type="sibTrans" cxnId="{36B3C7F8-4A27-4EBD-98D9-602A87A06010}">
      <dgm:prSet/>
      <dgm:spPr/>
      <dgm:t>
        <a:bodyPr/>
        <a:lstStyle/>
        <a:p>
          <a:endParaRPr lang="uk-UA"/>
        </a:p>
      </dgm:t>
    </dgm:pt>
    <dgm:pt modelId="{002B000E-50FD-4F00-B4A5-2052858FFEAE}">
      <dgm:prSet custT="1"/>
      <dgm:spPr/>
      <dgm:t>
        <a:bodyPr/>
        <a:lstStyle/>
        <a:p>
          <a:pPr rtl="0"/>
          <a:r>
            <a:rPr lang="uk-UA" sz="1400" dirty="0" smtClean="0">
              <a:solidFill>
                <a:schemeClr val="tx1"/>
              </a:solidFill>
            </a:rPr>
            <a:t>• «Українська література. 7–9 класи» для закладів загальної середньої освіти (авт. Пастушенко Н. М.,  Чумарна М. І.)</a:t>
          </a:r>
          <a:endParaRPr lang="uk-UA" sz="1400" dirty="0">
            <a:solidFill>
              <a:schemeClr val="tx1"/>
            </a:solidFill>
          </a:endParaRPr>
        </a:p>
      </dgm:t>
    </dgm:pt>
    <dgm:pt modelId="{5F2AE563-9903-45F4-AD2A-7F4AEB49EC60}" type="parTrans" cxnId="{682E1A71-8587-4CBA-B06A-C57AFD41A396}">
      <dgm:prSet/>
      <dgm:spPr/>
      <dgm:t>
        <a:bodyPr/>
        <a:lstStyle/>
        <a:p>
          <a:endParaRPr lang="uk-UA"/>
        </a:p>
      </dgm:t>
    </dgm:pt>
    <dgm:pt modelId="{2AED40CC-9D70-48B7-8D01-F87F06090B95}" type="sibTrans" cxnId="{682E1A71-8587-4CBA-B06A-C57AFD41A396}">
      <dgm:prSet/>
      <dgm:spPr/>
      <dgm:t>
        <a:bodyPr/>
        <a:lstStyle/>
        <a:p>
          <a:endParaRPr lang="uk-UA"/>
        </a:p>
      </dgm:t>
    </dgm:pt>
    <dgm:pt modelId="{B4E993BD-7878-4D18-B6A3-D3E00725A024}">
      <dgm:prSet custT="1"/>
      <dgm:spPr/>
      <dgm:t>
        <a:bodyPr/>
        <a:lstStyle/>
        <a:p>
          <a:pPr rtl="0"/>
          <a:r>
            <a:rPr lang="uk-UA" sz="1200" dirty="0" smtClean="0">
              <a:solidFill>
                <a:schemeClr val="tx1"/>
              </a:solidFill>
            </a:rPr>
            <a:t>• «Українська література. 7-9 класи» для закладів загальної середньої освіти (автори: Яценко Т. О.,  Пахаренко В. І., Слижук О. А., Тригуб І. А)</a:t>
          </a:r>
          <a:endParaRPr lang="uk-UA" sz="1200" dirty="0">
            <a:solidFill>
              <a:schemeClr val="tx1"/>
            </a:solidFill>
          </a:endParaRPr>
        </a:p>
      </dgm:t>
    </dgm:pt>
    <dgm:pt modelId="{5C0895B0-A846-4454-8C3D-2B754780C17A}" type="parTrans" cxnId="{4BB5E011-7914-4FF2-B121-4C4053176495}">
      <dgm:prSet/>
      <dgm:spPr/>
      <dgm:t>
        <a:bodyPr/>
        <a:lstStyle/>
        <a:p>
          <a:endParaRPr lang="uk-UA"/>
        </a:p>
      </dgm:t>
    </dgm:pt>
    <dgm:pt modelId="{801517D9-E7A3-4F65-95C3-B76A96ED566D}" type="sibTrans" cxnId="{4BB5E011-7914-4FF2-B121-4C4053176495}">
      <dgm:prSet/>
      <dgm:spPr/>
      <dgm:t>
        <a:bodyPr/>
        <a:lstStyle/>
        <a:p>
          <a:endParaRPr lang="uk-UA"/>
        </a:p>
      </dgm:t>
    </dgm:pt>
    <dgm:pt modelId="{FA0C62F8-13CD-43B4-91A1-B32147945887}">
      <dgm:prSet/>
      <dgm:spPr/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• «Інтегрований курс літератур (української та зарубіжної). 7-9 класи» для закладів загальної середньої  освіти (автори: Ніколенко О.М., Мацевко-Бекерська Л.В., Качак Т.Б., Богосвятська А.-М.І., Рудніцька  Н.П., Туряниця В.Г.), • «Інтегрований курс літератур (української та зарубіжної). 7-9 класи» для закладів загальної середньої  освіти (автори: Яценко Т. О., Пахаренко В. І., Тригуб І. А., Слижук О. А., Молодик К. Ю.)</a:t>
          </a:r>
          <a:endParaRPr lang="uk-UA" dirty="0">
            <a:solidFill>
              <a:schemeClr val="tx1"/>
            </a:solidFill>
          </a:endParaRPr>
        </a:p>
      </dgm:t>
    </dgm:pt>
    <dgm:pt modelId="{2960A4C0-31A8-43C3-B47A-163CA9F31E4E}" type="parTrans" cxnId="{CAE1D5D5-7511-4848-9EF7-4CE0B0226A45}">
      <dgm:prSet/>
      <dgm:spPr/>
      <dgm:t>
        <a:bodyPr/>
        <a:lstStyle/>
        <a:p>
          <a:endParaRPr lang="uk-UA"/>
        </a:p>
      </dgm:t>
    </dgm:pt>
    <dgm:pt modelId="{B1DF74F9-4F9C-4F90-A1BF-C1F1EEFFF2CB}" type="sibTrans" cxnId="{CAE1D5D5-7511-4848-9EF7-4CE0B0226A45}">
      <dgm:prSet/>
      <dgm:spPr/>
      <dgm:t>
        <a:bodyPr/>
        <a:lstStyle/>
        <a:p>
          <a:endParaRPr lang="uk-UA"/>
        </a:p>
      </dgm:t>
    </dgm:pt>
    <dgm:pt modelId="{A04F7ABB-9407-4340-9155-8E0DE440B647}">
      <dgm:prSet custT="1"/>
      <dgm:spPr/>
      <dgm:t>
        <a:bodyPr/>
        <a:lstStyle/>
        <a:p>
          <a:pPr rtl="0"/>
          <a:r>
            <a:rPr lang="uk-UA" sz="1100" dirty="0" smtClean="0">
              <a:solidFill>
                <a:schemeClr val="tx1"/>
              </a:solidFill>
            </a:rPr>
            <a:t>• «Інтегрований мовно-літературний курс (українська мова, українська та зарубіжні літератури). 7-9 класи» для закладів загальної середньої освіти (автори Старагіна І. П., Новосьолова В. І., Терещенко В. М., Романенко Ю. О., Блажко М. Б., Ткач П. Б., Панченков А. О.)</a:t>
          </a:r>
          <a:endParaRPr lang="uk-UA" sz="1100" dirty="0">
            <a:solidFill>
              <a:schemeClr val="tx1"/>
            </a:solidFill>
          </a:endParaRPr>
        </a:p>
      </dgm:t>
    </dgm:pt>
    <dgm:pt modelId="{82D64B18-B09E-4C72-B504-AD4CE478D395}" type="parTrans" cxnId="{B0C95254-23E0-48D4-AA1E-7A1BAEF25568}">
      <dgm:prSet/>
      <dgm:spPr/>
      <dgm:t>
        <a:bodyPr/>
        <a:lstStyle/>
        <a:p>
          <a:endParaRPr lang="uk-UA"/>
        </a:p>
      </dgm:t>
    </dgm:pt>
    <dgm:pt modelId="{A5EA2BF3-6BA9-4ABA-9692-169B2482DACB}" type="sibTrans" cxnId="{B0C95254-23E0-48D4-AA1E-7A1BAEF25568}">
      <dgm:prSet/>
      <dgm:spPr/>
      <dgm:t>
        <a:bodyPr/>
        <a:lstStyle/>
        <a:p>
          <a:endParaRPr lang="uk-UA"/>
        </a:p>
      </dgm:t>
    </dgm:pt>
    <dgm:pt modelId="{300E8B8B-449C-4796-9DBC-D69FA00B0C0E}" type="pres">
      <dgm:prSet presAssocID="{79106BAF-C826-40C4-9585-E70F9BA65F6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4EC2BAA-C0BF-4C29-BAFF-00F30A5EDB07}" type="pres">
      <dgm:prSet presAssocID="{F5384535-6CEA-498A-95FE-1D77D0A4A512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AE230A5-91C2-45F6-81F3-9B5F17260EA8}" type="pres">
      <dgm:prSet presAssocID="{5984B7BE-D47C-46A2-B07B-0D43B5CD39FE}" presName="sibTrans" presStyleCnt="0"/>
      <dgm:spPr/>
    </dgm:pt>
    <dgm:pt modelId="{95D231CC-AC28-48D1-868D-8FDCF9C3C66E}" type="pres">
      <dgm:prSet presAssocID="{A55B443C-91BE-4ACD-85DC-BBFCB0A3881C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B3BC5E6-B36D-4757-8235-2D8436104622}" type="pres">
      <dgm:prSet presAssocID="{93FAE677-A6FD-4D0B-A788-2A5387A0A9B9}" presName="sibTrans" presStyleCnt="0"/>
      <dgm:spPr/>
    </dgm:pt>
    <dgm:pt modelId="{A1E45F3C-C412-46D8-8038-1B7AE77FC67A}" type="pres">
      <dgm:prSet presAssocID="{35948F99-8903-484E-90AC-E349EEAC0102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4397007-30D9-492D-BABA-FE539181CFAE}" type="pres">
      <dgm:prSet presAssocID="{87310580-6D33-41EC-9DF0-0645A9CE93DC}" presName="sibTrans" presStyleCnt="0"/>
      <dgm:spPr/>
    </dgm:pt>
    <dgm:pt modelId="{48319C1E-2EFB-4443-9420-0B505AEA0FED}" type="pres">
      <dgm:prSet presAssocID="{CCE48D04-E6DE-4AFC-AADB-F3646FFB4500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10D25B9-BADF-4C1D-B930-C99C58DACA4C}" type="pres">
      <dgm:prSet presAssocID="{D5BF3455-374A-4DE3-8102-E613BFC017EE}" presName="sibTrans" presStyleCnt="0"/>
      <dgm:spPr/>
    </dgm:pt>
    <dgm:pt modelId="{ADC8C5B7-700D-455A-8FC9-8EE67A5656A4}" type="pres">
      <dgm:prSet presAssocID="{67557290-4D96-4FC9-8F6F-DBC2D19601ED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21652A1-DD31-46FF-9802-D025732F4CFD}" type="pres">
      <dgm:prSet presAssocID="{282FAEC2-6D66-4C4C-8CCF-438E50290644}" presName="sibTrans" presStyleCnt="0"/>
      <dgm:spPr/>
    </dgm:pt>
    <dgm:pt modelId="{69E65B8E-F827-419F-9D97-C9A8995EAD7B}" type="pres">
      <dgm:prSet presAssocID="{776375D8-708C-4E21-BB01-B0A3B62EDB28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ADAA486-266C-4F6D-B0F2-229C587AA0E8}" type="pres">
      <dgm:prSet presAssocID="{F6088592-41D0-4387-848A-9A29270A558A}" presName="sibTrans" presStyleCnt="0"/>
      <dgm:spPr/>
    </dgm:pt>
    <dgm:pt modelId="{3C6E129E-66E3-4198-8B2D-782D0C88F96B}" type="pres">
      <dgm:prSet presAssocID="{002B000E-50FD-4F00-B4A5-2052858FFEAE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7AFFDA2-DACF-43E6-8D8E-820080E73AA1}" type="pres">
      <dgm:prSet presAssocID="{2AED40CC-9D70-48B7-8D01-F87F06090B95}" presName="sibTrans" presStyleCnt="0"/>
      <dgm:spPr/>
    </dgm:pt>
    <dgm:pt modelId="{C5EAB8FE-72F3-45E0-A745-5ACA61DBFAC4}" type="pres">
      <dgm:prSet presAssocID="{B4E993BD-7878-4D18-B6A3-D3E00725A024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5EBB98A-6665-481B-9CAC-7E83F76C8829}" type="pres">
      <dgm:prSet presAssocID="{801517D9-E7A3-4F65-95C3-B76A96ED566D}" presName="sibTrans" presStyleCnt="0"/>
      <dgm:spPr/>
    </dgm:pt>
    <dgm:pt modelId="{CE8A8FCB-B775-4FAA-99E2-15C44B95C163}" type="pres">
      <dgm:prSet presAssocID="{FA0C62F8-13CD-43B4-91A1-B32147945887}" presName="node" presStyleLbl="node1" presStyleIdx="8" presStyleCnt="10" custScaleX="127105" custScaleY="11113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A035DE2-6379-4153-BE18-5B9ECF45D1E8}" type="pres">
      <dgm:prSet presAssocID="{B1DF74F9-4F9C-4F90-A1BF-C1F1EEFFF2CB}" presName="sibTrans" presStyleCnt="0"/>
      <dgm:spPr/>
    </dgm:pt>
    <dgm:pt modelId="{C952FC88-ED88-42DB-B285-CFD04677F16C}" type="pres">
      <dgm:prSet presAssocID="{A04F7ABB-9407-4340-9155-8E0DE440B647}" presName="node" presStyleLbl="node1" presStyleIdx="9" presStyleCnt="10" custScaleX="120397" custScaleY="12242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668206F-C1DA-43C1-8ABD-C172154EBF62}" srcId="{79106BAF-C826-40C4-9585-E70F9BA65F66}" destId="{CCE48D04-E6DE-4AFC-AADB-F3646FFB4500}" srcOrd="3" destOrd="0" parTransId="{1E89D789-0325-4C42-BD79-F781BDAC61ED}" sibTransId="{D5BF3455-374A-4DE3-8102-E613BFC017EE}"/>
    <dgm:cxn modelId="{FFE9852A-39F0-414C-9F9B-F8CC0D5AAB11}" srcId="{79106BAF-C826-40C4-9585-E70F9BA65F66}" destId="{F5384535-6CEA-498A-95FE-1D77D0A4A512}" srcOrd="0" destOrd="0" parTransId="{E037B4B9-30F2-4D0C-9F1D-0398FC52832A}" sibTransId="{5984B7BE-D47C-46A2-B07B-0D43B5CD39FE}"/>
    <dgm:cxn modelId="{90B23C2E-1171-4ACA-9590-FE12BFCD17A9}" type="presOf" srcId="{F5384535-6CEA-498A-95FE-1D77D0A4A512}" destId="{C4EC2BAA-C0BF-4C29-BAFF-00F30A5EDB07}" srcOrd="0" destOrd="0" presId="urn:microsoft.com/office/officeart/2005/8/layout/default"/>
    <dgm:cxn modelId="{2B8CE446-FAFF-4EAD-BD7C-C22F4B091634}" type="presOf" srcId="{67557290-4D96-4FC9-8F6F-DBC2D19601ED}" destId="{ADC8C5B7-700D-455A-8FC9-8EE67A5656A4}" srcOrd="0" destOrd="0" presId="urn:microsoft.com/office/officeart/2005/8/layout/default"/>
    <dgm:cxn modelId="{8A991540-1256-4B07-AF7F-B7458FF392F2}" srcId="{79106BAF-C826-40C4-9585-E70F9BA65F66}" destId="{35948F99-8903-484E-90AC-E349EEAC0102}" srcOrd="2" destOrd="0" parTransId="{C3AA40EC-68D5-4465-9DDD-D4DC4C421CB1}" sibTransId="{87310580-6D33-41EC-9DF0-0645A9CE93DC}"/>
    <dgm:cxn modelId="{B0C95254-23E0-48D4-AA1E-7A1BAEF25568}" srcId="{79106BAF-C826-40C4-9585-E70F9BA65F66}" destId="{A04F7ABB-9407-4340-9155-8E0DE440B647}" srcOrd="9" destOrd="0" parTransId="{82D64B18-B09E-4C72-B504-AD4CE478D395}" sibTransId="{A5EA2BF3-6BA9-4ABA-9692-169B2482DACB}"/>
    <dgm:cxn modelId="{36B3C7F8-4A27-4EBD-98D9-602A87A06010}" srcId="{79106BAF-C826-40C4-9585-E70F9BA65F66}" destId="{776375D8-708C-4E21-BB01-B0A3B62EDB28}" srcOrd="5" destOrd="0" parTransId="{41B465F0-E46E-46BC-A3D2-FD543DF15761}" sibTransId="{F6088592-41D0-4387-848A-9A29270A558A}"/>
    <dgm:cxn modelId="{50353D56-BAA3-4D68-8B03-B31907474353}" type="presOf" srcId="{79106BAF-C826-40C4-9585-E70F9BA65F66}" destId="{300E8B8B-449C-4796-9DBC-D69FA00B0C0E}" srcOrd="0" destOrd="0" presId="urn:microsoft.com/office/officeart/2005/8/layout/default"/>
    <dgm:cxn modelId="{F5A0DA59-9729-41C6-88B7-FB67FCB97FE2}" type="presOf" srcId="{002B000E-50FD-4F00-B4A5-2052858FFEAE}" destId="{3C6E129E-66E3-4198-8B2D-782D0C88F96B}" srcOrd="0" destOrd="0" presId="urn:microsoft.com/office/officeart/2005/8/layout/default"/>
    <dgm:cxn modelId="{AEE7D42B-E291-4BD8-B17E-164ECA6CE898}" srcId="{79106BAF-C826-40C4-9585-E70F9BA65F66}" destId="{A55B443C-91BE-4ACD-85DC-BBFCB0A3881C}" srcOrd="1" destOrd="0" parTransId="{1896C875-7F8A-417D-B84E-CBD121D8E581}" sibTransId="{93FAE677-A6FD-4D0B-A788-2A5387A0A9B9}"/>
    <dgm:cxn modelId="{70D45CF3-8CD1-47E9-95ED-E4041FEC98CE}" type="presOf" srcId="{776375D8-708C-4E21-BB01-B0A3B62EDB28}" destId="{69E65B8E-F827-419F-9D97-C9A8995EAD7B}" srcOrd="0" destOrd="0" presId="urn:microsoft.com/office/officeart/2005/8/layout/default"/>
    <dgm:cxn modelId="{682E1A71-8587-4CBA-B06A-C57AFD41A396}" srcId="{79106BAF-C826-40C4-9585-E70F9BA65F66}" destId="{002B000E-50FD-4F00-B4A5-2052858FFEAE}" srcOrd="6" destOrd="0" parTransId="{5F2AE563-9903-45F4-AD2A-7F4AEB49EC60}" sibTransId="{2AED40CC-9D70-48B7-8D01-F87F06090B95}"/>
    <dgm:cxn modelId="{CAE1D5D5-7511-4848-9EF7-4CE0B0226A45}" srcId="{79106BAF-C826-40C4-9585-E70F9BA65F66}" destId="{FA0C62F8-13CD-43B4-91A1-B32147945887}" srcOrd="8" destOrd="0" parTransId="{2960A4C0-31A8-43C3-B47A-163CA9F31E4E}" sibTransId="{B1DF74F9-4F9C-4F90-A1BF-C1F1EEFFF2CB}"/>
    <dgm:cxn modelId="{1BA62373-F016-43EF-936D-FA86171A8EC1}" type="presOf" srcId="{A04F7ABB-9407-4340-9155-8E0DE440B647}" destId="{C952FC88-ED88-42DB-B285-CFD04677F16C}" srcOrd="0" destOrd="0" presId="urn:microsoft.com/office/officeart/2005/8/layout/default"/>
    <dgm:cxn modelId="{F515CDC8-EDEE-4777-9747-555CC30ADF8D}" type="presOf" srcId="{35948F99-8903-484E-90AC-E349EEAC0102}" destId="{A1E45F3C-C412-46D8-8038-1B7AE77FC67A}" srcOrd="0" destOrd="0" presId="urn:microsoft.com/office/officeart/2005/8/layout/default"/>
    <dgm:cxn modelId="{51223FE9-B3BD-4740-97EB-6A12A6BD13CB}" srcId="{79106BAF-C826-40C4-9585-E70F9BA65F66}" destId="{67557290-4D96-4FC9-8F6F-DBC2D19601ED}" srcOrd="4" destOrd="0" parTransId="{92EA04DC-DD8C-42DC-BA83-F8A7E5D3EBF2}" sibTransId="{282FAEC2-6D66-4C4C-8CCF-438E50290644}"/>
    <dgm:cxn modelId="{99A67000-FD93-4203-8332-0AD1F45458E7}" type="presOf" srcId="{CCE48D04-E6DE-4AFC-AADB-F3646FFB4500}" destId="{48319C1E-2EFB-4443-9420-0B505AEA0FED}" srcOrd="0" destOrd="0" presId="urn:microsoft.com/office/officeart/2005/8/layout/default"/>
    <dgm:cxn modelId="{8E51628A-0F24-4408-888F-B163A41D66F2}" type="presOf" srcId="{B4E993BD-7878-4D18-B6A3-D3E00725A024}" destId="{C5EAB8FE-72F3-45E0-A745-5ACA61DBFAC4}" srcOrd="0" destOrd="0" presId="urn:microsoft.com/office/officeart/2005/8/layout/default"/>
    <dgm:cxn modelId="{4BB5E011-7914-4FF2-B121-4C4053176495}" srcId="{79106BAF-C826-40C4-9585-E70F9BA65F66}" destId="{B4E993BD-7878-4D18-B6A3-D3E00725A024}" srcOrd="7" destOrd="0" parTransId="{5C0895B0-A846-4454-8C3D-2B754780C17A}" sibTransId="{801517D9-E7A3-4F65-95C3-B76A96ED566D}"/>
    <dgm:cxn modelId="{365E5BEA-3D17-4917-A164-61A4215D6D81}" type="presOf" srcId="{FA0C62F8-13CD-43B4-91A1-B32147945887}" destId="{CE8A8FCB-B775-4FAA-99E2-15C44B95C163}" srcOrd="0" destOrd="0" presId="urn:microsoft.com/office/officeart/2005/8/layout/default"/>
    <dgm:cxn modelId="{50110B22-9B86-4B41-84EF-FFF8A10BCCF4}" type="presOf" srcId="{A55B443C-91BE-4ACD-85DC-BBFCB0A3881C}" destId="{95D231CC-AC28-48D1-868D-8FDCF9C3C66E}" srcOrd="0" destOrd="0" presId="urn:microsoft.com/office/officeart/2005/8/layout/default"/>
    <dgm:cxn modelId="{61F3AC89-6BA6-4EB9-8413-90FA81B41773}" type="presParOf" srcId="{300E8B8B-449C-4796-9DBC-D69FA00B0C0E}" destId="{C4EC2BAA-C0BF-4C29-BAFF-00F30A5EDB07}" srcOrd="0" destOrd="0" presId="urn:microsoft.com/office/officeart/2005/8/layout/default"/>
    <dgm:cxn modelId="{E1211B73-73F4-4AAE-9755-D9E112E6EE33}" type="presParOf" srcId="{300E8B8B-449C-4796-9DBC-D69FA00B0C0E}" destId="{EAE230A5-91C2-45F6-81F3-9B5F17260EA8}" srcOrd="1" destOrd="0" presId="urn:microsoft.com/office/officeart/2005/8/layout/default"/>
    <dgm:cxn modelId="{52100B56-902D-46F9-B7D5-43F1134D6F0E}" type="presParOf" srcId="{300E8B8B-449C-4796-9DBC-D69FA00B0C0E}" destId="{95D231CC-AC28-48D1-868D-8FDCF9C3C66E}" srcOrd="2" destOrd="0" presId="urn:microsoft.com/office/officeart/2005/8/layout/default"/>
    <dgm:cxn modelId="{6DE089E2-38B0-4ED4-9F8F-6535E6A59A5A}" type="presParOf" srcId="{300E8B8B-449C-4796-9DBC-D69FA00B0C0E}" destId="{8B3BC5E6-B36D-4757-8235-2D8436104622}" srcOrd="3" destOrd="0" presId="urn:microsoft.com/office/officeart/2005/8/layout/default"/>
    <dgm:cxn modelId="{1E1AB0C4-906D-4887-ACBA-0C0B07B7E7CA}" type="presParOf" srcId="{300E8B8B-449C-4796-9DBC-D69FA00B0C0E}" destId="{A1E45F3C-C412-46D8-8038-1B7AE77FC67A}" srcOrd="4" destOrd="0" presId="urn:microsoft.com/office/officeart/2005/8/layout/default"/>
    <dgm:cxn modelId="{E4203D80-421E-4AE9-A9DA-67A8ACA36ABE}" type="presParOf" srcId="{300E8B8B-449C-4796-9DBC-D69FA00B0C0E}" destId="{A4397007-30D9-492D-BABA-FE539181CFAE}" srcOrd="5" destOrd="0" presId="urn:microsoft.com/office/officeart/2005/8/layout/default"/>
    <dgm:cxn modelId="{95C86489-303C-4287-A0B2-318F229E3EF5}" type="presParOf" srcId="{300E8B8B-449C-4796-9DBC-D69FA00B0C0E}" destId="{48319C1E-2EFB-4443-9420-0B505AEA0FED}" srcOrd="6" destOrd="0" presId="urn:microsoft.com/office/officeart/2005/8/layout/default"/>
    <dgm:cxn modelId="{705CB47B-37F9-492F-BDA0-D791CE0309DA}" type="presParOf" srcId="{300E8B8B-449C-4796-9DBC-D69FA00B0C0E}" destId="{E10D25B9-BADF-4C1D-B930-C99C58DACA4C}" srcOrd="7" destOrd="0" presId="urn:microsoft.com/office/officeart/2005/8/layout/default"/>
    <dgm:cxn modelId="{C1845D2D-A5F6-4FAD-A18A-1E4C3D65F706}" type="presParOf" srcId="{300E8B8B-449C-4796-9DBC-D69FA00B0C0E}" destId="{ADC8C5B7-700D-455A-8FC9-8EE67A5656A4}" srcOrd="8" destOrd="0" presId="urn:microsoft.com/office/officeart/2005/8/layout/default"/>
    <dgm:cxn modelId="{F071E28F-2F4D-4913-B7E6-E678FB205CE6}" type="presParOf" srcId="{300E8B8B-449C-4796-9DBC-D69FA00B0C0E}" destId="{F21652A1-DD31-46FF-9802-D025732F4CFD}" srcOrd="9" destOrd="0" presId="urn:microsoft.com/office/officeart/2005/8/layout/default"/>
    <dgm:cxn modelId="{63593583-14B1-4640-8638-E265E9EF89DE}" type="presParOf" srcId="{300E8B8B-449C-4796-9DBC-D69FA00B0C0E}" destId="{69E65B8E-F827-419F-9D97-C9A8995EAD7B}" srcOrd="10" destOrd="0" presId="urn:microsoft.com/office/officeart/2005/8/layout/default"/>
    <dgm:cxn modelId="{89A278C0-3BC0-4F59-A827-727E872A2DED}" type="presParOf" srcId="{300E8B8B-449C-4796-9DBC-D69FA00B0C0E}" destId="{AADAA486-266C-4F6D-B0F2-229C587AA0E8}" srcOrd="11" destOrd="0" presId="urn:microsoft.com/office/officeart/2005/8/layout/default"/>
    <dgm:cxn modelId="{89C31231-5A2C-4928-983B-0CCD5DF91845}" type="presParOf" srcId="{300E8B8B-449C-4796-9DBC-D69FA00B0C0E}" destId="{3C6E129E-66E3-4198-8B2D-782D0C88F96B}" srcOrd="12" destOrd="0" presId="urn:microsoft.com/office/officeart/2005/8/layout/default"/>
    <dgm:cxn modelId="{88202636-E5A8-4034-A0F2-4B6268AB5CF8}" type="presParOf" srcId="{300E8B8B-449C-4796-9DBC-D69FA00B0C0E}" destId="{67AFFDA2-DACF-43E6-8D8E-820080E73AA1}" srcOrd="13" destOrd="0" presId="urn:microsoft.com/office/officeart/2005/8/layout/default"/>
    <dgm:cxn modelId="{03218A13-F2EF-44C3-8119-5BA9D67E391F}" type="presParOf" srcId="{300E8B8B-449C-4796-9DBC-D69FA00B0C0E}" destId="{C5EAB8FE-72F3-45E0-A745-5ACA61DBFAC4}" srcOrd="14" destOrd="0" presId="urn:microsoft.com/office/officeart/2005/8/layout/default"/>
    <dgm:cxn modelId="{0E81F6FB-FB8A-40D3-AEE2-74725C8CB50C}" type="presParOf" srcId="{300E8B8B-449C-4796-9DBC-D69FA00B0C0E}" destId="{B5EBB98A-6665-481B-9CAC-7E83F76C8829}" srcOrd="15" destOrd="0" presId="urn:microsoft.com/office/officeart/2005/8/layout/default"/>
    <dgm:cxn modelId="{A6DF01BA-1175-480D-834C-1148D0460209}" type="presParOf" srcId="{300E8B8B-449C-4796-9DBC-D69FA00B0C0E}" destId="{CE8A8FCB-B775-4FAA-99E2-15C44B95C163}" srcOrd="16" destOrd="0" presId="urn:microsoft.com/office/officeart/2005/8/layout/default"/>
    <dgm:cxn modelId="{ED16A43F-4E1B-4042-BE8B-F81DA178274C}" type="presParOf" srcId="{300E8B8B-449C-4796-9DBC-D69FA00B0C0E}" destId="{3A035DE2-6379-4153-BE18-5B9ECF45D1E8}" srcOrd="17" destOrd="0" presId="urn:microsoft.com/office/officeart/2005/8/layout/default"/>
    <dgm:cxn modelId="{4A2A07F4-A006-44FE-AD5E-C5CBB4E070E8}" type="presParOf" srcId="{300E8B8B-449C-4796-9DBC-D69FA00B0C0E}" destId="{C952FC88-ED88-42DB-B285-CFD04677F16C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14599C-8420-4C43-8CB7-B93D9D2E53D2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uk-UA"/>
        </a:p>
      </dgm:t>
    </dgm:pt>
    <dgm:pt modelId="{BAA2D638-2DE3-4939-84DA-98B3897C832C}">
      <dgm:prSet custT="1"/>
      <dgm:spPr/>
      <dgm:t>
        <a:bodyPr/>
        <a:lstStyle/>
        <a:p>
          <a:pPr rtl="0"/>
          <a:r>
            <a:rPr lang="uk-UA" sz="1100" dirty="0" smtClean="0"/>
            <a:t>• «Зарубіжна література. 5-6 класи» (автор Волощук Є.В.)</a:t>
          </a:r>
          <a:endParaRPr lang="uk-UA" sz="1100" dirty="0"/>
        </a:p>
      </dgm:t>
    </dgm:pt>
    <dgm:pt modelId="{14FFD6FC-4EF2-40B5-A2BE-990B8A6EA2DD}" type="parTrans" cxnId="{ED704A65-40FE-4D55-AF13-7EDCE04DA0E8}">
      <dgm:prSet/>
      <dgm:spPr/>
      <dgm:t>
        <a:bodyPr/>
        <a:lstStyle/>
        <a:p>
          <a:endParaRPr lang="uk-UA"/>
        </a:p>
      </dgm:t>
    </dgm:pt>
    <dgm:pt modelId="{10AD4C7C-1B67-4505-A687-E1FABC0528FF}" type="sibTrans" cxnId="{ED704A65-40FE-4D55-AF13-7EDCE04DA0E8}">
      <dgm:prSet/>
      <dgm:spPr/>
      <dgm:t>
        <a:bodyPr/>
        <a:lstStyle/>
        <a:p>
          <a:endParaRPr lang="uk-UA"/>
        </a:p>
      </dgm:t>
    </dgm:pt>
    <dgm:pt modelId="{0ABF1950-847D-49C6-B622-14B5D74E65A8}">
      <dgm:prSet custT="1"/>
      <dgm:spPr/>
      <dgm:t>
        <a:bodyPr/>
        <a:lstStyle/>
        <a:p>
          <a:pPr rtl="0"/>
          <a:r>
            <a:rPr lang="uk-UA" sz="1100" dirty="0" smtClean="0"/>
            <a:t>• «Зарубіжна література. 5–9 класи» для закладів загальної середньої освіти (у редакції 2023 року) (автори Ніколенко О. М., Ісаєва О. О., Клименко Ж. В., Мацевко-Бекерська Л. В., Юлдашева Л. П.,  Рудніцька Н. П., Туряниця В. Г., Тіхоненко С. О., Вітко М. І., Джангобекова Т. А.)</a:t>
          </a:r>
          <a:endParaRPr lang="uk-UA" sz="1100" dirty="0"/>
        </a:p>
      </dgm:t>
    </dgm:pt>
    <dgm:pt modelId="{DF9A4B9E-8BE7-450B-B12E-3EA2DE27B6EC}" type="parTrans" cxnId="{CF4C6C6E-184F-4E9E-9D4F-8AA7D8EB899C}">
      <dgm:prSet/>
      <dgm:spPr/>
      <dgm:t>
        <a:bodyPr/>
        <a:lstStyle/>
        <a:p>
          <a:endParaRPr lang="uk-UA"/>
        </a:p>
      </dgm:t>
    </dgm:pt>
    <dgm:pt modelId="{2450DBE0-E4AC-495E-AD28-7C9259315727}" type="sibTrans" cxnId="{CF4C6C6E-184F-4E9E-9D4F-8AA7D8EB899C}">
      <dgm:prSet/>
      <dgm:spPr/>
      <dgm:t>
        <a:bodyPr/>
        <a:lstStyle/>
        <a:p>
          <a:endParaRPr lang="uk-UA"/>
        </a:p>
      </dgm:t>
    </dgm:pt>
    <dgm:pt modelId="{384C5FA8-11F4-4FAD-B070-972321E9DED3}">
      <dgm:prSet custT="1"/>
      <dgm:spPr/>
      <dgm:t>
        <a:bodyPr/>
        <a:lstStyle/>
        <a:p>
          <a:pPr rtl="0"/>
          <a:r>
            <a:rPr lang="uk-UA" sz="1100" dirty="0" smtClean="0"/>
            <a:t>• «Зарубіжна література. 5-6 класи» (автори Богданець-Білоскаленко Н. І. та ін.)</a:t>
          </a:r>
          <a:endParaRPr lang="uk-UA" sz="1100" dirty="0"/>
        </a:p>
      </dgm:t>
    </dgm:pt>
    <dgm:pt modelId="{6290E512-B77D-4B51-A9DA-1C371522C067}" type="parTrans" cxnId="{6FF67F7A-D174-4E06-91B2-E9FEEE78A679}">
      <dgm:prSet/>
      <dgm:spPr/>
      <dgm:t>
        <a:bodyPr/>
        <a:lstStyle/>
        <a:p>
          <a:endParaRPr lang="uk-UA"/>
        </a:p>
      </dgm:t>
    </dgm:pt>
    <dgm:pt modelId="{3B43327A-5362-4077-BF11-13B6D3C964F1}" type="sibTrans" cxnId="{6FF67F7A-D174-4E06-91B2-E9FEEE78A679}">
      <dgm:prSet/>
      <dgm:spPr/>
      <dgm:t>
        <a:bodyPr/>
        <a:lstStyle/>
        <a:p>
          <a:endParaRPr lang="uk-UA"/>
        </a:p>
      </dgm:t>
    </dgm:pt>
    <dgm:pt modelId="{54CE4ACC-935E-4197-AA03-E9C8B87D7158}">
      <dgm:prSet custT="1"/>
      <dgm:spPr/>
      <dgm:t>
        <a:bodyPr/>
        <a:lstStyle/>
        <a:p>
          <a:pPr rtl="0"/>
          <a:r>
            <a:rPr lang="uk-UA" sz="1100" dirty="0" smtClean="0"/>
            <a:t>• «Інтегрований курс літератур (української та зарубіжної). 5-6 класи» (автори Яценко Т.О., Тригуб І.А.),   • «Інтегрований мовно-літературний курс (українська мова, українська та зарубіжні літератури). 5-6 класи» (автори Старагіна І.П. та ін.)</a:t>
          </a:r>
          <a:endParaRPr lang="uk-UA" sz="1100" dirty="0"/>
        </a:p>
      </dgm:t>
    </dgm:pt>
    <dgm:pt modelId="{3085C7B6-E667-4F86-872D-8947839F1ED1}" type="parTrans" cxnId="{15682E15-E1A3-408B-8CED-3B64C29F61DC}">
      <dgm:prSet/>
      <dgm:spPr/>
      <dgm:t>
        <a:bodyPr/>
        <a:lstStyle/>
        <a:p>
          <a:endParaRPr lang="uk-UA"/>
        </a:p>
      </dgm:t>
    </dgm:pt>
    <dgm:pt modelId="{B40EB6A3-DDEA-4EAB-B9B1-B03F01B29068}" type="sibTrans" cxnId="{15682E15-E1A3-408B-8CED-3B64C29F61DC}">
      <dgm:prSet/>
      <dgm:spPr/>
      <dgm:t>
        <a:bodyPr/>
        <a:lstStyle/>
        <a:p>
          <a:endParaRPr lang="uk-UA"/>
        </a:p>
      </dgm:t>
    </dgm:pt>
    <dgm:pt modelId="{204A873C-50A7-41A7-AE8D-5B7DB2C77D0D}">
      <dgm:prSet custT="1"/>
      <dgm:spPr/>
      <dgm:t>
        <a:bodyPr/>
        <a:lstStyle/>
        <a:p>
          <a:pPr rtl="0"/>
          <a:r>
            <a:rPr lang="uk-UA" sz="1100" dirty="0" smtClean="0"/>
            <a:t>• «Зарубіжна література. 7–9 класи» для закладів загальної середньої освіти (авт. Волощук Є. В.,  Слободянюк О. М.)</a:t>
          </a:r>
          <a:endParaRPr lang="uk-UA" sz="1100" dirty="0"/>
        </a:p>
      </dgm:t>
    </dgm:pt>
    <dgm:pt modelId="{F9FAADFC-A5A9-4DEC-834D-311B468E1B79}" type="parTrans" cxnId="{AD02D9B5-D8C9-44DD-9CB1-C1EF3BFCF68B}">
      <dgm:prSet/>
      <dgm:spPr/>
      <dgm:t>
        <a:bodyPr/>
        <a:lstStyle/>
        <a:p>
          <a:endParaRPr lang="uk-UA"/>
        </a:p>
      </dgm:t>
    </dgm:pt>
    <dgm:pt modelId="{9F69159C-6843-46D2-A1CC-857C44DC8E15}" type="sibTrans" cxnId="{AD02D9B5-D8C9-44DD-9CB1-C1EF3BFCF68B}">
      <dgm:prSet/>
      <dgm:spPr/>
      <dgm:t>
        <a:bodyPr/>
        <a:lstStyle/>
        <a:p>
          <a:endParaRPr lang="uk-UA"/>
        </a:p>
      </dgm:t>
    </dgm:pt>
    <dgm:pt modelId="{1008CD17-5E6D-4B03-AC65-A0FC8C0424D8}">
      <dgm:prSet custT="1"/>
      <dgm:spPr/>
      <dgm:t>
        <a:bodyPr/>
        <a:lstStyle/>
        <a:p>
          <a:pPr rtl="0"/>
          <a:r>
            <a:rPr lang="uk-UA" sz="1100" dirty="0" smtClean="0"/>
            <a:t>«Зарубіжна література. 7–9 класи» для закладів загальної середньої освіти (авт. Снєгірьова В.В.,  Бушакова О.В., Горобченко І.В., Каєнко О.В.)</a:t>
          </a:r>
          <a:endParaRPr lang="uk-UA" sz="1100" dirty="0"/>
        </a:p>
      </dgm:t>
    </dgm:pt>
    <dgm:pt modelId="{1987F72D-6CC4-4BC5-90DF-E08C3D61985B}" type="parTrans" cxnId="{D3DAE0B8-9410-45A1-9932-6FACF3D3B4DC}">
      <dgm:prSet/>
      <dgm:spPr/>
      <dgm:t>
        <a:bodyPr/>
        <a:lstStyle/>
        <a:p>
          <a:endParaRPr lang="uk-UA"/>
        </a:p>
      </dgm:t>
    </dgm:pt>
    <dgm:pt modelId="{0E41189B-5738-47B0-983C-BFF3991DB414}" type="sibTrans" cxnId="{D3DAE0B8-9410-45A1-9932-6FACF3D3B4DC}">
      <dgm:prSet/>
      <dgm:spPr/>
      <dgm:t>
        <a:bodyPr/>
        <a:lstStyle/>
        <a:p>
          <a:endParaRPr lang="uk-UA"/>
        </a:p>
      </dgm:t>
    </dgm:pt>
    <dgm:pt modelId="{EF9FC846-5F97-4116-90FC-20E0CBAC4723}">
      <dgm:prSet custT="1"/>
      <dgm:spPr/>
      <dgm:t>
        <a:bodyPr/>
        <a:lstStyle/>
        <a:p>
          <a:pPr rtl="0"/>
          <a:r>
            <a:rPr lang="uk-UA" sz="1100" dirty="0" smtClean="0"/>
            <a:t>• «Інтегрований курс літератур (української та зарубіжної). 7-9 класи» для закладів загальної середньої  освіти (автори: Ніколенко О.М., Мацевко-Бекерська Л.В., Качак Т.Б., Богосвятська А.-М.І., Рудніцька  Н.П., Туряниця В.Г.), </a:t>
          </a:r>
          <a:endParaRPr lang="uk-UA" sz="1100" dirty="0"/>
        </a:p>
      </dgm:t>
    </dgm:pt>
    <dgm:pt modelId="{C40B883D-1DCA-4AA3-8C85-94F61FF06A90}" type="parTrans" cxnId="{4B9CD35F-2132-467F-BA0A-7568F48F7E8B}">
      <dgm:prSet/>
      <dgm:spPr/>
      <dgm:t>
        <a:bodyPr/>
        <a:lstStyle/>
        <a:p>
          <a:endParaRPr lang="uk-UA"/>
        </a:p>
      </dgm:t>
    </dgm:pt>
    <dgm:pt modelId="{85C9BF21-50FA-4469-9C5A-A2DCAA2AF816}" type="sibTrans" cxnId="{4B9CD35F-2132-467F-BA0A-7568F48F7E8B}">
      <dgm:prSet/>
      <dgm:spPr/>
      <dgm:t>
        <a:bodyPr/>
        <a:lstStyle/>
        <a:p>
          <a:endParaRPr lang="uk-UA"/>
        </a:p>
      </dgm:t>
    </dgm:pt>
    <dgm:pt modelId="{FD9EC115-F179-46C6-A89B-D97B950926F8}">
      <dgm:prSet/>
      <dgm:spPr/>
      <dgm:t>
        <a:bodyPr/>
        <a:lstStyle/>
        <a:p>
          <a:pPr rtl="0"/>
          <a:r>
            <a:rPr lang="uk-UA" dirty="0" smtClean="0"/>
            <a:t>«Інтегрований курс літератур (української та зарубіжної). 7-9 класи» для закладів загальної середньої  освіти (автори: Яценко Т. О., Пахаренко В. І., Тригуб І. А., Слижук О. А., Молодик К. Ю.), • «Інтегрований мовно-літературний курс (українська мова, українська та зарубіжні літератури). 7-9 класи» для закладів загальної середньої освіти (автори Старагіна І. П., Новосьолова В. І., Терещенко В.  М., Романенко Ю. О., Блажко М. Б., Ткач П. Б., Панченков А. О.)</a:t>
          </a:r>
          <a:endParaRPr lang="uk-UA" dirty="0"/>
        </a:p>
      </dgm:t>
    </dgm:pt>
    <dgm:pt modelId="{05561C3B-BA8F-4095-A440-5E61700D9633}" type="parTrans" cxnId="{C7BD45C3-C181-4332-BFF0-5B2BD3207CFD}">
      <dgm:prSet/>
      <dgm:spPr/>
      <dgm:t>
        <a:bodyPr/>
        <a:lstStyle/>
        <a:p>
          <a:endParaRPr lang="uk-UA"/>
        </a:p>
      </dgm:t>
    </dgm:pt>
    <dgm:pt modelId="{D163F09F-3E0C-4B18-A457-ADBF7BDBF328}" type="sibTrans" cxnId="{C7BD45C3-C181-4332-BFF0-5B2BD3207CFD}">
      <dgm:prSet/>
      <dgm:spPr/>
      <dgm:t>
        <a:bodyPr/>
        <a:lstStyle/>
        <a:p>
          <a:endParaRPr lang="uk-UA"/>
        </a:p>
      </dgm:t>
    </dgm:pt>
    <dgm:pt modelId="{801E01D5-BB1C-4C18-A7A5-BC13838667B6}" type="pres">
      <dgm:prSet presAssocID="{A214599C-8420-4C43-8CB7-B93D9D2E53D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249F492-9948-4843-A1FA-0FFE5FFB5974}" type="pres">
      <dgm:prSet presAssocID="{BAA2D638-2DE3-4939-84DA-98B3897C832C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C67A361-0FC8-472F-ABF9-AED6313FEB82}" type="pres">
      <dgm:prSet presAssocID="{10AD4C7C-1B67-4505-A687-E1FABC0528FF}" presName="sibTrans" presStyleCnt="0"/>
      <dgm:spPr/>
    </dgm:pt>
    <dgm:pt modelId="{F8D26D8D-BB1D-4348-9721-94F71ED0C94D}" type="pres">
      <dgm:prSet presAssocID="{0ABF1950-847D-49C6-B622-14B5D74E65A8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6DA5C82-F9C8-4E7D-B804-2CA5B2245EA0}" type="pres">
      <dgm:prSet presAssocID="{2450DBE0-E4AC-495E-AD28-7C9259315727}" presName="sibTrans" presStyleCnt="0"/>
      <dgm:spPr/>
    </dgm:pt>
    <dgm:pt modelId="{A3A2D9A2-4A91-478E-A5B2-3790C6950473}" type="pres">
      <dgm:prSet presAssocID="{384C5FA8-11F4-4FAD-B070-972321E9DED3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4642C65-0BE3-49BD-8B4F-157F36A91EFE}" type="pres">
      <dgm:prSet presAssocID="{3B43327A-5362-4077-BF11-13B6D3C964F1}" presName="sibTrans" presStyleCnt="0"/>
      <dgm:spPr/>
    </dgm:pt>
    <dgm:pt modelId="{26D00694-BAB6-4BF1-BE65-6182D9435E3D}" type="pres">
      <dgm:prSet presAssocID="{54CE4ACC-935E-4197-AA03-E9C8B87D7158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D5DCFAF-6540-4803-9174-2179A3EE8465}" type="pres">
      <dgm:prSet presAssocID="{B40EB6A3-DDEA-4EAB-B9B1-B03F01B29068}" presName="sibTrans" presStyleCnt="0"/>
      <dgm:spPr/>
    </dgm:pt>
    <dgm:pt modelId="{E43E6A64-2F38-48E1-B778-772C318A2080}" type="pres">
      <dgm:prSet presAssocID="{204A873C-50A7-41A7-AE8D-5B7DB2C77D0D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2BF7394-77E4-4076-BAAC-2D25730B7D27}" type="pres">
      <dgm:prSet presAssocID="{9F69159C-6843-46D2-A1CC-857C44DC8E15}" presName="sibTrans" presStyleCnt="0"/>
      <dgm:spPr/>
    </dgm:pt>
    <dgm:pt modelId="{6B507EF5-C146-4827-86F3-9D755288A355}" type="pres">
      <dgm:prSet presAssocID="{1008CD17-5E6D-4B03-AC65-A0FC8C0424D8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7C028E7-7677-4F38-80A5-3AA8196FC0B0}" type="pres">
      <dgm:prSet presAssocID="{0E41189B-5738-47B0-983C-BFF3991DB414}" presName="sibTrans" presStyleCnt="0"/>
      <dgm:spPr/>
    </dgm:pt>
    <dgm:pt modelId="{B43F97BB-FA85-464A-83A9-5503F2025F4C}" type="pres">
      <dgm:prSet presAssocID="{EF9FC846-5F97-4116-90FC-20E0CBAC4723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41507FF-669E-4F6D-88EB-E94C98D97419}" type="pres">
      <dgm:prSet presAssocID="{85C9BF21-50FA-4469-9C5A-A2DCAA2AF816}" presName="sibTrans" presStyleCnt="0"/>
      <dgm:spPr/>
    </dgm:pt>
    <dgm:pt modelId="{E8A84115-D394-472A-BC33-D56A86662733}" type="pres">
      <dgm:prSet presAssocID="{FD9EC115-F179-46C6-A89B-D97B950926F8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F4A8B65-407F-4E0D-B79D-B44E60DC5673}" type="presOf" srcId="{0ABF1950-847D-49C6-B622-14B5D74E65A8}" destId="{F8D26D8D-BB1D-4348-9721-94F71ED0C94D}" srcOrd="0" destOrd="0" presId="urn:microsoft.com/office/officeart/2005/8/layout/default"/>
    <dgm:cxn modelId="{AD02D9B5-D8C9-44DD-9CB1-C1EF3BFCF68B}" srcId="{A214599C-8420-4C43-8CB7-B93D9D2E53D2}" destId="{204A873C-50A7-41A7-AE8D-5B7DB2C77D0D}" srcOrd="4" destOrd="0" parTransId="{F9FAADFC-A5A9-4DEC-834D-311B468E1B79}" sibTransId="{9F69159C-6843-46D2-A1CC-857C44DC8E15}"/>
    <dgm:cxn modelId="{2C72406A-FDFF-4C10-B1A0-762112B31038}" type="presOf" srcId="{FD9EC115-F179-46C6-A89B-D97B950926F8}" destId="{E8A84115-D394-472A-BC33-D56A86662733}" srcOrd="0" destOrd="0" presId="urn:microsoft.com/office/officeart/2005/8/layout/default"/>
    <dgm:cxn modelId="{AF029ED6-63E3-4B82-9BD2-81CC1DCE4586}" type="presOf" srcId="{EF9FC846-5F97-4116-90FC-20E0CBAC4723}" destId="{B43F97BB-FA85-464A-83A9-5503F2025F4C}" srcOrd="0" destOrd="0" presId="urn:microsoft.com/office/officeart/2005/8/layout/default"/>
    <dgm:cxn modelId="{C0FED469-9323-4B35-B51E-3D8B89A063B5}" type="presOf" srcId="{384C5FA8-11F4-4FAD-B070-972321E9DED3}" destId="{A3A2D9A2-4A91-478E-A5B2-3790C6950473}" srcOrd="0" destOrd="0" presId="urn:microsoft.com/office/officeart/2005/8/layout/default"/>
    <dgm:cxn modelId="{ECCF243D-65DD-4A7E-9C92-2B6D4FF5BC91}" type="presOf" srcId="{1008CD17-5E6D-4B03-AC65-A0FC8C0424D8}" destId="{6B507EF5-C146-4827-86F3-9D755288A355}" srcOrd="0" destOrd="0" presId="urn:microsoft.com/office/officeart/2005/8/layout/default"/>
    <dgm:cxn modelId="{D3DAE0B8-9410-45A1-9932-6FACF3D3B4DC}" srcId="{A214599C-8420-4C43-8CB7-B93D9D2E53D2}" destId="{1008CD17-5E6D-4B03-AC65-A0FC8C0424D8}" srcOrd="5" destOrd="0" parTransId="{1987F72D-6CC4-4BC5-90DF-E08C3D61985B}" sibTransId="{0E41189B-5738-47B0-983C-BFF3991DB414}"/>
    <dgm:cxn modelId="{12979D61-CD15-4A6C-AF13-03BC9527DDD6}" type="presOf" srcId="{A214599C-8420-4C43-8CB7-B93D9D2E53D2}" destId="{801E01D5-BB1C-4C18-A7A5-BC13838667B6}" srcOrd="0" destOrd="0" presId="urn:microsoft.com/office/officeart/2005/8/layout/default"/>
    <dgm:cxn modelId="{E928491E-7CE2-4771-A9A1-A7BC81C68BBE}" type="presOf" srcId="{54CE4ACC-935E-4197-AA03-E9C8B87D7158}" destId="{26D00694-BAB6-4BF1-BE65-6182D9435E3D}" srcOrd="0" destOrd="0" presId="urn:microsoft.com/office/officeart/2005/8/layout/default"/>
    <dgm:cxn modelId="{C7BD45C3-C181-4332-BFF0-5B2BD3207CFD}" srcId="{A214599C-8420-4C43-8CB7-B93D9D2E53D2}" destId="{FD9EC115-F179-46C6-A89B-D97B950926F8}" srcOrd="7" destOrd="0" parTransId="{05561C3B-BA8F-4095-A440-5E61700D9633}" sibTransId="{D163F09F-3E0C-4B18-A457-ADBF7BDBF328}"/>
    <dgm:cxn modelId="{ED704A65-40FE-4D55-AF13-7EDCE04DA0E8}" srcId="{A214599C-8420-4C43-8CB7-B93D9D2E53D2}" destId="{BAA2D638-2DE3-4939-84DA-98B3897C832C}" srcOrd="0" destOrd="0" parTransId="{14FFD6FC-4EF2-40B5-A2BE-990B8A6EA2DD}" sibTransId="{10AD4C7C-1B67-4505-A687-E1FABC0528FF}"/>
    <dgm:cxn modelId="{E2626692-26CA-44E0-A9EE-ACE84B59DE73}" type="presOf" srcId="{BAA2D638-2DE3-4939-84DA-98B3897C832C}" destId="{6249F492-9948-4843-A1FA-0FFE5FFB5974}" srcOrd="0" destOrd="0" presId="urn:microsoft.com/office/officeart/2005/8/layout/default"/>
    <dgm:cxn modelId="{CF4C6C6E-184F-4E9E-9D4F-8AA7D8EB899C}" srcId="{A214599C-8420-4C43-8CB7-B93D9D2E53D2}" destId="{0ABF1950-847D-49C6-B622-14B5D74E65A8}" srcOrd="1" destOrd="0" parTransId="{DF9A4B9E-8BE7-450B-B12E-3EA2DE27B6EC}" sibTransId="{2450DBE0-E4AC-495E-AD28-7C9259315727}"/>
    <dgm:cxn modelId="{15682E15-E1A3-408B-8CED-3B64C29F61DC}" srcId="{A214599C-8420-4C43-8CB7-B93D9D2E53D2}" destId="{54CE4ACC-935E-4197-AA03-E9C8B87D7158}" srcOrd="3" destOrd="0" parTransId="{3085C7B6-E667-4F86-872D-8947839F1ED1}" sibTransId="{B40EB6A3-DDEA-4EAB-B9B1-B03F01B29068}"/>
    <dgm:cxn modelId="{2555ABFF-F6FD-4762-A385-69D041426DE1}" type="presOf" srcId="{204A873C-50A7-41A7-AE8D-5B7DB2C77D0D}" destId="{E43E6A64-2F38-48E1-B778-772C318A2080}" srcOrd="0" destOrd="0" presId="urn:microsoft.com/office/officeart/2005/8/layout/default"/>
    <dgm:cxn modelId="{4B9CD35F-2132-467F-BA0A-7568F48F7E8B}" srcId="{A214599C-8420-4C43-8CB7-B93D9D2E53D2}" destId="{EF9FC846-5F97-4116-90FC-20E0CBAC4723}" srcOrd="6" destOrd="0" parTransId="{C40B883D-1DCA-4AA3-8C85-94F61FF06A90}" sibTransId="{85C9BF21-50FA-4469-9C5A-A2DCAA2AF816}"/>
    <dgm:cxn modelId="{6FF67F7A-D174-4E06-91B2-E9FEEE78A679}" srcId="{A214599C-8420-4C43-8CB7-B93D9D2E53D2}" destId="{384C5FA8-11F4-4FAD-B070-972321E9DED3}" srcOrd="2" destOrd="0" parTransId="{6290E512-B77D-4B51-A9DA-1C371522C067}" sibTransId="{3B43327A-5362-4077-BF11-13B6D3C964F1}"/>
    <dgm:cxn modelId="{9A0E6991-8E90-4052-9138-131B4ADEF967}" type="presParOf" srcId="{801E01D5-BB1C-4C18-A7A5-BC13838667B6}" destId="{6249F492-9948-4843-A1FA-0FFE5FFB5974}" srcOrd="0" destOrd="0" presId="urn:microsoft.com/office/officeart/2005/8/layout/default"/>
    <dgm:cxn modelId="{93E0510C-8C81-4FB5-A3D0-B93ED6C8A030}" type="presParOf" srcId="{801E01D5-BB1C-4C18-A7A5-BC13838667B6}" destId="{8C67A361-0FC8-472F-ABF9-AED6313FEB82}" srcOrd="1" destOrd="0" presId="urn:microsoft.com/office/officeart/2005/8/layout/default"/>
    <dgm:cxn modelId="{A7B9E909-D2AF-4DC1-ACB0-E3A42C807E00}" type="presParOf" srcId="{801E01D5-BB1C-4C18-A7A5-BC13838667B6}" destId="{F8D26D8D-BB1D-4348-9721-94F71ED0C94D}" srcOrd="2" destOrd="0" presId="urn:microsoft.com/office/officeart/2005/8/layout/default"/>
    <dgm:cxn modelId="{06893338-E6D7-450C-A421-7A80CD2D6CCD}" type="presParOf" srcId="{801E01D5-BB1C-4C18-A7A5-BC13838667B6}" destId="{E6DA5C82-F9C8-4E7D-B804-2CA5B2245EA0}" srcOrd="3" destOrd="0" presId="urn:microsoft.com/office/officeart/2005/8/layout/default"/>
    <dgm:cxn modelId="{B2C28FC6-8BBB-46D1-B1D3-2A8C5E785757}" type="presParOf" srcId="{801E01D5-BB1C-4C18-A7A5-BC13838667B6}" destId="{A3A2D9A2-4A91-478E-A5B2-3790C6950473}" srcOrd="4" destOrd="0" presId="urn:microsoft.com/office/officeart/2005/8/layout/default"/>
    <dgm:cxn modelId="{80D64BCA-C207-4F17-9EBA-8CDA8533931A}" type="presParOf" srcId="{801E01D5-BB1C-4C18-A7A5-BC13838667B6}" destId="{24642C65-0BE3-49BD-8B4F-157F36A91EFE}" srcOrd="5" destOrd="0" presId="urn:microsoft.com/office/officeart/2005/8/layout/default"/>
    <dgm:cxn modelId="{51C5FCD0-C67E-4703-BF0A-79FE7AB24289}" type="presParOf" srcId="{801E01D5-BB1C-4C18-A7A5-BC13838667B6}" destId="{26D00694-BAB6-4BF1-BE65-6182D9435E3D}" srcOrd="6" destOrd="0" presId="urn:microsoft.com/office/officeart/2005/8/layout/default"/>
    <dgm:cxn modelId="{752A17E6-8175-40B2-BB52-F92BED37D7C3}" type="presParOf" srcId="{801E01D5-BB1C-4C18-A7A5-BC13838667B6}" destId="{1D5DCFAF-6540-4803-9174-2179A3EE8465}" srcOrd="7" destOrd="0" presId="urn:microsoft.com/office/officeart/2005/8/layout/default"/>
    <dgm:cxn modelId="{C79BD64D-3543-4150-A120-7A6E55D228AE}" type="presParOf" srcId="{801E01D5-BB1C-4C18-A7A5-BC13838667B6}" destId="{E43E6A64-2F38-48E1-B778-772C318A2080}" srcOrd="8" destOrd="0" presId="urn:microsoft.com/office/officeart/2005/8/layout/default"/>
    <dgm:cxn modelId="{9A158238-FBB3-483D-910F-164EABD24FC8}" type="presParOf" srcId="{801E01D5-BB1C-4C18-A7A5-BC13838667B6}" destId="{D2BF7394-77E4-4076-BAAC-2D25730B7D27}" srcOrd="9" destOrd="0" presId="urn:microsoft.com/office/officeart/2005/8/layout/default"/>
    <dgm:cxn modelId="{7C17A42C-F387-41A0-ABE2-25627E3AADB9}" type="presParOf" srcId="{801E01D5-BB1C-4C18-A7A5-BC13838667B6}" destId="{6B507EF5-C146-4827-86F3-9D755288A355}" srcOrd="10" destOrd="0" presId="urn:microsoft.com/office/officeart/2005/8/layout/default"/>
    <dgm:cxn modelId="{58ADC9CF-6D32-4ABD-B928-886F87176613}" type="presParOf" srcId="{801E01D5-BB1C-4C18-A7A5-BC13838667B6}" destId="{E7C028E7-7677-4F38-80A5-3AA8196FC0B0}" srcOrd="11" destOrd="0" presId="urn:microsoft.com/office/officeart/2005/8/layout/default"/>
    <dgm:cxn modelId="{1B88F604-9008-40C6-80D9-B10388B01BCA}" type="presParOf" srcId="{801E01D5-BB1C-4C18-A7A5-BC13838667B6}" destId="{B43F97BB-FA85-464A-83A9-5503F2025F4C}" srcOrd="12" destOrd="0" presId="urn:microsoft.com/office/officeart/2005/8/layout/default"/>
    <dgm:cxn modelId="{B835093D-5D47-4258-8AE6-0AEDA0CA764A}" type="presParOf" srcId="{801E01D5-BB1C-4C18-A7A5-BC13838667B6}" destId="{041507FF-669E-4F6D-88EB-E94C98D97419}" srcOrd="13" destOrd="0" presId="urn:microsoft.com/office/officeart/2005/8/layout/default"/>
    <dgm:cxn modelId="{BE6DCE1B-0143-41CA-80C6-BFBF6ABA96EA}" type="presParOf" srcId="{801E01D5-BB1C-4C18-A7A5-BC13838667B6}" destId="{E8A84115-D394-472A-BC33-D56A86662733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072453-3044-487F-8E2B-9337ADC61664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9284B24B-0303-4152-8BA5-E8199EDC368C}">
      <dgm:prSet/>
      <dgm:spPr/>
      <dgm:t>
        <a:bodyPr/>
        <a:lstStyle/>
        <a:p>
          <a:pPr rtl="0"/>
          <a:r>
            <a:rPr lang="ru-RU" dirty="0" smtClean="0"/>
            <a:t>1)опис результатів навчання в обсязі не меншому, ніж визначено Державним стандартом та/або відповідною модельною навчальною програмою; </a:t>
          </a:r>
          <a:endParaRPr lang="uk-UA" dirty="0"/>
        </a:p>
      </dgm:t>
    </dgm:pt>
    <dgm:pt modelId="{D9FF85A2-0B43-4C63-AB2A-609BC3186256}" type="parTrans" cxnId="{D482CD7C-7C7A-405C-903B-B7E186FA989B}">
      <dgm:prSet/>
      <dgm:spPr/>
      <dgm:t>
        <a:bodyPr/>
        <a:lstStyle/>
        <a:p>
          <a:endParaRPr lang="uk-UA"/>
        </a:p>
      </dgm:t>
    </dgm:pt>
    <dgm:pt modelId="{A4423BB0-BB10-4691-A26B-7C4E9BFA16B3}" type="sibTrans" cxnId="{D482CD7C-7C7A-405C-903B-B7E186FA989B}">
      <dgm:prSet/>
      <dgm:spPr/>
      <dgm:t>
        <a:bodyPr/>
        <a:lstStyle/>
        <a:p>
          <a:endParaRPr lang="uk-UA"/>
        </a:p>
      </dgm:t>
    </dgm:pt>
    <dgm:pt modelId="{2715F175-A94D-4FA9-ADFF-05F7393DB8DC}">
      <dgm:prSet/>
      <dgm:spPr/>
      <dgm:t>
        <a:bodyPr/>
        <a:lstStyle/>
        <a:p>
          <a:pPr rtl="0"/>
          <a:r>
            <a:rPr lang="ru-RU" dirty="0" smtClean="0"/>
            <a:t>2) розподіл навчальних годин на вивчення кожного тематичного блоку з урахуванням очікуваних результатів навчання, визначених навчальною програмою; </a:t>
          </a:r>
          <a:endParaRPr lang="uk-UA" dirty="0"/>
        </a:p>
      </dgm:t>
    </dgm:pt>
    <dgm:pt modelId="{4718E83A-6F6C-4632-8CCE-7450B8BCCF08}" type="parTrans" cxnId="{F73558A0-54C5-4D32-A782-044B5FB39B0D}">
      <dgm:prSet/>
      <dgm:spPr/>
      <dgm:t>
        <a:bodyPr/>
        <a:lstStyle/>
        <a:p>
          <a:endParaRPr lang="uk-UA"/>
        </a:p>
      </dgm:t>
    </dgm:pt>
    <dgm:pt modelId="{12E96985-84AC-4CB6-9EB2-2FE8061704BF}" type="sibTrans" cxnId="{F73558A0-54C5-4D32-A782-044B5FB39B0D}">
      <dgm:prSet/>
      <dgm:spPr/>
      <dgm:t>
        <a:bodyPr/>
        <a:lstStyle/>
        <a:p>
          <a:endParaRPr lang="uk-UA"/>
        </a:p>
      </dgm:t>
    </dgm:pt>
    <dgm:pt modelId="{AB50874B-F4DE-4D48-A6CC-68C54AB85637}">
      <dgm:prSet/>
      <dgm:spPr/>
      <dgm:t>
        <a:bodyPr/>
        <a:lstStyle/>
        <a:p>
          <a:pPr rtl="0"/>
          <a:r>
            <a:rPr lang="ru-RU" dirty="0" smtClean="0"/>
            <a:t>3) опис видів навчальної діяльності.</a:t>
          </a:r>
          <a:endParaRPr lang="uk-UA" dirty="0"/>
        </a:p>
      </dgm:t>
    </dgm:pt>
    <dgm:pt modelId="{42BCF585-E056-4F8B-9AFA-9BFE48053D78}" type="parTrans" cxnId="{0F7202BC-4096-4DC9-85D0-A975FE52C5F6}">
      <dgm:prSet/>
      <dgm:spPr/>
      <dgm:t>
        <a:bodyPr/>
        <a:lstStyle/>
        <a:p>
          <a:endParaRPr lang="uk-UA"/>
        </a:p>
      </dgm:t>
    </dgm:pt>
    <dgm:pt modelId="{36125402-085C-4C4F-94A6-3D28A3A0935C}" type="sibTrans" cxnId="{0F7202BC-4096-4DC9-85D0-A975FE52C5F6}">
      <dgm:prSet/>
      <dgm:spPr/>
      <dgm:t>
        <a:bodyPr/>
        <a:lstStyle/>
        <a:p>
          <a:endParaRPr lang="uk-UA"/>
        </a:p>
      </dgm:t>
    </dgm:pt>
    <dgm:pt modelId="{3E7E4E07-9C9A-4DB9-8494-B2367DDBB524}" type="pres">
      <dgm:prSet presAssocID="{C6072453-3044-487F-8E2B-9337ADC61664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3651A82-D228-432C-8555-1B5D57AF42F1}" type="pres">
      <dgm:prSet presAssocID="{C6072453-3044-487F-8E2B-9337ADC61664}" presName="arrow" presStyleLbl="bgShp" presStyleIdx="0" presStyleCnt="1"/>
      <dgm:spPr/>
    </dgm:pt>
    <dgm:pt modelId="{D361A50F-F2A9-486A-9E3B-C3CA122F784B}" type="pres">
      <dgm:prSet presAssocID="{C6072453-3044-487F-8E2B-9337ADC61664}" presName="linearProcess" presStyleCnt="0"/>
      <dgm:spPr/>
    </dgm:pt>
    <dgm:pt modelId="{BA58EFA1-3DD5-4B82-A56C-B13425156E83}" type="pres">
      <dgm:prSet presAssocID="{9284B24B-0303-4152-8BA5-E8199EDC368C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2B6B4A2-EAB7-42E6-9554-35F90610C317}" type="pres">
      <dgm:prSet presAssocID="{A4423BB0-BB10-4691-A26B-7C4E9BFA16B3}" presName="sibTrans" presStyleCnt="0"/>
      <dgm:spPr/>
    </dgm:pt>
    <dgm:pt modelId="{83712FD1-D574-4FA9-8B7C-852C9EA7B140}" type="pres">
      <dgm:prSet presAssocID="{2715F175-A94D-4FA9-ADFF-05F7393DB8DC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BD459F-BF97-4648-9EAE-66BCF5979EEA}" type="pres">
      <dgm:prSet presAssocID="{12E96985-84AC-4CB6-9EB2-2FE8061704BF}" presName="sibTrans" presStyleCnt="0"/>
      <dgm:spPr/>
    </dgm:pt>
    <dgm:pt modelId="{D10E62D6-799E-4019-9281-256207832DF8}" type="pres">
      <dgm:prSet presAssocID="{AB50874B-F4DE-4D48-A6CC-68C54AB85637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B1C86BD-9E52-45F0-865E-55BDCD111ED8}" type="presOf" srcId="{C6072453-3044-487F-8E2B-9337ADC61664}" destId="{3E7E4E07-9C9A-4DB9-8494-B2367DDBB524}" srcOrd="0" destOrd="0" presId="urn:microsoft.com/office/officeart/2005/8/layout/hProcess9"/>
    <dgm:cxn modelId="{D482CD7C-7C7A-405C-903B-B7E186FA989B}" srcId="{C6072453-3044-487F-8E2B-9337ADC61664}" destId="{9284B24B-0303-4152-8BA5-E8199EDC368C}" srcOrd="0" destOrd="0" parTransId="{D9FF85A2-0B43-4C63-AB2A-609BC3186256}" sibTransId="{A4423BB0-BB10-4691-A26B-7C4E9BFA16B3}"/>
    <dgm:cxn modelId="{F28151D1-621F-48BF-A6FE-86FB116B402A}" type="presOf" srcId="{2715F175-A94D-4FA9-ADFF-05F7393DB8DC}" destId="{83712FD1-D574-4FA9-8B7C-852C9EA7B140}" srcOrd="0" destOrd="0" presId="urn:microsoft.com/office/officeart/2005/8/layout/hProcess9"/>
    <dgm:cxn modelId="{F73558A0-54C5-4D32-A782-044B5FB39B0D}" srcId="{C6072453-3044-487F-8E2B-9337ADC61664}" destId="{2715F175-A94D-4FA9-ADFF-05F7393DB8DC}" srcOrd="1" destOrd="0" parTransId="{4718E83A-6F6C-4632-8CCE-7450B8BCCF08}" sibTransId="{12E96985-84AC-4CB6-9EB2-2FE8061704BF}"/>
    <dgm:cxn modelId="{A35BFF4E-2A33-4E27-B33E-66FA2515F12C}" type="presOf" srcId="{AB50874B-F4DE-4D48-A6CC-68C54AB85637}" destId="{D10E62D6-799E-4019-9281-256207832DF8}" srcOrd="0" destOrd="0" presId="urn:microsoft.com/office/officeart/2005/8/layout/hProcess9"/>
    <dgm:cxn modelId="{0F7202BC-4096-4DC9-85D0-A975FE52C5F6}" srcId="{C6072453-3044-487F-8E2B-9337ADC61664}" destId="{AB50874B-F4DE-4D48-A6CC-68C54AB85637}" srcOrd="2" destOrd="0" parTransId="{42BCF585-E056-4F8B-9AFA-9BFE48053D78}" sibTransId="{36125402-085C-4C4F-94A6-3D28A3A0935C}"/>
    <dgm:cxn modelId="{DD269499-57CD-49F1-9D7F-C94B85AAE3A8}" type="presOf" srcId="{9284B24B-0303-4152-8BA5-E8199EDC368C}" destId="{BA58EFA1-3DD5-4B82-A56C-B13425156E83}" srcOrd="0" destOrd="0" presId="urn:microsoft.com/office/officeart/2005/8/layout/hProcess9"/>
    <dgm:cxn modelId="{3DE6A020-2934-45C1-8545-1699B6027C45}" type="presParOf" srcId="{3E7E4E07-9C9A-4DB9-8494-B2367DDBB524}" destId="{A3651A82-D228-432C-8555-1B5D57AF42F1}" srcOrd="0" destOrd="0" presId="urn:microsoft.com/office/officeart/2005/8/layout/hProcess9"/>
    <dgm:cxn modelId="{2E1BF031-DEA8-4412-9F63-397CBFF23651}" type="presParOf" srcId="{3E7E4E07-9C9A-4DB9-8494-B2367DDBB524}" destId="{D361A50F-F2A9-486A-9E3B-C3CA122F784B}" srcOrd="1" destOrd="0" presId="urn:microsoft.com/office/officeart/2005/8/layout/hProcess9"/>
    <dgm:cxn modelId="{4E014BDE-AC5F-45FD-B6D8-D8C8DEEA5287}" type="presParOf" srcId="{D361A50F-F2A9-486A-9E3B-C3CA122F784B}" destId="{BA58EFA1-3DD5-4B82-A56C-B13425156E83}" srcOrd="0" destOrd="0" presId="urn:microsoft.com/office/officeart/2005/8/layout/hProcess9"/>
    <dgm:cxn modelId="{EE7E4C9B-3368-4E75-9C88-2DD2655A4630}" type="presParOf" srcId="{D361A50F-F2A9-486A-9E3B-C3CA122F784B}" destId="{E2B6B4A2-EAB7-42E6-9554-35F90610C317}" srcOrd="1" destOrd="0" presId="urn:microsoft.com/office/officeart/2005/8/layout/hProcess9"/>
    <dgm:cxn modelId="{3655A7C2-50E1-4C2C-9AF1-7323A65B6F18}" type="presParOf" srcId="{D361A50F-F2A9-486A-9E3B-C3CA122F784B}" destId="{83712FD1-D574-4FA9-8B7C-852C9EA7B140}" srcOrd="2" destOrd="0" presId="urn:microsoft.com/office/officeart/2005/8/layout/hProcess9"/>
    <dgm:cxn modelId="{F4422C93-0157-408D-B2BA-97B973E1694A}" type="presParOf" srcId="{D361A50F-F2A9-486A-9E3B-C3CA122F784B}" destId="{86BD459F-BF97-4648-9EAE-66BCF5979EEA}" srcOrd="3" destOrd="0" presId="urn:microsoft.com/office/officeart/2005/8/layout/hProcess9"/>
    <dgm:cxn modelId="{29910C9E-BAF3-4523-BD9E-0B29E5F616F9}" type="presParOf" srcId="{D361A50F-F2A9-486A-9E3B-C3CA122F784B}" destId="{D10E62D6-799E-4019-9281-256207832DF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FA2BC8-651E-48B8-A3C3-B735637AE7E2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uk-UA"/>
        </a:p>
      </dgm:t>
    </dgm:pt>
    <dgm:pt modelId="{420ACEED-C09C-463B-98E8-BD707B5539AF}">
      <dgm:prSet/>
      <dgm:spPr/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Група 1 (УВ). Взаємодія з іншими особами усно, сприймання і використання інформації для досягнення життєвих цілей у різних комунікативних ситуаціях.</a:t>
          </a:r>
          <a:endParaRPr lang="uk-UA" dirty="0">
            <a:solidFill>
              <a:schemeClr val="tx1"/>
            </a:solidFill>
          </a:endParaRPr>
        </a:p>
      </dgm:t>
    </dgm:pt>
    <dgm:pt modelId="{7AFE8C2E-C38D-45FA-85E9-0AD74DC7801D}" type="parTrans" cxnId="{7FBBB4D4-7DE6-4655-A440-964B804B8C5E}">
      <dgm:prSet/>
      <dgm:spPr/>
      <dgm:t>
        <a:bodyPr/>
        <a:lstStyle/>
        <a:p>
          <a:endParaRPr lang="uk-UA"/>
        </a:p>
      </dgm:t>
    </dgm:pt>
    <dgm:pt modelId="{FAD8D700-C72E-45FB-AAA5-93AA1B73BCDB}" type="sibTrans" cxnId="{7FBBB4D4-7DE6-4655-A440-964B804B8C5E}">
      <dgm:prSet/>
      <dgm:spPr/>
      <dgm:t>
        <a:bodyPr/>
        <a:lstStyle/>
        <a:p>
          <a:endParaRPr lang="uk-UA"/>
        </a:p>
      </dgm:t>
    </dgm:pt>
    <dgm:pt modelId="{0F178F5A-BF12-4DF8-86AB-BD9C5B83364E}">
      <dgm:prSet/>
      <dgm:spPr/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Група 2 (ПТ). Сприйняття, аналіз, інтерпретація, критичне оцінювання інформації в текстах різних видів і використання її для збагачення власного досвіду.</a:t>
          </a:r>
          <a:endParaRPr lang="uk-UA" dirty="0">
            <a:solidFill>
              <a:schemeClr val="tx1"/>
            </a:solidFill>
          </a:endParaRPr>
        </a:p>
      </dgm:t>
    </dgm:pt>
    <dgm:pt modelId="{8616899E-A6B8-45E6-94DF-4F349D2EE9D8}" type="parTrans" cxnId="{5588243F-0CF0-4FE9-AE03-F1DBEB4828B8}">
      <dgm:prSet/>
      <dgm:spPr/>
      <dgm:t>
        <a:bodyPr/>
        <a:lstStyle/>
        <a:p>
          <a:endParaRPr lang="uk-UA"/>
        </a:p>
      </dgm:t>
    </dgm:pt>
    <dgm:pt modelId="{C1AD1F7D-2BBA-4B83-ABE1-D67633EE4337}" type="sibTrans" cxnId="{5588243F-0CF0-4FE9-AE03-F1DBEB4828B8}">
      <dgm:prSet/>
      <dgm:spPr/>
      <dgm:t>
        <a:bodyPr/>
        <a:lstStyle/>
        <a:p>
          <a:endParaRPr lang="uk-UA"/>
        </a:p>
      </dgm:t>
    </dgm:pt>
    <dgm:pt modelId="{30348BFD-8FE9-4F50-B028-7CB40988EF0F}">
      <dgm:prSet/>
      <dgm:spPr/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Група 3 (ПВ). Висловлювання думок, почуттів і ставлень, письмова взаємодія з іншими особами, зокрема інтерпретація літературних творів українських і зарубіжних письменників; взаємодія з іншими особами у цифровому середовищі, дотримання норм літературної мови.</a:t>
          </a:r>
          <a:endParaRPr lang="uk-UA" dirty="0">
            <a:solidFill>
              <a:schemeClr val="tx1"/>
            </a:solidFill>
          </a:endParaRPr>
        </a:p>
      </dgm:t>
    </dgm:pt>
    <dgm:pt modelId="{93CE0EF3-4E8B-4EB0-9292-6C8632F080B6}" type="parTrans" cxnId="{61C10A87-61D0-40A4-BC57-43FD8FA242B5}">
      <dgm:prSet/>
      <dgm:spPr/>
      <dgm:t>
        <a:bodyPr/>
        <a:lstStyle/>
        <a:p>
          <a:endParaRPr lang="uk-UA"/>
        </a:p>
      </dgm:t>
    </dgm:pt>
    <dgm:pt modelId="{CCA35977-0219-4408-9A6F-F12E90A7B8F3}" type="sibTrans" cxnId="{61C10A87-61D0-40A4-BC57-43FD8FA242B5}">
      <dgm:prSet/>
      <dgm:spPr/>
      <dgm:t>
        <a:bodyPr/>
        <a:lstStyle/>
        <a:p>
          <a:endParaRPr lang="uk-UA"/>
        </a:p>
      </dgm:t>
    </dgm:pt>
    <dgm:pt modelId="{F1D8A59E-BF98-4EB0-A391-C59754BBA32C}">
      <dgm:prSet/>
      <dgm:spPr/>
      <dgm:t>
        <a:bodyPr/>
        <a:lstStyle/>
        <a:p>
          <a:pPr rtl="0"/>
          <a:r>
            <a:rPr lang="uk-UA" dirty="0" smtClean="0">
              <a:solidFill>
                <a:schemeClr val="tx1"/>
              </a:solidFill>
            </a:rPr>
            <a:t>Група 4 (ДМ). Дослідження індивідуального мовлення, використання мови для власної мовної творчості, спостереження за мовними та літературними явищами, проведення їх аналізу.</a:t>
          </a:r>
          <a:endParaRPr lang="uk-UA" dirty="0">
            <a:solidFill>
              <a:schemeClr val="tx1"/>
            </a:solidFill>
          </a:endParaRPr>
        </a:p>
      </dgm:t>
    </dgm:pt>
    <dgm:pt modelId="{EAFB362F-A577-46A2-BD5B-1F3A0A5E3390}" type="parTrans" cxnId="{7C3352E4-24FB-412B-A3F6-D7C1F98917D1}">
      <dgm:prSet/>
      <dgm:spPr/>
      <dgm:t>
        <a:bodyPr/>
        <a:lstStyle/>
        <a:p>
          <a:endParaRPr lang="uk-UA"/>
        </a:p>
      </dgm:t>
    </dgm:pt>
    <dgm:pt modelId="{0746B81E-6947-4A75-A125-F31A0F182DC8}" type="sibTrans" cxnId="{7C3352E4-24FB-412B-A3F6-D7C1F98917D1}">
      <dgm:prSet/>
      <dgm:spPr/>
      <dgm:t>
        <a:bodyPr/>
        <a:lstStyle/>
        <a:p>
          <a:endParaRPr lang="uk-UA"/>
        </a:p>
      </dgm:t>
    </dgm:pt>
    <dgm:pt modelId="{1791BCBC-4D51-419F-A709-49C4E3F534FF}" type="pres">
      <dgm:prSet presAssocID="{0AFA2BC8-651E-48B8-A3C3-B735637AE7E2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FBF7939-2CC4-4252-BD88-4D01D27D8A8A}" type="pres">
      <dgm:prSet presAssocID="{0AFA2BC8-651E-48B8-A3C3-B735637AE7E2}" presName="diamond" presStyleLbl="bgShp" presStyleIdx="0" presStyleCnt="1"/>
      <dgm:spPr/>
    </dgm:pt>
    <dgm:pt modelId="{CD89039E-36A5-4632-837F-C6EB51D36192}" type="pres">
      <dgm:prSet presAssocID="{0AFA2BC8-651E-48B8-A3C3-B735637AE7E2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AED40E6-7EF3-45F5-8BDC-1304A2E3053D}" type="pres">
      <dgm:prSet presAssocID="{0AFA2BC8-651E-48B8-A3C3-B735637AE7E2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B0FADB2-67BA-479C-86A1-F4DBCFDC2B9F}" type="pres">
      <dgm:prSet presAssocID="{0AFA2BC8-651E-48B8-A3C3-B735637AE7E2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2174B9F-9050-4335-B594-F21D5D150AF2}" type="pres">
      <dgm:prSet presAssocID="{0AFA2BC8-651E-48B8-A3C3-B735637AE7E2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FBBB4D4-7DE6-4655-A440-964B804B8C5E}" srcId="{0AFA2BC8-651E-48B8-A3C3-B735637AE7E2}" destId="{420ACEED-C09C-463B-98E8-BD707B5539AF}" srcOrd="0" destOrd="0" parTransId="{7AFE8C2E-C38D-45FA-85E9-0AD74DC7801D}" sibTransId="{FAD8D700-C72E-45FB-AAA5-93AA1B73BCDB}"/>
    <dgm:cxn modelId="{61C10A87-61D0-40A4-BC57-43FD8FA242B5}" srcId="{0AFA2BC8-651E-48B8-A3C3-B735637AE7E2}" destId="{30348BFD-8FE9-4F50-B028-7CB40988EF0F}" srcOrd="2" destOrd="0" parTransId="{93CE0EF3-4E8B-4EB0-9292-6C8632F080B6}" sibTransId="{CCA35977-0219-4408-9A6F-F12E90A7B8F3}"/>
    <dgm:cxn modelId="{7C3352E4-24FB-412B-A3F6-D7C1F98917D1}" srcId="{0AFA2BC8-651E-48B8-A3C3-B735637AE7E2}" destId="{F1D8A59E-BF98-4EB0-A391-C59754BBA32C}" srcOrd="3" destOrd="0" parTransId="{EAFB362F-A577-46A2-BD5B-1F3A0A5E3390}" sibTransId="{0746B81E-6947-4A75-A125-F31A0F182DC8}"/>
    <dgm:cxn modelId="{6B6B43FF-1028-4BAD-832A-AFE0C08A9DDA}" type="presOf" srcId="{420ACEED-C09C-463B-98E8-BD707B5539AF}" destId="{CD89039E-36A5-4632-837F-C6EB51D36192}" srcOrd="0" destOrd="0" presId="urn:microsoft.com/office/officeart/2005/8/layout/matrix3"/>
    <dgm:cxn modelId="{9A546B5B-BDA2-4CB4-9356-C9B9A71B12C4}" type="presOf" srcId="{F1D8A59E-BF98-4EB0-A391-C59754BBA32C}" destId="{F2174B9F-9050-4335-B594-F21D5D150AF2}" srcOrd="0" destOrd="0" presId="urn:microsoft.com/office/officeart/2005/8/layout/matrix3"/>
    <dgm:cxn modelId="{15877C8D-659B-4BAD-804E-66723094FEE0}" type="presOf" srcId="{0F178F5A-BF12-4DF8-86AB-BD9C5B83364E}" destId="{CAED40E6-7EF3-45F5-8BDC-1304A2E3053D}" srcOrd="0" destOrd="0" presId="urn:microsoft.com/office/officeart/2005/8/layout/matrix3"/>
    <dgm:cxn modelId="{A264A19C-B0C7-44C3-AF9F-5B7593E9065D}" type="presOf" srcId="{30348BFD-8FE9-4F50-B028-7CB40988EF0F}" destId="{CB0FADB2-67BA-479C-86A1-F4DBCFDC2B9F}" srcOrd="0" destOrd="0" presId="urn:microsoft.com/office/officeart/2005/8/layout/matrix3"/>
    <dgm:cxn modelId="{CFDE3ABD-9909-4B7F-9123-9C7D6DAF728D}" type="presOf" srcId="{0AFA2BC8-651E-48B8-A3C3-B735637AE7E2}" destId="{1791BCBC-4D51-419F-A709-49C4E3F534FF}" srcOrd="0" destOrd="0" presId="urn:microsoft.com/office/officeart/2005/8/layout/matrix3"/>
    <dgm:cxn modelId="{5588243F-0CF0-4FE9-AE03-F1DBEB4828B8}" srcId="{0AFA2BC8-651E-48B8-A3C3-B735637AE7E2}" destId="{0F178F5A-BF12-4DF8-86AB-BD9C5B83364E}" srcOrd="1" destOrd="0" parTransId="{8616899E-A6B8-45E6-94DF-4F349D2EE9D8}" sibTransId="{C1AD1F7D-2BBA-4B83-ABE1-D67633EE4337}"/>
    <dgm:cxn modelId="{E80A1B12-DC2A-4089-9B0E-966EF34D12FE}" type="presParOf" srcId="{1791BCBC-4D51-419F-A709-49C4E3F534FF}" destId="{8FBF7939-2CC4-4252-BD88-4D01D27D8A8A}" srcOrd="0" destOrd="0" presId="urn:microsoft.com/office/officeart/2005/8/layout/matrix3"/>
    <dgm:cxn modelId="{065D280B-D83B-4E7E-9B8E-98C7F310F528}" type="presParOf" srcId="{1791BCBC-4D51-419F-A709-49C4E3F534FF}" destId="{CD89039E-36A5-4632-837F-C6EB51D36192}" srcOrd="1" destOrd="0" presId="urn:microsoft.com/office/officeart/2005/8/layout/matrix3"/>
    <dgm:cxn modelId="{F23191EB-C51C-41B1-AFC8-7BADEC7691A5}" type="presParOf" srcId="{1791BCBC-4D51-419F-A709-49C4E3F534FF}" destId="{CAED40E6-7EF3-45F5-8BDC-1304A2E3053D}" srcOrd="2" destOrd="0" presId="urn:microsoft.com/office/officeart/2005/8/layout/matrix3"/>
    <dgm:cxn modelId="{AFCA191C-17FA-42CD-8076-4E52268491CA}" type="presParOf" srcId="{1791BCBC-4D51-419F-A709-49C4E3F534FF}" destId="{CB0FADB2-67BA-479C-86A1-F4DBCFDC2B9F}" srcOrd="3" destOrd="0" presId="urn:microsoft.com/office/officeart/2005/8/layout/matrix3"/>
    <dgm:cxn modelId="{37725550-69C2-49A8-9EDA-93F375995FAE}" type="presParOf" srcId="{1791BCBC-4D51-419F-A709-49C4E3F534FF}" destId="{F2174B9F-9050-4335-B594-F21D5D150AF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40B3EA-D976-4F23-AF41-CC429DA41581}">
      <dsp:nvSpPr>
        <dsp:cNvPr id="0" name=""/>
        <dsp:cNvSpPr/>
      </dsp:nvSpPr>
      <dsp:spPr>
        <a:xfrm>
          <a:off x="0" y="951855"/>
          <a:ext cx="2745304" cy="16471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• «Українська мова. 5-6 класи» (автори Голуб Н.І., Горошкіна О.М.)</a:t>
          </a:r>
          <a:endParaRPr lang="uk-UA" sz="1300" kern="1200" dirty="0"/>
        </a:p>
      </dsp:txBody>
      <dsp:txXfrm>
        <a:off x="0" y="951855"/>
        <a:ext cx="2745304" cy="1647182"/>
      </dsp:txXfrm>
    </dsp:sp>
    <dsp:sp modelId="{C31ECE70-6B0A-4636-A035-20FBE18D0CC7}">
      <dsp:nvSpPr>
        <dsp:cNvPr id="0" name=""/>
        <dsp:cNvSpPr/>
      </dsp:nvSpPr>
      <dsp:spPr>
        <a:xfrm>
          <a:off x="3019835" y="951855"/>
          <a:ext cx="2745304" cy="1647182"/>
        </a:xfrm>
        <a:prstGeom prst="rect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• «</a:t>
          </a:r>
          <a:r>
            <a:rPr lang="uk-UA" sz="1300" kern="1200" dirty="0" smtClean="0"/>
            <a:t>Українська мова. 5-6 класи» (автори Заболотний О.В. та ін)</a:t>
          </a:r>
          <a:endParaRPr lang="uk-UA" sz="1300" kern="1200" dirty="0"/>
        </a:p>
      </dsp:txBody>
      <dsp:txXfrm>
        <a:off x="3019835" y="951855"/>
        <a:ext cx="2745304" cy="1647182"/>
      </dsp:txXfrm>
    </dsp:sp>
    <dsp:sp modelId="{EB572233-A6E9-4EDB-B295-26CC1E12A480}">
      <dsp:nvSpPr>
        <dsp:cNvPr id="0" name=""/>
        <dsp:cNvSpPr/>
      </dsp:nvSpPr>
      <dsp:spPr>
        <a:xfrm>
          <a:off x="6039670" y="951855"/>
          <a:ext cx="2745304" cy="1647182"/>
        </a:xfrm>
        <a:prstGeom prst="rect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• «</a:t>
          </a:r>
          <a:r>
            <a:rPr lang="uk-UA" sz="1300" kern="1200" dirty="0" smtClean="0"/>
            <a:t>Інтегрований мовно-літературний курс (українська мова, українська та зарубіжні літератури). 5-6 класи» (автори Старагіна І.П. та ін.) </a:t>
          </a:r>
          <a:endParaRPr lang="uk-UA" sz="1300" kern="1200" dirty="0"/>
        </a:p>
      </dsp:txBody>
      <dsp:txXfrm>
        <a:off x="6039670" y="951855"/>
        <a:ext cx="2745304" cy="1647182"/>
      </dsp:txXfrm>
    </dsp:sp>
    <dsp:sp modelId="{F6A9135D-905C-4BF9-A607-EB4910A14243}">
      <dsp:nvSpPr>
        <dsp:cNvPr id="0" name=""/>
        <dsp:cNvSpPr/>
      </dsp:nvSpPr>
      <dsp:spPr>
        <a:xfrm>
          <a:off x="0" y="2873569"/>
          <a:ext cx="2745304" cy="1647182"/>
        </a:xfrm>
        <a:prstGeom prst="rect">
          <a:avLst/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• «Українська мова. 7–9 класи» для закладів загальної середньої освіти (авт. Голуб Н.Б., Горошкіна О.М.)</a:t>
          </a:r>
          <a:endParaRPr lang="uk-UA" sz="1300" kern="1200" dirty="0"/>
        </a:p>
      </dsp:txBody>
      <dsp:txXfrm>
        <a:off x="0" y="2873569"/>
        <a:ext cx="2745304" cy="1647182"/>
      </dsp:txXfrm>
    </dsp:sp>
    <dsp:sp modelId="{0657F5FD-54D7-4130-A5F2-241B4257EE4A}">
      <dsp:nvSpPr>
        <dsp:cNvPr id="0" name=""/>
        <dsp:cNvSpPr/>
      </dsp:nvSpPr>
      <dsp:spPr>
        <a:xfrm>
          <a:off x="3019835" y="2873569"/>
          <a:ext cx="2745304" cy="1647182"/>
        </a:xfrm>
        <a:prstGeom prst="rect">
          <a:avLst/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• «</a:t>
          </a:r>
          <a:r>
            <a:rPr lang="uk-UA" sz="1300" kern="1200" dirty="0" smtClean="0"/>
            <a:t>Українська мова. 7–9 класи» для закладів загальної середньої освіти (автори: Заболотний О. В., Заболотний В. В., Лавринчук В. П., Плівачук К. В., Попова Т. Д.)</a:t>
          </a:r>
          <a:endParaRPr lang="uk-UA" sz="1300" kern="1200" dirty="0"/>
        </a:p>
      </dsp:txBody>
      <dsp:txXfrm>
        <a:off x="3019835" y="2873569"/>
        <a:ext cx="2745304" cy="1647182"/>
      </dsp:txXfrm>
    </dsp:sp>
    <dsp:sp modelId="{5B350F46-7965-45FB-A65F-593DF039B596}">
      <dsp:nvSpPr>
        <dsp:cNvPr id="0" name=""/>
        <dsp:cNvSpPr/>
      </dsp:nvSpPr>
      <dsp:spPr>
        <a:xfrm>
          <a:off x="6039670" y="2873569"/>
          <a:ext cx="2745304" cy="1647182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• «</a:t>
          </a:r>
          <a:r>
            <a:rPr lang="uk-UA" sz="1300" kern="1200" dirty="0" smtClean="0"/>
            <a:t>Інтегрований мовно-літературний курс (українська мова, українська та зарубіжні літератури). 7-9 класи» для закладів загальної середньої освіти (автори Старагіна І. П., Новосьолова В. І., Терещенко В.М., Романенко Ю. О., Блажко М. Б., Ткач П. Б., Панченков А. О)</a:t>
          </a:r>
          <a:endParaRPr lang="uk-UA" sz="1300" kern="1200" dirty="0"/>
        </a:p>
      </dsp:txBody>
      <dsp:txXfrm>
        <a:off x="6039670" y="2873569"/>
        <a:ext cx="2745304" cy="16471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C2BAA-C0BF-4C29-BAFF-00F30A5EDB07}">
      <dsp:nvSpPr>
        <dsp:cNvPr id="0" name=""/>
        <dsp:cNvSpPr/>
      </dsp:nvSpPr>
      <dsp:spPr>
        <a:xfrm>
          <a:off x="2678" y="504052"/>
          <a:ext cx="2125265" cy="127515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tx1"/>
              </a:solidFill>
            </a:rPr>
            <a:t>• «Українська література. 5-6 класи» (автори: Яценко Т.О., Качак Т.Б. та ін.)</a:t>
          </a:r>
          <a:endParaRPr lang="uk-UA" sz="1400" kern="1200" dirty="0">
            <a:solidFill>
              <a:schemeClr val="tx1"/>
            </a:solidFill>
          </a:endParaRPr>
        </a:p>
      </dsp:txBody>
      <dsp:txXfrm>
        <a:off x="2678" y="504052"/>
        <a:ext cx="2125265" cy="1275159"/>
      </dsp:txXfrm>
    </dsp:sp>
    <dsp:sp modelId="{95D231CC-AC28-48D1-868D-8FDCF9C3C66E}">
      <dsp:nvSpPr>
        <dsp:cNvPr id="0" name=""/>
        <dsp:cNvSpPr/>
      </dsp:nvSpPr>
      <dsp:spPr>
        <a:xfrm>
          <a:off x="2340471" y="504052"/>
          <a:ext cx="2125265" cy="1275159"/>
        </a:xfrm>
        <a:prstGeom prst="rect">
          <a:avLst/>
        </a:prstGeom>
        <a:solidFill>
          <a:schemeClr val="accent2">
            <a:hueOff val="520169"/>
            <a:satOff val="-649"/>
            <a:lumOff val="1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tx1"/>
              </a:solidFill>
            </a:rPr>
            <a:t>• «Українська література. 5-6 класи» (автори: Архипова В.П., Січкар С.І., Шило С.Б.)</a:t>
          </a:r>
          <a:endParaRPr lang="uk-UA" sz="1400" kern="1200" dirty="0">
            <a:solidFill>
              <a:schemeClr val="tx1"/>
            </a:solidFill>
          </a:endParaRPr>
        </a:p>
      </dsp:txBody>
      <dsp:txXfrm>
        <a:off x="2340471" y="504052"/>
        <a:ext cx="2125265" cy="1275159"/>
      </dsp:txXfrm>
    </dsp:sp>
    <dsp:sp modelId="{A1E45F3C-C412-46D8-8038-1B7AE77FC67A}">
      <dsp:nvSpPr>
        <dsp:cNvPr id="0" name=""/>
        <dsp:cNvSpPr/>
      </dsp:nvSpPr>
      <dsp:spPr>
        <a:xfrm>
          <a:off x="4678263" y="504052"/>
          <a:ext cx="2125265" cy="1275159"/>
        </a:xfrm>
        <a:prstGeom prst="rect">
          <a:avLst/>
        </a:prstGeom>
        <a:solidFill>
          <a:schemeClr val="accent2">
            <a:hueOff val="1040338"/>
            <a:satOff val="-1298"/>
            <a:lumOff val="3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tx1"/>
              </a:solidFill>
            </a:rPr>
            <a:t>• «Українська література. 5-6 класи» (автори Чумарна М. І., Пастушенко Н. М.)</a:t>
          </a:r>
          <a:endParaRPr lang="uk-UA" sz="1400" kern="1200" dirty="0">
            <a:solidFill>
              <a:schemeClr val="tx1"/>
            </a:solidFill>
          </a:endParaRPr>
        </a:p>
      </dsp:txBody>
      <dsp:txXfrm>
        <a:off x="4678263" y="504052"/>
        <a:ext cx="2125265" cy="1275159"/>
      </dsp:txXfrm>
    </dsp:sp>
    <dsp:sp modelId="{48319C1E-2EFB-4443-9420-0B505AEA0FED}">
      <dsp:nvSpPr>
        <dsp:cNvPr id="0" name=""/>
        <dsp:cNvSpPr/>
      </dsp:nvSpPr>
      <dsp:spPr>
        <a:xfrm>
          <a:off x="7016055" y="504052"/>
          <a:ext cx="2125265" cy="1275159"/>
        </a:xfrm>
        <a:prstGeom prst="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tx1"/>
              </a:solidFill>
            </a:rPr>
            <a:t>• «Інтегрований курс літератур (української та зарубіжної). 5-6 класи» (автори Яценко Т.О., Тригуб І.А.) </a:t>
          </a:r>
          <a:endParaRPr lang="uk-UA" sz="1400" kern="1200" dirty="0">
            <a:solidFill>
              <a:schemeClr val="tx1"/>
            </a:solidFill>
          </a:endParaRPr>
        </a:p>
      </dsp:txBody>
      <dsp:txXfrm>
        <a:off x="7016055" y="504052"/>
        <a:ext cx="2125265" cy="1275159"/>
      </dsp:txXfrm>
    </dsp:sp>
    <dsp:sp modelId="{ADC8C5B7-700D-455A-8FC9-8EE67A5656A4}">
      <dsp:nvSpPr>
        <dsp:cNvPr id="0" name=""/>
        <dsp:cNvSpPr/>
      </dsp:nvSpPr>
      <dsp:spPr>
        <a:xfrm>
          <a:off x="2678" y="1991738"/>
          <a:ext cx="2125265" cy="1275159"/>
        </a:xfrm>
        <a:prstGeom prst="rect">
          <a:avLst/>
        </a:prstGeom>
        <a:solidFill>
          <a:schemeClr val="accent2">
            <a:hueOff val="2080675"/>
            <a:satOff val="-2595"/>
            <a:lumOff val="6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tx1"/>
              </a:solidFill>
            </a:rPr>
            <a:t>• «Інтегрований мовно-літературний курс (українська мова, українська та зарубіжні літератури). 5-6 класи» (автори Старагіна І.П. та ін.)</a:t>
          </a:r>
          <a:endParaRPr lang="uk-UA" sz="1200" kern="1200" dirty="0">
            <a:solidFill>
              <a:schemeClr val="tx1"/>
            </a:solidFill>
          </a:endParaRPr>
        </a:p>
      </dsp:txBody>
      <dsp:txXfrm>
        <a:off x="2678" y="1991738"/>
        <a:ext cx="2125265" cy="1275159"/>
      </dsp:txXfrm>
    </dsp:sp>
    <dsp:sp modelId="{69E65B8E-F827-419F-9D97-C9A8995EAD7B}">
      <dsp:nvSpPr>
        <dsp:cNvPr id="0" name=""/>
        <dsp:cNvSpPr/>
      </dsp:nvSpPr>
      <dsp:spPr>
        <a:xfrm>
          <a:off x="2340471" y="1991738"/>
          <a:ext cx="2125265" cy="1275159"/>
        </a:xfrm>
        <a:prstGeom prst="rect">
          <a:avLst/>
        </a:prstGeom>
        <a:solidFill>
          <a:schemeClr val="accent2">
            <a:hueOff val="2600844"/>
            <a:satOff val="-3244"/>
            <a:lumOff val="7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tx1"/>
              </a:solidFill>
            </a:rPr>
            <a:t>• «Українська література. 7–9 класи» для закладів загальної середньої освіти (авт Заболотний О. В.,  Слоньовська О. В., Ярмульська І. В.)</a:t>
          </a:r>
          <a:endParaRPr lang="uk-UA" sz="1400" kern="1200" dirty="0">
            <a:solidFill>
              <a:schemeClr val="tx1"/>
            </a:solidFill>
          </a:endParaRPr>
        </a:p>
      </dsp:txBody>
      <dsp:txXfrm>
        <a:off x="2340471" y="1991738"/>
        <a:ext cx="2125265" cy="1275159"/>
      </dsp:txXfrm>
    </dsp:sp>
    <dsp:sp modelId="{3C6E129E-66E3-4198-8B2D-782D0C88F96B}">
      <dsp:nvSpPr>
        <dsp:cNvPr id="0" name=""/>
        <dsp:cNvSpPr/>
      </dsp:nvSpPr>
      <dsp:spPr>
        <a:xfrm>
          <a:off x="4678263" y="1991738"/>
          <a:ext cx="2125265" cy="1275159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tx1"/>
              </a:solidFill>
            </a:rPr>
            <a:t>• «Українська література. 7–9 класи» для закладів загальної середньої освіти (авт. Пастушенко Н. М.,  Чумарна М. І.)</a:t>
          </a:r>
          <a:endParaRPr lang="uk-UA" sz="1400" kern="1200" dirty="0">
            <a:solidFill>
              <a:schemeClr val="tx1"/>
            </a:solidFill>
          </a:endParaRPr>
        </a:p>
      </dsp:txBody>
      <dsp:txXfrm>
        <a:off x="4678263" y="1991738"/>
        <a:ext cx="2125265" cy="1275159"/>
      </dsp:txXfrm>
    </dsp:sp>
    <dsp:sp modelId="{C5EAB8FE-72F3-45E0-A745-5ACA61DBFAC4}">
      <dsp:nvSpPr>
        <dsp:cNvPr id="0" name=""/>
        <dsp:cNvSpPr/>
      </dsp:nvSpPr>
      <dsp:spPr>
        <a:xfrm>
          <a:off x="7016055" y="1991738"/>
          <a:ext cx="2125265" cy="1275159"/>
        </a:xfrm>
        <a:prstGeom prst="rect">
          <a:avLst/>
        </a:prstGeom>
        <a:solidFill>
          <a:schemeClr val="accent2">
            <a:hueOff val="3641181"/>
            <a:satOff val="-4541"/>
            <a:lumOff val="10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tx1"/>
              </a:solidFill>
            </a:rPr>
            <a:t>• «Українська література. 7-9 класи» для закладів загальної середньої освіти (автори: Яценко Т. О.,  Пахаренко В. І., Слижук О. А., Тригуб І. А)</a:t>
          </a:r>
          <a:endParaRPr lang="uk-UA" sz="1200" kern="1200" dirty="0">
            <a:solidFill>
              <a:schemeClr val="tx1"/>
            </a:solidFill>
          </a:endParaRPr>
        </a:p>
      </dsp:txBody>
      <dsp:txXfrm>
        <a:off x="7016055" y="1991738"/>
        <a:ext cx="2125265" cy="1275159"/>
      </dsp:txXfrm>
    </dsp:sp>
    <dsp:sp modelId="{CE8A8FCB-B775-4FAA-99E2-15C44B95C163}">
      <dsp:nvSpPr>
        <dsp:cNvPr id="0" name=""/>
        <dsp:cNvSpPr/>
      </dsp:nvSpPr>
      <dsp:spPr>
        <a:xfrm>
          <a:off x="1835699" y="3551432"/>
          <a:ext cx="2701318" cy="1417122"/>
        </a:xfrm>
        <a:prstGeom prst="rect">
          <a:avLst/>
        </a:prstGeom>
        <a:solidFill>
          <a:schemeClr val="accent2">
            <a:hueOff val="4161350"/>
            <a:satOff val="-5190"/>
            <a:lumOff val="12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900" kern="1200" dirty="0" smtClean="0">
              <a:solidFill>
                <a:schemeClr val="tx1"/>
              </a:solidFill>
            </a:rPr>
            <a:t>• «Інтегрований курс літератур (української та зарубіжної). 7-9 класи» для закладів загальної середньої  освіти (автори: Ніколенко О.М., Мацевко-Бекерська Л.В., Качак Т.Б., Богосвятська А.-М.І., Рудніцька  Н.П., Туряниця В.Г.), • «Інтегрований курс літератур (української та зарубіжної). 7-9 класи» для закладів загальної середньої  освіти (автори: Яценко Т. О., Пахаренко В. І., Тригуб І. А., Слижук О. А., Молодик К. Ю.)</a:t>
          </a:r>
          <a:endParaRPr lang="uk-UA" sz="900" kern="1200" dirty="0">
            <a:solidFill>
              <a:schemeClr val="tx1"/>
            </a:solidFill>
          </a:endParaRPr>
        </a:p>
      </dsp:txBody>
      <dsp:txXfrm>
        <a:off x="1835699" y="3551432"/>
        <a:ext cx="2701318" cy="1417122"/>
      </dsp:txXfrm>
    </dsp:sp>
    <dsp:sp modelId="{C952FC88-ED88-42DB-B285-CFD04677F16C}">
      <dsp:nvSpPr>
        <dsp:cNvPr id="0" name=""/>
        <dsp:cNvSpPr/>
      </dsp:nvSpPr>
      <dsp:spPr>
        <a:xfrm>
          <a:off x="4749544" y="3479424"/>
          <a:ext cx="2558756" cy="1561139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chemeClr val="tx1"/>
              </a:solidFill>
            </a:rPr>
            <a:t>• «Інтегрований мовно-літературний курс (українська мова, українська та зарубіжні літератури). 7-9 класи» для закладів загальної середньої освіти (автори Старагіна І. П., Новосьолова В. І., Терещенко В. М., Романенко Ю. О., Блажко М. Б., Ткач П. Б., Панченков А. О.)</a:t>
          </a:r>
          <a:endParaRPr lang="uk-UA" sz="1100" kern="1200" dirty="0">
            <a:solidFill>
              <a:schemeClr val="tx1"/>
            </a:solidFill>
          </a:endParaRPr>
        </a:p>
      </dsp:txBody>
      <dsp:txXfrm>
        <a:off x="4749544" y="3479424"/>
        <a:ext cx="2558756" cy="1561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9F492-9948-4843-A1FA-0FFE5FFB5974}">
      <dsp:nvSpPr>
        <dsp:cNvPr id="0" name=""/>
        <dsp:cNvSpPr/>
      </dsp:nvSpPr>
      <dsp:spPr>
        <a:xfrm>
          <a:off x="0" y="9000"/>
          <a:ext cx="2655295" cy="15931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• «Зарубіжна література. 5-6 класи» (автор Волощук Є.В.)</a:t>
          </a:r>
          <a:endParaRPr lang="uk-UA" sz="1100" kern="1200" dirty="0"/>
        </a:p>
      </dsp:txBody>
      <dsp:txXfrm>
        <a:off x="0" y="9000"/>
        <a:ext cx="2655295" cy="1593177"/>
      </dsp:txXfrm>
    </dsp:sp>
    <dsp:sp modelId="{F8D26D8D-BB1D-4348-9721-94F71ED0C94D}">
      <dsp:nvSpPr>
        <dsp:cNvPr id="0" name=""/>
        <dsp:cNvSpPr/>
      </dsp:nvSpPr>
      <dsp:spPr>
        <a:xfrm>
          <a:off x="2920824" y="9000"/>
          <a:ext cx="2655295" cy="1593177"/>
        </a:xfrm>
        <a:prstGeom prst="rect">
          <a:avLst/>
        </a:prstGeom>
        <a:solidFill>
          <a:schemeClr val="accent2">
            <a:hueOff val="668788"/>
            <a:satOff val="-834"/>
            <a:lumOff val="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• «Зарубіжна література. 5–9 класи» для закладів загальної середньої освіти (у редакції 2023 року) (автори Ніколенко О. М., Ісаєва О. О., Клименко Ж. В., Мацевко-Бекерська Л. В., Юлдашева Л. П.,  Рудніцька Н. П., Туряниця В. Г., Тіхоненко С. О., Вітко М. І., Джангобекова Т. А.)</a:t>
          </a:r>
          <a:endParaRPr lang="uk-UA" sz="1100" kern="1200" dirty="0"/>
        </a:p>
      </dsp:txBody>
      <dsp:txXfrm>
        <a:off x="2920824" y="9000"/>
        <a:ext cx="2655295" cy="1593177"/>
      </dsp:txXfrm>
    </dsp:sp>
    <dsp:sp modelId="{A3A2D9A2-4A91-478E-A5B2-3790C6950473}">
      <dsp:nvSpPr>
        <dsp:cNvPr id="0" name=""/>
        <dsp:cNvSpPr/>
      </dsp:nvSpPr>
      <dsp:spPr>
        <a:xfrm>
          <a:off x="5841649" y="9000"/>
          <a:ext cx="2655295" cy="1593177"/>
        </a:xfrm>
        <a:prstGeom prst="rect">
          <a:avLst/>
        </a:prstGeom>
        <a:solidFill>
          <a:schemeClr val="accent2">
            <a:hueOff val="1337577"/>
            <a:satOff val="-1668"/>
            <a:lumOff val="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• «Зарубіжна література. 5-6 класи» (автори Богданець-Білоскаленко Н. І. та ін.)</a:t>
          </a:r>
          <a:endParaRPr lang="uk-UA" sz="1100" kern="1200" dirty="0"/>
        </a:p>
      </dsp:txBody>
      <dsp:txXfrm>
        <a:off x="5841649" y="9000"/>
        <a:ext cx="2655295" cy="1593177"/>
      </dsp:txXfrm>
    </dsp:sp>
    <dsp:sp modelId="{26D00694-BAB6-4BF1-BE65-6182D9435E3D}">
      <dsp:nvSpPr>
        <dsp:cNvPr id="0" name=""/>
        <dsp:cNvSpPr/>
      </dsp:nvSpPr>
      <dsp:spPr>
        <a:xfrm>
          <a:off x="0" y="1867707"/>
          <a:ext cx="2655295" cy="1593177"/>
        </a:xfrm>
        <a:prstGeom prst="rect">
          <a:avLst/>
        </a:prstGeom>
        <a:solidFill>
          <a:schemeClr val="accent2">
            <a:hueOff val="2006365"/>
            <a:satOff val="-2502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• «Інтегрований курс літератур (української та зарубіжної). 5-6 класи» (автори Яценко Т.О., Тригуб І.А.),   • «Інтегрований мовно-літературний курс (українська мова, українська та зарубіжні літератури). 5-6 класи» (автори Старагіна І.П. та ін.)</a:t>
          </a:r>
          <a:endParaRPr lang="uk-UA" sz="1100" kern="1200" dirty="0"/>
        </a:p>
      </dsp:txBody>
      <dsp:txXfrm>
        <a:off x="0" y="1867707"/>
        <a:ext cx="2655295" cy="1593177"/>
      </dsp:txXfrm>
    </dsp:sp>
    <dsp:sp modelId="{E43E6A64-2F38-48E1-B778-772C318A2080}">
      <dsp:nvSpPr>
        <dsp:cNvPr id="0" name=""/>
        <dsp:cNvSpPr/>
      </dsp:nvSpPr>
      <dsp:spPr>
        <a:xfrm>
          <a:off x="2920824" y="1867707"/>
          <a:ext cx="2655295" cy="1593177"/>
        </a:xfrm>
        <a:prstGeom prst="rect">
          <a:avLst/>
        </a:prstGeom>
        <a:solidFill>
          <a:schemeClr val="accent2">
            <a:hueOff val="2675154"/>
            <a:satOff val="-3337"/>
            <a:lumOff val="7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• «Зарубіжна література. 7–9 класи» для закладів загальної середньої освіти (авт. Волощук Є. В.,  Слободянюк О. М.)</a:t>
          </a:r>
          <a:endParaRPr lang="uk-UA" sz="1100" kern="1200" dirty="0"/>
        </a:p>
      </dsp:txBody>
      <dsp:txXfrm>
        <a:off x="2920824" y="1867707"/>
        <a:ext cx="2655295" cy="1593177"/>
      </dsp:txXfrm>
    </dsp:sp>
    <dsp:sp modelId="{6B507EF5-C146-4827-86F3-9D755288A355}">
      <dsp:nvSpPr>
        <dsp:cNvPr id="0" name=""/>
        <dsp:cNvSpPr/>
      </dsp:nvSpPr>
      <dsp:spPr>
        <a:xfrm>
          <a:off x="5841649" y="1867707"/>
          <a:ext cx="2655295" cy="1593177"/>
        </a:xfrm>
        <a:prstGeom prst="rect">
          <a:avLst/>
        </a:prstGeom>
        <a:solidFill>
          <a:schemeClr val="accent2">
            <a:hueOff val="3343942"/>
            <a:satOff val="-4171"/>
            <a:lumOff val="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«Зарубіжна література. 7–9 класи» для закладів загальної середньої освіти (авт. Снєгірьова В.В.,  Бушакова О.В., Горобченко І.В., Каєнко О.В.)</a:t>
          </a:r>
          <a:endParaRPr lang="uk-UA" sz="1100" kern="1200" dirty="0"/>
        </a:p>
      </dsp:txBody>
      <dsp:txXfrm>
        <a:off x="5841649" y="1867707"/>
        <a:ext cx="2655295" cy="1593177"/>
      </dsp:txXfrm>
    </dsp:sp>
    <dsp:sp modelId="{B43F97BB-FA85-464A-83A9-5503F2025F4C}">
      <dsp:nvSpPr>
        <dsp:cNvPr id="0" name=""/>
        <dsp:cNvSpPr/>
      </dsp:nvSpPr>
      <dsp:spPr>
        <a:xfrm>
          <a:off x="1460412" y="3726413"/>
          <a:ext cx="2655295" cy="1593177"/>
        </a:xfrm>
        <a:prstGeom prst="rect">
          <a:avLst/>
        </a:prstGeom>
        <a:solidFill>
          <a:schemeClr val="accent2">
            <a:hueOff val="4012731"/>
            <a:satOff val="-5005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• «Інтегрований курс літератур (української та зарубіжної). 7-9 класи» для закладів загальної середньої  освіти (автори: Ніколенко О.М., Мацевко-Бекерська Л.В., Качак Т.Б., Богосвятська А.-М.І., Рудніцька  Н.П., Туряниця В.Г.), </a:t>
          </a:r>
          <a:endParaRPr lang="uk-UA" sz="1100" kern="1200" dirty="0"/>
        </a:p>
      </dsp:txBody>
      <dsp:txXfrm>
        <a:off x="1460412" y="3726413"/>
        <a:ext cx="2655295" cy="1593177"/>
      </dsp:txXfrm>
    </dsp:sp>
    <dsp:sp modelId="{E8A84115-D394-472A-BC33-D56A86662733}">
      <dsp:nvSpPr>
        <dsp:cNvPr id="0" name=""/>
        <dsp:cNvSpPr/>
      </dsp:nvSpPr>
      <dsp:spPr>
        <a:xfrm>
          <a:off x="4381236" y="3726413"/>
          <a:ext cx="2655295" cy="1593177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900" kern="1200" dirty="0" smtClean="0"/>
            <a:t>«Інтегрований курс літератур (української та зарубіжної). 7-9 класи» для закладів загальної середньої  освіти (автори: Яценко Т. О., Пахаренко В. І., Тригуб І. А., Слижук О. А., Молодик К. Ю.), • «Інтегрований мовно-літературний курс (українська мова, українська та зарубіжні літератури). 7-9 класи» для закладів загальної середньої освіти (автори Старагіна І. П., Новосьолова В. І., Терещенко В.  М., Романенко Ю. О., Блажко М. Б., Ткач П. Б., Панченков А. О.)</a:t>
          </a:r>
          <a:endParaRPr lang="uk-UA" sz="900" kern="1200" dirty="0"/>
        </a:p>
      </dsp:txBody>
      <dsp:txXfrm>
        <a:off x="4381236" y="3726413"/>
        <a:ext cx="2655295" cy="15931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651A82-D228-432C-8555-1B5D57AF42F1}">
      <dsp:nvSpPr>
        <dsp:cNvPr id="0" name=""/>
        <dsp:cNvSpPr/>
      </dsp:nvSpPr>
      <dsp:spPr>
        <a:xfrm>
          <a:off x="677737" y="0"/>
          <a:ext cx="7681021" cy="5328591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58EFA1-3DD5-4B82-A56C-B13425156E83}">
      <dsp:nvSpPr>
        <dsp:cNvPr id="0" name=""/>
        <dsp:cNvSpPr/>
      </dsp:nvSpPr>
      <dsp:spPr>
        <a:xfrm>
          <a:off x="9707" y="1598577"/>
          <a:ext cx="2908622" cy="213143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1)опис результатів навчання в обсязі не меншому, ніж визначено Державним стандартом та/або відповідною модельною навчальною програмою; </a:t>
          </a:r>
          <a:endParaRPr lang="uk-UA" sz="1800" kern="1200" dirty="0"/>
        </a:p>
      </dsp:txBody>
      <dsp:txXfrm>
        <a:off x="113755" y="1702625"/>
        <a:ext cx="2700526" cy="1923340"/>
      </dsp:txXfrm>
    </dsp:sp>
    <dsp:sp modelId="{83712FD1-D574-4FA9-8B7C-852C9EA7B140}">
      <dsp:nvSpPr>
        <dsp:cNvPr id="0" name=""/>
        <dsp:cNvSpPr/>
      </dsp:nvSpPr>
      <dsp:spPr>
        <a:xfrm>
          <a:off x="3063936" y="1598577"/>
          <a:ext cx="2908622" cy="2131436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2) розподіл навчальних годин на вивчення кожного тематичного блоку з урахуванням очікуваних результатів навчання, визначених навчальною програмою; </a:t>
          </a:r>
          <a:endParaRPr lang="uk-UA" sz="1800" kern="1200" dirty="0"/>
        </a:p>
      </dsp:txBody>
      <dsp:txXfrm>
        <a:off x="3167984" y="1702625"/>
        <a:ext cx="2700526" cy="1923340"/>
      </dsp:txXfrm>
    </dsp:sp>
    <dsp:sp modelId="{D10E62D6-799E-4019-9281-256207832DF8}">
      <dsp:nvSpPr>
        <dsp:cNvPr id="0" name=""/>
        <dsp:cNvSpPr/>
      </dsp:nvSpPr>
      <dsp:spPr>
        <a:xfrm>
          <a:off x="6118166" y="1598577"/>
          <a:ext cx="2908622" cy="2131436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3) опис видів навчальної діяльності.</a:t>
          </a:r>
          <a:endParaRPr lang="uk-UA" sz="1800" kern="1200" dirty="0"/>
        </a:p>
      </dsp:txBody>
      <dsp:txXfrm>
        <a:off x="6222214" y="1702625"/>
        <a:ext cx="2700526" cy="19233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BF7939-2CC4-4252-BD88-4D01D27D8A8A}">
      <dsp:nvSpPr>
        <dsp:cNvPr id="0" name=""/>
        <dsp:cNvSpPr/>
      </dsp:nvSpPr>
      <dsp:spPr>
        <a:xfrm>
          <a:off x="1872208" y="0"/>
          <a:ext cx="5472608" cy="5472608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89039E-36A5-4632-837F-C6EB51D36192}">
      <dsp:nvSpPr>
        <dsp:cNvPr id="0" name=""/>
        <dsp:cNvSpPr/>
      </dsp:nvSpPr>
      <dsp:spPr>
        <a:xfrm>
          <a:off x="2392105" y="519897"/>
          <a:ext cx="2134317" cy="213431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chemeClr val="tx1"/>
              </a:solidFill>
            </a:rPr>
            <a:t>Група 1 (УВ). Взаємодія з іншими особами усно, сприймання і використання інформації для досягнення життєвих цілей у різних комунікативних ситуаціях.</a:t>
          </a:r>
          <a:endParaRPr lang="uk-UA" sz="1100" kern="1200" dirty="0">
            <a:solidFill>
              <a:schemeClr val="tx1"/>
            </a:solidFill>
          </a:endParaRPr>
        </a:p>
      </dsp:txBody>
      <dsp:txXfrm>
        <a:off x="2496294" y="624086"/>
        <a:ext cx="1925939" cy="1925939"/>
      </dsp:txXfrm>
    </dsp:sp>
    <dsp:sp modelId="{CAED40E6-7EF3-45F5-8BDC-1304A2E3053D}">
      <dsp:nvSpPr>
        <dsp:cNvPr id="0" name=""/>
        <dsp:cNvSpPr/>
      </dsp:nvSpPr>
      <dsp:spPr>
        <a:xfrm>
          <a:off x="4690601" y="519897"/>
          <a:ext cx="2134317" cy="2134317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chemeClr val="tx1"/>
              </a:solidFill>
            </a:rPr>
            <a:t>Група 2 (ПТ). Сприйняття, аналіз, інтерпретація, критичне оцінювання інформації в текстах різних видів і використання її для збагачення власного досвіду.</a:t>
          </a:r>
          <a:endParaRPr lang="uk-UA" sz="1100" kern="1200" dirty="0">
            <a:solidFill>
              <a:schemeClr val="tx1"/>
            </a:solidFill>
          </a:endParaRPr>
        </a:p>
      </dsp:txBody>
      <dsp:txXfrm>
        <a:off x="4794790" y="624086"/>
        <a:ext cx="1925939" cy="1925939"/>
      </dsp:txXfrm>
    </dsp:sp>
    <dsp:sp modelId="{CB0FADB2-67BA-479C-86A1-F4DBCFDC2B9F}">
      <dsp:nvSpPr>
        <dsp:cNvPr id="0" name=""/>
        <dsp:cNvSpPr/>
      </dsp:nvSpPr>
      <dsp:spPr>
        <a:xfrm>
          <a:off x="2392105" y="2818393"/>
          <a:ext cx="2134317" cy="2134317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chemeClr val="tx1"/>
              </a:solidFill>
            </a:rPr>
            <a:t>Група 3 (ПВ). Висловлювання думок, почуттів і ставлень, письмова взаємодія з іншими особами, зокрема інтерпретація літературних творів українських і зарубіжних письменників; взаємодія з іншими особами у цифровому середовищі, дотримання норм літературної мови.</a:t>
          </a:r>
          <a:endParaRPr lang="uk-UA" sz="1100" kern="1200" dirty="0">
            <a:solidFill>
              <a:schemeClr val="tx1"/>
            </a:solidFill>
          </a:endParaRPr>
        </a:p>
      </dsp:txBody>
      <dsp:txXfrm>
        <a:off x="2496294" y="2922582"/>
        <a:ext cx="1925939" cy="1925939"/>
      </dsp:txXfrm>
    </dsp:sp>
    <dsp:sp modelId="{F2174B9F-9050-4335-B594-F21D5D150AF2}">
      <dsp:nvSpPr>
        <dsp:cNvPr id="0" name=""/>
        <dsp:cNvSpPr/>
      </dsp:nvSpPr>
      <dsp:spPr>
        <a:xfrm>
          <a:off x="4690601" y="2818393"/>
          <a:ext cx="2134317" cy="2134317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chemeClr val="tx1"/>
              </a:solidFill>
            </a:rPr>
            <a:t>Група 4 (ДМ). Дослідження індивідуального мовлення, використання мови для власної мовної творчості, спостереження за мовними та літературними явищами, проведення їх аналізу.</a:t>
          </a:r>
          <a:endParaRPr lang="uk-UA" sz="1100" kern="1200" dirty="0">
            <a:solidFill>
              <a:schemeClr val="tx1"/>
            </a:solidFill>
          </a:endParaRPr>
        </a:p>
      </dsp:txBody>
      <dsp:txXfrm>
        <a:off x="4794790" y="2922582"/>
        <a:ext cx="1925939" cy="1925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AB16-61EF-41E8-8EFA-DC5303627ED6}" type="datetimeFigureOut">
              <a:rPr lang="uk-UA" smtClean="0"/>
              <a:t>17.09.2024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D8C7-20B6-4353-8C88-4D394E2116E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64280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AB16-61EF-41E8-8EFA-DC5303627ED6}" type="datetimeFigureOut">
              <a:rPr lang="uk-UA" smtClean="0"/>
              <a:t>17.09.2024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D8C7-20B6-4353-8C88-4D394E2116E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6917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AB16-61EF-41E8-8EFA-DC5303627ED6}" type="datetimeFigureOut">
              <a:rPr lang="uk-UA" smtClean="0"/>
              <a:t>17.09.2024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D8C7-20B6-4353-8C88-4D394E2116E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55402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AB16-61EF-41E8-8EFA-DC5303627ED6}" type="datetimeFigureOut">
              <a:rPr lang="uk-UA" smtClean="0"/>
              <a:t>17.09.2024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D8C7-20B6-4353-8C88-4D394E2116E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04610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AB16-61EF-41E8-8EFA-DC5303627ED6}" type="datetimeFigureOut">
              <a:rPr lang="uk-UA" smtClean="0"/>
              <a:t>17.09.2024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D8C7-20B6-4353-8C88-4D394E2116E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90441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AB16-61EF-41E8-8EFA-DC5303627ED6}" type="datetimeFigureOut">
              <a:rPr lang="uk-UA" smtClean="0"/>
              <a:t>17.09.2024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D8C7-20B6-4353-8C88-4D394E2116E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03480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AB16-61EF-41E8-8EFA-DC5303627ED6}" type="datetimeFigureOut">
              <a:rPr lang="uk-UA" smtClean="0"/>
              <a:t>17.09.2024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D8C7-20B6-4353-8C88-4D394E2116E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34908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AB16-61EF-41E8-8EFA-DC5303627ED6}" type="datetimeFigureOut">
              <a:rPr lang="uk-UA" smtClean="0"/>
              <a:t>17.09.2024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D8C7-20B6-4353-8C88-4D394E2116E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3175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AB16-61EF-41E8-8EFA-DC5303627ED6}" type="datetimeFigureOut">
              <a:rPr lang="uk-UA" smtClean="0"/>
              <a:t>17.09.2024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D8C7-20B6-4353-8C88-4D394E2116E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002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AB16-61EF-41E8-8EFA-DC5303627ED6}" type="datetimeFigureOut">
              <a:rPr lang="uk-UA" smtClean="0"/>
              <a:t>17.09.2024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D8C7-20B6-4353-8C88-4D394E2116E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49700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AB16-61EF-41E8-8EFA-DC5303627ED6}" type="datetimeFigureOut">
              <a:rPr lang="uk-UA" smtClean="0"/>
              <a:t>17.09.2024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D8C7-20B6-4353-8C88-4D394E2116E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67486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1AB16-61EF-41E8-8EFA-DC5303627ED6}" type="datetimeFigureOut">
              <a:rPr lang="uk-UA" smtClean="0"/>
              <a:t>17.09.2024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5D8C7-20B6-4353-8C88-4D394E2116E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3414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on.gov.ua/osvita-2/zagalna-serednya-osvita/osvitni-programi/modelni-navchalni-programi-dlya-5-9-klasiv-novoi-ukrainskoi-shkoli-zaprovadzhuyutsya-poetapno-z-2022-roku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on.gov.ua/osvita-2/zagalna-serednya-osvita/osvitni-programi/navchalni-programi-dlya-10-11-klasiv" TargetMode="External"/><Relationship Id="rId4" Type="http://schemas.openxmlformats.org/officeDocument/2006/relationships/hyperlink" Target="https://mon.gov.ua/osvita-2/zagalna-serednya-osvita/osvitni-programi/navchalni-programi-dlya-6-9-klasi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package" Target="../embeddings/_________Microsoft_Word1.docx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ms.e-school.net.ua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Виклики та перспективи </a:t>
            </a:r>
            <a:br>
              <a:rPr lang="ru-RU" dirty="0" smtClean="0"/>
            </a:br>
            <a:r>
              <a:rPr lang="ru-RU" dirty="0" smtClean="0"/>
              <a:t>для вчителя-словесника </a:t>
            </a:r>
            <a:br>
              <a:rPr lang="ru-RU" dirty="0" smtClean="0"/>
            </a:br>
            <a:r>
              <a:rPr lang="ru-RU" dirty="0" smtClean="0"/>
              <a:t>у 2024/2025 н.р.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0276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-675456"/>
            <a:ext cx="12529391" cy="788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922114"/>
          </a:xfrm>
        </p:spPr>
        <p:txBody>
          <a:bodyPr/>
          <a:lstStyle/>
          <a:p>
            <a:r>
              <a:rPr lang="uk-UA" dirty="0" smtClean="0"/>
              <a:t>Модифіковані програми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uk-UA" dirty="0"/>
              <a:t>Наказ МОН від 16.05.2024 № 701 «Про затвердження</a:t>
            </a:r>
          </a:p>
          <a:p>
            <a:pPr marL="0" indent="0" algn="just">
              <a:buNone/>
            </a:pPr>
            <a:r>
              <a:rPr lang="uk-UA" dirty="0"/>
              <a:t>Рекомендацій щодо використання модифікованих програм з української </a:t>
            </a:r>
            <a:r>
              <a:rPr lang="uk-UA" dirty="0" smtClean="0"/>
              <a:t>мови, української </a:t>
            </a:r>
            <a:r>
              <a:rPr lang="uk-UA" dirty="0"/>
              <a:t>літератури, історії України, географії для закладів загальної</a:t>
            </a:r>
          </a:p>
          <a:p>
            <a:pPr marL="0" indent="0" algn="just">
              <a:buNone/>
            </a:pPr>
            <a:r>
              <a:rPr lang="uk-UA" dirty="0"/>
              <a:t>середньої освіти» розміщений на офіційному сайті МОН за покликанням:</a:t>
            </a:r>
          </a:p>
          <a:p>
            <a:pPr marL="0" indent="0">
              <a:buNone/>
            </a:pPr>
            <a:r>
              <a:rPr lang="en-US" i="1" dirty="0"/>
              <a:t>https://mon.gov.ua/npa/pro-zatverdzhennia-rekomendatsii-shchodo-vykorystanniamodyfikovanykh-prohram-z-ukrainskoi-movy-ukrainskoi-literatury-istorii-ukrainyheohrafii-dlia-zakladiv-zahalnoi-serednoi-osvity. </a:t>
            </a:r>
            <a:endParaRPr lang="uk-UA" i="1" dirty="0"/>
          </a:p>
        </p:txBody>
      </p:sp>
    </p:spTree>
    <p:extLst>
      <p:ext uri="{BB962C8B-B14F-4D97-AF65-F5344CB8AC3E}">
        <p14:creationId xmlns:p14="http://schemas.microsoft.com/office/powerpoint/2010/main" val="127941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975" y="-514350"/>
            <a:ext cx="10521950" cy="788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850106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Програми розміщені на офіційному вебсайті МОН за покликанням: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hlinkClick r:id="rId3"/>
              </a:rPr>
              <a:t>https</a:t>
            </a:r>
            <a:r>
              <a:rPr lang="ru-RU" dirty="0">
                <a:hlinkClick r:id="rId3"/>
              </a:rPr>
              <a:t>://</a:t>
            </a:r>
            <a:r>
              <a:rPr lang="ru-RU" dirty="0" smtClean="0">
                <a:hlinkClick r:id="rId3"/>
              </a:rPr>
              <a:t>mon.gov.ua/osvita-2/zagalna-serednya-osvita/osvitni-programi/modelni-navchalni-programi-dlya-5-9-klasiv-novoi-ukrainskoi-shkoli-zaprovadzhuyutsya-poetapno-z-2022-roku</a:t>
            </a:r>
            <a:endParaRPr lang="ru-RU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mon.gov.ua/osvita-2/zagalna-serednya-osvita/osvitni-programi/navchalni-programi-dlya-6-9-klasiv</a:t>
            </a:r>
            <a:r>
              <a:rPr lang="en-US" dirty="0" smtClean="0"/>
              <a:t>)</a:t>
            </a:r>
            <a:endParaRPr lang="uk-UA" dirty="0" smtClean="0"/>
          </a:p>
          <a:p>
            <a:r>
              <a:rPr lang="en-US" dirty="0">
                <a:hlinkClick r:id="rId5"/>
              </a:rPr>
              <a:t>https://mon.gov.ua/osvita-2/zagalna-serednya-osvita/osvitni-programi/navchalni-programi-dlya-10-11-klasiv</a:t>
            </a:r>
            <a:r>
              <a:rPr lang="en-US" dirty="0" smtClean="0"/>
              <a:t>).</a:t>
            </a:r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5888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975" y="-514350"/>
            <a:ext cx="10521950" cy="788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848872" cy="63408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Оцінювання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852935"/>
            <a:ext cx="7848872" cy="2880321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uk-UA" dirty="0"/>
              <a:t>Формувальне оцінювання, або оцінювання в процесі навчання, передбачає </a:t>
            </a:r>
            <a:r>
              <a:rPr lang="uk-UA" dirty="0" smtClean="0"/>
              <a:t>використання  </a:t>
            </a:r>
            <a:r>
              <a:rPr lang="uk-UA" dirty="0"/>
              <a:t>різних  форм  (самооцінювання,  взаємооцінювання  (оцінювання </a:t>
            </a:r>
          </a:p>
          <a:p>
            <a:pPr marL="0" indent="0" algn="just">
              <a:buNone/>
            </a:pPr>
            <a:r>
              <a:rPr lang="uk-UA" dirty="0"/>
              <a:t>роботи  в  групах  /  парах,  під  час  захисту  проєктів),  оцінювання  вчителем  / </a:t>
            </a:r>
            <a:r>
              <a:rPr lang="uk-UA" dirty="0" smtClean="0"/>
              <a:t>учителькою  з використанням  </a:t>
            </a:r>
            <a:r>
              <a:rPr lang="uk-UA" dirty="0"/>
              <a:t>карток,  піктограм,  вікторин,  інтелект-карт, </a:t>
            </a:r>
            <a:r>
              <a:rPr lang="uk-UA" dirty="0" smtClean="0"/>
              <a:t>шкалювання  </a:t>
            </a:r>
            <a:r>
              <a:rPr lang="uk-UA" dirty="0"/>
              <a:t>тощо),  що  спрямовують  на відстеження  особистісного  розвитку </a:t>
            </a:r>
            <a:r>
              <a:rPr lang="uk-UA" dirty="0" smtClean="0"/>
              <a:t>учнівства</a:t>
            </a:r>
            <a:r>
              <a:rPr lang="uk-UA" dirty="0"/>
              <a:t>. 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Окремі  </a:t>
            </a:r>
            <a:r>
              <a:rPr lang="uk-UA" dirty="0"/>
              <a:t>завдання  для  формувального  оцінювання  можуть  бути </a:t>
            </a:r>
            <a:r>
              <a:rPr lang="uk-UA" dirty="0" smtClean="0"/>
              <a:t> диференційованими</a:t>
            </a:r>
            <a:r>
              <a:rPr lang="uk-UA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323" y="332656"/>
            <a:ext cx="7035394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7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9304" y="-515454"/>
            <a:ext cx="10522608" cy="788890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363272" cy="5361459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uk-UA" dirty="0"/>
              <a:t>Зазначаємо,  що </a:t>
            </a:r>
            <a:r>
              <a:rPr lang="uk-UA" b="1" dirty="0"/>
              <a:t>тематичне  оцінювання  не  є  обов’язковим</a:t>
            </a:r>
            <a:r>
              <a:rPr lang="uk-UA" dirty="0"/>
              <a:t>. Його  можна </a:t>
            </a:r>
          </a:p>
          <a:p>
            <a:pPr marL="0" indent="0" algn="just">
              <a:buNone/>
            </a:pPr>
            <a:r>
              <a:rPr lang="uk-UA" dirty="0"/>
              <a:t>проводити  (за  потреби)  для  отримання  інформації  про  рівень  досягнень </a:t>
            </a:r>
          </a:p>
          <a:p>
            <a:pPr marL="0" indent="0" algn="just">
              <a:buNone/>
            </a:pPr>
            <a:r>
              <a:rPr lang="uk-UA" dirty="0"/>
              <a:t>очікуваних результатів учнівства з певної теми, розділу і використовувати для </a:t>
            </a:r>
          </a:p>
          <a:p>
            <a:pPr marL="0" indent="0" algn="just">
              <a:buNone/>
            </a:pPr>
            <a:r>
              <a:rPr lang="uk-UA" dirty="0"/>
              <a:t>коригування освітнього процесу.</a:t>
            </a:r>
          </a:p>
          <a:p>
            <a:pPr marL="0" indent="0" algn="just">
              <a:buNone/>
            </a:pPr>
            <a:r>
              <a:rPr lang="uk-UA" b="1" dirty="0"/>
              <a:t>Підсумкове  оцінювання  </a:t>
            </a:r>
            <a:r>
              <a:rPr lang="uk-UA" dirty="0"/>
              <a:t>має  на  меті оцінити  досягнення  очікуваних </a:t>
            </a:r>
          </a:p>
          <a:p>
            <a:pPr marL="0" indent="0" algn="just">
              <a:buNone/>
            </a:pPr>
            <a:r>
              <a:rPr lang="uk-UA" dirty="0"/>
              <a:t>результатів навчання. </a:t>
            </a:r>
            <a:r>
              <a:rPr lang="uk-UA" b="1" dirty="0"/>
              <a:t>Здійснюють його періодично</a:t>
            </a:r>
            <a:r>
              <a:rPr lang="uk-UA" dirty="0"/>
              <a:t>. </a:t>
            </a:r>
            <a:r>
              <a:rPr lang="uk-UA" b="1" dirty="0"/>
              <a:t>Кількість підсумкових робіт </a:t>
            </a:r>
          </a:p>
          <a:p>
            <a:pPr marL="0" indent="0" algn="just">
              <a:buNone/>
            </a:pPr>
            <a:r>
              <a:rPr lang="uk-UA" b="1" dirty="0"/>
              <a:t>встановлює  вчитель  /  учителька  самостійно</a:t>
            </a:r>
            <a:r>
              <a:rPr lang="uk-UA" dirty="0"/>
              <a:t>. Підсумкові  роботи  можуть </a:t>
            </a:r>
          </a:p>
          <a:p>
            <a:pPr marL="0" indent="0" algn="just">
              <a:buNone/>
            </a:pPr>
            <a:r>
              <a:rPr lang="uk-UA" dirty="0"/>
              <a:t>охоплювати  один,  декілька  або  всі  групи  результатів  мовно-літературної </a:t>
            </a:r>
          </a:p>
          <a:p>
            <a:pPr marL="0" indent="0" algn="just">
              <a:buNone/>
            </a:pPr>
            <a:r>
              <a:rPr lang="uk-UA" dirty="0"/>
              <a:t>освітньої галузі, визначених у Державному стандарті базової середньої освіти.</a:t>
            </a:r>
          </a:p>
          <a:p>
            <a:pPr marL="0" indent="0" algn="just">
              <a:buNone/>
            </a:pPr>
            <a:r>
              <a:rPr lang="uk-UA" b="1" dirty="0"/>
              <a:t>Під  час  підсумкового  оцінювання  за  семестр  учитель  /  учителька  може </a:t>
            </a:r>
          </a:p>
          <a:p>
            <a:pPr marL="0" indent="0" algn="just">
              <a:buNone/>
            </a:pPr>
            <a:r>
              <a:rPr lang="uk-UA" b="1" dirty="0"/>
              <a:t>провести  комплексну  підсумкову  роботу (КПР)  </a:t>
            </a:r>
            <a:r>
              <a:rPr lang="uk-UA" dirty="0"/>
              <a:t>або  запропонувати  учням </a:t>
            </a:r>
          </a:p>
          <a:p>
            <a:pPr marL="0" indent="0" algn="just">
              <a:buNone/>
            </a:pPr>
            <a:r>
              <a:rPr lang="uk-UA" b="1" dirty="0"/>
              <a:t>виконати  окремі  підсумкові  роботи  для  кожної  групи  результаті  (ГР  1,  ГР  2, </a:t>
            </a:r>
          </a:p>
          <a:p>
            <a:pPr marL="0" indent="0" algn="just">
              <a:buNone/>
            </a:pPr>
            <a:r>
              <a:rPr lang="uk-UA" b="1" dirty="0"/>
              <a:t>ГР 3, ГР 4), </a:t>
            </a:r>
            <a:r>
              <a:rPr lang="uk-UA" dirty="0"/>
              <a:t>або поєднати в такій роботі завдання для декількох груп результатів, </a:t>
            </a:r>
          </a:p>
          <a:p>
            <a:pPr marL="0" indent="0" algn="just">
              <a:buNone/>
            </a:pPr>
            <a:r>
              <a:rPr lang="uk-UA" dirty="0"/>
              <a:t>використовуючи запропоновані скорочення для записів у класному журналі. </a:t>
            </a:r>
          </a:p>
          <a:p>
            <a:pPr marL="0" indent="0" algn="just">
              <a:buNone/>
            </a:pPr>
            <a:r>
              <a:rPr lang="uk-UA" dirty="0"/>
              <a:t>Для  оцінювання  комплексної  підсумкової  роботи  (КПР)  можна  зазначати </a:t>
            </a:r>
          </a:p>
          <a:p>
            <a:pPr marL="0" indent="0" algn="just">
              <a:buNone/>
            </a:pPr>
            <a:r>
              <a:rPr lang="uk-UA" dirty="0"/>
              <a:t>середню  арифметичну  оцінку  з  урахуванням  динаміки  навчальних  досягнень </a:t>
            </a:r>
          </a:p>
          <a:p>
            <a:pPr marL="0" indent="0" algn="just">
              <a:buNone/>
            </a:pPr>
            <a:r>
              <a:rPr lang="uk-UA" dirty="0"/>
              <a:t>учнівства  або  педагогічною  радою  закладу  освіти  затвердити  свою  шкалу </a:t>
            </a:r>
          </a:p>
          <a:p>
            <a:pPr marL="0" indent="0" algn="just">
              <a:buNone/>
            </a:pPr>
            <a:r>
              <a:rPr lang="uk-UA" dirty="0"/>
              <a:t>оцінювання цього виду роботи. </a:t>
            </a:r>
          </a:p>
        </p:txBody>
      </p:sp>
    </p:spTree>
    <p:extLst>
      <p:ext uri="{BB962C8B-B14F-4D97-AF65-F5344CB8AC3E}">
        <p14:creationId xmlns:p14="http://schemas.microsoft.com/office/powerpoint/2010/main" val="13209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276" y="-514350"/>
            <a:ext cx="14473187" cy="788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859216" cy="64807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Оцінювання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573016"/>
            <a:ext cx="8219256" cy="3284984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uk-UA" dirty="0"/>
              <a:t>Наказом МОН України </a:t>
            </a:r>
            <a:r>
              <a:rPr lang="en-US" dirty="0"/>
              <a:t>No1093 </a:t>
            </a:r>
            <a:r>
              <a:rPr lang="uk-UA" dirty="0"/>
              <a:t>від 02.08.2024 р. «Про </a:t>
            </a:r>
            <a:r>
              <a:rPr lang="uk-UA" dirty="0" smtClean="0"/>
              <a:t>затвердження рекомендацій щодо оцінювання </a:t>
            </a:r>
            <a:r>
              <a:rPr lang="uk-UA" dirty="0"/>
              <a:t>результатів навчання» зазначено, що «для формування висновків щодо рівня </a:t>
            </a:r>
            <a:r>
              <a:rPr lang="uk-UA" dirty="0" smtClean="0"/>
              <a:t>досягнення обов’язкових </a:t>
            </a:r>
            <a:r>
              <a:rPr lang="uk-UA" dirty="0"/>
              <a:t>результатів навчання за семестр учитель / учителька може запропонувати учнівству: </a:t>
            </a:r>
            <a:endParaRPr lang="uk-UA" dirty="0" smtClean="0"/>
          </a:p>
          <a:p>
            <a:pPr marL="0" indent="0" algn="just">
              <a:buNone/>
            </a:pPr>
            <a:r>
              <a:rPr lang="uk-UA" dirty="0" smtClean="0"/>
              <a:t>1)виконати </a:t>
            </a:r>
            <a:r>
              <a:rPr lang="uk-UA" dirty="0"/>
              <a:t>комплексну підсумкову роботу, завдання якої дозволяють установити результати </a:t>
            </a:r>
            <a:r>
              <a:rPr lang="uk-UA" dirty="0" smtClean="0"/>
              <a:t>навчання за </a:t>
            </a:r>
            <a:r>
              <a:rPr lang="uk-UA" dirty="0"/>
              <a:t>всіма групами результатів, визначеними в Критеріях оцінювання за освітніми галузями; </a:t>
            </a:r>
            <a:endParaRPr lang="uk-UA" dirty="0" smtClean="0"/>
          </a:p>
          <a:p>
            <a:pPr marL="0" indent="0" algn="just">
              <a:buNone/>
            </a:pPr>
            <a:r>
              <a:rPr lang="uk-UA" dirty="0" smtClean="0"/>
              <a:t>2</a:t>
            </a:r>
            <a:r>
              <a:rPr lang="uk-UA" dirty="0"/>
              <a:t>) </a:t>
            </a:r>
            <a:r>
              <a:rPr lang="uk-UA" dirty="0" smtClean="0"/>
              <a:t>виконати окремі </a:t>
            </a:r>
            <a:r>
              <a:rPr lang="uk-UA" dirty="0"/>
              <a:t>підсумкові роботи для кожної групи результатів, визначеної в Критеріях оцінювання </a:t>
            </a:r>
            <a:r>
              <a:rPr lang="uk-UA" dirty="0" smtClean="0"/>
              <a:t>за освітніми </a:t>
            </a:r>
            <a:r>
              <a:rPr lang="uk-UA" dirty="0"/>
              <a:t>галузями».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14" y="692696"/>
            <a:ext cx="69865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26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0"/>
            <a:ext cx="17893777" cy="814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Групи результатів</a:t>
            </a:r>
            <a:endParaRPr lang="uk-UA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6393258"/>
              </p:ext>
            </p:extLst>
          </p:nvPr>
        </p:nvGraphicFramePr>
        <p:xfrm>
          <a:off x="179512" y="692696"/>
          <a:ext cx="921702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39552" y="5949281"/>
            <a:ext cx="81369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  <a:p>
            <a:r>
              <a:rPr lang="en-US" sz="2400" dirty="0" smtClean="0"/>
              <a:t>https</a:t>
            </a:r>
            <a:r>
              <a:rPr lang="en-US" sz="2400" dirty="0"/>
              <a:t>://osvita.ua/doc/files/news/927/92715/Kriteriyi_ukr.pdf</a:t>
            </a:r>
          </a:p>
        </p:txBody>
      </p:sp>
    </p:spTree>
    <p:extLst>
      <p:ext uri="{BB962C8B-B14F-4D97-AF65-F5344CB8AC3E}">
        <p14:creationId xmlns:p14="http://schemas.microsoft.com/office/powerpoint/2010/main" val="389744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9160" y="-1395536"/>
            <a:ext cx="17892713" cy="815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Орієнтир </a:t>
            </a:r>
            <a:r>
              <a:rPr lang="ru-RU" sz="2800" b="1" dirty="0"/>
              <a:t>щодо завдань за групами результатів для мовно-літературної галузі </a:t>
            </a:r>
            <a:endParaRPr lang="uk-UA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/>
              <a:t>1. Усно взаємодіє: аудіювання; усний переказ; усний твір; діалог або інші види діяльності на розсуд  учителя. </a:t>
            </a:r>
          </a:p>
          <a:p>
            <a:pPr marL="0" indent="0">
              <a:buNone/>
            </a:pPr>
            <a:r>
              <a:rPr lang="uk-UA" sz="2400" dirty="0"/>
              <a:t>2. Працює з текстом: читання мовчки / вголос або інші види діяльності на розсуд учителя. </a:t>
            </a:r>
            <a:endParaRPr lang="uk-UA" sz="2400" dirty="0" smtClean="0"/>
          </a:p>
          <a:p>
            <a:pPr marL="0" indent="0">
              <a:buNone/>
            </a:pPr>
            <a:r>
              <a:rPr lang="uk-UA" sz="2400" dirty="0" smtClean="0"/>
              <a:t>3</a:t>
            </a:r>
            <a:r>
              <a:rPr lang="uk-UA" sz="2400" dirty="0"/>
              <a:t>. Письмово взаємодіє: переказ; твір; есе або інші види діяльності на розсуд учителя. </a:t>
            </a:r>
            <a:endParaRPr lang="uk-UA" sz="2400" dirty="0" smtClean="0"/>
          </a:p>
          <a:p>
            <a:pPr marL="0" indent="0">
              <a:buNone/>
            </a:pPr>
            <a:r>
              <a:rPr lang="uk-UA" sz="2400" dirty="0" smtClean="0"/>
              <a:t>4</a:t>
            </a:r>
            <a:r>
              <a:rPr lang="uk-UA" sz="2400" dirty="0"/>
              <a:t>. Досліджує мовлення: контрольна робота з </a:t>
            </a:r>
            <a:r>
              <a:rPr lang="uk-UA" sz="2400" dirty="0" smtClean="0"/>
              <a:t>мовної/літературної  </a:t>
            </a:r>
            <a:r>
              <a:rPr lang="uk-UA" sz="2400" dirty="0"/>
              <a:t>теми (тести / завдання або інші види діяльності  на розсуд </a:t>
            </a:r>
            <a:r>
              <a:rPr lang="uk-UA" sz="2400" dirty="0" smtClean="0"/>
              <a:t>учителя).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60204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3563" y="-1316261"/>
            <a:ext cx="17892713" cy="815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Варіант 1 : </a:t>
            </a:r>
            <a:r>
              <a:rPr lang="ru-RU" sz="3200" dirty="0"/>
              <a:t>виконання комплексної підсумкової роботи за певною темою </a:t>
            </a:r>
            <a:endParaRPr lang="uk-UA" sz="3200" dirty="0"/>
          </a:p>
        </p:txBody>
      </p:sp>
      <p:pic>
        <p:nvPicPr>
          <p:cNvPr id="1127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68760"/>
            <a:ext cx="9828585" cy="356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39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3563" y="-646113"/>
            <a:ext cx="17892713" cy="815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100" dirty="0" smtClean="0"/>
              <a:t>Варіант 2: </a:t>
            </a:r>
            <a:r>
              <a:rPr lang="ru-RU" sz="3100" dirty="0"/>
              <a:t>виконання комплексної підсумкової роботи в кінці семестру 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3694657"/>
              </p:ext>
            </p:extLst>
          </p:nvPr>
        </p:nvGraphicFramePr>
        <p:xfrm>
          <a:off x="467542" y="1772815"/>
          <a:ext cx="8208912" cy="3744416"/>
        </p:xfrm>
        <a:graphic>
          <a:graphicData uri="http://schemas.openxmlformats.org/drawingml/2006/table">
            <a:tbl>
              <a:tblPr/>
              <a:tblGrid>
                <a:gridCol w="486282"/>
                <a:gridCol w="1319910"/>
                <a:gridCol w="474704"/>
                <a:gridCol w="439970"/>
                <a:gridCol w="405235"/>
                <a:gridCol w="405235"/>
                <a:gridCol w="451549"/>
                <a:gridCol w="416814"/>
                <a:gridCol w="393658"/>
                <a:gridCol w="416814"/>
                <a:gridCol w="439970"/>
                <a:gridCol w="474704"/>
                <a:gridCol w="474704"/>
                <a:gridCol w="474704"/>
                <a:gridCol w="474704"/>
                <a:gridCol w="659955"/>
              </a:tblGrid>
              <a:tr h="493907">
                <a:tc rowSpan="2">
                  <a:txBody>
                    <a:bodyPr/>
                    <a:lstStyle/>
                    <a:p>
                      <a:pPr marL="72441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412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Число / місяць </a:t>
                      </a:r>
                      <a:endParaRPr lang="ru-RU" dirty="0">
                        <a:effectLst/>
                      </a:endParaRPr>
                    </a:p>
                    <a:p>
                      <a:pPr marL="71831" marR="43688" indent="162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Прізвище та ім'я учня  \ учениці</a:t>
                      </a:r>
                      <a:endParaRPr lang="ru-RU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406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09 </a:t>
                      </a:r>
                      <a:endParaRPr lang="uk-UA" dirty="0">
                        <a:effectLst/>
                      </a:endParaRPr>
                    </a:p>
                    <a:p>
                      <a:pPr marL="7090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marL="7406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8295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17 </a:t>
                      </a:r>
                      <a:endParaRPr lang="uk-UA" dirty="0">
                        <a:effectLst/>
                      </a:endParaRPr>
                    </a:p>
                    <a:p>
                      <a:pPr marL="7090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marL="7406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41161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27 </a:t>
                      </a:r>
                      <a:endParaRPr lang="uk-UA" dirty="0">
                        <a:effectLst/>
                      </a:endParaRPr>
                    </a:p>
                    <a:p>
                      <a:pPr marL="3737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marL="40538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99009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34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Зоши</a:t>
                      </a: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8295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15 </a:t>
                      </a:r>
                      <a:endParaRPr lang="uk-UA" dirty="0">
                        <a:effectLst/>
                      </a:endParaRPr>
                    </a:p>
                    <a:p>
                      <a:pPr marL="7090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marL="8295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4689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20 </a:t>
                      </a:r>
                      <a:endParaRPr lang="uk-UA" dirty="0">
                        <a:effectLst/>
                      </a:endParaRPr>
                    </a:p>
                    <a:p>
                      <a:pPr marL="7090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marL="8295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99009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34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Зоши</a:t>
                      </a: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406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05 </a:t>
                      </a:r>
                      <a:endParaRPr lang="uk-UA" dirty="0">
                        <a:effectLst/>
                      </a:endParaRPr>
                    </a:p>
                    <a:p>
                      <a:pPr marL="7090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marL="8295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……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…….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R="622922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22/12 </a:t>
                      </a:r>
                      <a:endParaRPr lang="uk-UA" dirty="0">
                        <a:effectLst/>
                      </a:endParaRPr>
                    </a:p>
                    <a:p>
                      <a:pPr marR="632765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КПР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0054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340" b="1" i="0" u="none" strike="noStrike" baseline="-25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І семест</a:t>
                      </a:r>
                      <a:r>
                        <a:rPr lang="uk-UA" sz="804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р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15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542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УВ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66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ПТ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66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ПВ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152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ДМ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896785">
                <a:tc>
                  <a:txBody>
                    <a:bodyPr/>
                    <a:lstStyle/>
                    <a:p>
                      <a:pPr marL="8295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867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.. Богдан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867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6785">
                <a:tc>
                  <a:txBody>
                    <a:bodyPr/>
                    <a:lstStyle/>
                    <a:p>
                      <a:pPr marL="74689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867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..Вікторія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18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66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867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6785">
                <a:tc>
                  <a:txBody>
                    <a:bodyPr/>
                    <a:lstStyle/>
                    <a:p>
                      <a:pPr marL="7601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867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..Діана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867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867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66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95388" y="2452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5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5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04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3563" y="-646113"/>
            <a:ext cx="17892713" cy="815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uk-UA" sz="3100" dirty="0"/>
              <a:t>Варіант 3: виконання окремих підсумкових робіт для кожної групи результатів після кожної  вивченої теми 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973575"/>
              </p:ext>
            </p:extLst>
          </p:nvPr>
        </p:nvGraphicFramePr>
        <p:xfrm>
          <a:off x="539552" y="1484784"/>
          <a:ext cx="8213840" cy="4384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name="Документ" r:id="rId5" imgW="6518646" imgH="3479525" progId="Word.Document.12">
                  <p:embed/>
                </p:oleObj>
              </mc:Choice>
              <mc:Fallback>
                <p:oleObj name="Документ" r:id="rId5" imgW="6518646" imgH="347952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9552" y="1484784"/>
                        <a:ext cx="8213840" cy="43849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476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0"/>
            <a:ext cx="10515909" cy="788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uk-UA" dirty="0" smtClean="0"/>
              <a:t>План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19200"/>
            <a:ext cx="2386608" cy="46580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ru-RU" b="1" dirty="0"/>
              <a:t>1. Інструктивно-методичні рекомендації щодо викладання навчальних </a:t>
            </a:r>
            <a:r>
              <a:rPr lang="ru-RU" b="1" dirty="0" smtClean="0"/>
              <a:t>предметів мовно-літературної </a:t>
            </a:r>
            <a:r>
              <a:rPr lang="ru-RU" b="1" dirty="0"/>
              <a:t>освітньої галузі 2023/2024 навчальному році.</a:t>
            </a:r>
            <a:endParaRPr lang="uk-UA" b="1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096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62000" y="76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1440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0668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219200" y="121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371600" y="137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52400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31840" y="2060848"/>
            <a:ext cx="26593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2. Організація ефективного онлайн-навчання: методи, прийоми, інструменти</a:t>
            </a:r>
            <a:endParaRPr lang="uk-UA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988841"/>
            <a:ext cx="2805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3. Фахові конкурси для вчителів, сертифікація як нові можливості та перспективи.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99316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3563" y="-646113"/>
            <a:ext cx="17892713" cy="815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Варіант 4: виконання окремих підсумкових робіт для кожної групи результатів у кінці семестру </a:t>
            </a:r>
            <a:endParaRPr lang="uk-UA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1412754"/>
              </p:ext>
            </p:extLst>
          </p:nvPr>
        </p:nvGraphicFramePr>
        <p:xfrm>
          <a:off x="683567" y="1628800"/>
          <a:ext cx="7992888" cy="4032447"/>
        </p:xfrm>
        <a:graphic>
          <a:graphicData uri="http://schemas.openxmlformats.org/drawingml/2006/table">
            <a:tbl>
              <a:tblPr/>
              <a:tblGrid>
                <a:gridCol w="378430"/>
                <a:gridCol w="905937"/>
                <a:gridCol w="424299"/>
                <a:gridCol w="401365"/>
                <a:gridCol w="366961"/>
                <a:gridCol w="344027"/>
                <a:gridCol w="435768"/>
                <a:gridCol w="458702"/>
                <a:gridCol w="458702"/>
                <a:gridCol w="309624"/>
                <a:gridCol w="321092"/>
                <a:gridCol w="355494"/>
                <a:gridCol w="470170"/>
                <a:gridCol w="470170"/>
                <a:gridCol w="470170"/>
                <a:gridCol w="470170"/>
                <a:gridCol w="470170"/>
                <a:gridCol w="481637"/>
              </a:tblGrid>
              <a:tr h="1203531">
                <a:tc>
                  <a:txBody>
                    <a:bodyPr/>
                    <a:lstStyle/>
                    <a:p>
                      <a:pPr marL="72441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412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Число /  </a:t>
                      </a:r>
                      <a:endParaRPr lang="ru-RU" dirty="0">
                        <a:effectLst/>
                      </a:endParaRPr>
                    </a:p>
                    <a:p>
                      <a:pPr marL="7386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місяць </a:t>
                      </a:r>
                      <a:endParaRPr lang="ru-RU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Прізвище та  </a:t>
                      </a:r>
                      <a:endParaRPr lang="ru-RU" dirty="0">
                        <a:effectLst/>
                      </a:endParaRPr>
                    </a:p>
                    <a:p>
                      <a:pPr marL="74587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ім'я учня \ </a:t>
                      </a:r>
                      <a:endParaRPr lang="ru-RU" dirty="0">
                        <a:effectLst/>
                      </a:endParaRPr>
                    </a:p>
                    <a:p>
                      <a:pPr marL="72238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учениці</a:t>
                      </a:r>
                      <a:endParaRPr lang="ru-RU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06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09 </a:t>
                      </a:r>
                      <a:endParaRPr lang="uk-UA" dirty="0">
                        <a:effectLst/>
                      </a:endParaRPr>
                    </a:p>
                    <a:p>
                      <a:pPr marL="7090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marL="7406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95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17 </a:t>
                      </a:r>
                      <a:endParaRPr lang="uk-UA" dirty="0">
                        <a:effectLst/>
                      </a:endParaRPr>
                    </a:p>
                    <a:p>
                      <a:pPr marL="7090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marL="7406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542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27 </a:t>
                      </a:r>
                      <a:endParaRPr lang="uk-UA" dirty="0">
                        <a:effectLst/>
                      </a:endParaRPr>
                    </a:p>
                    <a:p>
                      <a:pPr marL="37757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marL="40919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34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Зоши</a:t>
                      </a: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952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11 </a:t>
                      </a:r>
                      <a:endParaRPr lang="uk-UA" dirty="0">
                        <a:effectLst/>
                      </a:endParaRPr>
                    </a:p>
                    <a:p>
                      <a:pPr marL="389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marL="50952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95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15 </a:t>
                      </a:r>
                      <a:endParaRPr lang="uk-UA" dirty="0">
                        <a:effectLst/>
                      </a:endParaRPr>
                    </a:p>
                    <a:p>
                      <a:pPr marL="7090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marL="8295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689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20 </a:t>
                      </a:r>
                      <a:endParaRPr lang="uk-UA" dirty="0">
                        <a:effectLst/>
                      </a:endParaRPr>
                    </a:p>
                    <a:p>
                      <a:pPr marL="7090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marL="50952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34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Зоши</a:t>
                      </a: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05 </a:t>
                      </a:r>
                      <a:endParaRPr lang="uk-UA" dirty="0">
                        <a:effectLst/>
                      </a:endParaRPr>
                    </a:p>
                    <a:p>
                      <a:pPr marL="7090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marL="50952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062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07 </a:t>
                      </a:r>
                      <a:endParaRPr lang="uk-UA" dirty="0">
                        <a:effectLst/>
                      </a:endParaRPr>
                    </a:p>
                    <a:p>
                      <a:pPr marL="389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marL="50952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………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……… </a:t>
                      </a:r>
                      <a:endParaRPr lang="uk-UA" dirty="0">
                        <a:effectLst/>
                      </a:endParaRPr>
                    </a:p>
                    <a:p>
                      <a:pPr marL="5105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…….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4206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marR="124206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898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УВ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4206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marR="124206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898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ПТ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4206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18 </a:t>
                      </a:r>
                      <a:endParaRPr lang="uk-UA" dirty="0">
                        <a:effectLst/>
                      </a:endParaRPr>
                    </a:p>
                    <a:p>
                      <a:pPr marR="136004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  </a:t>
                      </a:r>
                      <a:endParaRPr lang="uk-UA" dirty="0">
                        <a:effectLst/>
                      </a:endParaRPr>
                    </a:p>
                    <a:p>
                      <a:pPr marR="124206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898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ПВ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marR="124206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898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ДМ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340" b="1" i="0" u="none" strike="noStrike" baseline="-25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І семест</a:t>
                      </a:r>
                      <a:r>
                        <a:rPr lang="uk-UA" sz="804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р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2972">
                <a:tc>
                  <a:txBody>
                    <a:bodyPr/>
                    <a:lstStyle/>
                    <a:p>
                      <a:pPr marL="8295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867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.. Богдан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952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66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689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689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867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2972">
                <a:tc>
                  <a:txBody>
                    <a:bodyPr/>
                    <a:lstStyle/>
                    <a:p>
                      <a:pPr marL="74689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867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..Вікторія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66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66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66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867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2972">
                <a:tc>
                  <a:txBody>
                    <a:bodyPr/>
                    <a:lstStyle/>
                    <a:p>
                      <a:pPr marL="7601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867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..Діана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66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867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52538" y="24177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uk-UA" alt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9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3563" y="-646113"/>
            <a:ext cx="17892713" cy="815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/>
              <a:t>Варіант 5 </a:t>
            </a:r>
            <a:r>
              <a:rPr lang="uk-UA" sz="2800" dirty="0" smtClean="0"/>
              <a:t>:</a:t>
            </a: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>з</a:t>
            </a:r>
            <a:r>
              <a:rPr lang="ru-RU" sz="2800" dirty="0" smtClean="0"/>
              <a:t>групувати </a:t>
            </a:r>
            <a:r>
              <a:rPr lang="ru-RU" sz="2800" dirty="0"/>
              <a:t>навчальний матеріал, запланований на семестр, за 4 темами</a:t>
            </a:r>
            <a:endParaRPr lang="uk-UA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2866938"/>
              </p:ext>
            </p:extLst>
          </p:nvPr>
        </p:nvGraphicFramePr>
        <p:xfrm>
          <a:off x="899595" y="1556793"/>
          <a:ext cx="7632844" cy="4104454"/>
        </p:xfrm>
        <a:graphic>
          <a:graphicData uri="http://schemas.openxmlformats.org/drawingml/2006/table">
            <a:tbl>
              <a:tblPr/>
              <a:tblGrid>
                <a:gridCol w="322515"/>
                <a:gridCol w="870789"/>
                <a:gridCol w="311764"/>
                <a:gridCol w="236511"/>
                <a:gridCol w="247261"/>
                <a:gridCol w="236511"/>
                <a:gridCol w="333265"/>
                <a:gridCol w="290263"/>
                <a:gridCol w="290263"/>
                <a:gridCol w="301013"/>
                <a:gridCol w="290263"/>
                <a:gridCol w="376267"/>
                <a:gridCol w="311764"/>
                <a:gridCol w="290263"/>
                <a:gridCol w="322515"/>
                <a:gridCol w="301013"/>
                <a:gridCol w="344016"/>
                <a:gridCol w="290263"/>
                <a:gridCol w="301013"/>
                <a:gridCol w="290263"/>
                <a:gridCol w="322515"/>
                <a:gridCol w="430019"/>
                <a:gridCol w="322515"/>
              </a:tblGrid>
              <a:tr h="164270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№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Число / місяць </a:t>
                      </a:r>
                      <a:endParaRPr lang="ru-RU" dirty="0">
                        <a:effectLst/>
                      </a:endParaRPr>
                    </a:p>
                    <a:p>
                      <a:pPr marL="74981" rtl="0" fontAlgn="t">
                        <a:spcBef>
                          <a:spcPts val="910"/>
                        </a:spcBef>
                        <a:spcAft>
                          <a:spcPts val="0"/>
                        </a:spcAft>
                      </a:pPr>
                      <a:r>
                        <a:rPr lang="ru-RU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Прізвище та  </a:t>
                      </a:r>
                      <a:endParaRPr lang="ru-RU" dirty="0">
                        <a:effectLst/>
                      </a:endParaRPr>
                    </a:p>
                    <a:p>
                      <a:pPr marL="76111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ім'я учня \ </a:t>
                      </a:r>
                      <a:endParaRPr lang="ru-RU" dirty="0">
                        <a:effectLst/>
                      </a:endParaRPr>
                    </a:p>
                    <a:p>
                      <a:pPr marL="73762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учениці</a:t>
                      </a:r>
                      <a:endParaRPr lang="ru-RU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09 </a:t>
                      </a:r>
                      <a:endParaRPr lang="uk-UA" dirty="0">
                        <a:effectLst/>
                      </a:endParaRPr>
                    </a:p>
                    <a:p>
                      <a:pPr marL="7090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7333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34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Зоши</a:t>
                      </a: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27 </a:t>
                      </a:r>
                      <a:endParaRPr lang="uk-UA" dirty="0">
                        <a:effectLst/>
                      </a:endParaRPr>
                    </a:p>
                    <a:p>
                      <a:pPr marL="39281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09 </a:t>
                      </a:r>
                      <a:endParaRPr lang="uk-UA" dirty="0">
                        <a:effectLst/>
                      </a:endParaRPr>
                    </a:p>
                    <a:p>
                      <a:pPr marL="42139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 </a:t>
                      </a:r>
                      <a:endParaRPr lang="uk-UA" dirty="0">
                        <a:effectLst/>
                      </a:endParaRPr>
                    </a:p>
                    <a:p>
                      <a:pPr marL="42558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 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«УВ»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14 </a:t>
                      </a:r>
                      <a:endParaRPr lang="uk-UA" dirty="0">
                        <a:effectLst/>
                      </a:endParaRPr>
                    </a:p>
                    <a:p>
                      <a:pPr marL="7090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20 </a:t>
                      </a:r>
                      <a:endParaRPr lang="uk-UA" dirty="0">
                        <a:effectLst/>
                      </a:endParaRPr>
                    </a:p>
                    <a:p>
                      <a:pPr marL="7090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26 </a:t>
                      </a:r>
                      <a:endParaRPr lang="uk-UA" dirty="0">
                        <a:effectLst/>
                      </a:endParaRPr>
                    </a:p>
                    <a:p>
                      <a:pPr marL="7090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 </a:t>
                      </a:r>
                      <a:endParaRPr lang="uk-UA" dirty="0">
                        <a:effectLst/>
                      </a:endParaRPr>
                    </a:p>
                    <a:p>
                      <a:pPr marL="74181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34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Зоши</a:t>
                      </a: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 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«ПТ»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05 </a:t>
                      </a:r>
                      <a:endParaRPr lang="uk-UA" dirty="0">
                        <a:effectLst/>
                      </a:endParaRPr>
                    </a:p>
                    <a:p>
                      <a:pPr marL="7090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15 </a:t>
                      </a:r>
                      <a:endParaRPr lang="uk-UA" dirty="0">
                        <a:effectLst/>
                      </a:endParaRPr>
                    </a:p>
                    <a:p>
                      <a:pPr marL="7090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15 </a:t>
                      </a:r>
                      <a:endParaRPr lang="uk-UA" dirty="0">
                        <a:effectLst/>
                      </a:endParaRPr>
                    </a:p>
                    <a:p>
                      <a:pPr marL="7090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11 </a:t>
                      </a:r>
                      <a:endParaRPr lang="uk-UA" dirty="0">
                        <a:effectLst/>
                      </a:endParaRPr>
                    </a:p>
                    <a:p>
                      <a:pPr marL="73762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 </a:t>
                      </a:r>
                      <a:endParaRPr lang="uk-UA" dirty="0">
                        <a:effectLst/>
                      </a:endParaRPr>
                    </a:p>
                    <a:p>
                      <a:pPr marL="74168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34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Зоши</a:t>
                      </a: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3228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 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«ПВ»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06 </a:t>
                      </a:r>
                      <a:endParaRPr lang="uk-UA" dirty="0">
                        <a:effectLst/>
                      </a:endParaRPr>
                    </a:p>
                    <a:p>
                      <a:pPr marL="72428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10 </a:t>
                      </a:r>
                      <a:endParaRPr lang="uk-UA" dirty="0">
                        <a:effectLst/>
                      </a:endParaRPr>
                    </a:p>
                    <a:p>
                      <a:pPr marL="7090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20 </a:t>
                      </a:r>
                      <a:endParaRPr lang="uk-UA" dirty="0">
                        <a:effectLst/>
                      </a:endParaRPr>
                    </a:p>
                    <a:p>
                      <a:pPr marL="72428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 </a:t>
                      </a:r>
                      <a:endParaRPr lang="uk-UA" dirty="0">
                        <a:effectLst/>
                      </a:endParaRPr>
                    </a:p>
                    <a:p>
                      <a:pPr marL="75692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34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Зоши</a:t>
                      </a: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  </a:t>
                      </a:r>
                      <a:endParaRPr lang="uk-UA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«ДМ»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340" b="1" i="0" u="none" strike="noStrike" baseline="-25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І семест</a:t>
                      </a:r>
                      <a:r>
                        <a:rPr lang="uk-UA" sz="804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р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0582">
                <a:tc>
                  <a:txBody>
                    <a:bodyPr/>
                    <a:lstStyle/>
                    <a:p>
                      <a:pPr marL="8295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0391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.. Богдан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66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66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892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01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689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282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1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1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282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1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0582">
                <a:tc>
                  <a:txBody>
                    <a:bodyPr/>
                    <a:lstStyle/>
                    <a:p>
                      <a:pPr marL="74689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0391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..Вікторія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269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66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66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66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689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879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66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66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355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867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689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48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18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0582">
                <a:tc>
                  <a:txBody>
                    <a:bodyPr/>
                    <a:lstStyle/>
                    <a:p>
                      <a:pPr marL="7601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0391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..Діана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689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06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689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3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689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689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80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257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689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257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4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90625" y="21732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uk-UA" alt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86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3563" y="-646113"/>
            <a:ext cx="17892713" cy="815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Комплексна підсумкова робота (КПР) </a:t>
            </a:r>
            <a:br>
              <a:rPr lang="uk-UA" sz="2800" dirty="0"/>
            </a:br>
            <a:endParaRPr lang="uk-UA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052736"/>
            <a:ext cx="8136904" cy="561662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uk-UA" dirty="0"/>
              <a:t>Комплексна підсумкова робота (КПР) проводиться за вивченою темою / розділом.  Зміст завдань КПР має охоплювати всі групи результатів навчання, визначених у Критеріях  оцінювання (додаток 2 наказу МОН України №1093 від 02.08.2024 р.): </a:t>
            </a:r>
          </a:p>
          <a:p>
            <a:pPr marL="0" indent="0">
              <a:buNone/>
            </a:pPr>
            <a:r>
              <a:rPr lang="uk-UA" dirty="0"/>
              <a:t>1) сприймання й використання інформації для досягнення життєвих цілей у різних комунікативних  ситуаціях; </a:t>
            </a:r>
          </a:p>
          <a:p>
            <a:pPr marL="0" indent="0">
              <a:buNone/>
            </a:pPr>
            <a:r>
              <a:rPr lang="uk-UA" dirty="0"/>
              <a:t>2) сприймання, аналіз, інтерпретація, критичне оцінювання інформації в текстах різних видів (зокрема  художніх текстах, медіатекстах) та використання її для збагачення власного досвіду;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3</a:t>
            </a:r>
            <a:r>
              <a:rPr lang="uk-UA" dirty="0"/>
              <a:t>) висловлювання думок, почуттів і ставлень, письмову взаємодію з іншими особами, взаємодію з іншими  особами у цифровому середовищі, дотримання норм літературної мови; </a:t>
            </a:r>
          </a:p>
          <a:p>
            <a:pPr marL="0" indent="0">
              <a:buNone/>
            </a:pPr>
            <a:r>
              <a:rPr lang="uk-UA" dirty="0"/>
              <a:t>4) дослідження індивідуального мовлення, використання мови для власної мовної творчості,  спостереження за мовними явищами, проведення їх </a:t>
            </a:r>
            <a:r>
              <a:rPr lang="uk-UA" dirty="0" smtClean="0"/>
              <a:t>аналіз.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Завдання </a:t>
            </a:r>
            <a:r>
              <a:rPr lang="uk-UA" dirty="0"/>
              <a:t>мають базуватися на компетентнісному підході (знання + уміння + цінності + ставлення)  і можуть бути диференційовані з урахуванням таксономії освітніх цілей за когнітивними рівнями  діяльності (завдання початкового рівня передбачають уміння розпізнавати, пригадувати, відтворювати  окремі елементи змісту навчання; завдання середнього рівня — розуміння та застосування елементів  змісту навчання; достатнього — уміння аналізувати навчальну інформацію (класифікувати, порівнювати,  узагальнювати, інтегрувати, уточнювати, упорядковувати); високого — уміння оцінювати (навчальну  інформацію та власну навчальну діяльність), рефлексувати, перекодовувати інформацію (з текстової у  схематичну, графічну та навпаки), створювати, продукувати). Кожний наступний рівень (від початкового  до високого) повинен охоплювати показники результатів навчання попереднього рівня та містити нові  показники результатів навчання. 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4094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3563" y="-646113"/>
            <a:ext cx="17892713" cy="815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886228"/>
              </p:ext>
            </p:extLst>
          </p:nvPr>
        </p:nvGraphicFramePr>
        <p:xfrm>
          <a:off x="971598" y="476670"/>
          <a:ext cx="6912769" cy="6048673"/>
        </p:xfrm>
        <a:graphic>
          <a:graphicData uri="http://schemas.openxmlformats.org/drawingml/2006/table">
            <a:tbl>
              <a:tblPr/>
              <a:tblGrid>
                <a:gridCol w="1357519"/>
                <a:gridCol w="1001294"/>
                <a:gridCol w="1819655"/>
                <a:gridCol w="1001294"/>
                <a:gridCol w="914644"/>
                <a:gridCol w="818363"/>
              </a:tblGrid>
              <a:tr h="83897">
                <a:tc rowSpan="2" gridSpan="3">
                  <a:txBody>
                    <a:bodyPr/>
                    <a:lstStyle/>
                    <a:p>
                      <a:pPr marL="7260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Характеристика результатів навчання 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75121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Результати навчання</a:t>
                      </a:r>
                      <a:endParaRPr lang="uk-UA" sz="5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97768">
                <a:tc gridSpan="3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422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 семестр 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422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ІІ семестр 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422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рік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438">
                <a:tc gridSpan="5">
                  <a:txBody>
                    <a:bodyPr/>
                    <a:lstStyle/>
                    <a:p>
                      <a:pPr marL="7400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Мовно-літературна освітня галузь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438">
                <a:tc rowSpan="5">
                  <a:txBody>
                    <a:bodyPr/>
                    <a:lstStyle/>
                    <a:p>
                      <a:pPr marL="72885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Українська  </a:t>
                      </a:r>
                      <a:endParaRPr lang="uk-UA" sz="1000" dirty="0">
                        <a:effectLst/>
                      </a:endParaRPr>
                    </a:p>
                    <a:p>
                      <a:pPr marL="7667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мова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65443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Загальна оцінка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43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R="63017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групами </a:t>
                      </a:r>
                      <a:endParaRPr lang="uk-UA" sz="1000" dirty="0">
                        <a:effectLst/>
                      </a:endParaRPr>
                    </a:p>
                    <a:p>
                      <a:pPr marR="68415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результатів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44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Усно взаємодіє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43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1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Працює з текстом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6043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1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Письмово взаємодіє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6043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44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Досліджує мовлення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60438">
                <a:tc rowSpan="5">
                  <a:txBody>
                    <a:bodyPr/>
                    <a:lstStyle/>
                    <a:p>
                      <a:pPr marL="72885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Українська </a:t>
                      </a:r>
                      <a:endParaRPr lang="uk-UA" sz="1000" dirty="0">
                        <a:effectLst/>
                      </a:endParaRPr>
                    </a:p>
                    <a:p>
                      <a:pPr marL="7246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література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65443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Загальна оцінка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43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R="63017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групами </a:t>
                      </a:r>
                      <a:endParaRPr lang="uk-UA" sz="1000" dirty="0">
                        <a:effectLst/>
                      </a:endParaRPr>
                    </a:p>
                    <a:p>
                      <a:pPr marR="68415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результатів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44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Усно взаємодіє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43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1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Працює з текстом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6043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1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Письмово взаємодіє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6043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44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Досліджує мовлення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60438">
                <a:tc rowSpan="5">
                  <a:txBody>
                    <a:bodyPr/>
                    <a:lstStyle/>
                    <a:p>
                      <a:pPr marL="74422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Зарубіжна </a:t>
                      </a:r>
                      <a:endParaRPr lang="uk-UA" sz="1000" dirty="0">
                        <a:effectLst/>
                      </a:endParaRPr>
                    </a:p>
                    <a:p>
                      <a:pPr marL="7246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література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65443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Загальна оцінка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43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R="63017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 групами </a:t>
                      </a:r>
                      <a:endParaRPr lang="uk-UA" sz="1000" dirty="0">
                        <a:effectLst/>
                      </a:endParaRPr>
                    </a:p>
                    <a:p>
                      <a:pPr marR="68415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результатів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44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Усно взаємодіє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43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1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Працює з текстом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6043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143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Письмово взаємодіє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6043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3444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Досліджує мовлення</a:t>
                      </a: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uk-UA" sz="1000" dirty="0">
                          <a:effectLst/>
                        </a:rPr>
                        <a:t/>
                      </a:r>
                      <a:br>
                        <a:rPr lang="uk-UA" sz="1000" dirty="0">
                          <a:effectLst/>
                        </a:rPr>
                      </a:br>
                      <a:endParaRPr lang="uk-UA" sz="1000" dirty="0">
                        <a:effectLst/>
                      </a:endParaRPr>
                    </a:p>
                  </a:txBody>
                  <a:tcPr marL="16440" marR="16440" marT="16440" marB="1644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1560" y="43154"/>
            <a:ext cx="727280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Свідоцтво досягнень </a:t>
            </a:r>
            <a:r>
              <a:rPr kumimoji="0" lang="uk-UA" alt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(наказ МОН України №1093 від 02.08.2024 р., додаток 3)</a:t>
            </a:r>
            <a:endParaRPr kumimoji="0" lang="uk-UA" alt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27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3563" y="-646113"/>
            <a:ext cx="17892713" cy="815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dirty="0" smtClean="0"/>
              <a:t>Зошит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147248" cy="5616624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dirty="0"/>
              <a:t>Ведення зошитів оцінюють від 1 до 12 балів й виставляють у кожному класі окремою колонкою в  журналі раз на місяць. </a:t>
            </a:r>
            <a:endParaRPr lang="ru-RU" dirty="0" smtClean="0"/>
          </a:p>
          <a:p>
            <a:pPr marL="0" indent="0" algn="just">
              <a:buNone/>
            </a:pPr>
            <a:r>
              <a:rPr lang="ru-RU" b="1" dirty="0" smtClean="0"/>
              <a:t>У </a:t>
            </a:r>
            <a:r>
              <a:rPr lang="ru-RU" b="1" dirty="0"/>
              <a:t>5-7 класах результати перевірки робочих зошитів під час виставлення  підсумкової оцінки, як правило, не враховуються</a:t>
            </a:r>
            <a:r>
              <a:rPr lang="ru-RU" b="1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b="1" dirty="0"/>
              <a:t>У 8-11 класах оцінка за зошит враховується в  тематичну.  </a:t>
            </a:r>
          </a:p>
          <a:p>
            <a:pPr marL="0" indent="0" algn="just">
              <a:buNone/>
            </a:pPr>
            <a:r>
              <a:rPr lang="ru-RU" dirty="0"/>
              <a:t>Під час оцінювання потрібно враховувати </a:t>
            </a:r>
            <a:r>
              <a:rPr lang="ru-RU" b="1" dirty="0"/>
              <a:t>наявність різних видів робіт; грамотність (якість  виконання робіт); охайність; уміння правильно оформлювати роботи (дотримання вимог орфографічного  режиму). </a:t>
            </a:r>
            <a:endParaRPr lang="ru-RU" b="1" dirty="0" smtClean="0"/>
          </a:p>
          <a:p>
            <a:pPr marL="0" indent="0" algn="just">
              <a:buNone/>
            </a:pPr>
            <a:r>
              <a:rPr lang="ru-RU" dirty="0" smtClean="0"/>
              <a:t>Учителі </a:t>
            </a:r>
            <a:r>
              <a:rPr lang="ru-RU" dirty="0"/>
              <a:t>можуть підходити диференційовано до виправлення помилок у письмових роботах,  зважаючи на вікові особливості та рівень сформованості відповідного уміння в конкретного  учня/учениці: власноруч виправляти помилки; підкреслювати допущені помилки з метою самостійного  виправлення їх учнем/ученицею; позначати рядок, у якому є огріхи, на полях із метою самостійного  пошуку та виправлення помилок тощо.  </a:t>
            </a:r>
          </a:p>
          <a:p>
            <a:pPr marL="0" indent="0" algn="just">
              <a:buNone/>
            </a:pPr>
            <a:r>
              <a:rPr lang="ru-RU" dirty="0"/>
              <a:t>У разі відсутності учня/учениці на уроках протягом місяця рекомендуємо в колонці за ведення  зошита зазначати н/о (нема оцінки). </a:t>
            </a:r>
          </a:p>
          <a:p>
            <a:pPr marL="0" indent="0" algn="just">
              <a:buNone/>
            </a:pPr>
            <a:r>
              <a:rPr lang="ru-RU" dirty="0"/>
              <a:t>Для контрольних робіт </a:t>
            </a:r>
            <a:r>
              <a:rPr lang="ru-RU" dirty="0" smtClean="0"/>
              <a:t>в </a:t>
            </a:r>
            <a:r>
              <a:rPr lang="ru-RU" dirty="0"/>
              <a:t>усіх класах використовують по одному зошиту.  Зошити для контрольних робіт зберігаються в школі протягом усього навчального року. За умови наявності відповідного технічного забезпечення учитель може проводити контрольні  роботи в електронному форматі відповідно до наказу МОН від 25.06.2018 № 676. Контрольні роботи  учнів/учениць в електронному форматі можуть зберігатися в хмарному середовищі протягом навчального  року.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2986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74656" y="-646529"/>
            <a:ext cx="17893311" cy="81510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49006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Мова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uk-UA" dirty="0"/>
              <a:t>Вказаний  у  навчальних  програмах розподіл  годин  між  розділами  є </a:t>
            </a:r>
          </a:p>
          <a:p>
            <a:pPr marL="0" indent="0">
              <a:buNone/>
            </a:pPr>
            <a:r>
              <a:rPr lang="uk-UA" dirty="0"/>
              <a:t>орієнтовним.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У </a:t>
            </a:r>
            <a:r>
              <a:rPr lang="uk-UA" dirty="0"/>
              <a:t>разі потреби вчитель / учителька має право самостійно змінювати </a:t>
            </a:r>
          </a:p>
          <a:p>
            <a:pPr marL="0" indent="0">
              <a:buNone/>
            </a:pPr>
            <a:r>
              <a:rPr lang="uk-UA" dirty="0"/>
              <a:t>обсяг годин у межах розділу, а також послідовність вивчення розділів. </a:t>
            </a:r>
          </a:p>
          <a:p>
            <a:pPr marL="0" indent="0">
              <a:buNone/>
            </a:pPr>
            <a:r>
              <a:rPr lang="uk-UA" dirty="0"/>
              <a:t>Звертаємо  увагу  на кількість  фронтальних  видів  контрольних  робіт </a:t>
            </a:r>
          </a:p>
          <a:p>
            <a:pPr marL="0" indent="0">
              <a:buNone/>
            </a:pPr>
            <a:r>
              <a:rPr lang="uk-UA" dirty="0"/>
              <a:t>з  української  мови  в  закладах  загальної  середньої  освіти </a:t>
            </a:r>
            <a:r>
              <a:rPr lang="uk-UA" dirty="0" smtClean="0"/>
              <a:t> з </a:t>
            </a:r>
            <a:r>
              <a:rPr lang="uk-UA" dirty="0"/>
              <a:t>українською мовою навчання.</a:t>
            </a:r>
          </a:p>
          <a:p>
            <a:pPr marL="0" indent="0">
              <a:buNone/>
            </a:pPr>
            <a:r>
              <a:rPr lang="uk-UA" b="1" dirty="0"/>
              <a:t>Фронтально  оцінюють  диктант,  письмовий  переказ  і  письмовий  твір</a:t>
            </a:r>
          </a:p>
          <a:p>
            <a:pPr marL="0" indent="0">
              <a:buNone/>
            </a:pPr>
            <a:r>
              <a:rPr lang="uk-UA" b="1" dirty="0"/>
              <a:t>(навчальні  чи  контрольні  види  робіт),  мовні  знання  й  уміння</a:t>
            </a:r>
            <a:r>
              <a:rPr lang="uk-UA" dirty="0"/>
              <a:t>,  запис  яких </a:t>
            </a:r>
          </a:p>
          <a:p>
            <a:pPr marL="0" indent="0">
              <a:buNone/>
            </a:pPr>
            <a:r>
              <a:rPr lang="uk-UA" dirty="0"/>
              <a:t>здійснюють на сторінці класного журналу «Зміст уроку». </a:t>
            </a:r>
          </a:p>
          <a:p>
            <a:pPr marL="0" indent="0">
              <a:buNone/>
            </a:pPr>
            <a:r>
              <a:rPr lang="uk-UA" b="1" dirty="0"/>
              <a:t>Індивідуальне  оцінювання  говоріння  і  читання  </a:t>
            </a:r>
            <a:r>
              <a:rPr lang="uk-UA" dirty="0"/>
              <a:t>рекомендуємо </a:t>
            </a:r>
          </a:p>
          <a:p>
            <a:pPr marL="0" indent="0">
              <a:buNone/>
            </a:pPr>
            <a:r>
              <a:rPr lang="uk-UA" dirty="0"/>
              <a:t>здійснювати  в  межах  поточного  оцінювання  учнівства.  Для  цих  видів </a:t>
            </a:r>
          </a:p>
          <a:p>
            <a:pPr marL="0" indent="0">
              <a:buNone/>
            </a:pPr>
            <a:r>
              <a:rPr lang="uk-UA" dirty="0"/>
              <a:t>діяльності не потрібно відводити окремих уроків, визначати окремий стовпець </a:t>
            </a:r>
          </a:p>
          <a:p>
            <a:pPr marL="0" indent="0">
              <a:buNone/>
            </a:pPr>
            <a:r>
              <a:rPr lang="uk-UA" dirty="0"/>
              <a:t>без дати на сторінці класного журналу «Облік навчальних досягнень».</a:t>
            </a:r>
          </a:p>
          <a:p>
            <a:pPr marL="0" indent="0">
              <a:buNone/>
            </a:pPr>
            <a:r>
              <a:rPr lang="uk-UA" dirty="0"/>
              <a:t>Перевірку  мовних  знань  і  вмінь  здійснюють  за  допомогою  завдань, </a:t>
            </a:r>
          </a:p>
          <a:p>
            <a:pPr marL="0" indent="0">
              <a:buNone/>
            </a:pPr>
            <a:r>
              <a:rPr lang="uk-UA" dirty="0"/>
              <a:t>визначених учителем / учителькою залежно від змісту навчального матеріалу.</a:t>
            </a:r>
          </a:p>
        </p:txBody>
      </p:sp>
    </p:spTree>
    <p:extLst>
      <p:ext uri="{BB962C8B-B14F-4D97-AF65-F5344CB8AC3E}">
        <p14:creationId xmlns:p14="http://schemas.microsoft.com/office/powerpoint/2010/main" val="425759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3563" y="-646113"/>
            <a:ext cx="17892713" cy="815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6269018"/>
              </p:ext>
            </p:extLst>
          </p:nvPr>
        </p:nvGraphicFramePr>
        <p:xfrm>
          <a:off x="1176337" y="714058"/>
          <a:ext cx="6657975" cy="5025702"/>
        </p:xfrm>
        <a:graphic>
          <a:graphicData uri="http://schemas.openxmlformats.org/drawingml/2006/table">
            <a:tbl>
              <a:tblPr/>
              <a:tblGrid>
                <a:gridCol w="1695450"/>
                <a:gridCol w="447675"/>
                <a:gridCol w="447675"/>
                <a:gridCol w="428625"/>
                <a:gridCol w="666750"/>
                <a:gridCol w="628650"/>
                <a:gridCol w="723900"/>
                <a:gridCol w="609600"/>
                <a:gridCol w="1009650"/>
              </a:tblGrid>
              <a:tr h="181356">
                <a:tc>
                  <a:txBody>
                    <a:bodyPr/>
                    <a:lstStyle/>
                    <a:p>
                      <a:pPr fontAlgn="t"/>
                      <a:r>
                        <a:rPr lang="uk-UA" dirty="0">
                          <a:effectLst/>
                        </a:rPr>
                        <a:t/>
                      </a:r>
                      <a:br>
                        <a:rPr lang="uk-UA" dirty="0">
                          <a:effectLst/>
                        </a:rPr>
                      </a:b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кл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кл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marL="87617" marR="40462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Рівень стандарту  10-11 кл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marL="144767" marR="98133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Профільний рівень  10-11 кл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Усього годин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1343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uk-UA"/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uk-UA" dirty="0"/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1597">
                <a:tc>
                  <a:txBody>
                    <a:bodyPr/>
                    <a:lstStyle/>
                    <a:p>
                      <a:pPr marR="68351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семестри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ІІ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ІІ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ІІ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ІІ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34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Перевірка мовної теми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356">
                <a:tc>
                  <a:txBody>
                    <a:bodyPr/>
                    <a:lstStyle/>
                    <a:p>
                      <a:pPr marL="7467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Письмо: 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переказ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343">
                <a:tc>
                  <a:txBody>
                    <a:bodyPr/>
                    <a:lstStyle/>
                    <a:p>
                      <a:pPr marL="71615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твір </a:t>
                      </a:r>
                      <a:endParaRPr lang="uk-UA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82">
                <a:tc>
                  <a:txBody>
                    <a:bodyPr/>
                    <a:lstStyle/>
                    <a:p>
                      <a:pPr marL="71615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есе </a:t>
                      </a:r>
                      <a:endParaRPr lang="uk-UA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7467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Правопис: 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диктант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343">
                <a:tc>
                  <a:txBody>
                    <a:bodyPr/>
                    <a:lstStyle/>
                    <a:p>
                      <a:pPr marL="7467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Говоріння: </a:t>
                      </a: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діалог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343">
                <a:tc>
                  <a:txBody>
                    <a:bodyPr/>
                    <a:lstStyle/>
                    <a:p>
                      <a:pPr marR="189294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усний переказ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356">
                <a:tc>
                  <a:txBody>
                    <a:bodyPr/>
                    <a:lstStyle/>
                    <a:p>
                      <a:pPr marR="424917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усний твір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343">
                <a:tc>
                  <a:txBody>
                    <a:bodyPr/>
                    <a:lstStyle/>
                    <a:p>
                      <a:pPr marR="114313"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читання вголос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97536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Перевірка зошитів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4 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uk-UA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99592" y="137529"/>
            <a:ext cx="771614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Фронтальні та індивідуальні види контрольних робіт з української мови в 8-11 класах </a:t>
            </a:r>
            <a:endParaRPr kumimoji="0" lang="uk-UA" alt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36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74656" y="-646529"/>
            <a:ext cx="17893311" cy="81510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Література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Наголошуємо на тому, що </a:t>
            </a:r>
            <a:r>
              <a:rPr lang="ru-RU" b="1" dirty="0"/>
              <a:t>вивчення текстів напам’ять не є </a:t>
            </a:r>
            <a:r>
              <a:rPr lang="ru-RU" b="1" dirty="0" err="1"/>
              <a:t>обов’язковою</a:t>
            </a:r>
            <a:r>
              <a:rPr lang="ru-RU" b="1" dirty="0"/>
              <a:t> формою роботи </a:t>
            </a:r>
            <a:r>
              <a:rPr lang="ru-RU" dirty="0"/>
              <a:t>(</a:t>
            </a:r>
            <a:r>
              <a:rPr lang="ru-RU" dirty="0" err="1"/>
              <a:t>вимога</a:t>
            </a:r>
            <a:r>
              <a:rPr lang="ru-RU" dirty="0"/>
              <a:t> </a:t>
            </a:r>
            <a:r>
              <a:rPr lang="ru-RU" dirty="0" err="1"/>
              <a:t>робити</a:t>
            </a:r>
            <a:r>
              <a:rPr lang="ru-RU" dirty="0"/>
              <a:t> </a:t>
            </a:r>
            <a:r>
              <a:rPr lang="ru-RU" dirty="0" err="1"/>
              <a:t>запис</a:t>
            </a:r>
            <a:r>
              <a:rPr lang="ru-RU" dirty="0"/>
              <a:t> про результати </a:t>
            </a:r>
            <a:r>
              <a:rPr lang="ru-RU" dirty="0" err="1"/>
              <a:t>перевірки</a:t>
            </a:r>
            <a:r>
              <a:rPr lang="ru-RU" dirty="0"/>
              <a:t> вивчення </a:t>
            </a:r>
            <a:r>
              <a:rPr lang="ru-RU" dirty="0" smtClean="0"/>
              <a:t> </a:t>
            </a:r>
            <a:r>
              <a:rPr lang="ru-RU" dirty="0" err="1"/>
              <a:t>учнями</a:t>
            </a:r>
            <a:r>
              <a:rPr lang="ru-RU" dirty="0"/>
              <a:t> творів напам'ять із </a:t>
            </a:r>
            <a:r>
              <a:rPr lang="ru-RU" dirty="0" err="1"/>
              <a:t>подальшим</a:t>
            </a:r>
            <a:r>
              <a:rPr lang="ru-RU" dirty="0"/>
              <a:t> </a:t>
            </a:r>
            <a:r>
              <a:rPr lang="ru-RU" dirty="0" err="1"/>
              <a:t>виставленням</a:t>
            </a:r>
            <a:r>
              <a:rPr lang="ru-RU" dirty="0"/>
              <a:t> </a:t>
            </a:r>
            <a:r>
              <a:rPr lang="ru-RU" dirty="0" err="1"/>
              <a:t>оцінок</a:t>
            </a:r>
            <a:r>
              <a:rPr lang="ru-RU" dirty="0"/>
              <a:t> у журналі в </a:t>
            </a:r>
            <a:r>
              <a:rPr lang="ru-RU" dirty="0" err="1"/>
              <a:t>стовпці</a:t>
            </a:r>
            <a:r>
              <a:rPr lang="ru-RU" dirty="0"/>
              <a:t> без </a:t>
            </a:r>
            <a:r>
              <a:rPr lang="ru-RU" dirty="0" err="1"/>
              <a:t>дати</a:t>
            </a:r>
            <a:r>
              <a:rPr lang="ru-RU" dirty="0"/>
              <a:t>, </a:t>
            </a:r>
            <a:r>
              <a:rPr lang="ru-RU" dirty="0" err="1"/>
              <a:t>відповідно</a:t>
            </a:r>
            <a:r>
              <a:rPr lang="ru-RU" dirty="0"/>
              <a:t>, також </a:t>
            </a:r>
            <a:r>
              <a:rPr lang="ru-RU" dirty="0" err="1"/>
              <a:t>відсутня</a:t>
            </a:r>
            <a:r>
              <a:rPr lang="ru-RU" dirty="0"/>
              <a:t>). </a:t>
            </a:r>
            <a:endParaRPr lang="ru-RU" dirty="0" smtClean="0"/>
          </a:p>
          <a:p>
            <a:r>
              <a:rPr lang="ru-RU" dirty="0" err="1" smtClean="0"/>
              <a:t>Художні</a:t>
            </a:r>
            <a:r>
              <a:rPr lang="ru-RU" dirty="0" smtClean="0"/>
              <a:t> </a:t>
            </a:r>
            <a:r>
              <a:rPr lang="ru-RU" dirty="0"/>
              <a:t>твори для текстуального </a:t>
            </a:r>
            <a:r>
              <a:rPr lang="ru-RU" dirty="0" err="1"/>
              <a:t>розгляду</a:t>
            </a:r>
            <a:r>
              <a:rPr lang="ru-RU" dirty="0"/>
              <a:t>, що запропоновані як </a:t>
            </a:r>
            <a:r>
              <a:rPr lang="ru-RU" dirty="0" err="1"/>
              <a:t>вибіркові</a:t>
            </a:r>
            <a:r>
              <a:rPr lang="ru-RU" dirty="0"/>
              <a:t> (</a:t>
            </a:r>
            <a:r>
              <a:rPr lang="ru-RU" dirty="0" err="1"/>
              <a:t>зазначено</a:t>
            </a:r>
            <a:r>
              <a:rPr lang="ru-RU" dirty="0"/>
              <a:t> в </a:t>
            </a:r>
            <a:r>
              <a:rPr lang="ru-RU" dirty="0" err="1"/>
              <a:t>програмі</a:t>
            </a:r>
            <a:r>
              <a:rPr lang="ru-RU" dirty="0"/>
              <a:t>), </a:t>
            </a:r>
            <a:r>
              <a:rPr lang="ru-RU" dirty="0" err="1"/>
              <a:t>вивчають</a:t>
            </a:r>
            <a:r>
              <a:rPr lang="ru-RU" dirty="0"/>
              <a:t> за </a:t>
            </a:r>
            <a:r>
              <a:rPr lang="ru-RU" dirty="0" err="1"/>
              <a:t>вибором</a:t>
            </a:r>
            <a:r>
              <a:rPr lang="ru-RU" dirty="0"/>
              <a:t> учителя / </a:t>
            </a:r>
            <a:r>
              <a:rPr lang="ru-RU" dirty="0" err="1"/>
              <a:t>вчительки</a:t>
            </a:r>
            <a:r>
              <a:rPr lang="ru-RU" dirty="0"/>
              <a:t> (із </a:t>
            </a:r>
            <a:r>
              <a:rPr lang="ru-RU" dirty="0" err="1"/>
              <a:t>урахуванням</a:t>
            </a:r>
            <a:r>
              <a:rPr lang="ru-RU" dirty="0"/>
              <a:t> </a:t>
            </a:r>
            <a:r>
              <a:rPr lang="ru-RU" dirty="0" err="1"/>
              <a:t>пізнавальних</a:t>
            </a:r>
            <a:r>
              <a:rPr lang="ru-RU" dirty="0"/>
              <a:t> </a:t>
            </a:r>
            <a:r>
              <a:rPr lang="ru-RU" dirty="0" err="1"/>
              <a:t>запитів</a:t>
            </a:r>
            <a:r>
              <a:rPr lang="ru-RU" dirty="0"/>
              <a:t> учнівства). </a:t>
            </a:r>
            <a:endParaRPr lang="ru-RU" dirty="0" smtClean="0"/>
          </a:p>
          <a:p>
            <a:r>
              <a:rPr lang="ru-RU" dirty="0" smtClean="0"/>
              <a:t>Твори </a:t>
            </a:r>
            <a:r>
              <a:rPr lang="ru-RU" dirty="0"/>
              <a:t>для </a:t>
            </a:r>
            <a:r>
              <a:rPr lang="ru-RU" dirty="0" err="1"/>
              <a:t>позакласного</a:t>
            </a:r>
            <a:r>
              <a:rPr lang="ru-RU" dirty="0"/>
              <a:t> </a:t>
            </a:r>
            <a:r>
              <a:rPr lang="ru-RU" dirty="0" err="1"/>
              <a:t>читання</a:t>
            </a:r>
            <a:r>
              <a:rPr lang="ru-RU" dirty="0"/>
              <a:t> подано до кожного </a:t>
            </a:r>
            <a:r>
              <a:rPr lang="ru-RU" dirty="0" err="1"/>
              <a:t>тематичного</a:t>
            </a:r>
            <a:r>
              <a:rPr lang="ru-RU" dirty="0"/>
              <a:t> </a:t>
            </a:r>
            <a:r>
              <a:rPr lang="ru-RU" dirty="0" err="1"/>
              <a:t>розділу</a:t>
            </a:r>
            <a:r>
              <a:rPr lang="ru-RU" dirty="0"/>
              <a:t> модельної навчальної програми. Учитель / </a:t>
            </a:r>
            <a:r>
              <a:rPr lang="ru-RU" dirty="0" err="1"/>
              <a:t>учителька</a:t>
            </a:r>
            <a:r>
              <a:rPr lang="ru-RU" dirty="0"/>
              <a:t> має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формувати</a:t>
            </a:r>
            <a:r>
              <a:rPr lang="ru-RU" dirty="0"/>
              <a:t> в учнівства коло </a:t>
            </a:r>
            <a:r>
              <a:rPr lang="ru-RU" dirty="0" err="1"/>
              <a:t>читання</a:t>
            </a:r>
            <a:r>
              <a:rPr lang="ru-RU" dirty="0"/>
              <a:t> впродовж усього навчального року та, </a:t>
            </a:r>
            <a:r>
              <a:rPr lang="ru-RU" dirty="0" err="1"/>
              <a:t>орієнтуючись</a:t>
            </a:r>
            <a:r>
              <a:rPr lang="ru-RU" dirty="0"/>
              <a:t> на </a:t>
            </a:r>
            <a:r>
              <a:rPr lang="ru-RU" dirty="0" err="1"/>
              <a:t>читацькі</a:t>
            </a:r>
            <a:r>
              <a:rPr lang="ru-RU" dirty="0"/>
              <a:t> та </a:t>
            </a:r>
            <a:r>
              <a:rPr lang="ru-RU" dirty="0" err="1"/>
              <a:t>пізнавальні</a:t>
            </a:r>
            <a:r>
              <a:rPr lang="ru-RU" dirty="0"/>
              <a:t> </a:t>
            </a:r>
            <a:r>
              <a:rPr lang="ru-RU" dirty="0" err="1"/>
              <a:t>інтереси</a:t>
            </a:r>
            <a:r>
              <a:rPr lang="ru-RU" dirty="0"/>
              <a:t> своїх </a:t>
            </a:r>
            <a:r>
              <a:rPr lang="ru-RU" dirty="0" err="1"/>
              <a:t>вихованців</a:t>
            </a:r>
            <a:r>
              <a:rPr lang="ru-RU" dirty="0"/>
              <a:t>, </a:t>
            </a:r>
            <a:r>
              <a:rPr lang="ru-RU" dirty="0" err="1"/>
              <a:t>проводити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уроки в межах певного </a:t>
            </a:r>
            <a:r>
              <a:rPr lang="ru-RU" dirty="0" err="1"/>
              <a:t>тематичного</a:t>
            </a:r>
            <a:r>
              <a:rPr lang="ru-RU" dirty="0"/>
              <a:t> </a:t>
            </a:r>
            <a:r>
              <a:rPr lang="ru-RU" dirty="0" err="1"/>
              <a:t>розділу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2999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74656" y="-646529"/>
            <a:ext cx="17893311" cy="81510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err="1">
                <a:solidFill>
                  <a:prstClr val="black"/>
                </a:solidFill>
              </a:rPr>
              <a:t>Обов’язкова</a:t>
            </a:r>
            <a:r>
              <a:rPr lang="ru-RU" sz="2800" dirty="0">
                <a:solidFill>
                  <a:prstClr val="black"/>
                </a:solidFill>
              </a:rPr>
              <a:t> кількість </a:t>
            </a:r>
            <a:r>
              <a:rPr lang="ru-RU" sz="2800" dirty="0" err="1">
                <a:solidFill>
                  <a:prstClr val="black"/>
                </a:solidFill>
              </a:rPr>
              <a:t>видів</a:t>
            </a:r>
            <a:r>
              <a:rPr lang="ru-RU" sz="2800" dirty="0">
                <a:solidFill>
                  <a:prstClr val="black"/>
                </a:solidFill>
              </a:rPr>
              <a:t> контролю з української літератури у 8–11 </a:t>
            </a:r>
            <a:r>
              <a:rPr lang="ru-RU" sz="2800" dirty="0" err="1">
                <a:solidFill>
                  <a:prstClr val="black"/>
                </a:solidFill>
              </a:rPr>
              <a:t>класах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423987" y="2286952"/>
          <a:ext cx="6296026" cy="3152458"/>
        </p:xfrm>
        <a:graphic>
          <a:graphicData uri="http://schemas.openxmlformats.org/drawingml/2006/table">
            <a:tbl>
              <a:tblPr/>
              <a:tblGrid>
                <a:gridCol w="1689441"/>
                <a:gridCol w="441414"/>
                <a:gridCol w="454117"/>
                <a:gridCol w="428711"/>
                <a:gridCol w="666885"/>
                <a:gridCol w="635128"/>
                <a:gridCol w="721506"/>
                <a:gridCol w="609723"/>
                <a:gridCol w="649101"/>
              </a:tblGrid>
              <a:tr h="181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кл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кл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marL="91440" marR="36830"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Рівень стандарту  10-11 кл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marL="146050" marR="100330"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Профільний рівень  10-11 кл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Усього годин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1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1610">
                <a:tc>
                  <a:txBody>
                    <a:bodyPr/>
                    <a:lstStyle/>
                    <a:p>
                      <a:pPr marR="64135" algn="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семестри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ІІ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ІІ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ІІ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1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Контрольні роботи у формі: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10">
                <a:tc>
                  <a:txBody>
                    <a:bodyPr/>
                    <a:lstStyle/>
                    <a:p>
                      <a:pPr marL="73025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Контрольного класного твору</a:t>
                      </a:r>
                      <a:r>
                        <a:rPr lang="uk-UA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10">
                <a:tc>
                  <a:txBody>
                    <a:bodyPr/>
                    <a:lstStyle/>
                    <a:p>
                      <a:pPr marL="7302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Виконання інших завдань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100330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Перевірка зошитів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35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3563" y="-646113"/>
            <a:ext cx="17892713" cy="815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Обов’язкова кількість видів контролю із зарубіжної літератури у 8–11 класах </a:t>
            </a:r>
            <a:endParaRPr lang="uk-UA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23987" y="2286952"/>
          <a:ext cx="6296026" cy="3152458"/>
        </p:xfrm>
        <a:graphic>
          <a:graphicData uri="http://schemas.openxmlformats.org/drawingml/2006/table">
            <a:tbl>
              <a:tblPr/>
              <a:tblGrid>
                <a:gridCol w="1689441"/>
                <a:gridCol w="441414"/>
                <a:gridCol w="454117"/>
                <a:gridCol w="428711"/>
                <a:gridCol w="666885"/>
                <a:gridCol w="635128"/>
                <a:gridCol w="721506"/>
                <a:gridCol w="609723"/>
                <a:gridCol w="649101"/>
              </a:tblGrid>
              <a:tr h="181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кл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кл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marL="91440" marR="36830"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Рівень стандарту  10-11 кл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marL="146050" marR="100330"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Профільний рівень  10-11 кл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Усього годин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1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81610">
                <a:tc>
                  <a:txBody>
                    <a:bodyPr/>
                    <a:lstStyle/>
                    <a:p>
                      <a:pPr marR="64135" algn="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семестри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ІІ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ІІ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ІІ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1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Контрольні роботи у формі: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10">
                <a:tc>
                  <a:txBody>
                    <a:bodyPr/>
                    <a:lstStyle/>
                    <a:p>
                      <a:pPr marL="73025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Контрольного класного твору</a:t>
                      </a:r>
                      <a:r>
                        <a:rPr lang="uk-UA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10">
                <a:tc>
                  <a:txBody>
                    <a:bodyPr/>
                    <a:lstStyle/>
                    <a:p>
                      <a:pPr marL="73025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Виконання інших завдань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100330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Перевірка зошитів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85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14350"/>
            <a:ext cx="10517188" cy="788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5472608" cy="1143000"/>
          </a:xfrm>
        </p:spPr>
        <p:txBody>
          <a:bodyPr/>
          <a:lstStyle/>
          <a:p>
            <a:r>
              <a:rPr lang="uk-UA" dirty="0" smtClean="0"/>
              <a:t>Освітні виклики: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uk-UA" dirty="0"/>
              <a:t>безпечне навчання;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dirty="0"/>
              <a:t>інклюзія;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dirty="0"/>
              <a:t>освітня криза;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dirty="0"/>
              <a:t>освітні втрати;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dirty="0"/>
              <a:t>новітні технології;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dirty="0"/>
              <a:t>зміни.</a:t>
            </a:r>
          </a:p>
        </p:txBody>
      </p:sp>
    </p:spTree>
    <p:extLst>
      <p:ext uri="{BB962C8B-B14F-4D97-AF65-F5344CB8AC3E}">
        <p14:creationId xmlns:p14="http://schemas.microsoft.com/office/powerpoint/2010/main" val="31531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3563" y="-646113"/>
            <a:ext cx="17892713" cy="815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42394"/>
          </a:xfrm>
        </p:spPr>
        <p:txBody>
          <a:bodyPr/>
          <a:lstStyle/>
          <a:p>
            <a:r>
              <a:rPr lang="uk-UA" dirty="0" smtClean="0"/>
              <a:t>Конкурси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2550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3563" y="-646113"/>
            <a:ext cx="17892713" cy="815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12776"/>
            <a:ext cx="4029794" cy="376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24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2183" y="-515454"/>
            <a:ext cx="12528366" cy="78889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Подолання освітніх втрат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7091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«</a:t>
            </a:r>
            <a:r>
              <a:rPr lang="ru-RU" dirty="0" err="1"/>
              <a:t>Всеукраїнська</a:t>
            </a:r>
            <a:r>
              <a:rPr lang="ru-RU" dirty="0"/>
              <a:t> школа онлайн» </a:t>
            </a:r>
            <a:r>
              <a:rPr lang="ru-RU" dirty="0" smtClean="0"/>
              <a:t>(ВШО</a:t>
            </a:r>
            <a:r>
              <a:rPr lang="ru-RU" dirty="0"/>
              <a:t>): </a:t>
            </a:r>
            <a:r>
              <a:rPr lang="ru-RU" dirty="0">
                <a:hlinkClick r:id="rId3"/>
              </a:rPr>
              <a:t>https://lms.e-school.net.ua</a:t>
            </a:r>
            <a:r>
              <a:rPr lang="ru-RU" dirty="0" smtClean="0">
                <a:hlinkClick r:id="rId3"/>
              </a:rPr>
              <a:t>/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uk-UA" dirty="0"/>
              <a:t>Роботу щодо виявлення та подолання навчальних втрат учнівства </a:t>
            </a:r>
            <a:r>
              <a:rPr lang="uk-UA" dirty="0" smtClean="0"/>
              <a:t>доцільно здійснювати </a:t>
            </a:r>
            <a:r>
              <a:rPr lang="uk-UA" dirty="0"/>
              <a:t>в 3 етапи:</a:t>
            </a:r>
          </a:p>
          <a:p>
            <a:pPr marL="0" indent="0">
              <a:buNone/>
            </a:pPr>
            <a:r>
              <a:rPr lang="uk-UA" dirty="0"/>
              <a:t>І – виявлення навчальних втрат учнівства за попередні роки </a:t>
            </a:r>
            <a:r>
              <a:rPr lang="uk-UA" dirty="0" smtClean="0"/>
              <a:t>навчання (діагностувальні </a:t>
            </a:r>
            <a:r>
              <a:rPr lang="uk-UA" dirty="0"/>
              <a:t>роботи);</a:t>
            </a:r>
          </a:p>
          <a:p>
            <a:pPr marL="0" indent="0">
              <a:buNone/>
            </a:pPr>
            <a:r>
              <a:rPr lang="uk-UA" dirty="0"/>
              <a:t>ІІ – діяльність, спрямована на подолання виявлених навчальних втрат;</a:t>
            </a:r>
          </a:p>
          <a:p>
            <a:pPr marL="0" indent="0">
              <a:buNone/>
            </a:pPr>
            <a:r>
              <a:rPr lang="uk-UA" dirty="0"/>
              <a:t>ІІІ – оцінювання результатів</a:t>
            </a:r>
            <a:r>
              <a:rPr lang="uk-UA" dirty="0" smtClean="0"/>
              <a:t>.</a:t>
            </a:r>
          </a:p>
          <a:p>
            <a:pPr marL="0" indent="0" algn="just">
              <a:buNone/>
            </a:pPr>
            <a:r>
              <a:rPr lang="ru-RU" b="1" i="1" dirty="0"/>
              <a:t>Із </a:t>
            </a:r>
            <a:r>
              <a:rPr lang="ru-RU" b="1" i="1" dirty="0" err="1"/>
              <a:t>детальнішою</a:t>
            </a:r>
            <a:r>
              <a:rPr lang="ru-RU" b="1" i="1" dirty="0"/>
              <a:t> </a:t>
            </a:r>
            <a:r>
              <a:rPr lang="ru-RU" b="1" i="1" dirty="0" err="1"/>
              <a:t>інформацію</a:t>
            </a:r>
            <a:r>
              <a:rPr lang="ru-RU" b="1" i="1" dirty="0"/>
              <a:t> про </a:t>
            </a:r>
            <a:r>
              <a:rPr lang="ru-RU" b="1" i="1" dirty="0" err="1"/>
              <a:t>організацію</a:t>
            </a:r>
            <a:r>
              <a:rPr lang="ru-RU" b="1" i="1" dirty="0"/>
              <a:t> роботи з надолуження </a:t>
            </a:r>
            <a:r>
              <a:rPr lang="ru-RU" b="1" i="1" dirty="0" err="1" smtClean="0"/>
              <a:t>освітніх</a:t>
            </a:r>
            <a:r>
              <a:rPr lang="ru-RU" b="1" i="1" dirty="0" smtClean="0"/>
              <a:t> втрат </a:t>
            </a:r>
            <a:r>
              <a:rPr lang="ru-RU" b="1" i="1" dirty="0" err="1"/>
              <a:t>можна</a:t>
            </a:r>
            <a:r>
              <a:rPr lang="ru-RU" b="1" i="1" dirty="0"/>
              <a:t> </a:t>
            </a:r>
            <a:r>
              <a:rPr lang="ru-RU" b="1" i="1" dirty="0" err="1"/>
              <a:t>прочитати</a:t>
            </a:r>
            <a:r>
              <a:rPr lang="ru-RU" b="1" i="1" dirty="0"/>
              <a:t> за </a:t>
            </a:r>
            <a:r>
              <a:rPr lang="ru-RU" b="1" i="1" dirty="0" err="1"/>
              <a:t>покликанням</a:t>
            </a:r>
            <a:r>
              <a:rPr lang="ru-RU" b="1" i="1" dirty="0"/>
              <a:t>: </a:t>
            </a:r>
            <a:r>
              <a:rPr lang="ru-RU" dirty="0"/>
              <a:t>https://testportal.gov.ua//wpcontent/uploads/2023/04/Buklet-22Podolannya-osvitnih-vtrat22-2.pdf</a:t>
            </a:r>
            <a:endParaRPr lang="uk-UA" dirty="0" smtClean="0"/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1382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14350"/>
            <a:ext cx="10517188" cy="788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354162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Модельні навчальні програми з української мови для 5-6, 7 </a:t>
            </a:r>
            <a:r>
              <a:rPr lang="ru-RU" sz="3600" dirty="0" err="1" smtClean="0"/>
              <a:t>класів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en-US" sz="1800" dirty="0"/>
              <a:t>https://mon.gov.ua/osvita-2/zagalna-serednya-osvita/osvitniprogrami/modelni-navchalni-programi-dlya-5-9-klasiv-novoi-ukrainskoi-shkolizaprovadzhuyutsya-poetapno-z-2022-roku</a:t>
            </a:r>
            <a:r>
              <a:rPr lang="en-US" sz="1800" dirty="0" smtClean="0"/>
              <a:t>.</a:t>
            </a:r>
            <a:r>
              <a:rPr lang="uk-UA" sz="1800" dirty="0" smtClean="0"/>
              <a:t/>
            </a:r>
            <a:br>
              <a:rPr lang="uk-UA" sz="1800" dirty="0" smtClean="0"/>
            </a:br>
            <a:endParaRPr lang="uk-UA" sz="1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4569314"/>
              </p:ext>
            </p:extLst>
          </p:nvPr>
        </p:nvGraphicFramePr>
        <p:xfrm>
          <a:off x="107504" y="1268760"/>
          <a:ext cx="878497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9572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975" y="-514350"/>
            <a:ext cx="10521950" cy="788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787208" cy="1080120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Модельні навчальні програми з української літератури для 5-6, 7 класів 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0326738"/>
              </p:ext>
            </p:extLst>
          </p:nvPr>
        </p:nvGraphicFramePr>
        <p:xfrm>
          <a:off x="0" y="1124744"/>
          <a:ext cx="914400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4444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700" y="-514350"/>
            <a:ext cx="11455400" cy="788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Модельні навчальні програми із зарубіжної літератури для 5-6, 7 класів </a:t>
            </a:r>
            <a:endParaRPr lang="uk-UA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1411417"/>
              </p:ext>
            </p:extLst>
          </p:nvPr>
        </p:nvGraphicFramePr>
        <p:xfrm>
          <a:off x="467544" y="1268760"/>
          <a:ext cx="849694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5557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975" y="-514350"/>
            <a:ext cx="10521950" cy="788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Навчальна програма має містити: 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4232649"/>
              </p:ext>
            </p:extLst>
          </p:nvPr>
        </p:nvGraphicFramePr>
        <p:xfrm>
          <a:off x="0" y="1124744"/>
          <a:ext cx="903649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4248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-514350"/>
            <a:ext cx="12529391" cy="788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836712"/>
            <a:ext cx="7704856" cy="5289451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/>
              <a:t>Навчальна програма </a:t>
            </a:r>
            <a:r>
              <a:rPr lang="ru-RU" dirty="0" err="1" smtClean="0"/>
              <a:t>оформлюється</a:t>
            </a:r>
            <a:r>
              <a:rPr lang="ru-RU" dirty="0" smtClean="0"/>
              <a:t> </a:t>
            </a:r>
            <a:r>
              <a:rPr lang="ru-RU" dirty="0"/>
              <a:t>за зразком модельних навчальних програм.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На титульному аркуші </a:t>
            </a:r>
            <a:r>
              <a:rPr lang="ru-RU" dirty="0"/>
              <a:t>зазначається назва та авторський колектив модельної навчальної програми, на основі </a:t>
            </a:r>
            <a:r>
              <a:rPr lang="ru-RU" dirty="0" smtClean="0"/>
              <a:t>якої створено </a:t>
            </a:r>
            <a:r>
              <a:rPr lang="ru-RU" dirty="0"/>
              <a:t>навчальну програму закладу.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Навчальні </a:t>
            </a:r>
            <a:r>
              <a:rPr lang="ru-RU" dirty="0"/>
              <a:t>програми, розроблені на основі модельних </a:t>
            </a:r>
            <a:r>
              <a:rPr lang="ru-RU" dirty="0" smtClean="0"/>
              <a:t>навчальних програм</a:t>
            </a:r>
            <a:r>
              <a:rPr lang="ru-RU" dirty="0"/>
              <a:t>, </a:t>
            </a:r>
            <a:r>
              <a:rPr lang="ru-RU" b="1" i="1" dirty="0"/>
              <a:t>затверджуються педагогічною радою закладу освіти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/>
              <a:t>На основі навчальної програми вчитель складає календарне планування. </a:t>
            </a:r>
            <a:r>
              <a:rPr lang="ru-RU" dirty="0" smtClean="0"/>
              <a:t> </a:t>
            </a:r>
            <a:r>
              <a:rPr lang="ru-RU" b="1" i="1" dirty="0" smtClean="0"/>
              <a:t>Календарно-тематичне планування </a:t>
            </a:r>
            <a:r>
              <a:rPr lang="ru-RU" b="1" i="1" dirty="0"/>
              <a:t>здійснюється педагогом у довільній формі</a:t>
            </a:r>
            <a:r>
              <a:rPr lang="ru-RU" dirty="0"/>
              <a:t> й може бути об’єднано з навчальною </a:t>
            </a:r>
            <a:r>
              <a:rPr lang="ru-RU" dirty="0" smtClean="0"/>
              <a:t>програмою в </a:t>
            </a:r>
            <a:r>
              <a:rPr lang="ru-RU" dirty="0"/>
              <a:t>один документ. (Додаток до листа МОН України від 19.08.2022 р. No 1/9530-22).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8319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3127</Words>
  <Application>Microsoft Office PowerPoint</Application>
  <PresentationFormat>Экран (4:3)</PresentationFormat>
  <Paragraphs>750</Paragraphs>
  <Slides>31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Тема Office</vt:lpstr>
      <vt:lpstr>Документ</vt:lpstr>
      <vt:lpstr>Виклики та перспективи  для вчителя-словесника  у 2024/2025 н.р.</vt:lpstr>
      <vt:lpstr>План</vt:lpstr>
      <vt:lpstr>Освітні виклики:</vt:lpstr>
      <vt:lpstr>Подолання освітніх втрат</vt:lpstr>
      <vt:lpstr>Модельні навчальні програми з української мови для 5-6, 7 класів https://mon.gov.ua/osvita-2/zagalna-serednya-osvita/osvitniprogrami/modelni-navchalni-programi-dlya-5-9-klasiv-novoi-ukrainskoi-shkolizaprovadzhuyutsya-poetapno-z-2022-roku. </vt:lpstr>
      <vt:lpstr>Модельні навчальні програми з української літератури для 5-6, 7 класів  </vt:lpstr>
      <vt:lpstr>Модельні навчальні програми із зарубіжної літератури для 5-6, 7 класів </vt:lpstr>
      <vt:lpstr>Навчальна програма має містити: </vt:lpstr>
      <vt:lpstr>Презентация PowerPoint</vt:lpstr>
      <vt:lpstr>Модифіковані програми</vt:lpstr>
      <vt:lpstr>Програми розміщені на офіційному вебсайті МОН за покликанням: </vt:lpstr>
      <vt:lpstr>Оцінювання</vt:lpstr>
      <vt:lpstr>Презентация PowerPoint</vt:lpstr>
      <vt:lpstr>Оцінювання</vt:lpstr>
      <vt:lpstr>Групи результатів</vt:lpstr>
      <vt:lpstr>Орієнтир щодо завдань за групами результатів для мовно-літературної галузі </vt:lpstr>
      <vt:lpstr>Варіант 1 : виконання комплексної підсумкової роботи за певною темою </vt:lpstr>
      <vt:lpstr>Варіант 2: виконання комплексної підсумкової роботи в кінці семестру  </vt:lpstr>
      <vt:lpstr>Варіант 3: виконання окремих підсумкових робіт для кожної групи результатів після кожної  вивченої теми  </vt:lpstr>
      <vt:lpstr>Варіант 4: виконання окремих підсумкових робіт для кожної групи результатів у кінці семестру </vt:lpstr>
      <vt:lpstr>Варіант 5 : згрупувати навчальний матеріал, запланований на семестр, за 4 темами</vt:lpstr>
      <vt:lpstr>Комплексна підсумкова робота (КПР)  </vt:lpstr>
      <vt:lpstr>      </vt:lpstr>
      <vt:lpstr>Зошит</vt:lpstr>
      <vt:lpstr>Мова</vt:lpstr>
      <vt:lpstr>Презентация PowerPoint</vt:lpstr>
      <vt:lpstr>Література</vt:lpstr>
      <vt:lpstr>Обов’язкова кількість видів контролю з української літератури у 8–11 класах </vt:lpstr>
      <vt:lpstr>Обов’язкова кількість видів контролю із зарубіжної літератури у 8–11 класах </vt:lpstr>
      <vt:lpstr>Конкурси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Виклики та перспективи для вчителя-словесника у 2024/2025 н.р.</dc:title>
  <dc:creator>Пользователь Windows</dc:creator>
  <cp:lastModifiedBy>RMK</cp:lastModifiedBy>
  <cp:revision>32</cp:revision>
  <dcterms:created xsi:type="dcterms:W3CDTF">2024-09-07T19:54:18Z</dcterms:created>
  <dcterms:modified xsi:type="dcterms:W3CDTF">2024-09-17T12:03:03Z</dcterms:modified>
</cp:coreProperties>
</file>