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72" r:id="rId2"/>
    <p:sldId id="260" r:id="rId3"/>
    <p:sldId id="306" r:id="rId4"/>
    <p:sldId id="307" r:id="rId5"/>
    <p:sldId id="308" r:id="rId6"/>
    <p:sldId id="309" r:id="rId7"/>
    <p:sldId id="257" r:id="rId8"/>
    <p:sldId id="322" r:id="rId9"/>
    <p:sldId id="323" r:id="rId10"/>
    <p:sldId id="258" r:id="rId11"/>
    <p:sldId id="259" r:id="rId12"/>
    <p:sldId id="281" r:id="rId13"/>
    <p:sldId id="279" r:id="rId14"/>
    <p:sldId id="282" r:id="rId15"/>
    <p:sldId id="283" r:id="rId16"/>
    <p:sldId id="284" r:id="rId17"/>
    <p:sldId id="285" r:id="rId18"/>
    <p:sldId id="326" r:id="rId19"/>
    <p:sldId id="286" r:id="rId20"/>
    <p:sldId id="297" r:id="rId21"/>
    <p:sldId id="267" r:id="rId22"/>
    <p:sldId id="310" r:id="rId23"/>
    <p:sldId id="311" r:id="rId24"/>
    <p:sldId id="304" r:id="rId25"/>
    <p:sldId id="305" r:id="rId26"/>
    <p:sldId id="287" r:id="rId27"/>
    <p:sldId id="299" r:id="rId28"/>
    <p:sldId id="296" r:id="rId29"/>
    <p:sldId id="292" r:id="rId30"/>
    <p:sldId id="293" r:id="rId31"/>
    <p:sldId id="300" r:id="rId32"/>
    <p:sldId id="291" r:id="rId33"/>
    <p:sldId id="288" r:id="rId34"/>
    <p:sldId id="302" r:id="rId35"/>
    <p:sldId id="325" r:id="rId36"/>
    <p:sldId id="319" r:id="rId37"/>
    <p:sldId id="320" r:id="rId38"/>
    <p:sldId id="321" r:id="rId39"/>
    <p:sldId id="303" r:id="rId40"/>
    <p:sldId id="324" r:id="rId41"/>
    <p:sldId id="277" r:id="rId42"/>
    <p:sldId id="29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0366" autoAdjust="0"/>
  </p:normalViewPr>
  <p:slideViewPr>
    <p:cSldViewPr>
      <p:cViewPr varScale="1">
        <p:scale>
          <a:sx n="77" d="100"/>
          <a:sy n="77" d="100"/>
        </p:scale>
        <p:origin x="162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F8298-F7C4-4F45-B723-051CBCCFB88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ED07AEA-5F51-4845-B7E1-888A9AF38921}">
      <dgm:prSet phldrT="[Текст]" custT="1"/>
      <dgm:spPr/>
      <dgm:t>
        <a:bodyPr/>
        <a:lstStyle/>
        <a:p>
          <a:r>
            <a:rPr lang="uk-UA" sz="1400" dirty="0"/>
            <a:t>Лекція – 5%</a:t>
          </a:r>
        </a:p>
      </dgm:t>
    </dgm:pt>
    <dgm:pt modelId="{E3A37051-2F58-42F3-AD13-3F797296123A}" type="parTrans" cxnId="{2E25CA0A-8D21-42BD-9348-826484949111}">
      <dgm:prSet/>
      <dgm:spPr/>
      <dgm:t>
        <a:bodyPr/>
        <a:lstStyle/>
        <a:p>
          <a:endParaRPr lang="uk-UA"/>
        </a:p>
      </dgm:t>
    </dgm:pt>
    <dgm:pt modelId="{199B435E-D167-44B8-AE27-D97745446B82}" type="sibTrans" cxnId="{2E25CA0A-8D21-42BD-9348-826484949111}">
      <dgm:prSet/>
      <dgm:spPr/>
      <dgm:t>
        <a:bodyPr/>
        <a:lstStyle/>
        <a:p>
          <a:endParaRPr lang="uk-UA"/>
        </a:p>
      </dgm:t>
    </dgm:pt>
    <dgm:pt modelId="{C0086A06-68A4-4B64-9A51-DF95252C3611}">
      <dgm:prSet phldrT="[Текст]"/>
      <dgm:spPr/>
      <dgm:t>
        <a:bodyPr/>
        <a:lstStyle/>
        <a:p>
          <a:r>
            <a:rPr lang="uk-UA" dirty="0"/>
            <a:t>Читання – 10%</a:t>
          </a:r>
        </a:p>
      </dgm:t>
    </dgm:pt>
    <dgm:pt modelId="{E9AF74AE-0186-48FD-97C8-12D032343BDC}" type="parTrans" cxnId="{927423EB-0727-4E47-9E22-8F4BEDB79656}">
      <dgm:prSet/>
      <dgm:spPr/>
      <dgm:t>
        <a:bodyPr/>
        <a:lstStyle/>
        <a:p>
          <a:endParaRPr lang="uk-UA"/>
        </a:p>
      </dgm:t>
    </dgm:pt>
    <dgm:pt modelId="{9E4F27DF-C4E7-4A65-802E-F5D3A1AA54E8}" type="sibTrans" cxnId="{927423EB-0727-4E47-9E22-8F4BEDB79656}">
      <dgm:prSet/>
      <dgm:spPr/>
      <dgm:t>
        <a:bodyPr/>
        <a:lstStyle/>
        <a:p>
          <a:endParaRPr lang="uk-UA"/>
        </a:p>
      </dgm:t>
    </dgm:pt>
    <dgm:pt modelId="{3A897A2A-712B-4893-9030-F6AEFFA14B0C}">
      <dgm:prSet phldrT="[Текст]"/>
      <dgm:spPr/>
      <dgm:t>
        <a:bodyPr/>
        <a:lstStyle/>
        <a:p>
          <a:r>
            <a:rPr lang="uk-UA" dirty="0"/>
            <a:t>Зорове й слухове сприйняття – 20%демонстрація – 30%</a:t>
          </a:r>
        </a:p>
      </dgm:t>
    </dgm:pt>
    <dgm:pt modelId="{7E873D91-C9FD-4820-B614-D8D1908EEE07}" type="parTrans" cxnId="{1A67EE43-3B67-4710-ACDC-BE31E96FB6DB}">
      <dgm:prSet/>
      <dgm:spPr/>
      <dgm:t>
        <a:bodyPr/>
        <a:lstStyle/>
        <a:p>
          <a:endParaRPr lang="uk-UA"/>
        </a:p>
      </dgm:t>
    </dgm:pt>
    <dgm:pt modelId="{EB0D4B44-0A6A-459C-8F62-29378A0A28F3}" type="sibTrans" cxnId="{1A67EE43-3B67-4710-ACDC-BE31E96FB6DB}">
      <dgm:prSet/>
      <dgm:spPr/>
      <dgm:t>
        <a:bodyPr/>
        <a:lstStyle/>
        <a:p>
          <a:endParaRPr lang="uk-UA"/>
        </a:p>
      </dgm:t>
    </dgm:pt>
    <dgm:pt modelId="{5480E7B4-693E-4794-99C0-63E3BBD08123}">
      <dgm:prSet phldrT="[Текст]"/>
      <dgm:spPr/>
      <dgm:t>
        <a:bodyPr/>
        <a:lstStyle/>
        <a:p>
          <a:endParaRPr lang="uk-UA" dirty="0"/>
        </a:p>
      </dgm:t>
    </dgm:pt>
    <dgm:pt modelId="{77357417-C1FA-4B35-AEFB-189259E0FC4B}" type="parTrans" cxnId="{40C396FD-6483-42E3-8573-887B1D26B07C}">
      <dgm:prSet/>
      <dgm:spPr/>
      <dgm:t>
        <a:bodyPr/>
        <a:lstStyle/>
        <a:p>
          <a:endParaRPr lang="uk-UA"/>
        </a:p>
      </dgm:t>
    </dgm:pt>
    <dgm:pt modelId="{CE251730-E495-46D6-8EFD-6B2606B5B729}" type="sibTrans" cxnId="{40C396FD-6483-42E3-8573-887B1D26B07C}">
      <dgm:prSet/>
      <dgm:spPr/>
      <dgm:t>
        <a:bodyPr/>
        <a:lstStyle/>
        <a:p>
          <a:endParaRPr lang="uk-UA"/>
        </a:p>
      </dgm:t>
    </dgm:pt>
    <dgm:pt modelId="{8B901565-0E46-455E-8593-34E22A9E40B5}">
      <dgm:prSet phldrT="[Текст]"/>
      <dgm:spPr/>
      <dgm:t>
        <a:bodyPr/>
        <a:lstStyle/>
        <a:p>
          <a:r>
            <a:rPr lang="uk-UA" dirty="0"/>
            <a:t>Групова дискусія – 50%</a:t>
          </a:r>
        </a:p>
      </dgm:t>
    </dgm:pt>
    <dgm:pt modelId="{3C7972A5-00F1-44C2-83DC-B85F427155CA}" type="parTrans" cxnId="{3AEB9DD7-23D3-42ED-AA6C-6CD740E3D294}">
      <dgm:prSet/>
      <dgm:spPr/>
      <dgm:t>
        <a:bodyPr/>
        <a:lstStyle/>
        <a:p>
          <a:endParaRPr lang="uk-UA"/>
        </a:p>
      </dgm:t>
    </dgm:pt>
    <dgm:pt modelId="{37C88438-3829-4CAB-821B-27BBF2C43E2A}" type="sibTrans" cxnId="{3AEB9DD7-23D3-42ED-AA6C-6CD740E3D294}">
      <dgm:prSet/>
      <dgm:spPr/>
      <dgm:t>
        <a:bodyPr/>
        <a:lstStyle/>
        <a:p>
          <a:endParaRPr lang="uk-UA"/>
        </a:p>
      </dgm:t>
    </dgm:pt>
    <dgm:pt modelId="{04B10E2B-241E-437D-8FB2-7DC1AC1C645F}">
      <dgm:prSet phldrT="[Текст]"/>
      <dgm:spPr/>
      <dgm:t>
        <a:bodyPr/>
        <a:lstStyle/>
        <a:p>
          <a:r>
            <a:rPr lang="uk-UA" dirty="0"/>
            <a:t>Практичні вправи – 75%</a:t>
          </a:r>
        </a:p>
      </dgm:t>
    </dgm:pt>
    <dgm:pt modelId="{7C3CF1FD-51A0-44EF-8546-B15C05D59F2A}" type="parTrans" cxnId="{EBA38BAA-3F72-4BF3-85A8-BC55081F5365}">
      <dgm:prSet/>
      <dgm:spPr/>
      <dgm:t>
        <a:bodyPr/>
        <a:lstStyle/>
        <a:p>
          <a:endParaRPr lang="uk-UA"/>
        </a:p>
      </dgm:t>
    </dgm:pt>
    <dgm:pt modelId="{A5C89ADA-7AA9-4E11-9299-F0BA67B8036D}" type="sibTrans" cxnId="{EBA38BAA-3F72-4BF3-85A8-BC55081F5365}">
      <dgm:prSet/>
      <dgm:spPr/>
      <dgm:t>
        <a:bodyPr/>
        <a:lstStyle/>
        <a:p>
          <a:endParaRPr lang="uk-UA"/>
        </a:p>
      </dgm:t>
    </dgm:pt>
    <dgm:pt modelId="{AD08D3C9-B7B8-49E6-8400-F346358D8869}">
      <dgm:prSet phldrT="[Текст]"/>
      <dgm:spPr/>
      <dgm:t>
        <a:bodyPr/>
        <a:lstStyle/>
        <a:p>
          <a:r>
            <a:rPr lang="uk-UA" dirty="0"/>
            <a:t>Навчання інших (практичне) – 90%</a:t>
          </a:r>
        </a:p>
      </dgm:t>
    </dgm:pt>
    <dgm:pt modelId="{70B5513A-04B8-4BD3-A408-60B96F128928}" type="parTrans" cxnId="{E98C7588-303F-4BA7-B571-B930210EA8C8}">
      <dgm:prSet/>
      <dgm:spPr/>
      <dgm:t>
        <a:bodyPr/>
        <a:lstStyle/>
        <a:p>
          <a:endParaRPr lang="uk-UA"/>
        </a:p>
      </dgm:t>
    </dgm:pt>
    <dgm:pt modelId="{6A6F99CF-592D-447B-A8C5-41FF8800F8C7}" type="sibTrans" cxnId="{E98C7588-303F-4BA7-B571-B930210EA8C8}">
      <dgm:prSet/>
      <dgm:spPr/>
      <dgm:t>
        <a:bodyPr/>
        <a:lstStyle/>
        <a:p>
          <a:endParaRPr lang="uk-UA"/>
        </a:p>
      </dgm:t>
    </dgm:pt>
    <dgm:pt modelId="{E12FFCE0-3683-475B-8E65-85874768B37D}" type="pres">
      <dgm:prSet presAssocID="{D82F8298-F7C4-4F45-B723-051CBCCFB881}" presName="Name0" presStyleCnt="0">
        <dgm:presLayoutVars>
          <dgm:dir/>
          <dgm:animLvl val="lvl"/>
          <dgm:resizeHandles val="exact"/>
        </dgm:presLayoutVars>
      </dgm:prSet>
      <dgm:spPr/>
    </dgm:pt>
    <dgm:pt modelId="{760C1E3B-7DC9-48B6-935E-1ABEF2AB48D7}" type="pres">
      <dgm:prSet presAssocID="{EED07AEA-5F51-4845-B7E1-888A9AF38921}" presName="Name8" presStyleCnt="0"/>
      <dgm:spPr/>
    </dgm:pt>
    <dgm:pt modelId="{78C780D8-F3A7-4A50-8FAE-EA88AB3747BF}" type="pres">
      <dgm:prSet presAssocID="{EED07AEA-5F51-4845-B7E1-888A9AF38921}" presName="level" presStyleLbl="node1" presStyleIdx="0" presStyleCnt="7">
        <dgm:presLayoutVars>
          <dgm:chMax val="1"/>
          <dgm:bulletEnabled val="1"/>
        </dgm:presLayoutVars>
      </dgm:prSet>
      <dgm:spPr/>
    </dgm:pt>
    <dgm:pt modelId="{461FFBE1-6487-408F-86DB-26B77590A21B}" type="pres">
      <dgm:prSet presAssocID="{EED07AEA-5F51-4845-B7E1-888A9AF3892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0DE0D07-BADD-4EC8-9CF3-386EE6A5B4F2}" type="pres">
      <dgm:prSet presAssocID="{C0086A06-68A4-4B64-9A51-DF95252C3611}" presName="Name8" presStyleCnt="0"/>
      <dgm:spPr/>
    </dgm:pt>
    <dgm:pt modelId="{E28A8B55-E094-41C4-AA51-33321A66829C}" type="pres">
      <dgm:prSet presAssocID="{C0086A06-68A4-4B64-9A51-DF95252C3611}" presName="level" presStyleLbl="node1" presStyleIdx="1" presStyleCnt="7">
        <dgm:presLayoutVars>
          <dgm:chMax val="1"/>
          <dgm:bulletEnabled val="1"/>
        </dgm:presLayoutVars>
      </dgm:prSet>
      <dgm:spPr/>
    </dgm:pt>
    <dgm:pt modelId="{2FB7400F-B176-4FDA-818B-6A6CE05928E0}" type="pres">
      <dgm:prSet presAssocID="{C0086A06-68A4-4B64-9A51-DF95252C361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A97B18B-D87A-4A05-8C40-8D5D166D79ED}" type="pres">
      <dgm:prSet presAssocID="{3A897A2A-712B-4893-9030-F6AEFFA14B0C}" presName="Name8" presStyleCnt="0"/>
      <dgm:spPr/>
    </dgm:pt>
    <dgm:pt modelId="{45F779DD-D494-4BC9-B53B-11EC9E4E2E8F}" type="pres">
      <dgm:prSet presAssocID="{3A897A2A-712B-4893-9030-F6AEFFA14B0C}" presName="level" presStyleLbl="node1" presStyleIdx="2" presStyleCnt="7">
        <dgm:presLayoutVars>
          <dgm:chMax val="1"/>
          <dgm:bulletEnabled val="1"/>
        </dgm:presLayoutVars>
      </dgm:prSet>
      <dgm:spPr/>
    </dgm:pt>
    <dgm:pt modelId="{5A0DB51F-77D1-4F3B-8F39-9A812E2DC3CE}" type="pres">
      <dgm:prSet presAssocID="{3A897A2A-712B-4893-9030-F6AEFFA14B0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4437071-576A-4864-BA32-FB1A605B6F9D}" type="pres">
      <dgm:prSet presAssocID="{8B901565-0E46-455E-8593-34E22A9E40B5}" presName="Name8" presStyleCnt="0"/>
      <dgm:spPr/>
    </dgm:pt>
    <dgm:pt modelId="{B3D5F91B-9C02-4ED2-B27C-8AFCC7CF7E27}" type="pres">
      <dgm:prSet presAssocID="{8B901565-0E46-455E-8593-34E22A9E40B5}" presName="level" presStyleLbl="node1" presStyleIdx="3" presStyleCnt="7">
        <dgm:presLayoutVars>
          <dgm:chMax val="1"/>
          <dgm:bulletEnabled val="1"/>
        </dgm:presLayoutVars>
      </dgm:prSet>
      <dgm:spPr/>
    </dgm:pt>
    <dgm:pt modelId="{276D91F4-DA1D-4DBE-B155-58066A7F6770}" type="pres">
      <dgm:prSet presAssocID="{8B901565-0E46-455E-8593-34E22A9E40B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D77B201-0E03-45BC-BD4C-6DA322A6D21B}" type="pres">
      <dgm:prSet presAssocID="{04B10E2B-241E-437D-8FB2-7DC1AC1C645F}" presName="Name8" presStyleCnt="0"/>
      <dgm:spPr/>
    </dgm:pt>
    <dgm:pt modelId="{B742A1CD-17B4-47BA-A329-F5FCEE0D88AF}" type="pres">
      <dgm:prSet presAssocID="{04B10E2B-241E-437D-8FB2-7DC1AC1C645F}" presName="level" presStyleLbl="node1" presStyleIdx="4" presStyleCnt="7">
        <dgm:presLayoutVars>
          <dgm:chMax val="1"/>
          <dgm:bulletEnabled val="1"/>
        </dgm:presLayoutVars>
      </dgm:prSet>
      <dgm:spPr/>
    </dgm:pt>
    <dgm:pt modelId="{4E242421-7D62-4C96-BBEA-CE7FF434DE23}" type="pres">
      <dgm:prSet presAssocID="{04B10E2B-241E-437D-8FB2-7DC1AC1C645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4CD9338-6829-4CB5-96AB-5E7BA5B464A6}" type="pres">
      <dgm:prSet presAssocID="{AD08D3C9-B7B8-49E6-8400-F346358D8869}" presName="Name8" presStyleCnt="0"/>
      <dgm:spPr/>
    </dgm:pt>
    <dgm:pt modelId="{7040A593-BE35-4C9C-89E4-0AF3CF9C83DD}" type="pres">
      <dgm:prSet presAssocID="{AD08D3C9-B7B8-49E6-8400-F346358D8869}" presName="level" presStyleLbl="node1" presStyleIdx="5" presStyleCnt="7">
        <dgm:presLayoutVars>
          <dgm:chMax val="1"/>
          <dgm:bulletEnabled val="1"/>
        </dgm:presLayoutVars>
      </dgm:prSet>
      <dgm:spPr/>
    </dgm:pt>
    <dgm:pt modelId="{22911732-A495-4AFD-B5F1-9D9672F1B506}" type="pres">
      <dgm:prSet presAssocID="{AD08D3C9-B7B8-49E6-8400-F346358D886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F1780C1-433B-4E64-BAB9-93357D97AC3F}" type="pres">
      <dgm:prSet presAssocID="{5480E7B4-693E-4794-99C0-63E3BBD08123}" presName="Name8" presStyleCnt="0"/>
      <dgm:spPr/>
    </dgm:pt>
    <dgm:pt modelId="{141D1BA5-BC4D-4614-B4D9-D08C705B4890}" type="pres">
      <dgm:prSet presAssocID="{5480E7B4-693E-4794-99C0-63E3BBD08123}" presName="level" presStyleLbl="node1" presStyleIdx="6" presStyleCnt="7">
        <dgm:presLayoutVars>
          <dgm:chMax val="1"/>
          <dgm:bulletEnabled val="1"/>
        </dgm:presLayoutVars>
      </dgm:prSet>
      <dgm:spPr/>
    </dgm:pt>
    <dgm:pt modelId="{6B7E39CF-DB7F-401C-A87D-D326EF3D15A9}" type="pres">
      <dgm:prSet presAssocID="{5480E7B4-693E-4794-99C0-63E3BBD0812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E25CA0A-8D21-42BD-9348-826484949111}" srcId="{D82F8298-F7C4-4F45-B723-051CBCCFB881}" destId="{EED07AEA-5F51-4845-B7E1-888A9AF38921}" srcOrd="0" destOrd="0" parTransId="{E3A37051-2F58-42F3-AD13-3F797296123A}" sibTransId="{199B435E-D167-44B8-AE27-D97745446B82}"/>
    <dgm:cxn modelId="{ABA86C34-6808-4C23-A496-0EF362CAE40E}" type="presOf" srcId="{3A897A2A-712B-4893-9030-F6AEFFA14B0C}" destId="{45F779DD-D494-4BC9-B53B-11EC9E4E2E8F}" srcOrd="0" destOrd="0" presId="urn:microsoft.com/office/officeart/2005/8/layout/pyramid1"/>
    <dgm:cxn modelId="{1A67EE43-3B67-4710-ACDC-BE31E96FB6DB}" srcId="{D82F8298-F7C4-4F45-B723-051CBCCFB881}" destId="{3A897A2A-712B-4893-9030-F6AEFFA14B0C}" srcOrd="2" destOrd="0" parTransId="{7E873D91-C9FD-4820-B614-D8D1908EEE07}" sibTransId="{EB0D4B44-0A6A-459C-8F62-29378A0A28F3}"/>
    <dgm:cxn modelId="{FAEA5070-F545-40C8-8103-4D68663A16FF}" type="presOf" srcId="{8B901565-0E46-455E-8593-34E22A9E40B5}" destId="{276D91F4-DA1D-4DBE-B155-58066A7F6770}" srcOrd="1" destOrd="0" presId="urn:microsoft.com/office/officeart/2005/8/layout/pyramid1"/>
    <dgm:cxn modelId="{E98C7588-303F-4BA7-B571-B930210EA8C8}" srcId="{D82F8298-F7C4-4F45-B723-051CBCCFB881}" destId="{AD08D3C9-B7B8-49E6-8400-F346358D8869}" srcOrd="5" destOrd="0" parTransId="{70B5513A-04B8-4BD3-A408-60B96F128928}" sibTransId="{6A6F99CF-592D-447B-A8C5-41FF8800F8C7}"/>
    <dgm:cxn modelId="{50D4558D-7423-4732-87AA-D2CA20C41B8A}" type="presOf" srcId="{04B10E2B-241E-437D-8FB2-7DC1AC1C645F}" destId="{4E242421-7D62-4C96-BBEA-CE7FF434DE23}" srcOrd="1" destOrd="0" presId="urn:microsoft.com/office/officeart/2005/8/layout/pyramid1"/>
    <dgm:cxn modelId="{EADF678E-BC86-4A37-BB07-FADDD268942A}" type="presOf" srcId="{5480E7B4-693E-4794-99C0-63E3BBD08123}" destId="{6B7E39CF-DB7F-401C-A87D-D326EF3D15A9}" srcOrd="1" destOrd="0" presId="urn:microsoft.com/office/officeart/2005/8/layout/pyramid1"/>
    <dgm:cxn modelId="{F31DEB8F-5D6C-4558-81D0-438E2BCC871D}" type="presOf" srcId="{04B10E2B-241E-437D-8FB2-7DC1AC1C645F}" destId="{B742A1CD-17B4-47BA-A329-F5FCEE0D88AF}" srcOrd="0" destOrd="0" presId="urn:microsoft.com/office/officeart/2005/8/layout/pyramid1"/>
    <dgm:cxn modelId="{7B65F094-E251-443B-8393-5BF27936A1E6}" type="presOf" srcId="{3A897A2A-712B-4893-9030-F6AEFFA14B0C}" destId="{5A0DB51F-77D1-4F3B-8F39-9A812E2DC3CE}" srcOrd="1" destOrd="0" presId="urn:microsoft.com/office/officeart/2005/8/layout/pyramid1"/>
    <dgm:cxn modelId="{B5E1679C-070F-4275-BADB-8EC19A8B43EA}" type="presOf" srcId="{D82F8298-F7C4-4F45-B723-051CBCCFB881}" destId="{E12FFCE0-3683-475B-8E65-85874768B37D}" srcOrd="0" destOrd="0" presId="urn:microsoft.com/office/officeart/2005/8/layout/pyramid1"/>
    <dgm:cxn modelId="{1392219F-5221-4714-8206-571C2EE629BA}" type="presOf" srcId="{C0086A06-68A4-4B64-9A51-DF95252C3611}" destId="{2FB7400F-B176-4FDA-818B-6A6CE05928E0}" srcOrd="1" destOrd="0" presId="urn:microsoft.com/office/officeart/2005/8/layout/pyramid1"/>
    <dgm:cxn modelId="{EBA38BAA-3F72-4BF3-85A8-BC55081F5365}" srcId="{D82F8298-F7C4-4F45-B723-051CBCCFB881}" destId="{04B10E2B-241E-437D-8FB2-7DC1AC1C645F}" srcOrd="4" destOrd="0" parTransId="{7C3CF1FD-51A0-44EF-8546-B15C05D59F2A}" sibTransId="{A5C89ADA-7AA9-4E11-9299-F0BA67B8036D}"/>
    <dgm:cxn modelId="{DA3980CF-27A9-4A1A-9C08-10F24A039CDD}" type="presOf" srcId="{AD08D3C9-B7B8-49E6-8400-F346358D8869}" destId="{7040A593-BE35-4C9C-89E4-0AF3CF9C83DD}" srcOrd="0" destOrd="0" presId="urn:microsoft.com/office/officeart/2005/8/layout/pyramid1"/>
    <dgm:cxn modelId="{3AEB9DD7-23D3-42ED-AA6C-6CD740E3D294}" srcId="{D82F8298-F7C4-4F45-B723-051CBCCFB881}" destId="{8B901565-0E46-455E-8593-34E22A9E40B5}" srcOrd="3" destOrd="0" parTransId="{3C7972A5-00F1-44C2-83DC-B85F427155CA}" sibTransId="{37C88438-3829-4CAB-821B-27BBF2C43E2A}"/>
    <dgm:cxn modelId="{79C61EDC-7D6B-45F3-9765-8B5AEA38F7C3}" type="presOf" srcId="{AD08D3C9-B7B8-49E6-8400-F346358D8869}" destId="{22911732-A495-4AFD-B5F1-9D9672F1B506}" srcOrd="1" destOrd="0" presId="urn:microsoft.com/office/officeart/2005/8/layout/pyramid1"/>
    <dgm:cxn modelId="{5CB1C8E2-CF9F-4B82-BAA3-73BCC690BE72}" type="presOf" srcId="{5480E7B4-693E-4794-99C0-63E3BBD08123}" destId="{141D1BA5-BC4D-4614-B4D9-D08C705B4890}" srcOrd="0" destOrd="0" presId="urn:microsoft.com/office/officeart/2005/8/layout/pyramid1"/>
    <dgm:cxn modelId="{927423EB-0727-4E47-9E22-8F4BEDB79656}" srcId="{D82F8298-F7C4-4F45-B723-051CBCCFB881}" destId="{C0086A06-68A4-4B64-9A51-DF95252C3611}" srcOrd="1" destOrd="0" parTransId="{E9AF74AE-0186-48FD-97C8-12D032343BDC}" sibTransId="{9E4F27DF-C4E7-4A65-802E-F5D3A1AA54E8}"/>
    <dgm:cxn modelId="{E40FFDEC-52DD-4FB5-B923-6AE9C90AE9F0}" type="presOf" srcId="{EED07AEA-5F51-4845-B7E1-888A9AF38921}" destId="{461FFBE1-6487-408F-86DB-26B77590A21B}" srcOrd="1" destOrd="0" presId="urn:microsoft.com/office/officeart/2005/8/layout/pyramid1"/>
    <dgm:cxn modelId="{006516F2-1B00-41E5-8019-EE2B6E016EE7}" type="presOf" srcId="{EED07AEA-5F51-4845-B7E1-888A9AF38921}" destId="{78C780D8-F3A7-4A50-8FAE-EA88AB3747BF}" srcOrd="0" destOrd="0" presId="urn:microsoft.com/office/officeart/2005/8/layout/pyramid1"/>
    <dgm:cxn modelId="{EAFA5AFB-905D-4A79-A9BE-E5DCD8ECB9B6}" type="presOf" srcId="{8B901565-0E46-455E-8593-34E22A9E40B5}" destId="{B3D5F91B-9C02-4ED2-B27C-8AFCC7CF7E27}" srcOrd="0" destOrd="0" presId="urn:microsoft.com/office/officeart/2005/8/layout/pyramid1"/>
    <dgm:cxn modelId="{DBF6A7FB-0A68-4EB7-B9F0-37F06292EAA0}" type="presOf" srcId="{C0086A06-68A4-4B64-9A51-DF95252C3611}" destId="{E28A8B55-E094-41C4-AA51-33321A66829C}" srcOrd="0" destOrd="0" presId="urn:microsoft.com/office/officeart/2005/8/layout/pyramid1"/>
    <dgm:cxn modelId="{40C396FD-6483-42E3-8573-887B1D26B07C}" srcId="{D82F8298-F7C4-4F45-B723-051CBCCFB881}" destId="{5480E7B4-693E-4794-99C0-63E3BBD08123}" srcOrd="6" destOrd="0" parTransId="{77357417-C1FA-4B35-AEFB-189259E0FC4B}" sibTransId="{CE251730-E495-46D6-8EFD-6B2606B5B729}"/>
    <dgm:cxn modelId="{7B311CDB-2F71-400F-AC13-C3BE089D99B7}" type="presParOf" srcId="{E12FFCE0-3683-475B-8E65-85874768B37D}" destId="{760C1E3B-7DC9-48B6-935E-1ABEF2AB48D7}" srcOrd="0" destOrd="0" presId="urn:microsoft.com/office/officeart/2005/8/layout/pyramid1"/>
    <dgm:cxn modelId="{4A509C64-DBCE-4685-9014-E527B3924808}" type="presParOf" srcId="{760C1E3B-7DC9-48B6-935E-1ABEF2AB48D7}" destId="{78C780D8-F3A7-4A50-8FAE-EA88AB3747BF}" srcOrd="0" destOrd="0" presId="urn:microsoft.com/office/officeart/2005/8/layout/pyramid1"/>
    <dgm:cxn modelId="{A73D3511-F6F2-48CB-B4D2-5390E28A94CD}" type="presParOf" srcId="{760C1E3B-7DC9-48B6-935E-1ABEF2AB48D7}" destId="{461FFBE1-6487-408F-86DB-26B77590A21B}" srcOrd="1" destOrd="0" presId="urn:microsoft.com/office/officeart/2005/8/layout/pyramid1"/>
    <dgm:cxn modelId="{1A23335A-FE1D-4519-9165-C4FC94D7EC16}" type="presParOf" srcId="{E12FFCE0-3683-475B-8E65-85874768B37D}" destId="{70DE0D07-BADD-4EC8-9CF3-386EE6A5B4F2}" srcOrd="1" destOrd="0" presId="urn:microsoft.com/office/officeart/2005/8/layout/pyramid1"/>
    <dgm:cxn modelId="{101586F5-3441-469C-B270-D6C68312B8E3}" type="presParOf" srcId="{70DE0D07-BADD-4EC8-9CF3-386EE6A5B4F2}" destId="{E28A8B55-E094-41C4-AA51-33321A66829C}" srcOrd="0" destOrd="0" presId="urn:microsoft.com/office/officeart/2005/8/layout/pyramid1"/>
    <dgm:cxn modelId="{006F1EFD-389E-441F-B7D9-FDEFC1FD56FE}" type="presParOf" srcId="{70DE0D07-BADD-4EC8-9CF3-386EE6A5B4F2}" destId="{2FB7400F-B176-4FDA-818B-6A6CE05928E0}" srcOrd="1" destOrd="0" presId="urn:microsoft.com/office/officeart/2005/8/layout/pyramid1"/>
    <dgm:cxn modelId="{3FCEE7E0-706E-4BA8-A14B-891823092FDF}" type="presParOf" srcId="{E12FFCE0-3683-475B-8E65-85874768B37D}" destId="{0A97B18B-D87A-4A05-8C40-8D5D166D79ED}" srcOrd="2" destOrd="0" presId="urn:microsoft.com/office/officeart/2005/8/layout/pyramid1"/>
    <dgm:cxn modelId="{93A47016-0DB0-45B0-ABA0-946D81A703AE}" type="presParOf" srcId="{0A97B18B-D87A-4A05-8C40-8D5D166D79ED}" destId="{45F779DD-D494-4BC9-B53B-11EC9E4E2E8F}" srcOrd="0" destOrd="0" presId="urn:microsoft.com/office/officeart/2005/8/layout/pyramid1"/>
    <dgm:cxn modelId="{08AF2EAB-DC33-4B9C-AD5E-3116F55B3A83}" type="presParOf" srcId="{0A97B18B-D87A-4A05-8C40-8D5D166D79ED}" destId="{5A0DB51F-77D1-4F3B-8F39-9A812E2DC3CE}" srcOrd="1" destOrd="0" presId="urn:microsoft.com/office/officeart/2005/8/layout/pyramid1"/>
    <dgm:cxn modelId="{EB238885-BDEE-4A4A-8369-4BE879E86DBF}" type="presParOf" srcId="{E12FFCE0-3683-475B-8E65-85874768B37D}" destId="{14437071-576A-4864-BA32-FB1A605B6F9D}" srcOrd="3" destOrd="0" presId="urn:microsoft.com/office/officeart/2005/8/layout/pyramid1"/>
    <dgm:cxn modelId="{D326FF1F-82A3-47BD-9A95-6969775185DA}" type="presParOf" srcId="{14437071-576A-4864-BA32-FB1A605B6F9D}" destId="{B3D5F91B-9C02-4ED2-B27C-8AFCC7CF7E27}" srcOrd="0" destOrd="0" presId="urn:microsoft.com/office/officeart/2005/8/layout/pyramid1"/>
    <dgm:cxn modelId="{4849F08B-17CF-4019-9AF8-FE0FCEA37534}" type="presParOf" srcId="{14437071-576A-4864-BA32-FB1A605B6F9D}" destId="{276D91F4-DA1D-4DBE-B155-58066A7F6770}" srcOrd="1" destOrd="0" presId="urn:microsoft.com/office/officeart/2005/8/layout/pyramid1"/>
    <dgm:cxn modelId="{2A478E8D-E9F2-425D-A3B2-C6A34A6464DB}" type="presParOf" srcId="{E12FFCE0-3683-475B-8E65-85874768B37D}" destId="{2D77B201-0E03-45BC-BD4C-6DA322A6D21B}" srcOrd="4" destOrd="0" presId="urn:microsoft.com/office/officeart/2005/8/layout/pyramid1"/>
    <dgm:cxn modelId="{EF023E7D-4EF3-45D7-941A-310792A766D9}" type="presParOf" srcId="{2D77B201-0E03-45BC-BD4C-6DA322A6D21B}" destId="{B742A1CD-17B4-47BA-A329-F5FCEE0D88AF}" srcOrd="0" destOrd="0" presId="urn:microsoft.com/office/officeart/2005/8/layout/pyramid1"/>
    <dgm:cxn modelId="{5DFC35AD-6333-4FF3-89C1-84D29652C7DE}" type="presParOf" srcId="{2D77B201-0E03-45BC-BD4C-6DA322A6D21B}" destId="{4E242421-7D62-4C96-BBEA-CE7FF434DE23}" srcOrd="1" destOrd="0" presId="urn:microsoft.com/office/officeart/2005/8/layout/pyramid1"/>
    <dgm:cxn modelId="{12127A3C-85A8-455E-BF6F-C0C6757A1372}" type="presParOf" srcId="{E12FFCE0-3683-475B-8E65-85874768B37D}" destId="{14CD9338-6829-4CB5-96AB-5E7BA5B464A6}" srcOrd="5" destOrd="0" presId="urn:microsoft.com/office/officeart/2005/8/layout/pyramid1"/>
    <dgm:cxn modelId="{53C4568A-3BC2-40A2-8DB3-3356AB4EB1CA}" type="presParOf" srcId="{14CD9338-6829-4CB5-96AB-5E7BA5B464A6}" destId="{7040A593-BE35-4C9C-89E4-0AF3CF9C83DD}" srcOrd="0" destOrd="0" presId="urn:microsoft.com/office/officeart/2005/8/layout/pyramid1"/>
    <dgm:cxn modelId="{42796941-6B0D-430C-B897-ED9F37FDD775}" type="presParOf" srcId="{14CD9338-6829-4CB5-96AB-5E7BA5B464A6}" destId="{22911732-A495-4AFD-B5F1-9D9672F1B506}" srcOrd="1" destOrd="0" presId="urn:microsoft.com/office/officeart/2005/8/layout/pyramid1"/>
    <dgm:cxn modelId="{BC126C16-1C5F-4B5B-AA5E-0D8404CF69A7}" type="presParOf" srcId="{E12FFCE0-3683-475B-8E65-85874768B37D}" destId="{8F1780C1-433B-4E64-BAB9-93357D97AC3F}" srcOrd="6" destOrd="0" presId="urn:microsoft.com/office/officeart/2005/8/layout/pyramid1"/>
    <dgm:cxn modelId="{765ACA10-9BCA-4AFC-80D4-4702D5E1730E}" type="presParOf" srcId="{8F1780C1-433B-4E64-BAB9-93357D97AC3F}" destId="{141D1BA5-BC4D-4614-B4D9-D08C705B4890}" srcOrd="0" destOrd="0" presId="urn:microsoft.com/office/officeart/2005/8/layout/pyramid1"/>
    <dgm:cxn modelId="{4C06D2AB-3F57-4456-8622-125A0A842D44}" type="presParOf" srcId="{8F1780C1-433B-4E64-BAB9-93357D97AC3F}" destId="{6B7E39CF-DB7F-401C-A87D-D326EF3D15A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A70E30-B566-4A8D-A1D4-816F2CA806C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AB1C47C-EF9F-47D9-8AF6-26271B7500C9}" type="pres">
      <dgm:prSet presAssocID="{B2A70E30-B566-4A8D-A1D4-816F2CA806CE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3D7E4633-0617-4B6B-9820-A702331B7E88}" type="presOf" srcId="{B2A70E30-B566-4A8D-A1D4-816F2CA806CE}" destId="{3AB1C47C-EF9F-47D9-8AF6-26271B7500C9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E781C-6DE1-4B8C-B709-1E3E22B1A8E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4EB987D-1B4D-4F33-8ACA-3479A6F59741}">
      <dgm:prSet phldrT="[Текст]" custT="1"/>
      <dgm:spPr/>
      <dgm:t>
        <a:bodyPr/>
        <a:lstStyle/>
        <a:p>
          <a:r>
            <a:rPr lang="uk-UA" sz="2000" dirty="0"/>
            <a:t>Аналізувати</a:t>
          </a:r>
        </a:p>
      </dgm:t>
    </dgm:pt>
    <dgm:pt modelId="{813F388E-EEC8-4393-A237-0C375FC1E0EF}" type="parTrans" cxnId="{93BD4D7A-3779-4988-B72B-5037481362A2}">
      <dgm:prSet/>
      <dgm:spPr/>
      <dgm:t>
        <a:bodyPr/>
        <a:lstStyle/>
        <a:p>
          <a:endParaRPr lang="uk-UA"/>
        </a:p>
      </dgm:t>
    </dgm:pt>
    <dgm:pt modelId="{449D0411-7144-4F97-912C-EB97FFDF04F8}" type="sibTrans" cxnId="{93BD4D7A-3779-4988-B72B-5037481362A2}">
      <dgm:prSet/>
      <dgm:spPr/>
      <dgm:t>
        <a:bodyPr/>
        <a:lstStyle/>
        <a:p>
          <a:endParaRPr lang="uk-UA"/>
        </a:p>
      </dgm:t>
    </dgm:pt>
    <dgm:pt modelId="{93F7804E-08DF-4295-8FC4-B82B5AA1B922}">
      <dgm:prSet phldrT="[Текст]" custT="1"/>
      <dgm:spPr/>
      <dgm:t>
        <a:bodyPr/>
        <a:lstStyle/>
        <a:p>
          <a:r>
            <a:rPr lang="uk-UA" sz="1600" dirty="0"/>
            <a:t>Доводити свою точку зору</a:t>
          </a:r>
        </a:p>
      </dgm:t>
    </dgm:pt>
    <dgm:pt modelId="{2E12E47D-7BE6-4E3F-BBC4-B39E2FFCA8FE}" type="parTrans" cxnId="{D9CC04F6-A144-4381-90DD-2A86E108E6C4}">
      <dgm:prSet/>
      <dgm:spPr/>
      <dgm:t>
        <a:bodyPr/>
        <a:lstStyle/>
        <a:p>
          <a:endParaRPr lang="uk-UA"/>
        </a:p>
      </dgm:t>
    </dgm:pt>
    <dgm:pt modelId="{310D755F-D3B0-4800-969C-FECC718F0EF0}" type="sibTrans" cxnId="{D9CC04F6-A144-4381-90DD-2A86E108E6C4}">
      <dgm:prSet/>
      <dgm:spPr/>
      <dgm:t>
        <a:bodyPr/>
        <a:lstStyle/>
        <a:p>
          <a:endParaRPr lang="uk-UA"/>
        </a:p>
      </dgm:t>
    </dgm:pt>
    <dgm:pt modelId="{61FC6E0E-BB69-4AA4-AFD9-D1B19DC686DB}">
      <dgm:prSet phldrT="[Текст]" custT="1"/>
      <dgm:spPr/>
      <dgm:t>
        <a:bodyPr/>
        <a:lstStyle/>
        <a:p>
          <a:r>
            <a:rPr lang="uk-UA" sz="1600" dirty="0"/>
            <a:t>Слухати іншу людину</a:t>
          </a:r>
        </a:p>
      </dgm:t>
    </dgm:pt>
    <dgm:pt modelId="{FF712489-7F6F-4AB3-8A27-0CCA6D66360C}" type="parTrans" cxnId="{7ADBDA4E-229C-4514-8ACC-8A9AF301AA29}">
      <dgm:prSet/>
      <dgm:spPr/>
      <dgm:t>
        <a:bodyPr/>
        <a:lstStyle/>
        <a:p>
          <a:endParaRPr lang="uk-UA"/>
        </a:p>
      </dgm:t>
    </dgm:pt>
    <dgm:pt modelId="{CFBD2647-4CDE-4285-B6CD-7330D23AC3E3}" type="sibTrans" cxnId="{7ADBDA4E-229C-4514-8ACC-8A9AF301AA29}">
      <dgm:prSet/>
      <dgm:spPr/>
      <dgm:t>
        <a:bodyPr/>
        <a:lstStyle/>
        <a:p>
          <a:endParaRPr lang="uk-UA"/>
        </a:p>
      </dgm:t>
    </dgm:pt>
    <dgm:pt modelId="{4CB1B8B0-C19C-47A2-9211-D45DAF266F1A}">
      <dgm:prSet phldrT="[Текст]" custT="1"/>
      <dgm:spPr/>
      <dgm:t>
        <a:bodyPr/>
        <a:lstStyle/>
        <a:p>
          <a:r>
            <a:rPr lang="uk-UA" sz="1400" dirty="0"/>
            <a:t>Розвивати навички самостійної роботи</a:t>
          </a:r>
        </a:p>
      </dgm:t>
    </dgm:pt>
    <dgm:pt modelId="{6348E9D3-B141-4401-9C42-1EC04DFE5AEA}" type="parTrans" cxnId="{F3B608D9-232E-4DE6-B090-524BEA2A9964}">
      <dgm:prSet/>
      <dgm:spPr/>
      <dgm:t>
        <a:bodyPr/>
        <a:lstStyle/>
        <a:p>
          <a:endParaRPr lang="uk-UA"/>
        </a:p>
      </dgm:t>
    </dgm:pt>
    <dgm:pt modelId="{0BB9E796-2928-4346-A2EF-53B7ABE21A6D}" type="sibTrans" cxnId="{F3B608D9-232E-4DE6-B090-524BEA2A9964}">
      <dgm:prSet/>
      <dgm:spPr/>
      <dgm:t>
        <a:bodyPr/>
        <a:lstStyle/>
        <a:p>
          <a:endParaRPr lang="uk-UA"/>
        </a:p>
      </dgm:t>
    </dgm:pt>
    <dgm:pt modelId="{5C978784-F435-40A9-A5C2-31B8C4F17D4F}">
      <dgm:prSet phldrT="[Текст]" custT="1"/>
      <dgm:spPr/>
      <dgm:t>
        <a:bodyPr/>
        <a:lstStyle/>
        <a:p>
          <a:r>
            <a:rPr lang="uk-UA" sz="1600" dirty="0"/>
            <a:t>Формувати власну думку</a:t>
          </a:r>
        </a:p>
      </dgm:t>
    </dgm:pt>
    <dgm:pt modelId="{F135E610-7A09-4D2F-A77B-6955D59E460D}" type="parTrans" cxnId="{6ED3BB10-CC6B-47E9-AE49-212B0267EE0B}">
      <dgm:prSet/>
      <dgm:spPr/>
      <dgm:t>
        <a:bodyPr/>
        <a:lstStyle/>
        <a:p>
          <a:endParaRPr lang="uk-UA"/>
        </a:p>
      </dgm:t>
    </dgm:pt>
    <dgm:pt modelId="{9DD0465C-D2CB-44FA-96E2-957B264DA1F2}" type="sibTrans" cxnId="{6ED3BB10-CC6B-47E9-AE49-212B0267EE0B}">
      <dgm:prSet/>
      <dgm:spPr/>
      <dgm:t>
        <a:bodyPr/>
        <a:lstStyle/>
        <a:p>
          <a:endParaRPr lang="uk-UA"/>
        </a:p>
      </dgm:t>
    </dgm:pt>
    <dgm:pt modelId="{040D8855-2C03-4E43-804F-58A7D78E21F4}">
      <dgm:prSet phldrT="[Текст]" custT="1"/>
      <dgm:spPr/>
      <dgm:t>
        <a:bodyPr/>
        <a:lstStyle/>
        <a:p>
          <a:r>
            <a:rPr lang="uk-UA" sz="1800" dirty="0"/>
            <a:t>Аргументувати</a:t>
          </a:r>
        </a:p>
      </dgm:t>
    </dgm:pt>
    <dgm:pt modelId="{BF93D698-0712-4DF6-B34C-FE4C95D1F3DD}" type="parTrans" cxnId="{DA3CC435-53EA-4BDA-AC38-C3C1DA030CB4}">
      <dgm:prSet/>
      <dgm:spPr/>
      <dgm:t>
        <a:bodyPr/>
        <a:lstStyle/>
        <a:p>
          <a:endParaRPr lang="uk-UA"/>
        </a:p>
      </dgm:t>
    </dgm:pt>
    <dgm:pt modelId="{81553000-A48A-4283-BE3C-304C4A15FBAA}" type="sibTrans" cxnId="{DA3CC435-53EA-4BDA-AC38-C3C1DA030CB4}">
      <dgm:prSet/>
      <dgm:spPr/>
      <dgm:t>
        <a:bodyPr/>
        <a:lstStyle/>
        <a:p>
          <a:endParaRPr lang="uk-UA"/>
        </a:p>
      </dgm:t>
    </dgm:pt>
    <dgm:pt modelId="{A7C086DA-DD38-436D-BA38-B0C18696BD66}">
      <dgm:prSet phldrT="[Текст]" custT="1"/>
      <dgm:spPr/>
      <dgm:t>
        <a:bodyPr/>
        <a:lstStyle/>
        <a:p>
          <a:r>
            <a:rPr lang="uk-UA" sz="2000" dirty="0"/>
            <a:t>Дискутувати</a:t>
          </a:r>
        </a:p>
      </dgm:t>
    </dgm:pt>
    <dgm:pt modelId="{23BD3EFA-F5F5-4840-8504-630187F91654}" type="parTrans" cxnId="{6A5F6B44-38F8-460F-9608-D4E84B47E927}">
      <dgm:prSet/>
      <dgm:spPr/>
      <dgm:t>
        <a:bodyPr/>
        <a:lstStyle/>
        <a:p>
          <a:endParaRPr lang="uk-UA"/>
        </a:p>
      </dgm:t>
    </dgm:pt>
    <dgm:pt modelId="{425E0DDA-F39E-4A5A-B806-79A246ED9BD9}" type="sibTrans" cxnId="{6A5F6B44-38F8-460F-9608-D4E84B47E927}">
      <dgm:prSet/>
      <dgm:spPr/>
      <dgm:t>
        <a:bodyPr/>
        <a:lstStyle/>
        <a:p>
          <a:endParaRPr lang="uk-UA"/>
        </a:p>
      </dgm:t>
    </dgm:pt>
    <dgm:pt modelId="{F42BDF4E-1926-4606-8234-77F1271109DF}" type="pres">
      <dgm:prSet presAssocID="{23BE781C-6DE1-4B8C-B709-1E3E22B1A8E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799B17C-7A41-4EDB-AB93-5F4E0C8B71B7}" type="pres">
      <dgm:prSet presAssocID="{F4EB987D-1B4D-4F33-8ACA-3479A6F59741}" presName="Parent" presStyleLbl="node0" presStyleIdx="0" presStyleCnt="1" custScaleX="129168" custLinFactNeighborX="12" custLinFactNeighborY="61">
        <dgm:presLayoutVars>
          <dgm:chMax val="6"/>
          <dgm:chPref val="6"/>
        </dgm:presLayoutVars>
      </dgm:prSet>
      <dgm:spPr/>
    </dgm:pt>
    <dgm:pt modelId="{A8434C2F-8EDC-4F08-9CB0-3FF09A827378}" type="pres">
      <dgm:prSet presAssocID="{93F7804E-08DF-4295-8FC4-B82B5AA1B922}" presName="Accent1" presStyleCnt="0"/>
      <dgm:spPr/>
    </dgm:pt>
    <dgm:pt modelId="{56F712EF-DD00-405D-82DA-90F02F180EB0}" type="pres">
      <dgm:prSet presAssocID="{93F7804E-08DF-4295-8FC4-B82B5AA1B922}" presName="Accent" presStyleLbl="bgShp" presStyleIdx="0" presStyleCnt="6"/>
      <dgm:spPr/>
    </dgm:pt>
    <dgm:pt modelId="{78A48509-00A5-48DB-AC18-2D38B27C3923}" type="pres">
      <dgm:prSet presAssocID="{93F7804E-08DF-4295-8FC4-B82B5AA1B92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FEB8D66-CE5D-4C3B-942E-F729ACFA6E75}" type="pres">
      <dgm:prSet presAssocID="{61FC6E0E-BB69-4AA4-AFD9-D1B19DC686DB}" presName="Accent2" presStyleCnt="0"/>
      <dgm:spPr/>
    </dgm:pt>
    <dgm:pt modelId="{3B52CFA5-2A0C-4D7F-924C-4D7D580D225D}" type="pres">
      <dgm:prSet presAssocID="{61FC6E0E-BB69-4AA4-AFD9-D1B19DC686DB}" presName="Accent" presStyleLbl="bgShp" presStyleIdx="1" presStyleCnt="6"/>
      <dgm:spPr/>
    </dgm:pt>
    <dgm:pt modelId="{4976A39D-3B22-4C62-A66A-AF9C5AD06EA9}" type="pres">
      <dgm:prSet presAssocID="{61FC6E0E-BB69-4AA4-AFD9-D1B19DC686DB}" presName="Child2" presStyleLbl="node1" presStyleIdx="1" presStyleCnt="6" custLinFactNeighborX="11073" custLinFactNeighborY="-5422">
        <dgm:presLayoutVars>
          <dgm:chMax val="0"/>
          <dgm:chPref val="0"/>
          <dgm:bulletEnabled val="1"/>
        </dgm:presLayoutVars>
      </dgm:prSet>
      <dgm:spPr/>
    </dgm:pt>
    <dgm:pt modelId="{17C76D00-A015-4F10-9CCA-D6BF1B60536F}" type="pres">
      <dgm:prSet presAssocID="{4CB1B8B0-C19C-47A2-9211-D45DAF266F1A}" presName="Accent3" presStyleCnt="0"/>
      <dgm:spPr/>
    </dgm:pt>
    <dgm:pt modelId="{40CF97EF-39A0-4F73-A23C-6DD0FD6739BC}" type="pres">
      <dgm:prSet presAssocID="{4CB1B8B0-C19C-47A2-9211-D45DAF266F1A}" presName="Accent" presStyleLbl="bgShp" presStyleIdx="2" presStyleCnt="6"/>
      <dgm:spPr/>
    </dgm:pt>
    <dgm:pt modelId="{EB627EE4-7B9E-43FF-A8BF-AEAF38BF8036}" type="pres">
      <dgm:prSet presAssocID="{4CB1B8B0-C19C-47A2-9211-D45DAF266F1A}" presName="Child3" presStyleLbl="node1" presStyleIdx="2" presStyleCnt="6" custLinFactNeighborX="11073" custLinFactNeighborY="9218">
        <dgm:presLayoutVars>
          <dgm:chMax val="0"/>
          <dgm:chPref val="0"/>
          <dgm:bulletEnabled val="1"/>
        </dgm:presLayoutVars>
      </dgm:prSet>
      <dgm:spPr/>
    </dgm:pt>
    <dgm:pt modelId="{7EF1971B-62AB-4D90-AD04-0C092274DF92}" type="pres">
      <dgm:prSet presAssocID="{5C978784-F435-40A9-A5C2-31B8C4F17D4F}" presName="Accent4" presStyleCnt="0"/>
      <dgm:spPr/>
    </dgm:pt>
    <dgm:pt modelId="{BF395794-F274-414C-83E6-FF76699B2777}" type="pres">
      <dgm:prSet presAssocID="{5C978784-F435-40A9-A5C2-31B8C4F17D4F}" presName="Accent" presStyleLbl="bgShp" presStyleIdx="3" presStyleCnt="6"/>
      <dgm:spPr/>
    </dgm:pt>
    <dgm:pt modelId="{A90CAF2F-A4B6-4E91-A2C9-BC4DE177FDA9}" type="pres">
      <dgm:prSet presAssocID="{5C978784-F435-40A9-A5C2-31B8C4F17D4F}" presName="Child4" presStyleLbl="node1" presStyleIdx="3" presStyleCnt="6" custScaleX="123207" custLinFactNeighborX="6118" custLinFactNeighborY="2056">
        <dgm:presLayoutVars>
          <dgm:chMax val="0"/>
          <dgm:chPref val="0"/>
          <dgm:bulletEnabled val="1"/>
        </dgm:presLayoutVars>
      </dgm:prSet>
      <dgm:spPr/>
    </dgm:pt>
    <dgm:pt modelId="{CD99E3B2-794D-42E6-B0EF-B59D8115E5B4}" type="pres">
      <dgm:prSet presAssocID="{040D8855-2C03-4E43-804F-58A7D78E21F4}" presName="Accent5" presStyleCnt="0"/>
      <dgm:spPr/>
    </dgm:pt>
    <dgm:pt modelId="{A418D3A9-4894-4D2B-8C45-F65F1B16CD1C}" type="pres">
      <dgm:prSet presAssocID="{040D8855-2C03-4E43-804F-58A7D78E21F4}" presName="Accent" presStyleLbl="bgShp" presStyleIdx="4" presStyleCnt="6"/>
      <dgm:spPr/>
    </dgm:pt>
    <dgm:pt modelId="{0076444A-E4D2-435A-AF79-284CF92F500B}" type="pres">
      <dgm:prSet presAssocID="{040D8855-2C03-4E43-804F-58A7D78E21F4}" presName="Child5" presStyleLbl="node1" presStyleIdx="4" presStyleCnt="6" custLinFactNeighborX="-16911" custLinFactNeighborY="3708">
        <dgm:presLayoutVars>
          <dgm:chMax val="0"/>
          <dgm:chPref val="0"/>
          <dgm:bulletEnabled val="1"/>
        </dgm:presLayoutVars>
      </dgm:prSet>
      <dgm:spPr/>
    </dgm:pt>
    <dgm:pt modelId="{CFD4B788-4038-4820-870E-CF98304F6596}" type="pres">
      <dgm:prSet presAssocID="{A7C086DA-DD38-436D-BA38-B0C18696BD66}" presName="Accent6" presStyleCnt="0"/>
      <dgm:spPr/>
    </dgm:pt>
    <dgm:pt modelId="{AC4710A7-51EE-4011-8515-6616B7AE16E5}" type="pres">
      <dgm:prSet presAssocID="{A7C086DA-DD38-436D-BA38-B0C18696BD66}" presName="Accent" presStyleLbl="bgShp" presStyleIdx="5" presStyleCnt="6"/>
      <dgm:spPr/>
    </dgm:pt>
    <dgm:pt modelId="{D992E8F6-5669-441D-9996-83A70D808EAA}" type="pres">
      <dgm:prSet presAssocID="{A7C086DA-DD38-436D-BA38-B0C18696BD66}" presName="Child6" presStyleLbl="node1" presStyleIdx="5" presStyleCnt="6" custLinFactNeighborX="-16911" custLinFactNeighborY="-7991">
        <dgm:presLayoutVars>
          <dgm:chMax val="0"/>
          <dgm:chPref val="0"/>
          <dgm:bulletEnabled val="1"/>
        </dgm:presLayoutVars>
      </dgm:prSet>
      <dgm:spPr/>
    </dgm:pt>
  </dgm:ptLst>
  <dgm:cxnLst>
    <dgm:cxn modelId="{6ED3BB10-CC6B-47E9-AE49-212B0267EE0B}" srcId="{F4EB987D-1B4D-4F33-8ACA-3479A6F59741}" destId="{5C978784-F435-40A9-A5C2-31B8C4F17D4F}" srcOrd="3" destOrd="0" parTransId="{F135E610-7A09-4D2F-A77B-6955D59E460D}" sibTransId="{9DD0465C-D2CB-44FA-96E2-957B264DA1F2}"/>
    <dgm:cxn modelId="{A8370F15-34E2-4BA2-9118-1C9DF0E75621}" type="presOf" srcId="{23BE781C-6DE1-4B8C-B709-1E3E22B1A8E4}" destId="{F42BDF4E-1926-4606-8234-77F1271109DF}" srcOrd="0" destOrd="0" presId="urn:microsoft.com/office/officeart/2011/layout/HexagonRadial"/>
    <dgm:cxn modelId="{75373320-ED35-4404-9151-A0F5DA137BA0}" type="presOf" srcId="{040D8855-2C03-4E43-804F-58A7D78E21F4}" destId="{0076444A-E4D2-435A-AF79-284CF92F500B}" srcOrd="0" destOrd="0" presId="urn:microsoft.com/office/officeart/2011/layout/HexagonRadial"/>
    <dgm:cxn modelId="{DA3CC435-53EA-4BDA-AC38-C3C1DA030CB4}" srcId="{F4EB987D-1B4D-4F33-8ACA-3479A6F59741}" destId="{040D8855-2C03-4E43-804F-58A7D78E21F4}" srcOrd="4" destOrd="0" parTransId="{BF93D698-0712-4DF6-B34C-FE4C95D1F3DD}" sibTransId="{81553000-A48A-4283-BE3C-304C4A15FBAA}"/>
    <dgm:cxn modelId="{6A5F6B44-38F8-460F-9608-D4E84B47E927}" srcId="{F4EB987D-1B4D-4F33-8ACA-3479A6F59741}" destId="{A7C086DA-DD38-436D-BA38-B0C18696BD66}" srcOrd="5" destOrd="0" parTransId="{23BD3EFA-F5F5-4840-8504-630187F91654}" sibTransId="{425E0DDA-F39E-4A5A-B806-79A246ED9BD9}"/>
    <dgm:cxn modelId="{7ADBDA4E-229C-4514-8ACC-8A9AF301AA29}" srcId="{F4EB987D-1B4D-4F33-8ACA-3479A6F59741}" destId="{61FC6E0E-BB69-4AA4-AFD9-D1B19DC686DB}" srcOrd="1" destOrd="0" parTransId="{FF712489-7F6F-4AB3-8A27-0CCA6D66360C}" sibTransId="{CFBD2647-4CDE-4285-B6CD-7330D23AC3E3}"/>
    <dgm:cxn modelId="{572A2779-F769-416E-AE1F-974FD8A91876}" type="presOf" srcId="{61FC6E0E-BB69-4AA4-AFD9-D1B19DC686DB}" destId="{4976A39D-3B22-4C62-A66A-AF9C5AD06EA9}" srcOrd="0" destOrd="0" presId="urn:microsoft.com/office/officeart/2011/layout/HexagonRadial"/>
    <dgm:cxn modelId="{93BD4D7A-3779-4988-B72B-5037481362A2}" srcId="{23BE781C-6DE1-4B8C-B709-1E3E22B1A8E4}" destId="{F4EB987D-1B4D-4F33-8ACA-3479A6F59741}" srcOrd="0" destOrd="0" parTransId="{813F388E-EEC8-4393-A237-0C375FC1E0EF}" sibTransId="{449D0411-7144-4F97-912C-EB97FFDF04F8}"/>
    <dgm:cxn modelId="{CDA6E392-E8A4-4086-A8B3-2A1A5291A0D3}" type="presOf" srcId="{A7C086DA-DD38-436D-BA38-B0C18696BD66}" destId="{D992E8F6-5669-441D-9996-83A70D808EAA}" srcOrd="0" destOrd="0" presId="urn:microsoft.com/office/officeart/2011/layout/HexagonRadial"/>
    <dgm:cxn modelId="{A80161A3-3F19-492D-9B33-563A52F7F1C4}" type="presOf" srcId="{4CB1B8B0-C19C-47A2-9211-D45DAF266F1A}" destId="{EB627EE4-7B9E-43FF-A8BF-AEAF38BF8036}" srcOrd="0" destOrd="0" presId="urn:microsoft.com/office/officeart/2011/layout/HexagonRadial"/>
    <dgm:cxn modelId="{8C0BDFAF-3F43-4995-AC13-C54E8D9F103F}" type="presOf" srcId="{F4EB987D-1B4D-4F33-8ACA-3479A6F59741}" destId="{6799B17C-7A41-4EDB-AB93-5F4E0C8B71B7}" srcOrd="0" destOrd="0" presId="urn:microsoft.com/office/officeart/2011/layout/HexagonRadial"/>
    <dgm:cxn modelId="{F3B608D9-232E-4DE6-B090-524BEA2A9964}" srcId="{F4EB987D-1B4D-4F33-8ACA-3479A6F59741}" destId="{4CB1B8B0-C19C-47A2-9211-D45DAF266F1A}" srcOrd="2" destOrd="0" parTransId="{6348E9D3-B141-4401-9C42-1EC04DFE5AEA}" sibTransId="{0BB9E796-2928-4346-A2EF-53B7ABE21A6D}"/>
    <dgm:cxn modelId="{8F3A7EE4-151D-46D5-A12A-A637FA3DC609}" type="presOf" srcId="{5C978784-F435-40A9-A5C2-31B8C4F17D4F}" destId="{A90CAF2F-A4B6-4E91-A2C9-BC4DE177FDA9}" srcOrd="0" destOrd="0" presId="urn:microsoft.com/office/officeart/2011/layout/HexagonRadial"/>
    <dgm:cxn modelId="{DE4AEBF2-02B9-4336-8CED-352F73D3CF22}" type="presOf" srcId="{93F7804E-08DF-4295-8FC4-B82B5AA1B922}" destId="{78A48509-00A5-48DB-AC18-2D38B27C3923}" srcOrd="0" destOrd="0" presId="urn:microsoft.com/office/officeart/2011/layout/HexagonRadial"/>
    <dgm:cxn modelId="{D9CC04F6-A144-4381-90DD-2A86E108E6C4}" srcId="{F4EB987D-1B4D-4F33-8ACA-3479A6F59741}" destId="{93F7804E-08DF-4295-8FC4-B82B5AA1B922}" srcOrd="0" destOrd="0" parTransId="{2E12E47D-7BE6-4E3F-BBC4-B39E2FFCA8FE}" sibTransId="{310D755F-D3B0-4800-969C-FECC718F0EF0}"/>
    <dgm:cxn modelId="{4AA66099-290C-4C99-B7BA-6E68187D24AC}" type="presParOf" srcId="{F42BDF4E-1926-4606-8234-77F1271109DF}" destId="{6799B17C-7A41-4EDB-AB93-5F4E0C8B71B7}" srcOrd="0" destOrd="0" presId="urn:microsoft.com/office/officeart/2011/layout/HexagonRadial"/>
    <dgm:cxn modelId="{14912C89-A8DD-42D4-9853-7F1C730FF004}" type="presParOf" srcId="{F42BDF4E-1926-4606-8234-77F1271109DF}" destId="{A8434C2F-8EDC-4F08-9CB0-3FF09A827378}" srcOrd="1" destOrd="0" presId="urn:microsoft.com/office/officeart/2011/layout/HexagonRadial"/>
    <dgm:cxn modelId="{3141E823-1220-4D7D-83D6-695271B01252}" type="presParOf" srcId="{A8434C2F-8EDC-4F08-9CB0-3FF09A827378}" destId="{56F712EF-DD00-405D-82DA-90F02F180EB0}" srcOrd="0" destOrd="0" presId="urn:microsoft.com/office/officeart/2011/layout/HexagonRadial"/>
    <dgm:cxn modelId="{FD4AB247-424A-4519-82A4-129E321C6AF3}" type="presParOf" srcId="{F42BDF4E-1926-4606-8234-77F1271109DF}" destId="{78A48509-00A5-48DB-AC18-2D38B27C3923}" srcOrd="2" destOrd="0" presId="urn:microsoft.com/office/officeart/2011/layout/HexagonRadial"/>
    <dgm:cxn modelId="{CBCACEC0-F0DC-46FA-8083-4770BF9A094B}" type="presParOf" srcId="{F42BDF4E-1926-4606-8234-77F1271109DF}" destId="{9FEB8D66-CE5D-4C3B-942E-F729ACFA6E75}" srcOrd="3" destOrd="0" presId="urn:microsoft.com/office/officeart/2011/layout/HexagonRadial"/>
    <dgm:cxn modelId="{06671CB8-158D-4352-82EB-1BE517E86EE0}" type="presParOf" srcId="{9FEB8D66-CE5D-4C3B-942E-F729ACFA6E75}" destId="{3B52CFA5-2A0C-4D7F-924C-4D7D580D225D}" srcOrd="0" destOrd="0" presId="urn:microsoft.com/office/officeart/2011/layout/HexagonRadial"/>
    <dgm:cxn modelId="{D6C3A938-3188-4AE0-BFE3-CF243F0C91BF}" type="presParOf" srcId="{F42BDF4E-1926-4606-8234-77F1271109DF}" destId="{4976A39D-3B22-4C62-A66A-AF9C5AD06EA9}" srcOrd="4" destOrd="0" presId="urn:microsoft.com/office/officeart/2011/layout/HexagonRadial"/>
    <dgm:cxn modelId="{4AE86851-7D3F-4D3C-BFC9-9EAE0B254441}" type="presParOf" srcId="{F42BDF4E-1926-4606-8234-77F1271109DF}" destId="{17C76D00-A015-4F10-9CCA-D6BF1B60536F}" srcOrd="5" destOrd="0" presId="urn:microsoft.com/office/officeart/2011/layout/HexagonRadial"/>
    <dgm:cxn modelId="{44EDE9FD-66EA-48EC-8C0E-BBDD18F8E0B2}" type="presParOf" srcId="{17C76D00-A015-4F10-9CCA-D6BF1B60536F}" destId="{40CF97EF-39A0-4F73-A23C-6DD0FD6739BC}" srcOrd="0" destOrd="0" presId="urn:microsoft.com/office/officeart/2011/layout/HexagonRadial"/>
    <dgm:cxn modelId="{490D808F-FCDE-45DE-B8ED-DC2DAE6B0513}" type="presParOf" srcId="{F42BDF4E-1926-4606-8234-77F1271109DF}" destId="{EB627EE4-7B9E-43FF-A8BF-AEAF38BF8036}" srcOrd="6" destOrd="0" presId="urn:microsoft.com/office/officeart/2011/layout/HexagonRadial"/>
    <dgm:cxn modelId="{A59853DC-A6E0-4296-B4DC-7672115AD1F6}" type="presParOf" srcId="{F42BDF4E-1926-4606-8234-77F1271109DF}" destId="{7EF1971B-62AB-4D90-AD04-0C092274DF92}" srcOrd="7" destOrd="0" presId="urn:microsoft.com/office/officeart/2011/layout/HexagonRadial"/>
    <dgm:cxn modelId="{D162005F-EC24-401A-89FC-A66CE141EE2C}" type="presParOf" srcId="{7EF1971B-62AB-4D90-AD04-0C092274DF92}" destId="{BF395794-F274-414C-83E6-FF76699B2777}" srcOrd="0" destOrd="0" presId="urn:microsoft.com/office/officeart/2011/layout/HexagonRadial"/>
    <dgm:cxn modelId="{4FB23D30-CF7F-43D5-ADE2-D59D2FC78CD3}" type="presParOf" srcId="{F42BDF4E-1926-4606-8234-77F1271109DF}" destId="{A90CAF2F-A4B6-4E91-A2C9-BC4DE177FDA9}" srcOrd="8" destOrd="0" presId="urn:microsoft.com/office/officeart/2011/layout/HexagonRadial"/>
    <dgm:cxn modelId="{A902F0A9-A710-4D5A-9DC5-4978131A7A6D}" type="presParOf" srcId="{F42BDF4E-1926-4606-8234-77F1271109DF}" destId="{CD99E3B2-794D-42E6-B0EF-B59D8115E5B4}" srcOrd="9" destOrd="0" presId="urn:microsoft.com/office/officeart/2011/layout/HexagonRadial"/>
    <dgm:cxn modelId="{1B96DE76-6FAC-4CB1-80DB-642F2CE37512}" type="presParOf" srcId="{CD99E3B2-794D-42E6-B0EF-B59D8115E5B4}" destId="{A418D3A9-4894-4D2B-8C45-F65F1B16CD1C}" srcOrd="0" destOrd="0" presId="urn:microsoft.com/office/officeart/2011/layout/HexagonRadial"/>
    <dgm:cxn modelId="{F29FDA3B-7A76-4A56-A11C-2C8A12198B8E}" type="presParOf" srcId="{F42BDF4E-1926-4606-8234-77F1271109DF}" destId="{0076444A-E4D2-435A-AF79-284CF92F500B}" srcOrd="10" destOrd="0" presId="urn:microsoft.com/office/officeart/2011/layout/HexagonRadial"/>
    <dgm:cxn modelId="{026C09BC-7240-41E1-8942-DDCEB5ED17D2}" type="presParOf" srcId="{F42BDF4E-1926-4606-8234-77F1271109DF}" destId="{CFD4B788-4038-4820-870E-CF98304F6596}" srcOrd="11" destOrd="0" presId="urn:microsoft.com/office/officeart/2011/layout/HexagonRadial"/>
    <dgm:cxn modelId="{423A6BBE-0F32-4598-ACD4-A7EC14F50B97}" type="presParOf" srcId="{CFD4B788-4038-4820-870E-CF98304F6596}" destId="{AC4710A7-51EE-4011-8515-6616B7AE16E5}" srcOrd="0" destOrd="0" presId="urn:microsoft.com/office/officeart/2011/layout/HexagonRadial"/>
    <dgm:cxn modelId="{A28ECA30-8AA6-4225-B7C6-37F425DA5E91}" type="presParOf" srcId="{F42BDF4E-1926-4606-8234-77F1271109DF}" destId="{D992E8F6-5669-441D-9996-83A70D808EA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780D8-F3A7-4A50-8FAE-EA88AB3747BF}">
      <dsp:nvSpPr>
        <dsp:cNvPr id="0" name=""/>
        <dsp:cNvSpPr/>
      </dsp:nvSpPr>
      <dsp:spPr>
        <a:xfrm>
          <a:off x="2816678" y="0"/>
          <a:ext cx="938892" cy="492805"/>
        </a:xfrm>
        <a:prstGeom prst="trapezoid">
          <a:avLst>
            <a:gd name="adj" fmla="val 952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Лекція – 5%</a:t>
          </a:r>
        </a:p>
      </dsp:txBody>
      <dsp:txXfrm>
        <a:off x="2816678" y="0"/>
        <a:ext cx="938892" cy="492805"/>
      </dsp:txXfrm>
    </dsp:sp>
    <dsp:sp modelId="{E28A8B55-E094-41C4-AA51-33321A66829C}">
      <dsp:nvSpPr>
        <dsp:cNvPr id="0" name=""/>
        <dsp:cNvSpPr/>
      </dsp:nvSpPr>
      <dsp:spPr>
        <a:xfrm>
          <a:off x="2347232" y="492805"/>
          <a:ext cx="1877785" cy="492805"/>
        </a:xfrm>
        <a:prstGeom prst="trapezoid">
          <a:avLst>
            <a:gd name="adj" fmla="val 952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Читання – 10%</a:t>
          </a:r>
        </a:p>
      </dsp:txBody>
      <dsp:txXfrm>
        <a:off x="2675844" y="492805"/>
        <a:ext cx="1220560" cy="492805"/>
      </dsp:txXfrm>
    </dsp:sp>
    <dsp:sp modelId="{45F779DD-D494-4BC9-B53B-11EC9E4E2E8F}">
      <dsp:nvSpPr>
        <dsp:cNvPr id="0" name=""/>
        <dsp:cNvSpPr/>
      </dsp:nvSpPr>
      <dsp:spPr>
        <a:xfrm>
          <a:off x="1877785" y="985610"/>
          <a:ext cx="2816678" cy="492805"/>
        </a:xfrm>
        <a:prstGeom prst="trapezoid">
          <a:avLst>
            <a:gd name="adj" fmla="val 952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Зорове й слухове сприйняття – 20%демонстрація – 30%</a:t>
          </a:r>
        </a:p>
      </dsp:txBody>
      <dsp:txXfrm>
        <a:off x="2370704" y="985610"/>
        <a:ext cx="1830841" cy="492805"/>
      </dsp:txXfrm>
    </dsp:sp>
    <dsp:sp modelId="{B3D5F91B-9C02-4ED2-B27C-8AFCC7CF7E27}">
      <dsp:nvSpPr>
        <dsp:cNvPr id="0" name=""/>
        <dsp:cNvSpPr/>
      </dsp:nvSpPr>
      <dsp:spPr>
        <a:xfrm>
          <a:off x="1408339" y="1478416"/>
          <a:ext cx="3755571" cy="492805"/>
        </a:xfrm>
        <a:prstGeom prst="trapezoid">
          <a:avLst>
            <a:gd name="adj" fmla="val 952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Групова дискусія – 50%</a:t>
          </a:r>
        </a:p>
      </dsp:txBody>
      <dsp:txXfrm>
        <a:off x="2065564" y="1478416"/>
        <a:ext cx="2441121" cy="492805"/>
      </dsp:txXfrm>
    </dsp:sp>
    <dsp:sp modelId="{B742A1CD-17B4-47BA-A329-F5FCEE0D88AF}">
      <dsp:nvSpPr>
        <dsp:cNvPr id="0" name=""/>
        <dsp:cNvSpPr/>
      </dsp:nvSpPr>
      <dsp:spPr>
        <a:xfrm>
          <a:off x="938892" y="1971221"/>
          <a:ext cx="4694464" cy="492805"/>
        </a:xfrm>
        <a:prstGeom prst="trapezoid">
          <a:avLst>
            <a:gd name="adj" fmla="val 952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Практичні вправи – 75%</a:t>
          </a:r>
        </a:p>
      </dsp:txBody>
      <dsp:txXfrm>
        <a:off x="1760424" y="1971221"/>
        <a:ext cx="3051401" cy="492805"/>
      </dsp:txXfrm>
    </dsp:sp>
    <dsp:sp modelId="{7040A593-BE35-4C9C-89E4-0AF3CF9C83DD}">
      <dsp:nvSpPr>
        <dsp:cNvPr id="0" name=""/>
        <dsp:cNvSpPr/>
      </dsp:nvSpPr>
      <dsp:spPr>
        <a:xfrm>
          <a:off x="469446" y="2464027"/>
          <a:ext cx="5633357" cy="492805"/>
        </a:xfrm>
        <a:prstGeom prst="trapezoid">
          <a:avLst>
            <a:gd name="adj" fmla="val 952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Навчання інших (практичне) – 90%</a:t>
          </a:r>
        </a:p>
      </dsp:txBody>
      <dsp:txXfrm>
        <a:off x="1455283" y="2464027"/>
        <a:ext cx="3661682" cy="492805"/>
      </dsp:txXfrm>
    </dsp:sp>
    <dsp:sp modelId="{141D1BA5-BC4D-4614-B4D9-D08C705B4890}">
      <dsp:nvSpPr>
        <dsp:cNvPr id="0" name=""/>
        <dsp:cNvSpPr/>
      </dsp:nvSpPr>
      <dsp:spPr>
        <a:xfrm>
          <a:off x="0" y="2956832"/>
          <a:ext cx="6572250" cy="492805"/>
        </a:xfrm>
        <a:prstGeom prst="trapezoid">
          <a:avLst>
            <a:gd name="adj" fmla="val 952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100" kern="1200" dirty="0"/>
        </a:p>
      </dsp:txBody>
      <dsp:txXfrm>
        <a:off x="1150143" y="2956832"/>
        <a:ext cx="4271962" cy="492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9B17C-7A41-4EDB-AB93-5F4E0C8B71B7}">
      <dsp:nvSpPr>
        <dsp:cNvPr id="0" name=""/>
        <dsp:cNvSpPr/>
      </dsp:nvSpPr>
      <dsp:spPr>
        <a:xfrm>
          <a:off x="2039892" y="1469550"/>
          <a:ext cx="2411063" cy="161469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Аналізувати</a:t>
          </a:r>
        </a:p>
      </dsp:txBody>
      <dsp:txXfrm>
        <a:off x="2394587" y="1707090"/>
        <a:ext cx="1701673" cy="1139613"/>
      </dsp:txXfrm>
    </dsp:sp>
    <dsp:sp modelId="{3B52CFA5-2A0C-4D7F-924C-4D7D580D225D}">
      <dsp:nvSpPr>
        <dsp:cNvPr id="0" name=""/>
        <dsp:cNvSpPr/>
      </dsp:nvSpPr>
      <dsp:spPr>
        <a:xfrm>
          <a:off x="3480751" y="696043"/>
          <a:ext cx="704266" cy="60681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48509-00A5-48DB-AC18-2D38B27C3923}">
      <dsp:nvSpPr>
        <dsp:cNvPr id="0" name=""/>
        <dsp:cNvSpPr/>
      </dsp:nvSpPr>
      <dsp:spPr>
        <a:xfrm>
          <a:off x="2483836" y="0"/>
          <a:ext cx="1529674" cy="13233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Доводити свою точку зору</a:t>
          </a:r>
        </a:p>
      </dsp:txBody>
      <dsp:txXfrm>
        <a:off x="2737336" y="219307"/>
        <a:ext cx="1022674" cy="884733"/>
      </dsp:txXfrm>
    </dsp:sp>
    <dsp:sp modelId="{40CF97EF-39A0-4F73-A23C-6DD0FD6739BC}">
      <dsp:nvSpPr>
        <dsp:cNvPr id="0" name=""/>
        <dsp:cNvSpPr/>
      </dsp:nvSpPr>
      <dsp:spPr>
        <a:xfrm>
          <a:off x="4302685" y="1830471"/>
          <a:ext cx="704266" cy="60681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6A39D-3B22-4C62-A66A-AF9C5AD06EA9}">
      <dsp:nvSpPr>
        <dsp:cNvPr id="0" name=""/>
        <dsp:cNvSpPr/>
      </dsp:nvSpPr>
      <dsp:spPr>
        <a:xfrm>
          <a:off x="4056105" y="742195"/>
          <a:ext cx="1529674" cy="13233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Слухати іншу людину</a:t>
          </a:r>
        </a:p>
      </dsp:txBody>
      <dsp:txXfrm>
        <a:off x="4309605" y="961502"/>
        <a:ext cx="1022674" cy="884733"/>
      </dsp:txXfrm>
    </dsp:sp>
    <dsp:sp modelId="{BF395794-F274-414C-83E6-FF76699B2777}">
      <dsp:nvSpPr>
        <dsp:cNvPr id="0" name=""/>
        <dsp:cNvSpPr/>
      </dsp:nvSpPr>
      <dsp:spPr>
        <a:xfrm>
          <a:off x="3731717" y="3111028"/>
          <a:ext cx="704266" cy="60681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27EE4-7B9E-43FF-A8BF-AEAF38BF8036}">
      <dsp:nvSpPr>
        <dsp:cNvPr id="0" name=""/>
        <dsp:cNvSpPr/>
      </dsp:nvSpPr>
      <dsp:spPr>
        <a:xfrm>
          <a:off x="4056105" y="2536060"/>
          <a:ext cx="1529674" cy="13233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Розвивати навички самостійної роботи</a:t>
          </a:r>
        </a:p>
      </dsp:txBody>
      <dsp:txXfrm>
        <a:off x="4309605" y="2755367"/>
        <a:ext cx="1022674" cy="884733"/>
      </dsp:txXfrm>
    </dsp:sp>
    <dsp:sp modelId="{A418D3A9-4894-4D2B-8C45-F65F1B16CD1C}">
      <dsp:nvSpPr>
        <dsp:cNvPr id="0" name=""/>
        <dsp:cNvSpPr/>
      </dsp:nvSpPr>
      <dsp:spPr>
        <a:xfrm>
          <a:off x="2315368" y="3243954"/>
          <a:ext cx="704266" cy="60681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CAF2F-A4B6-4E91-A2C9-BC4DE177FDA9}">
      <dsp:nvSpPr>
        <dsp:cNvPr id="0" name=""/>
        <dsp:cNvSpPr/>
      </dsp:nvSpPr>
      <dsp:spPr>
        <a:xfrm>
          <a:off x="2399926" y="3228932"/>
          <a:ext cx="1884665" cy="13233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Формувати власну думку</a:t>
          </a:r>
        </a:p>
      </dsp:txBody>
      <dsp:txXfrm>
        <a:off x="2683008" y="3427703"/>
        <a:ext cx="1318501" cy="925805"/>
      </dsp:txXfrm>
    </dsp:sp>
    <dsp:sp modelId="{AC4710A7-51EE-4011-8515-6616B7AE16E5}">
      <dsp:nvSpPr>
        <dsp:cNvPr id="0" name=""/>
        <dsp:cNvSpPr/>
      </dsp:nvSpPr>
      <dsp:spPr>
        <a:xfrm>
          <a:off x="1479974" y="2109981"/>
          <a:ext cx="704266" cy="60681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6444A-E4D2-435A-AF79-284CF92F500B}">
      <dsp:nvSpPr>
        <dsp:cNvPr id="0" name=""/>
        <dsp:cNvSpPr/>
      </dsp:nvSpPr>
      <dsp:spPr>
        <a:xfrm>
          <a:off x="815751" y="2464054"/>
          <a:ext cx="1529674" cy="13233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Аргументувати</a:t>
          </a:r>
        </a:p>
      </dsp:txBody>
      <dsp:txXfrm>
        <a:off x="1069251" y="2683361"/>
        <a:ext cx="1022674" cy="884733"/>
      </dsp:txXfrm>
    </dsp:sp>
    <dsp:sp modelId="{D992E8F6-5669-441D-9996-83A70D808EAA}">
      <dsp:nvSpPr>
        <dsp:cNvPr id="0" name=""/>
        <dsp:cNvSpPr/>
      </dsp:nvSpPr>
      <dsp:spPr>
        <a:xfrm>
          <a:off x="815751" y="706378"/>
          <a:ext cx="1529674" cy="13233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Дискутувати</a:t>
          </a:r>
        </a:p>
      </dsp:txBody>
      <dsp:txXfrm>
        <a:off x="1069251" y="925685"/>
        <a:ext cx="1022674" cy="884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CB145-3165-48D5-AD07-D05E10D8F790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D46A-8F65-417A-95A8-7332D79971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2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D46A-8F65-417A-95A8-7332D799710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1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03054" indent="-270405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081621" indent="-216324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514269" indent="-216324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1946918" indent="-216324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379566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812214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244863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677511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A70BB2F-F167-4C43-ADAD-22E8F0B8E928}" type="slidenum">
              <a:rPr lang="uk-UA">
                <a:latin typeface="Calibri" pitchFamily="34" charset="0"/>
              </a:rPr>
              <a:pPr/>
              <a:t>20</a:t>
            </a:fld>
            <a:endParaRPr lang="uk-UA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03054" indent="-270405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081621" indent="-216324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514269" indent="-216324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1946918" indent="-216324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379566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812214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244863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677511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2B42D48-DA83-4328-9C98-911A00C1C888}" type="slidenum">
              <a:rPr lang="uk-UA">
                <a:latin typeface="Calibri" pitchFamily="34" charset="0"/>
              </a:rPr>
              <a:pPr/>
              <a:t>27</a:t>
            </a:fld>
            <a:endParaRPr lang="uk-UA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03054" indent="-270405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081621" indent="-216324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514269" indent="-216324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1946918" indent="-216324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379566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812214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244863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677511" indent="-21632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D2AAFE5-0DD3-403C-84AD-CC91B69ABD70}" type="slidenum">
              <a:rPr lang="uk-UA">
                <a:latin typeface="Calibri" pitchFamily="34" charset="0"/>
              </a:rPr>
              <a:pPr/>
              <a:t>28</a:t>
            </a:fld>
            <a:endParaRPr lang="uk-UA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C5A7A-CFA1-4D4C-BBC4-5B0D2DB9C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63E93B-5983-4088-8500-1859529BD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6F20E4-32E0-4A50-962F-D642D315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115AD7-5A96-46A9-985B-398D4FCB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E74C13-0203-48CD-A626-BFC44F87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667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483A2-8791-4EED-91B7-7CF4084E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A50C5A-D429-41BE-8688-75D5B2F16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6AA285-3C72-4C4D-B8DC-AEE7C934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15BF8-3760-4E80-9E67-21AB062F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48EED-8CEA-4C9A-B50B-747BE33B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83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43C09F-D5C5-4EC3-B9CA-9121E6F03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649C1D-A18C-4FAE-A2F7-94AD77570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FE121-503C-4C50-A013-89AA227B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30DFA-2B03-4FBF-9A91-7061A667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B63042-3476-4AB6-B0F2-5D3A88C4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55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39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8E08B-F222-4696-8CA2-B0C8FCB8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999D65-F37E-4E92-A9DE-E1BE5ED65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F2B3DD-0838-4A8B-8EC4-3868E63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84F749-DE62-45A2-A0CB-64343D99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2DAA5-90C2-4B5C-8F62-DC77FCA9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07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46BFE-69F2-43BF-AF9B-C17DD2DB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95CC6-41BA-426C-AA6C-F91D9A6C3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A3F19E-9CEE-456E-9CEC-5D247618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3DD788-EAD3-4AC0-AA25-017F2F922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7214FC-D0D8-4A0F-B28D-C25ACEE9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1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AC020-F2A0-4FA5-BD31-583A1654E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2C210-1093-4162-928F-10F14F031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8E4824-8049-485F-8058-537C1E7C2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91CE8F-2FB3-4289-8434-E46B6172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429020-E769-43AC-A323-B80B398A0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112C98-F400-4E5A-9ACC-5AB703C1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44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AAC1-D131-4512-959D-E727C45C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F03DD-5F24-4DE8-BBFC-5946B7F27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4A9F72-96A7-4307-8982-8F23E5674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ED1AC7-7BAF-481A-919C-742014D70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30C4EA-C16F-490D-BDAB-44886A82E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25270F-A486-4C3B-8E97-A7E8BE26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1E96ED-BE23-47A0-BCAF-A83E15FE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876CB2-101F-4E7E-8C0D-15769AAB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18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D64C8-DBE6-4552-A662-66B19279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4D48C2-875B-4626-809D-97154E38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969897-9E35-4FF4-920C-A87CDFD94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844ADB-3968-4D8A-BA8D-477FBE93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7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5750FC-EC6E-4604-85FB-D2E656730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9D59B9-E085-4BE7-ADB9-B51307EE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504527-F2CD-4FFE-BB2B-7EDDA370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64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4DE13-A76D-4E3F-821E-EE15AAFD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DE0DA-A3DD-40D9-9B9D-E1ECD31BA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B59DCB-096D-49D3-91D4-CC257C480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0A7C27-854A-438D-9D54-7FA14586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FCF5E5-DD49-425C-B6D9-6F38390D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F9DAA5-E547-49C9-B113-326C0A5F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92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7A680-4613-400F-89F3-E797E13A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6C3FB4-10B0-4DDD-B725-B211B2F1C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B25AB4-AF03-4031-9BF3-98DA7DA22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E57333-C49C-49EE-B23A-18199672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67B0D6-4688-44F2-9EC8-80343ABA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40B156-4712-4E91-B89F-D5E25AC6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00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1EDEA-F5BF-4A26-9389-6375D0FC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03B16E-3258-4031-9C4F-4D8B106D3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3142C3-85D1-4F1B-A361-1B859F3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AC0F1C-B630-4E4E-A1B2-451EF35A4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CA4A8-5733-4047-A92E-12B818000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29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onlinetestpad.com/ua/crosswords/classic/history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hyperlink" Target="http://rebus1.com/ua/index.php" TargetMode="External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Hq5vXBXgKpU0_Nxl8pDKyw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playlist" TargetMode="Externa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hyperlink" Target="https://naurok.com.ua/test/ruski-knyazi-seredini-ix-h-st-11099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://join.naurok.ua/" TargetMode="External"/><Relationship Id="rId9" Type="http://schemas.openxmlformats.org/officeDocument/2006/relationships/hyperlink" Target="http://week.dp.gov.ua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useums.authenticukraine.com.ua/ua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miyklas.com.ua/" TargetMode="External"/><Relationship Id="rId3" Type="http://schemas.openxmlformats.org/officeDocument/2006/relationships/image" Target="../media/image58.png"/><Relationship Id="rId7" Type="http://schemas.openxmlformats.org/officeDocument/2006/relationships/hyperlink" Target="https://study-smil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izlet.com/" TargetMode="External"/><Relationship Id="rId5" Type="http://schemas.openxmlformats.org/officeDocument/2006/relationships/hyperlink" Target="https://kahoot.com/" TargetMode="External"/><Relationship Id="rId4" Type="http://schemas.openxmlformats.org/officeDocument/2006/relationships/hyperlink" Target="https://www.classtime.com/uk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60848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dirty="0" err="1">
                <a:solidFill>
                  <a:srgbClr val="C00000"/>
                </a:solidFill>
                <a:latin typeface="a_OldTyper" pitchFamily="18" charset="-52"/>
              </a:rPr>
              <a:t>Креативність</a:t>
            </a:r>
            <a:r>
              <a:rPr lang="ru-RU" sz="7300" dirty="0">
                <a:solidFill>
                  <a:srgbClr val="C00000"/>
                </a:solidFill>
                <a:latin typeface="a_OldTyper" pitchFamily="18" charset="-52"/>
              </a:rPr>
              <a:t> та </a:t>
            </a:r>
            <a:r>
              <a:rPr lang="ru-RU" sz="7300" dirty="0" err="1">
                <a:solidFill>
                  <a:srgbClr val="C00000"/>
                </a:solidFill>
                <a:latin typeface="a_OldTyper" pitchFamily="18" charset="-52"/>
              </a:rPr>
              <a:t>інновації</a:t>
            </a:r>
            <a:r>
              <a:rPr lang="ru-RU" sz="7300" dirty="0">
                <a:solidFill>
                  <a:srgbClr val="C00000"/>
                </a:solidFill>
                <a:latin typeface="a_OldTyper" pitchFamily="18" charset="-52"/>
              </a:rPr>
              <a:t> на уроках </a:t>
            </a:r>
            <a:r>
              <a:rPr lang="ru-RU" sz="7300" dirty="0" err="1">
                <a:solidFill>
                  <a:srgbClr val="C00000"/>
                </a:solidFill>
                <a:latin typeface="a_OldTyper" pitchFamily="18" charset="-52"/>
              </a:rPr>
              <a:t>історії</a:t>
            </a:r>
            <a:br>
              <a:rPr lang="uk-UA" dirty="0">
                <a:solidFill>
                  <a:srgbClr val="FF0000"/>
                </a:solidFill>
              </a:rPr>
            </a:br>
            <a:br>
              <a:rPr lang="uk-UA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61048"/>
            <a:ext cx="8229600" cy="226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i="1" dirty="0"/>
              <a:t>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uk-UA" sz="1800" b="1" i="1" dirty="0">
                <a:solidFill>
                  <a:srgbClr val="002060"/>
                </a:solidFill>
                <a:latin typeface="Arial Black" pitchFamily="34" charset="0"/>
              </a:rPr>
              <a:t>                                                                                 </a:t>
            </a:r>
            <a:r>
              <a:rPr lang="uk-UA" sz="1800" b="1" dirty="0">
                <a:solidFill>
                  <a:srgbClr val="002060"/>
                </a:solidFill>
                <a:latin typeface="Arial Black" pitchFamily="34" charset="0"/>
              </a:rPr>
              <a:t>Підготувала</a:t>
            </a:r>
          </a:p>
          <a:p>
            <a:pPr marL="0" indent="0" algn="r">
              <a:buNone/>
            </a:pPr>
            <a:r>
              <a:rPr lang="uk-UA" sz="1800" b="1" dirty="0">
                <a:solidFill>
                  <a:srgbClr val="002060"/>
                </a:solidFill>
                <a:latin typeface="Arial Black" pitchFamily="34" charset="0"/>
              </a:rPr>
              <a:t>                                                    вчитель історії </a:t>
            </a:r>
          </a:p>
          <a:p>
            <a:pPr marL="0" indent="0" algn="r">
              <a:buNone/>
            </a:pPr>
            <a:r>
              <a:rPr lang="uk-UA" sz="1800" b="1" dirty="0" err="1">
                <a:solidFill>
                  <a:srgbClr val="002060"/>
                </a:solidFill>
                <a:latin typeface="Arial Black" pitchFamily="34" charset="0"/>
              </a:rPr>
              <a:t>Остківського</a:t>
            </a:r>
            <a:r>
              <a:rPr lang="uk-UA" sz="1800" b="1" dirty="0">
                <a:solidFill>
                  <a:srgbClr val="002060"/>
                </a:solidFill>
                <a:latin typeface="Arial Black" pitchFamily="34" charset="0"/>
              </a:rPr>
              <a:t> ліцею </a:t>
            </a:r>
          </a:p>
          <a:p>
            <a:pPr marL="0" indent="0" algn="r">
              <a:buNone/>
            </a:pPr>
            <a:r>
              <a:rPr lang="uk-UA" sz="1800" b="1" dirty="0" err="1">
                <a:solidFill>
                  <a:srgbClr val="002060"/>
                </a:solidFill>
                <a:latin typeface="Arial Black" pitchFamily="34" charset="0"/>
              </a:rPr>
              <a:t>Лящук</a:t>
            </a:r>
            <a:r>
              <a:rPr lang="uk-UA" sz="1800" b="1" dirty="0">
                <a:solidFill>
                  <a:srgbClr val="002060"/>
                </a:solidFill>
                <a:latin typeface="Arial Black" pitchFamily="34" charset="0"/>
              </a:rPr>
              <a:t> Л.М.</a:t>
            </a:r>
          </a:p>
          <a:p>
            <a:pPr marL="0" indent="0">
              <a:buNone/>
            </a:pPr>
            <a:r>
              <a:rPr lang="uk-UA" sz="1800" i="1" dirty="0"/>
              <a:t>                                                                                                                       </a:t>
            </a: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321360670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491" y="188641"/>
            <a:ext cx="6571343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навчальні технології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40341"/>
          </a:xfrm>
        </p:spPr>
        <p:txBody>
          <a:bodyPr/>
          <a:lstStyle/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– тестування;</a:t>
            </a:r>
          </a:p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 дошка;</a:t>
            </a:r>
          </a:p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презентації;</a:t>
            </a:r>
          </a:p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</a:t>
            </a:r>
            <a:r>
              <a:rPr lang="uk-UA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гаджетами</a:t>
            </a:r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презентацій;</a:t>
            </a:r>
          </a:p>
          <a:p>
            <a:r>
              <a:rPr lang="uk-UA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відеоролики.</a:t>
            </a:r>
          </a:p>
          <a:p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штучний інтелект</a:t>
            </a:r>
          </a:p>
        </p:txBody>
      </p:sp>
      <p:pic>
        <p:nvPicPr>
          <p:cNvPr id="1026" name="Picture 2" descr="http://nesvizh.edu.minskregion.by/templates/blog_222/schule/images/23-01-2018-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2896"/>
            <a:ext cx="4320480" cy="40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69314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491" y="260648"/>
            <a:ext cx="6571343" cy="1131589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інтерактивних технологій діти вчаться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17974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0561099"/>
              </p:ext>
            </p:extLst>
          </p:nvPr>
        </p:nvGraphicFramePr>
        <p:xfrm>
          <a:off x="1524000" y="1397000"/>
          <a:ext cx="6490834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2227872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233140-5C04-4A1F-8455-38236A3BC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328474"/>
            <a:ext cx="8295628" cy="173237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dirty="0"/>
              <a:t>	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Починаючи з 5-го класу, на уроках історії впроваджую такі методи інтерактивного навчання, як історичні загадки, ребуси, кросворди, рольові ігри (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hlinkClick r:id="rId3"/>
              </a:rPr>
              <a:t>https://onlinetestpad.com/ua/crosswords/classic/history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dirty="0" err="1">
                <a:latin typeface="Times New Roman" pitchFamily="18" charset="0"/>
                <a:cs typeface="Times New Roman" pitchFamily="18" charset="0"/>
                <a:hlinkClick r:id="rId4"/>
              </a:rPr>
              <a:t>Ребуси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  <a:hlinkClick r:id="rId4"/>
              </a:rPr>
              <a:t> №1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українськомовна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онлайн-платформа, за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створювати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власні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ребуси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розгадувати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наявні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сайті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Jigsawplane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онлайн-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пазлів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 It Out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хмар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слів</a:t>
            </a:r>
            <a:endParaRPr lang="uk-UA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15409-6CFE-4B95-ABA8-D0EC3D049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5" y="5352183"/>
            <a:ext cx="2596850" cy="10807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6A791F-4151-4E52-A06D-DC575D45E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5" y="3750047"/>
            <a:ext cx="2170637" cy="1017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3DB25F-DC94-47EE-AD36-8AD25988C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180" y="5160537"/>
            <a:ext cx="2319951" cy="12723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C0AC0B-F881-4062-AAE5-930743CFF3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32" b="11424"/>
          <a:stretch/>
        </p:blipFill>
        <p:spPr>
          <a:xfrm>
            <a:off x="73219" y="2060848"/>
            <a:ext cx="2047103" cy="1530848"/>
          </a:xfrm>
          <a:prstGeom prst="rect">
            <a:avLst/>
          </a:prstGeom>
        </p:spPr>
      </p:pic>
      <p:pic>
        <p:nvPicPr>
          <p:cNvPr id="3074" name="Picture 2" descr="Кросворд &quot;Стародавня Греція&quot; 6 клас">
            <a:extLst>
              <a:ext uri="{FF2B5EF4-FFF2-40B4-BE49-F238E27FC236}">
                <a16:creationId xmlns:a16="http://schemas.microsoft.com/office/drawing/2014/main" id="{AA0B0DC6-DC3B-43B4-93FB-308EED0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/>
          <a:stretch/>
        </p:blipFill>
        <p:spPr bwMode="auto">
          <a:xfrm>
            <a:off x="6216443" y="2826272"/>
            <a:ext cx="2711750" cy="366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росворд з історії України, 7 клас">
            <a:extLst>
              <a:ext uri="{FF2B5EF4-FFF2-40B4-BE49-F238E27FC236}">
                <a16:creationId xmlns:a16="http://schemas.microsoft.com/office/drawing/2014/main" id="{676F321B-DDAB-4177-92AB-D9DD4BC1C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 b="2755"/>
          <a:stretch/>
        </p:blipFill>
        <p:spPr bwMode="auto">
          <a:xfrm>
            <a:off x="2461908" y="2337807"/>
            <a:ext cx="3564678" cy="28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72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6854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365104"/>
            <a:ext cx="99886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«ПЕРЕВЕРНУТИЙ КЛАС»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209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14"/>
            <a:ext cx="9144001" cy="6803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31" y="2493903"/>
            <a:ext cx="3859100" cy="43640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5659" y="2729552"/>
            <a:ext cx="4933472" cy="13784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668" y="616025"/>
            <a:ext cx="2827060" cy="50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83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0"/>
            <a:ext cx="8316417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rgbClr val="0070C0"/>
                </a:solidFill>
              </a:rPr>
              <a:t>На будь-якій навчальній платформі з якою добре знайомі учні (</a:t>
            </a:r>
            <a:r>
              <a:rPr lang="en-US" sz="2800" b="1" dirty="0">
                <a:solidFill>
                  <a:srgbClr val="0070C0"/>
                </a:solidFill>
              </a:rPr>
              <a:t>Google </a:t>
            </a:r>
            <a:r>
              <a:rPr lang="uk-UA" sz="2800" b="1" dirty="0">
                <a:solidFill>
                  <a:srgbClr val="0070C0"/>
                </a:solidFill>
              </a:rPr>
              <a:t>диск, </a:t>
            </a:r>
            <a:r>
              <a:rPr lang="en-US" sz="2800" b="1" dirty="0">
                <a:solidFill>
                  <a:srgbClr val="0070C0"/>
                </a:solidFill>
              </a:rPr>
              <a:t>Classroom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Google </a:t>
            </a:r>
            <a:r>
              <a:rPr lang="en-US" sz="2800" b="1" dirty="0" err="1">
                <a:solidFill>
                  <a:srgbClr val="0070C0"/>
                </a:solidFill>
              </a:rPr>
              <a:t>jamboard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>
                <a:solidFill>
                  <a:srgbClr val="0070C0"/>
                </a:solidFill>
              </a:rPr>
              <a:t>та ін. вчителем створюється набір матеріалів для опрацювання</a:t>
            </a:r>
            <a:r>
              <a:rPr lang="uk-UA" sz="2800" b="1" dirty="0"/>
              <a:t>.</a:t>
            </a:r>
          </a:p>
          <a:p>
            <a:pPr algn="just"/>
            <a:r>
              <a:rPr lang="uk-UA" sz="2800" b="1" dirty="0">
                <a:solidFill>
                  <a:srgbClr val="FF0000"/>
                </a:solidFill>
              </a:rPr>
              <a:t>Надаємо дітям доступ до таких матеріалів.</a:t>
            </a:r>
          </a:p>
          <a:p>
            <a:pPr algn="just"/>
            <a:r>
              <a:rPr lang="uk-UA" sz="2800" b="1" dirty="0">
                <a:solidFill>
                  <a:srgbClr val="FF0000"/>
                </a:solidFill>
              </a:rPr>
              <a:t>Такий доступ може бути двох видів</a:t>
            </a:r>
            <a:r>
              <a:rPr lang="uk-UA" sz="2800" b="1" dirty="0"/>
              <a:t>.  </a:t>
            </a:r>
          </a:p>
          <a:p>
            <a:pPr algn="just"/>
            <a:r>
              <a:rPr lang="uk-UA" sz="2800" b="1" dirty="0">
                <a:solidFill>
                  <a:srgbClr val="00B050"/>
                </a:solidFill>
              </a:rPr>
              <a:t>Учні отримують завдання та шаблон для його виконання.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Можна все це доповнити цікавим проблемним, провокативним питанням або файлом.</a:t>
            </a:r>
          </a:p>
          <a:p>
            <a:pPr algn="just"/>
            <a:r>
              <a:rPr lang="uk-UA" sz="2800" b="1" dirty="0"/>
              <a:t>АЛЕ, будьте готові до того що учні не зможуть підготуватися до такого уроку або підготуються не всі. </a:t>
            </a:r>
          </a:p>
          <a:p>
            <a:pPr algn="just"/>
            <a:r>
              <a:rPr lang="uk-UA" sz="2800" b="1" dirty="0">
                <a:solidFill>
                  <a:srgbClr val="FF0000"/>
                </a:solidFill>
              </a:rPr>
              <a:t>Що робити тоді?</a:t>
            </a:r>
          </a:p>
          <a:p>
            <a:pPr algn="just"/>
            <a:endParaRPr lang="uk-UA" sz="2800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67960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565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275" y="1287700"/>
            <a:ext cx="4177726" cy="5570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4251033" cy="34801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1920" y="376041"/>
            <a:ext cx="5963877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FF0000"/>
                </a:solidFill>
                <a:effectLst/>
              </a:rPr>
              <a:t>ПРОЄКТНА РОБОТА</a:t>
            </a:r>
          </a:p>
          <a:p>
            <a:pPr algn="ctr"/>
            <a:r>
              <a:rPr lang="ru-RU" sz="4000" b="1" i="1" dirty="0">
                <a:ln/>
                <a:solidFill>
                  <a:schemeClr val="tx1">
                    <a:lumMod val="85000"/>
                    <a:lumOff val="15000"/>
                  </a:schemeClr>
                </a:solidFill>
              </a:rPr>
              <a:t>ГРУПОВА</a:t>
            </a:r>
          </a:p>
          <a:p>
            <a:pPr algn="ctr"/>
            <a:r>
              <a:rPr lang="ru-RU" sz="4000" b="1" i="1" cap="none" spc="0" dirty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ІНДИВІДУАЛЬНА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124" y="2996952"/>
            <a:ext cx="6471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err="1">
                <a:solidFill>
                  <a:srgbClr val="00B050"/>
                </a:solidFill>
              </a:rPr>
              <a:t>Проєкт</a:t>
            </a:r>
            <a:r>
              <a:rPr lang="uk-UA" sz="4400" b="1" i="1" dirty="0">
                <a:solidFill>
                  <a:srgbClr val="00B050"/>
                </a:solidFill>
              </a:rPr>
              <a:t> не    обов'язково </a:t>
            </a:r>
          </a:p>
          <a:p>
            <a:r>
              <a:rPr lang="uk-UA" sz="4400" b="1" i="1" dirty="0">
                <a:solidFill>
                  <a:srgbClr val="00B050"/>
                </a:solidFill>
              </a:rPr>
              <a:t>має бути великий.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806" y="4546594"/>
            <a:ext cx="235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ПРЕЗЕНТАЦІЯ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5327" y="5136039"/>
            <a:ext cx="289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ВІДЕОРОЛИК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3565" y="5564431"/>
            <a:ext cx="166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00B0F0"/>
                </a:solidFill>
              </a:rPr>
              <a:t>ПОСТЕР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7358" y="5922498"/>
            <a:ext cx="4223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C000"/>
                </a:solidFill>
              </a:rPr>
              <a:t>ІНТЕРАКТИВНА КАРТА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2789" y="5599334"/>
            <a:ext cx="1750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КОМІКС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19250" y="4288903"/>
            <a:ext cx="5247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/>
              <a:t>СКЛАДАННЯ </a:t>
            </a:r>
          </a:p>
          <a:p>
            <a:pPr algn="ctr"/>
            <a:r>
              <a:rPr lang="uk-UA" sz="2800" b="1" dirty="0"/>
              <a:t>ЕКСКУРСІЙНИХ МАРШРУТІВ</a:t>
            </a:r>
          </a:p>
        </p:txBody>
      </p:sp>
    </p:spTree>
    <p:extLst>
      <p:ext uri="{BB962C8B-B14F-4D97-AF65-F5344CB8AC3E}">
        <p14:creationId xmlns:p14="http://schemas.microsoft.com/office/powerpoint/2010/main" val="2306699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38097\Desktop\завантаження (2).png">
            <a:extLst>
              <a:ext uri="{FF2B5EF4-FFF2-40B4-BE49-F238E27FC236}">
                <a16:creationId xmlns:a16="http://schemas.microsoft.com/office/drawing/2014/main" id="{0ED9EB64-D7F1-47BC-9CDC-1D2375FD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5170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F87CB9-DC52-4E7C-ADF8-51EDE4B32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31667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5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38097\Desktop\завантаження (2).png">
            <a:extLst>
              <a:ext uri="{FF2B5EF4-FFF2-40B4-BE49-F238E27FC236}">
                <a16:creationId xmlns:a16="http://schemas.microsoft.com/office/drawing/2014/main" id="{0ED9EB64-D7F1-47BC-9CDC-1D2375FD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0830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53B38-FEAC-48EF-9323-DA5AA0394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49" y="252027"/>
            <a:ext cx="2646294" cy="3528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931C3C-89E7-4A02-A657-8BC802AD2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5" y="1816554"/>
            <a:ext cx="3543511" cy="4724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D5D0EC-9166-4FDC-8450-44EB55193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48631"/>
            <a:ext cx="3142335" cy="41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2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71721" cy="2497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412" y="0"/>
            <a:ext cx="2913566" cy="2593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668" y="6824"/>
            <a:ext cx="3009332" cy="2490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65" y="2802676"/>
            <a:ext cx="3137237" cy="32921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972" y="3451703"/>
            <a:ext cx="3269226" cy="2753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584" y="3473517"/>
            <a:ext cx="2857500" cy="255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0245" y="2758622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/>
              <a:t>ПЕРЕГЛЯД ВІДЕО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9919" y="2818425"/>
            <a:ext cx="335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КОМЕНТУВАННЯ В ЧАТІ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433" y="6257759"/>
            <a:ext cx="301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ГРУПОВА РОБОТА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4119" y="6273929"/>
            <a:ext cx="3515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/>
              <a:t>ДОПИСИ В СОЦМЕРЕЖАХ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5399" y="6204735"/>
            <a:ext cx="2404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/>
              <a:t>ТВОРЧА РОБОТА</a:t>
            </a:r>
          </a:p>
        </p:txBody>
      </p:sp>
    </p:spTree>
    <p:extLst>
      <p:ext uri="{BB962C8B-B14F-4D97-AF65-F5344CB8AC3E}">
        <p14:creationId xmlns:p14="http://schemas.microsoft.com/office/powerpoint/2010/main" val="177320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 мені – і я забуду.</a:t>
            </a:r>
          </a:p>
          <a:p>
            <a:pPr marL="0" indent="0" algn="ctr">
              <a:buNone/>
            </a:pPr>
            <a:r>
              <a:rPr lang="uk-UA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мені - і я запам'ятаю.</a:t>
            </a:r>
          </a:p>
          <a:p>
            <a:pPr marL="0" indent="0" algn="ctr">
              <a:buNone/>
            </a:pPr>
            <a:r>
              <a:rPr lang="uk-UA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 зробити – і я зрозумію.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3074" name="Picture 2" descr="http://dwmh9kmdoyiua.cloudfront.net/uploads/user/2017/07/anma-1528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0" r="100000"/>
                    </a14:imgEffect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61130"/>
            <a:ext cx="5353952" cy="345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0822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8" y="3068960"/>
            <a:ext cx="7529213" cy="3421677"/>
          </a:xfrm>
          <a:prstGeom prst="rect">
            <a:avLst/>
          </a:prstGeom>
        </p:spPr>
      </p:pic>
      <p:sp>
        <p:nvSpPr>
          <p:cNvPr id="26626" name="Прямоугольник 3"/>
          <p:cNvSpPr>
            <a:spLocks noChangeArrowheads="1"/>
          </p:cNvSpPr>
          <p:nvPr/>
        </p:nvSpPr>
        <p:spPr bwMode="auto">
          <a:xfrm>
            <a:off x="107504" y="0"/>
            <a:ext cx="8280797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79388" algn="just" eaLnBrk="1" hangingPunct="1"/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Кейс метод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3600" i="1" dirty="0">
                <a:latin typeface="Times New Roman" pitchFamily="18" charset="0"/>
                <a:cs typeface="Times New Roman" pitchFamily="18" charset="0"/>
              </a:rPr>
              <a:t>є групою, методів і прийомів навчання, заснованих на вирішенні конкретних проблем, завдань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4400" b="1" i="1" dirty="0">
              <a:latin typeface="Times New Roman" pitchFamily="18" charset="0"/>
              <a:cs typeface="Times New Roman" pitchFamily="18" charset="0"/>
            </a:endParaRPr>
          </a:p>
          <a:p>
            <a:pPr indent="179388" algn="just"/>
            <a:r>
              <a:rPr lang="uk-UA" sz="4400" b="1" i="1" dirty="0">
                <a:latin typeface="Times New Roman" pitchFamily="18" charset="0"/>
                <a:cs typeface="Times New Roman" pitchFamily="18" charset="0"/>
              </a:rPr>
              <a:t>Кейс-метод навчання </a:t>
            </a:r>
            <a:r>
              <a:rPr lang="uk-UA" sz="4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 навчання дією.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9388" algn="just" eaLnBrk="1" hangingPunct="1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581400"/>
            <a:ext cx="6191250" cy="3276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491" y="404665"/>
            <a:ext cx="6571343" cy="864096"/>
          </a:xfrm>
        </p:spPr>
        <p:txBody>
          <a:bodyPr>
            <a:normAutofit/>
          </a:bodyPr>
          <a:lstStyle/>
          <a:p>
            <a:pPr algn="ctr"/>
            <a:r>
              <a:rPr lang="uk-UA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35596" y="2083539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Учні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відгадати</a:t>
            </a:r>
            <a:r>
              <a:rPr lang="ru-RU" dirty="0"/>
              <a:t>, про яку </a:t>
            </a:r>
            <a:r>
              <a:rPr lang="ru-RU" dirty="0" err="1"/>
              <a:t>історичну</a:t>
            </a:r>
            <a:r>
              <a:rPr lang="ru-RU" dirty="0"/>
              <a:t> особу, </a:t>
            </a:r>
            <a:r>
              <a:rPr lang="ru-RU" dirty="0" err="1"/>
              <a:t>термін</a:t>
            </a:r>
            <a:r>
              <a:rPr lang="ru-RU" dirty="0"/>
              <a:t>, </a:t>
            </a:r>
            <a:r>
              <a:rPr lang="ru-RU" dirty="0" err="1"/>
              <a:t>подію</a:t>
            </a:r>
            <a:r>
              <a:rPr lang="ru-RU" dirty="0"/>
              <a:t> </a:t>
            </a:r>
            <a:r>
              <a:rPr lang="ru-RU" dirty="0" err="1"/>
              <a:t>іде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, </a:t>
            </a:r>
            <a:r>
              <a:rPr lang="ru-RU" dirty="0" err="1"/>
              <a:t>дається</a:t>
            </a:r>
            <a:r>
              <a:rPr lang="ru-RU" dirty="0"/>
              <a:t> 5 </a:t>
            </a:r>
            <a:r>
              <a:rPr lang="ru-RU" dirty="0" err="1"/>
              <a:t>підказок</a:t>
            </a:r>
            <a:r>
              <a:rPr lang="ru-RU" dirty="0"/>
              <a:t>.  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учень</a:t>
            </a:r>
            <a:r>
              <a:rPr lang="ru-RU" dirty="0"/>
              <a:t> з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підказки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правильну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r>
              <a:rPr lang="ru-RU" dirty="0"/>
              <a:t>, </a:t>
            </a:r>
            <a:r>
              <a:rPr lang="ru-RU" dirty="0" err="1"/>
              <a:t>отримує</a:t>
            </a:r>
            <a:r>
              <a:rPr lang="ru-RU" dirty="0"/>
              <a:t> 5 </a:t>
            </a:r>
            <a:r>
              <a:rPr lang="ru-RU" dirty="0" err="1"/>
              <a:t>балів</a:t>
            </a:r>
            <a:r>
              <a:rPr lang="ru-RU" dirty="0"/>
              <a:t>, з </a:t>
            </a:r>
            <a:r>
              <a:rPr lang="ru-RU" dirty="0" err="1"/>
              <a:t>другої</a:t>
            </a:r>
            <a:r>
              <a:rPr lang="ru-RU" dirty="0"/>
              <a:t> на 1 бал </a:t>
            </a:r>
            <a:r>
              <a:rPr lang="ru-RU" dirty="0" err="1"/>
              <a:t>менше</a:t>
            </a:r>
            <a:r>
              <a:rPr lang="ru-RU" dirty="0"/>
              <a:t> і т.д. </a:t>
            </a:r>
            <a:r>
              <a:rPr lang="ru-RU" dirty="0" err="1"/>
              <a:t>Наприклад</a:t>
            </a:r>
            <a:r>
              <a:rPr lang="ru-RU" dirty="0"/>
              <a:t>:</a:t>
            </a:r>
          </a:p>
          <a:p>
            <a:pPr algn="ctr"/>
            <a:r>
              <a:rPr lang="ru-RU" dirty="0" err="1"/>
              <a:t>Народився</a:t>
            </a:r>
            <a:r>
              <a:rPr lang="ru-RU" dirty="0"/>
              <a:t> в день, коли Герострат спалив храм </a:t>
            </a:r>
            <a:r>
              <a:rPr lang="ru-RU" dirty="0" err="1"/>
              <a:t>Артеміди</a:t>
            </a:r>
            <a:r>
              <a:rPr lang="ru-RU" dirty="0"/>
              <a:t>.</a:t>
            </a:r>
          </a:p>
          <a:p>
            <a:pPr algn="ctr"/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рід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з самого </a:t>
            </a:r>
            <a:r>
              <a:rPr lang="ru-RU" dirty="0" err="1"/>
              <a:t>Ахілла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Учителем у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Аристотель.</a:t>
            </a:r>
          </a:p>
          <a:p>
            <a:pPr algn="ctr"/>
            <a:r>
              <a:rPr lang="ru-RU" dirty="0" err="1"/>
              <a:t>Заснував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і назвав </a:t>
            </a:r>
            <a:r>
              <a:rPr lang="ru-RU" dirty="0" err="1"/>
              <a:t>їх</a:t>
            </a:r>
            <a:r>
              <a:rPr lang="ru-RU" dirty="0"/>
              <a:t> на свою честь.</a:t>
            </a:r>
          </a:p>
          <a:p>
            <a:pPr algn="ctr"/>
            <a:r>
              <a:rPr lang="ru-RU" dirty="0" err="1"/>
              <a:t>Заснував</a:t>
            </a:r>
            <a:r>
              <a:rPr lang="ru-RU" dirty="0"/>
              <a:t> </a:t>
            </a:r>
            <a:r>
              <a:rPr lang="ru-RU" dirty="0" err="1"/>
              <a:t>величезну</a:t>
            </a:r>
            <a:r>
              <a:rPr lang="ru-RU" dirty="0"/>
              <a:t> </a:t>
            </a:r>
            <a:r>
              <a:rPr lang="ru-RU" dirty="0" err="1"/>
              <a:t>імперію</a:t>
            </a:r>
            <a:r>
              <a:rPr lang="ru-RU" dirty="0"/>
              <a:t>, яка </a:t>
            </a:r>
            <a:r>
              <a:rPr lang="ru-RU" dirty="0" err="1"/>
              <a:t>розпалась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(</a:t>
            </a:r>
            <a:r>
              <a:rPr lang="ru-RU" b="1" dirty="0"/>
              <a:t>Александр </a:t>
            </a:r>
            <a:r>
              <a:rPr lang="ru-RU" b="1" dirty="0" err="1"/>
              <a:t>Македонський</a:t>
            </a:r>
            <a:r>
              <a:rPr lang="ru-RU" dirty="0"/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1340768"/>
            <a:ext cx="3759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Історична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мозаїка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96459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40466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C00000"/>
                </a:solidFill>
                <a:latin typeface="AA Magnum" pitchFamily="2" charset="0"/>
              </a:rPr>
              <a:t>Гра-доміно та «Історична піраміда»</a:t>
            </a:r>
          </a:p>
        </p:txBody>
      </p:sp>
      <p:pic>
        <p:nvPicPr>
          <p:cNvPr id="2050" name="Picture 2" descr="C:\Users\38097\Downloads\eca2a9ca-a28d-4253-a2da-dddb9bf2d1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4" y="486782"/>
            <a:ext cx="1899889" cy="25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38097\Downloads\ed2ba2b2-86ed-44ac-a30e-ef7b6037649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95" y="1095106"/>
            <a:ext cx="2198129" cy="30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38097\Downloads\c7592f30-3213-484c-b25d-baba5a4b43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63" y="4191877"/>
            <a:ext cx="2297321" cy="233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38097\Downloads\c5c712d4-aac3-4e20-83b3-0d9a335826a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" y="3429000"/>
            <a:ext cx="2551385" cy="339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38097\Downloads\c4a49420-71ca-4944-8d90-4c54dfb56b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15520"/>
            <a:ext cx="1840624" cy="273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38097\Downloads\cd2fede9-de17-4120-ad9c-71973f76c7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12" y="866329"/>
            <a:ext cx="2268251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911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40466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FFC000"/>
                </a:solidFill>
                <a:latin typeface="AA Magnum" pitchFamily="2" charset="0"/>
              </a:rPr>
              <a:t>Гра «ФАКТ ЧИ МІФ»</a:t>
            </a:r>
          </a:p>
        </p:txBody>
      </p:sp>
      <p:pic>
        <p:nvPicPr>
          <p:cNvPr id="2056" name="Picture 8" descr="C:\Users\38097\Downloads\6de6ecca-fc83-4b2d-91b0-7c0d5a9978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" y="4080745"/>
            <a:ext cx="3703008" cy="27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38097\Downloads\484c2e44-5c5a-4646-9912-1a6d40ab5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" y="1140180"/>
            <a:ext cx="3436640" cy="25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38097\Downloads\81f1059d-14b0-46b3-9905-fb4c959848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76" y="2164957"/>
            <a:ext cx="4588768" cy="34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27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38097\Desktop\завантаження (2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49289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«Герой. Дата. Подія.»</a:t>
            </a:r>
            <a:br>
              <a:rPr lang="uk-UA" sz="4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грі бере участь весь клас. Ведучий проходить повз учасників гри і просить одного з них назвати героя, іншого -  дату, третього – відповідну подію.</a:t>
            </a:r>
            <a:b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2" b="972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4005064"/>
            <a:ext cx="4117333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49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38097\Desktop\завантаження (2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576" y="21704"/>
            <a:ext cx="9129756" cy="683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4000" b="1" i="1" dirty="0">
                <a:solidFill>
                  <a:srgbClr val="00B0F0"/>
                </a:solidFill>
              </a:rPr>
            </a:br>
            <a:br>
              <a:rPr lang="ru-RU" sz="4000" b="1" i="1" dirty="0">
                <a:solidFill>
                  <a:srgbClr val="00B0F0"/>
                </a:solidFill>
              </a:rPr>
            </a:br>
            <a:br>
              <a:rPr lang="ru-RU" sz="4000" b="1" i="1" dirty="0">
                <a:solidFill>
                  <a:srgbClr val="00B0F0"/>
                </a:solidFill>
              </a:rPr>
            </a:br>
            <a:br>
              <a:rPr lang="ru-RU" sz="4000" b="1" i="1" dirty="0">
                <a:solidFill>
                  <a:srgbClr val="00B0F0"/>
                </a:solidFill>
              </a:rPr>
            </a:br>
            <a:br>
              <a:rPr lang="ru-RU" sz="4000" b="1" i="1" dirty="0">
                <a:solidFill>
                  <a:srgbClr val="00B0F0"/>
                </a:solidFill>
              </a:rPr>
            </a:br>
            <a:br>
              <a:rPr lang="ru-RU" sz="4000" b="1" i="1" dirty="0">
                <a:solidFill>
                  <a:srgbClr val="00B0F0"/>
                </a:solidFill>
              </a:rPr>
            </a:br>
            <a:br>
              <a:rPr lang="ru-RU" sz="4000" b="1" i="1" dirty="0">
                <a:solidFill>
                  <a:srgbClr val="00B0F0"/>
                </a:solidFill>
              </a:rPr>
            </a:br>
            <a:br>
              <a:rPr lang="ru-RU" sz="4000" b="1" i="1" dirty="0">
                <a:solidFill>
                  <a:srgbClr val="00B0F0"/>
                </a:solidFill>
              </a:rPr>
            </a:b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4000" b="1" i="1" dirty="0" err="1">
                <a:solidFill>
                  <a:schemeClr val="tx2">
                    <a:lumMod val="75000"/>
                  </a:schemeClr>
                </a:solidFill>
              </a:rPr>
              <a:t>Історичні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i="1" dirty="0" err="1">
                <a:solidFill>
                  <a:schemeClr val="tx2">
                    <a:lumMod val="75000"/>
                  </a:schemeClr>
                </a:solidFill>
              </a:rPr>
              <a:t>рівняння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»</a:t>
            </a:r>
            <a:br>
              <a:rPr lang="ru-RU" sz="4000" dirty="0"/>
            </a:br>
            <a:r>
              <a:rPr lang="ru-RU" sz="4000" dirty="0" err="1"/>
              <a:t>Наприклад</a:t>
            </a:r>
            <a:r>
              <a:rPr lang="ru-RU" sz="4000" dirty="0"/>
              <a:t>:</a:t>
            </a:r>
            <a:br>
              <a:rPr lang="ru-RU" sz="4000" dirty="0"/>
            </a:br>
            <a:r>
              <a:rPr lang="ru-RU" sz="4000" dirty="0"/>
              <a:t>1. Народ </a:t>
            </a:r>
            <a:r>
              <a:rPr lang="ru-RU" sz="4000" dirty="0" err="1"/>
              <a:t>грецькою</a:t>
            </a:r>
            <a:r>
              <a:rPr lang="ru-RU" sz="4000" dirty="0"/>
              <a:t> + </a:t>
            </a:r>
            <a:r>
              <a:rPr lang="ru-RU" sz="4000" dirty="0" err="1"/>
              <a:t>прилад</a:t>
            </a:r>
            <a:r>
              <a:rPr lang="ru-RU" sz="4000" dirty="0"/>
              <a:t> для укладки </a:t>
            </a:r>
            <a:r>
              <a:rPr lang="ru-RU" sz="4000" dirty="0" err="1"/>
              <a:t>волосся</a:t>
            </a:r>
            <a:r>
              <a:rPr lang="ru-RU" sz="4000" dirty="0"/>
              <a:t> = </a:t>
            </a:r>
            <a:r>
              <a:rPr lang="ru-RU" sz="4000" dirty="0" err="1"/>
              <a:t>історичний</a:t>
            </a:r>
            <a:r>
              <a:rPr lang="ru-RU" sz="4000" dirty="0"/>
              <a:t> </a:t>
            </a:r>
            <a:r>
              <a:rPr lang="ru-RU" sz="4000" dirty="0" err="1"/>
              <a:t>діяч</a:t>
            </a:r>
            <a:r>
              <a:rPr lang="ru-RU" sz="4000" dirty="0"/>
              <a:t> </a:t>
            </a:r>
            <a:r>
              <a:rPr lang="ru-RU" sz="4000" dirty="0" err="1"/>
              <a:t>Греції</a:t>
            </a:r>
            <a:r>
              <a:rPr lang="ru-RU" sz="4000" dirty="0"/>
              <a:t>. </a:t>
            </a:r>
            <a:r>
              <a:rPr lang="ru-RU" sz="4000" dirty="0" err="1"/>
              <a:t>Назвіть</a:t>
            </a:r>
            <a:r>
              <a:rPr lang="ru-RU" sz="4000" dirty="0"/>
              <a:t> </a:t>
            </a:r>
            <a:r>
              <a:rPr lang="ru-RU" sz="4000" dirty="0" err="1"/>
              <a:t>його</a:t>
            </a:r>
            <a:r>
              <a:rPr lang="ru-RU" sz="4000" dirty="0"/>
              <a:t>.</a:t>
            </a:r>
            <a:br>
              <a:rPr lang="ru-RU" sz="4000" dirty="0"/>
            </a:br>
            <a:r>
              <a:rPr lang="ru-RU" sz="4000" i="1" dirty="0" err="1"/>
              <a:t>Відповідь</a:t>
            </a:r>
            <a:r>
              <a:rPr lang="ru-RU" sz="4000" i="1" dirty="0"/>
              <a:t>:</a:t>
            </a:r>
            <a:r>
              <a:rPr lang="ru-RU" sz="4000" dirty="0"/>
              <a:t> Демосфен.</a:t>
            </a:r>
            <a:br>
              <a:rPr lang="ru-RU" sz="4000" dirty="0"/>
            </a:br>
            <a:r>
              <a:rPr lang="ru-RU" sz="4000" dirty="0"/>
              <a:t>2. Бог в </a:t>
            </a:r>
            <a:r>
              <a:rPr lang="ru-RU" sz="4000" dirty="0" err="1"/>
              <a:t>Єгипті</a:t>
            </a:r>
            <a:r>
              <a:rPr lang="ru-RU" sz="4000" dirty="0"/>
              <a:t> + </a:t>
            </a:r>
            <a:r>
              <a:rPr lang="ru-RU" sz="4000" dirty="0" err="1"/>
              <a:t>музичне</a:t>
            </a:r>
            <a:r>
              <a:rPr lang="ru-RU" sz="4000" dirty="0"/>
              <a:t> </a:t>
            </a:r>
            <a:r>
              <a:rPr lang="ru-RU" sz="4000" dirty="0" err="1"/>
              <a:t>вітання</a:t>
            </a:r>
            <a:r>
              <a:rPr lang="ru-RU" sz="4000" dirty="0"/>
              <a:t> + одна з </a:t>
            </a:r>
            <a:r>
              <a:rPr lang="ru-RU" sz="4000" dirty="0" err="1"/>
              <a:t>голосних</a:t>
            </a:r>
            <a:r>
              <a:rPr lang="ru-RU" sz="4000" dirty="0"/>
              <a:t> букв = слово, </a:t>
            </a:r>
            <a:r>
              <a:rPr lang="ru-RU" sz="4000" dirty="0" err="1"/>
              <a:t>пов’язане</a:t>
            </a:r>
            <a:r>
              <a:rPr lang="ru-RU" sz="4000" dirty="0"/>
              <a:t> з </a:t>
            </a:r>
            <a:r>
              <a:rPr lang="ru-RU" sz="4000" dirty="0" err="1"/>
              <a:t>середньовічним</a:t>
            </a:r>
            <a:r>
              <a:rPr lang="ru-RU" sz="4000" dirty="0"/>
              <a:t> </a:t>
            </a:r>
            <a:r>
              <a:rPr lang="ru-RU" sz="4000" dirty="0" err="1"/>
              <a:t>містом</a:t>
            </a:r>
            <a:r>
              <a:rPr lang="ru-RU" sz="4000" dirty="0"/>
              <a:t>.</a:t>
            </a:r>
            <a:br>
              <a:rPr lang="ru-RU" sz="4000" dirty="0"/>
            </a:br>
            <a:r>
              <a:rPr lang="ru-RU" sz="4000" i="1" dirty="0" err="1"/>
              <a:t>Відповідь</a:t>
            </a:r>
            <a:r>
              <a:rPr lang="ru-RU" sz="4000" dirty="0"/>
              <a:t>: Ратуша.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923424"/>
            <a:ext cx="2699792" cy="19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25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96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7547" y="208465"/>
            <a:ext cx="6161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Пропоную добірку онлайн-платформ, на яких працюю я.</a:t>
            </a:r>
          </a:p>
          <a:p>
            <a:r>
              <a:rPr lang="uk-UA" sz="2400" b="1" dirty="0">
                <a:solidFill>
                  <a:srgbClr val="FF0000"/>
                </a:solidFill>
              </a:rPr>
              <a:t>З їх допомогою  можна зробити освітній процес ефективнішим і різноманітнішим,</a:t>
            </a:r>
          </a:p>
          <a:p>
            <a:r>
              <a:rPr lang="uk-UA" sz="2400" b="1" dirty="0">
                <a:solidFill>
                  <a:srgbClr val="FF0000"/>
                </a:solidFill>
              </a:rPr>
              <a:t> а комунікацію з учнями – зручнішою.</a:t>
            </a:r>
          </a:p>
        </p:txBody>
      </p:sp>
    </p:spTree>
    <p:extLst>
      <p:ext uri="{BB962C8B-B14F-4D97-AF65-F5344CB8AC3E}">
        <p14:creationId xmlns:p14="http://schemas.microsoft.com/office/powerpoint/2010/main" val="3564755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31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483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6"/>
            <a:ext cx="9144000" cy="6835775"/>
          </a:xfrm>
          <a:prstGeom prst="rect">
            <a:avLst/>
          </a:prstGeom>
        </p:spPr>
      </p:pic>
      <p:pic>
        <p:nvPicPr>
          <p:cNvPr id="3686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7741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91" y="1597026"/>
            <a:ext cx="2856309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Прямоугольник 1"/>
          <p:cNvSpPr>
            <a:spLocks noChangeArrowheads="1"/>
          </p:cNvSpPr>
          <p:nvPr/>
        </p:nvSpPr>
        <p:spPr bwMode="auto">
          <a:xfrm>
            <a:off x="285750" y="5103675"/>
            <a:ext cx="61162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36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Додатки </a:t>
            </a:r>
            <a:r>
              <a:rPr lang="uk-UA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36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uk-UA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uk-UA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sz="36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у професійній діяльності вчителя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19124" y="1258888"/>
            <a:ext cx="1428750" cy="385762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Додатки </a:t>
            </a:r>
            <a:r>
              <a:rPr lang="uk-UA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uk-UA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00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2"/>
            <a:ext cx="6028898" cy="68528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2704" y="4077072"/>
            <a:ext cx="37470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FF0000"/>
                </a:solidFill>
              </a:rPr>
              <a:t>ІСТОРИЧНІ </a:t>
            </a:r>
          </a:p>
          <a:p>
            <a:pPr algn="ctr"/>
            <a:r>
              <a:rPr lang="uk-UA" sz="5400" b="1" dirty="0" err="1">
                <a:solidFill>
                  <a:srgbClr val="FF0000"/>
                </a:solidFill>
              </a:rPr>
              <a:t>Ютуб</a:t>
            </a:r>
            <a:r>
              <a:rPr lang="uk-UA" sz="5400" b="1" dirty="0">
                <a:solidFill>
                  <a:srgbClr val="FF0000"/>
                </a:solidFill>
              </a:rPr>
              <a:t>-канали</a:t>
            </a:r>
            <a:r>
              <a:rPr lang="uk-UA" sz="54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39704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03AF6E-D9BD-1E2D-B853-1E9F617A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81" y="566669"/>
            <a:ext cx="7886700" cy="5648601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dirty="0"/>
              <a:t> </a:t>
            </a:r>
            <a:r>
              <a:rPr lang="ru-RU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Креативними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народжуються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стають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78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21054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105491"/>
            <a:ext cx="90484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</a:rPr>
              <a:t>«Книга-мандрівка. Україна</a:t>
            </a:r>
            <a:r>
              <a:rPr lang="uk-UA" sz="2000" b="1" dirty="0"/>
              <a:t>» – зацікавить і дорослих, і дітей. Короткі мультиплікації про видатних українців минулого голосами відомих сучасників (</a:t>
            </a:r>
            <a:r>
              <a:rPr lang="uk-UA" sz="2000" b="1" dirty="0" err="1"/>
              <a:t>Джамала</a:t>
            </a:r>
            <a:r>
              <a:rPr lang="uk-UA" sz="2000" b="1" dirty="0"/>
              <a:t>, Остап Ступка, Тарас Тополя, та інші).</a:t>
            </a:r>
          </a:p>
          <a:p>
            <a:pPr algn="just"/>
            <a:r>
              <a:rPr lang="en-US" sz="2000" b="1" dirty="0">
                <a:hlinkClick r:id="rId3"/>
              </a:rPr>
              <a:t>https://www.youtube.com/channel/UCHq5vXBXgKpU0_Nxl8pDKyw</a:t>
            </a:r>
            <a:endParaRPr lang="uk-UA" sz="2000" b="1" dirty="0"/>
          </a:p>
          <a:p>
            <a:pPr algn="just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94" y="3097752"/>
            <a:ext cx="5424985" cy="35825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37579" y="3290837"/>
            <a:ext cx="35108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«Пишемо історію» –</a:t>
            </a:r>
            <a:r>
              <a:rPr lang="uk-UA" sz="2400" b="1" dirty="0"/>
              <a:t> канал, присвячений багатьом подіям і постатям історії України Х</a:t>
            </a:r>
            <a:r>
              <a:rPr lang="en-US" sz="2400" b="1" dirty="0"/>
              <a:t>VI – XX </a:t>
            </a:r>
            <a:r>
              <a:rPr lang="uk-UA" sz="2400" b="1" dirty="0"/>
              <a:t>століть. Недовгі за хронологією та насичені цікавим відеорядом лекції відкриють вам невідомі сторінки нашої історії. </a:t>
            </a:r>
          </a:p>
          <a:p>
            <a:pPr algn="ctr"/>
            <a:r>
              <a:rPr lang="en-US" sz="2400" b="1" dirty="0">
                <a:hlinkClick r:id="rId5"/>
              </a:rPr>
              <a:t>https://www.youtube.com/playlist</a:t>
            </a:r>
            <a:endParaRPr lang="uk-UA" sz="2400" b="1" dirty="0"/>
          </a:p>
          <a:p>
            <a:pPr algn="ctr"/>
            <a:endParaRPr lang="en-US" sz="2400" b="1" dirty="0"/>
          </a:p>
          <a:p>
            <a:pPr algn="ctr"/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641864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3075" r="7087" b="14955"/>
          <a:stretch/>
        </p:blipFill>
        <p:spPr bwMode="auto">
          <a:xfrm>
            <a:off x="3304482" y="4442988"/>
            <a:ext cx="3812409" cy="19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9686" y="4877206"/>
            <a:ext cx="154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join.naurok.ua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74953" y="180937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Цікава технологія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На Урок для вчител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04" y="1656285"/>
            <a:ext cx="27432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3348" r="3249" b="5992"/>
          <a:stretch/>
        </p:blipFill>
        <p:spPr bwMode="auto">
          <a:xfrm>
            <a:off x="384387" y="2455701"/>
            <a:ext cx="4147815" cy="22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8922" y="2934531"/>
            <a:ext cx="4239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https://naurok.com.ua/test/ruski-knyazi-seredini-ix-h-st-11099.html</a:t>
            </a:r>
            <a:endParaRPr lang="ru-RU" dirty="0"/>
          </a:p>
        </p:txBody>
      </p:sp>
      <p:pic>
        <p:nvPicPr>
          <p:cNvPr id="1026" name="Picture 2" descr="http://week.dp.gov.ua/images/icons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63" y="175122"/>
            <a:ext cx="2067170" cy="70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8769" y="333777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5758" y="333777"/>
            <a:ext cx="3507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9"/>
              </a:rPr>
              <a:t>http://week.dp.gov.ua/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5993" y="886040"/>
            <a:ext cx="7329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9756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92723" y="385888"/>
            <a:ext cx="41045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УКРАЇНСЬКІ МУЗЕЇ ПРОСТО НЕБА</a:t>
            </a:r>
          </a:p>
          <a:p>
            <a:pPr algn="ctr"/>
            <a:r>
              <a:rPr lang="ru-RU" sz="2800" dirty="0"/>
              <a:t>(</a:t>
            </a:r>
            <a:r>
              <a:rPr lang="ru-RU" sz="2800" dirty="0" err="1"/>
              <a:t>віртуальні</a:t>
            </a:r>
            <a:r>
              <a:rPr lang="ru-RU" sz="2800" dirty="0"/>
              <a:t> </a:t>
            </a:r>
            <a:r>
              <a:rPr lang="ru-RU" sz="2800" dirty="0" err="1"/>
              <a:t>подорожі</a:t>
            </a:r>
            <a:r>
              <a:rPr lang="ru-RU" sz="2800" dirty="0"/>
              <a:t>)</a:t>
            </a:r>
          </a:p>
          <a:p>
            <a:pPr algn="ctr"/>
            <a:r>
              <a:rPr lang="ru-RU" sz="2800" dirty="0">
                <a:hlinkClick r:id="rId3"/>
              </a:rPr>
              <a:t>https://museums.authenticukraine.com.ua/ua/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52588" cy="6730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1580" y="302831"/>
            <a:ext cx="43979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/>
              <a:t>Інші</a:t>
            </a:r>
            <a:r>
              <a:rPr lang="ru-RU" sz="2800" dirty="0"/>
              <a:t> </a:t>
            </a:r>
            <a:r>
              <a:rPr lang="ru-RU" sz="2800" dirty="0" err="1"/>
              <a:t>ресурси</a:t>
            </a:r>
            <a:r>
              <a:rPr lang="ru-RU" sz="2800" dirty="0"/>
              <a:t> для </a:t>
            </a:r>
            <a:r>
              <a:rPr lang="ru-RU" sz="2800" dirty="0" err="1"/>
              <a:t>створення</a:t>
            </a:r>
            <a:r>
              <a:rPr lang="ru-RU" sz="2800" dirty="0"/>
              <a:t> </a:t>
            </a:r>
            <a:r>
              <a:rPr lang="ru-RU" sz="2800" dirty="0" err="1"/>
              <a:t>текстів</a:t>
            </a:r>
            <a:r>
              <a:rPr lang="ru-RU" sz="2800" dirty="0"/>
              <a:t>, </a:t>
            </a:r>
            <a:r>
              <a:rPr lang="ru-RU" sz="2800" dirty="0" err="1"/>
              <a:t>завдань</a:t>
            </a:r>
            <a:r>
              <a:rPr lang="ru-RU" sz="2800" dirty="0"/>
              <a:t>:</a:t>
            </a:r>
          </a:p>
          <a:p>
            <a:pPr algn="ctr"/>
            <a:r>
              <a:rPr lang="ru-RU" sz="2800" dirty="0">
                <a:hlinkClick r:id="rId4"/>
              </a:rPr>
              <a:t>https://www.classtime.com/uk/</a:t>
            </a:r>
            <a:endParaRPr lang="ru-RU" sz="2800" dirty="0"/>
          </a:p>
          <a:p>
            <a:pPr algn="ctr"/>
            <a:endParaRPr lang="ru-RU" sz="2800" dirty="0"/>
          </a:p>
          <a:p>
            <a:pPr algn="ctr"/>
            <a:r>
              <a:rPr lang="ru-RU" sz="2800" dirty="0">
                <a:hlinkClick r:id="rId5"/>
              </a:rPr>
              <a:t>https://kahoot.com</a:t>
            </a:r>
            <a:endParaRPr lang="ru-RU" sz="2800" dirty="0"/>
          </a:p>
          <a:p>
            <a:pPr algn="ctr"/>
            <a:endParaRPr lang="ru-RU" sz="2800" dirty="0"/>
          </a:p>
          <a:p>
            <a:pPr algn="ctr"/>
            <a:r>
              <a:rPr lang="ru-RU" sz="2800" dirty="0">
                <a:hlinkClick r:id="rId6"/>
              </a:rPr>
              <a:t>https://quizlet.com</a:t>
            </a:r>
            <a:endParaRPr lang="ru-RU" sz="2800" dirty="0"/>
          </a:p>
          <a:p>
            <a:pPr algn="ctr"/>
            <a:endParaRPr lang="ru-RU" sz="2800" dirty="0"/>
          </a:p>
          <a:p>
            <a:pPr algn="ctr"/>
            <a:r>
              <a:rPr lang="ru-RU" sz="2800" dirty="0">
                <a:hlinkClick r:id="rId7"/>
              </a:rPr>
              <a:t>https://study-smile.com</a:t>
            </a:r>
            <a:endParaRPr lang="ru-RU" sz="2800" dirty="0"/>
          </a:p>
          <a:p>
            <a:pPr algn="ctr"/>
            <a:endParaRPr lang="ru-RU" sz="2800" dirty="0"/>
          </a:p>
          <a:p>
            <a:pPr algn="ctr"/>
            <a:r>
              <a:rPr lang="ru-RU" sz="2800" dirty="0">
                <a:hlinkClick r:id="rId8"/>
              </a:rPr>
              <a:t>https://miyklas.com.ua</a:t>
            </a:r>
            <a:endParaRPr lang="ru-RU" sz="2800" dirty="0"/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8878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0830" y="-1168763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52D08172-590D-48A5-B4A4-2EE7F4092B65}"/>
              </a:ext>
            </a:extLst>
          </p:cNvPr>
          <p:cNvSpPr/>
          <p:nvPr/>
        </p:nvSpPr>
        <p:spPr>
          <a:xfrm>
            <a:off x="-612576" y="159802"/>
            <a:ext cx="957706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 «Норм чи </a:t>
            </a:r>
            <a:r>
              <a:rPr lang="uk-U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стрьом</a:t>
            </a:r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</a:p>
          <a:p>
            <a:pPr algn="ctr"/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3A3A4C-9604-4AC2-AE4E-9C1C57A0F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98465"/>
            <a:ext cx="3986316" cy="555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0BDA4B-483B-41B0-9B3D-8F5B11A9D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2" y="921215"/>
            <a:ext cx="3875544" cy="5532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1524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0830" y="-1168763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52D08172-590D-48A5-B4A4-2EE7F4092B65}"/>
              </a:ext>
            </a:extLst>
          </p:cNvPr>
          <p:cNvSpPr/>
          <p:nvPr/>
        </p:nvSpPr>
        <p:spPr>
          <a:xfrm>
            <a:off x="-433064" y="404664"/>
            <a:ext cx="957706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 «Норм чи </a:t>
            </a:r>
            <a:r>
              <a:rPr lang="uk-U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стрьом</a:t>
            </a:r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</a:p>
          <a:p>
            <a:pPr algn="ctr"/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A1355D-0237-45E7-A8AB-D1CAD56DF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529607" cy="489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860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3287" y="-1207054"/>
            <a:ext cx="6858000" cy="927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0"/>
          <p:cNvSpPr/>
          <p:nvPr/>
        </p:nvSpPr>
        <p:spPr>
          <a:xfrm>
            <a:off x="8460432" y="6324600"/>
            <a:ext cx="683568" cy="5334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6" name="Text 3"/>
          <p:cNvSpPr/>
          <p:nvPr/>
        </p:nvSpPr>
        <p:spPr>
          <a:xfrm>
            <a:off x="2079078" y="948234"/>
            <a:ext cx="4985845" cy="671215"/>
          </a:xfrm>
          <a:prstGeom prst="rect">
            <a:avLst/>
          </a:prstGeom>
          <a:noFill/>
          <a:ln/>
        </p:spPr>
        <p:txBody>
          <a:bodyPr wrap="none" lIns="64008" tIns="32004" rIns="64008" bIns="32004" rtlCol="0" anchor="t"/>
          <a:lstStyle/>
          <a:p>
            <a:pPr>
              <a:lnSpc>
                <a:spcPts val="3828"/>
              </a:lnSpc>
            </a:pPr>
            <a:r>
              <a:rPr lang="en-US" sz="3100" b="1" kern="0" spc="-92" dirty="0">
                <a:solidFill>
                  <a:srgbClr val="591CE6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Штучний інтелект у навчанні</a:t>
            </a:r>
            <a:endParaRPr lang="en-US" sz="3100" dirty="0"/>
          </a:p>
        </p:txBody>
      </p:sp>
      <p:sp>
        <p:nvSpPr>
          <p:cNvPr id="7" name="Shape 4"/>
          <p:cNvSpPr/>
          <p:nvPr/>
        </p:nvSpPr>
        <p:spPr>
          <a:xfrm>
            <a:off x="1273746" y="2038399"/>
            <a:ext cx="2106290" cy="4105077"/>
          </a:xfrm>
          <a:prstGeom prst="roundRect">
            <a:avLst>
              <a:gd name="adj" fmla="val 2967"/>
            </a:avLst>
          </a:prstGeom>
          <a:solidFill>
            <a:srgbClr val="E0D7F4"/>
          </a:solidFill>
          <a:ln w="13811">
            <a:solidFill>
              <a:srgbClr val="C1AFE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421234" y="2001243"/>
            <a:ext cx="1811313" cy="578644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14"/>
              </a:lnSpc>
            </a:pPr>
            <a:r>
              <a:rPr lang="en-US" b="1" i="1" u="sng" kern="0" spc="-46" dirty="0" err="1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Концепція</a:t>
            </a:r>
            <a:r>
              <a:rPr lang="en-US" b="1" i="1" u="sng" kern="0" spc="-46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b="1" i="1" u="sng" kern="0" spc="-46" dirty="0" err="1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штучного</a:t>
            </a:r>
            <a:r>
              <a:rPr lang="en-US" b="1" i="1" u="sng" kern="0" spc="-46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b="1" i="1" u="sng" kern="0" spc="-46" dirty="0" err="1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інтелекту</a:t>
            </a:r>
            <a:endParaRPr lang="en-US" i="1" u="sng" dirty="0"/>
          </a:p>
        </p:txBody>
      </p:sp>
      <p:sp>
        <p:nvSpPr>
          <p:cNvPr id="9" name="Text 6"/>
          <p:cNvSpPr/>
          <p:nvPr/>
        </p:nvSpPr>
        <p:spPr>
          <a:xfrm>
            <a:off x="1421234" y="2765029"/>
            <a:ext cx="1811313" cy="1777008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endParaRPr lang="uk-UA" sz="1600" b="1" dirty="0">
              <a:solidFill>
                <a:srgbClr val="272525"/>
              </a:solidFill>
              <a:latin typeface="Corbel" panose="020B0503020204020204" pitchFamily="34" charset="0"/>
              <a:ea typeface="Eudoxus Sans" pitchFamily="34" charset="-122"/>
              <a:cs typeface="Eudoxus Sans" pitchFamily="34" charset="-120"/>
            </a:endParaRPr>
          </a:p>
          <a:p>
            <a:pPr>
              <a:lnSpc>
                <a:spcPts val="1959"/>
              </a:lnSpc>
            </a:pPr>
            <a:r>
              <a:rPr lang="en-US" sz="1600" b="1" dirty="0" err="1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Штучний</a:t>
            </a:r>
            <a:r>
              <a:rPr lang="en-US" sz="16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 інтелект - це здатність комп'ютерних систем виконувати завдання, які зазвичай потребують людського інтелекту.</a:t>
            </a:r>
            <a:endParaRPr lang="en-US" sz="1600" b="1" dirty="0">
              <a:latin typeface="Corbel" panose="020B0503020204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619233" y="1993531"/>
            <a:ext cx="2106290" cy="4105077"/>
          </a:xfrm>
          <a:prstGeom prst="roundRect">
            <a:avLst>
              <a:gd name="adj" fmla="val 2967"/>
            </a:avLst>
          </a:prstGeom>
          <a:solidFill>
            <a:srgbClr val="E0D7F4"/>
          </a:solidFill>
          <a:ln w="13811">
            <a:solidFill>
              <a:srgbClr val="C1AFE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666380" y="2001243"/>
            <a:ext cx="1811313" cy="867966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14"/>
              </a:lnSpc>
            </a:pPr>
            <a:r>
              <a:rPr lang="en-US" b="1" i="1" u="sng" kern="0" spc="-46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Застосування штучного інтелекту на уроках історії</a:t>
            </a:r>
            <a:endParaRPr lang="en-US" i="1" u="sng" dirty="0"/>
          </a:p>
        </p:txBody>
      </p:sp>
      <p:sp>
        <p:nvSpPr>
          <p:cNvPr id="12" name="Text 9"/>
          <p:cNvSpPr/>
          <p:nvPr/>
        </p:nvSpPr>
        <p:spPr>
          <a:xfrm>
            <a:off x="3666380" y="3054350"/>
            <a:ext cx="1811313" cy="2073176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endParaRPr lang="uk-UA" sz="1600" b="1" dirty="0">
              <a:solidFill>
                <a:srgbClr val="272525"/>
              </a:solidFill>
              <a:latin typeface="Corbel" panose="020B0503020204020204" pitchFamily="34" charset="0"/>
              <a:ea typeface="Eudoxus Sans" pitchFamily="34" charset="-122"/>
              <a:cs typeface="Eudoxus Sans" pitchFamily="34" charset="-120"/>
            </a:endParaRPr>
          </a:p>
          <a:p>
            <a:pPr>
              <a:lnSpc>
                <a:spcPts val="1959"/>
              </a:lnSpc>
            </a:pPr>
            <a:r>
              <a:rPr lang="en-US" sz="1600" b="1" dirty="0" err="1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Ідентифікація</a:t>
            </a:r>
            <a:r>
              <a:rPr lang="en-US" sz="16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 патернів, аналіз великих даних, розпізнавання образів - це лише деякі способи, якими штучний інтелект може сприяти навчанню історії</a:t>
            </a:r>
            <a:r>
              <a:rPr lang="en-US" sz="14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.</a:t>
            </a:r>
            <a:endParaRPr lang="en-US" sz="1400" b="1" dirty="0">
              <a:latin typeface="Corbel" panose="020B0503020204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903504" y="1971965"/>
            <a:ext cx="2106290" cy="4105077"/>
          </a:xfrm>
          <a:prstGeom prst="roundRect">
            <a:avLst>
              <a:gd name="adj" fmla="val 2967"/>
            </a:avLst>
          </a:prstGeom>
          <a:solidFill>
            <a:srgbClr val="E0D7F4"/>
          </a:solidFill>
          <a:ln w="13811">
            <a:solidFill>
              <a:srgbClr val="C1AFE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829289" y="1975140"/>
            <a:ext cx="1811313" cy="1157288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14"/>
              </a:lnSpc>
            </a:pPr>
            <a:r>
              <a:rPr lang="en-US" b="1" i="1" u="sng" kern="0" spc="-46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Переваги використання штучного інтелекту на уроках історії</a:t>
            </a:r>
            <a:endParaRPr lang="en-US" i="1" u="sng" dirty="0"/>
          </a:p>
        </p:txBody>
      </p:sp>
      <p:sp>
        <p:nvSpPr>
          <p:cNvPr id="15" name="Text 12"/>
          <p:cNvSpPr/>
          <p:nvPr/>
        </p:nvSpPr>
        <p:spPr>
          <a:xfrm>
            <a:off x="5911527" y="3343672"/>
            <a:ext cx="1811313" cy="2369344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r>
              <a:rPr lang="en-US" sz="16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Інтерактивність та цікавість - штучний інтелект може створювати унікальні навчальні дослідження та ігрові ситуації, що залучають учнів до процесу навчання</a:t>
            </a:r>
            <a:r>
              <a:rPr lang="en-US" sz="14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.</a:t>
            </a:r>
            <a:endParaRPr lang="en-US" sz="1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0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3287" y="-1207054"/>
            <a:ext cx="6858000" cy="927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2"/>
          <p:cNvSpPr/>
          <p:nvPr/>
        </p:nvSpPr>
        <p:spPr>
          <a:xfrm>
            <a:off x="1273746" y="574973"/>
            <a:ext cx="6596509" cy="1157288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 algn="ctr">
              <a:lnSpc>
                <a:spcPts val="3828"/>
              </a:lnSpc>
            </a:pPr>
            <a:r>
              <a:rPr lang="en-US" sz="3100" b="1" kern="0" spc="-92" dirty="0">
                <a:solidFill>
                  <a:srgbClr val="591CE6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Заходи до використання штучного інтелекту</a:t>
            </a:r>
            <a:endParaRPr lang="en-US" sz="3100" dirty="0">
              <a:latin typeface="Nirmala UI Semilight" panose="020B0402040204020203" pitchFamily="34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46" y="2102545"/>
            <a:ext cx="2059930" cy="169743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73746" y="4031357"/>
            <a:ext cx="1388715" cy="289322"/>
          </a:xfrm>
          <a:prstGeom prst="rect">
            <a:avLst/>
          </a:prstGeom>
          <a:noFill/>
          <a:ln/>
        </p:spPr>
        <p:txBody>
          <a:bodyPr wrap="none" lIns="64008" tIns="32004" rIns="64008" bIns="32004" rtlCol="0" anchor="t"/>
          <a:lstStyle/>
          <a:p>
            <a:pPr>
              <a:lnSpc>
                <a:spcPts val="1914"/>
              </a:lnSpc>
            </a:pPr>
            <a:r>
              <a:rPr lang="en-US" sz="1500" b="1" kern="0" spc="-46" dirty="0">
                <a:solidFill>
                  <a:srgbClr val="591CE6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Куратор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273746" y="4505821"/>
            <a:ext cx="2059930" cy="1480840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r>
              <a:rPr lang="en-US" sz="14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Інтерактивні платформи олімпіад та історичних тестів, які користуються штучним інтелектом, витягають найкращі завдання для учнів</a:t>
            </a:r>
            <a:r>
              <a:rPr lang="en-US" sz="12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.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961" y="2102544"/>
            <a:ext cx="2060004" cy="16975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541961" y="4031457"/>
            <a:ext cx="1388715" cy="289322"/>
          </a:xfrm>
          <a:prstGeom prst="rect">
            <a:avLst/>
          </a:prstGeom>
          <a:noFill/>
          <a:ln/>
        </p:spPr>
        <p:txBody>
          <a:bodyPr wrap="none" lIns="64008" tIns="32004" rIns="64008" bIns="32004" rtlCol="0" anchor="t"/>
          <a:lstStyle/>
          <a:p>
            <a:pPr>
              <a:lnSpc>
                <a:spcPts val="1914"/>
              </a:lnSpc>
            </a:pPr>
            <a:r>
              <a:rPr lang="en-US" sz="1500" b="1" kern="0" spc="-46" dirty="0">
                <a:solidFill>
                  <a:srgbClr val="591CE6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Асистент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3541961" y="4505920"/>
            <a:ext cx="2060004" cy="1777008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r>
              <a:rPr lang="en-US" sz="14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Штучний інтелект допомагає учням знайти матеріали для дослідження, вирішувати складні завдання та отримувати зворотний зв'язок.</a:t>
            </a:r>
            <a:endParaRPr lang="en-US" sz="1400" b="1" dirty="0">
              <a:latin typeface="Corbel" panose="020B0503020204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250" y="2102544"/>
            <a:ext cx="2060004" cy="16975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810250" y="4031457"/>
            <a:ext cx="1388715" cy="289322"/>
          </a:xfrm>
          <a:prstGeom prst="rect">
            <a:avLst/>
          </a:prstGeom>
          <a:noFill/>
          <a:ln/>
        </p:spPr>
        <p:txBody>
          <a:bodyPr wrap="none" lIns="64008" tIns="32004" rIns="64008" bIns="32004" rtlCol="0" anchor="t"/>
          <a:lstStyle/>
          <a:p>
            <a:pPr>
              <a:lnSpc>
                <a:spcPts val="1914"/>
              </a:lnSpc>
            </a:pPr>
            <a:r>
              <a:rPr lang="en-US" sz="1500" b="1" kern="0" spc="-46" dirty="0">
                <a:solidFill>
                  <a:srgbClr val="591CE6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Стимуляція</a:t>
            </a:r>
            <a:endParaRPr lang="en-US" sz="1500" dirty="0"/>
          </a:p>
        </p:txBody>
      </p:sp>
      <p:sp>
        <p:nvSpPr>
          <p:cNvPr id="13" name="Text 8"/>
          <p:cNvSpPr/>
          <p:nvPr/>
        </p:nvSpPr>
        <p:spPr>
          <a:xfrm>
            <a:off x="5810250" y="4505920"/>
            <a:ext cx="2060004" cy="1184672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r>
              <a:rPr lang="en-US" sz="1400" b="1" dirty="0">
                <a:solidFill>
                  <a:srgbClr val="272525"/>
                </a:solidFill>
                <a:latin typeface="Corbel" panose="020B0503020204020204" pitchFamily="34" charset="0"/>
                <a:ea typeface="Eudoxus Sans" pitchFamily="34" charset="-122"/>
                <a:cs typeface="Eudoxus Sans" pitchFamily="34" charset="-120"/>
              </a:rPr>
              <a:t>Система поінтів та рівнів, яку створили розробники штучного інтелекту, збуджує інтерес учнів до навчання.</a:t>
            </a:r>
            <a:endParaRPr lang="en-US" sz="1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3287" y="-1207054"/>
            <a:ext cx="6858000" cy="927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2"/>
          <p:cNvSpPr/>
          <p:nvPr/>
        </p:nvSpPr>
        <p:spPr>
          <a:xfrm>
            <a:off x="1273746" y="1413073"/>
            <a:ext cx="6596509" cy="1157288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 algn="ctr">
              <a:lnSpc>
                <a:spcPts val="3828"/>
              </a:lnSpc>
            </a:pPr>
            <a:r>
              <a:rPr lang="en-US" sz="3100" b="1" kern="0" spc="-92" dirty="0">
                <a:solidFill>
                  <a:srgbClr val="591CE6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Вплив штучного інтелекту на уроках історії</a:t>
            </a:r>
            <a:endParaRPr lang="en-US" sz="3100" dirty="0"/>
          </a:p>
        </p:txBody>
      </p:sp>
      <p:sp>
        <p:nvSpPr>
          <p:cNvPr id="5" name="Shape 3"/>
          <p:cNvSpPr/>
          <p:nvPr/>
        </p:nvSpPr>
        <p:spPr>
          <a:xfrm>
            <a:off x="1273746" y="2940645"/>
            <a:ext cx="6596509" cy="2504282"/>
          </a:xfrm>
          <a:prstGeom prst="roundRect">
            <a:avLst>
              <a:gd name="adj" fmla="val 3327"/>
            </a:avLst>
          </a:prstGeom>
          <a:noFill/>
          <a:ln w="13811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2868782" y="3293481"/>
            <a:ext cx="6587877" cy="9329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1421235" y="2940645"/>
            <a:ext cx="6449020" cy="721222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r>
              <a:rPr lang="en-US" sz="12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1</a:t>
            </a:r>
            <a:r>
              <a:rPr lang="en-US" sz="16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. </a:t>
            </a:r>
            <a:r>
              <a:rPr lang="en-US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Покращення розуміння - учні можуть бачити відповідності та патерни, яких раніше не помічали.</a:t>
            </a:r>
            <a:endParaRPr lang="en-US" b="1" dirty="0"/>
          </a:p>
        </p:txBody>
      </p:sp>
      <p:sp>
        <p:nvSpPr>
          <p:cNvPr id="8" name="Shape 6"/>
          <p:cNvSpPr/>
          <p:nvPr/>
        </p:nvSpPr>
        <p:spPr>
          <a:xfrm>
            <a:off x="1282377" y="3750247"/>
            <a:ext cx="6587877" cy="9444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421235" y="3896619"/>
            <a:ext cx="6301532" cy="592336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r>
              <a:rPr lang="en-US" sz="1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2</a:t>
            </a:r>
            <a:r>
              <a:rPr lang="en-US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. Індивідуальний підхід - штучний інтелект може адаптуватися до особистого когнітивного розвитку кожного </a:t>
            </a:r>
            <a:r>
              <a:rPr lang="en-US" b="1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учня</a:t>
            </a:r>
            <a:r>
              <a:rPr lang="en-US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.</a:t>
            </a:r>
            <a:endParaRPr lang="uk-UA" b="1" dirty="0">
              <a:solidFill>
                <a:srgbClr val="272525"/>
              </a:solidFill>
              <a:latin typeface="Eudoxus Sans" pitchFamily="34" charset="0"/>
              <a:ea typeface="Eudoxus Sans" pitchFamily="34" charset="-122"/>
              <a:cs typeface="Eudoxus Sans" pitchFamily="34" charset="-120"/>
            </a:endParaRPr>
          </a:p>
          <a:p>
            <a:pPr>
              <a:lnSpc>
                <a:spcPts val="1959"/>
              </a:lnSpc>
            </a:pPr>
            <a:endParaRPr lang="uk-UA" b="1" dirty="0">
              <a:solidFill>
                <a:srgbClr val="272525"/>
              </a:solidFill>
              <a:ea typeface="Eudoxus Sans" pitchFamily="34" charset="-122"/>
            </a:endParaRPr>
          </a:p>
          <a:p>
            <a:pPr>
              <a:lnSpc>
                <a:spcPts val="1959"/>
              </a:lnSpc>
            </a:pPr>
            <a:endParaRPr lang="en-US" b="1" dirty="0"/>
          </a:p>
        </p:txBody>
      </p:sp>
      <p:sp>
        <p:nvSpPr>
          <p:cNvPr id="10" name="Shape 8"/>
          <p:cNvSpPr/>
          <p:nvPr/>
        </p:nvSpPr>
        <p:spPr>
          <a:xfrm>
            <a:off x="1282378" y="4606330"/>
            <a:ext cx="6669355" cy="13714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381520" y="4852591"/>
            <a:ext cx="6301532" cy="592336"/>
          </a:xfrm>
          <a:prstGeom prst="rect">
            <a:avLst/>
          </a:prstGeom>
          <a:noFill/>
          <a:ln/>
        </p:spPr>
        <p:txBody>
          <a:bodyPr wrap="square" lIns="64008" tIns="32004" rIns="64008" bIns="32004" rtlCol="0" anchor="t"/>
          <a:lstStyle/>
          <a:p>
            <a:pPr>
              <a:lnSpc>
                <a:spcPts val="1959"/>
              </a:lnSpc>
            </a:pPr>
            <a:r>
              <a:rPr lang="en-US" sz="1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3. </a:t>
            </a:r>
            <a:r>
              <a:rPr lang="en-US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Зниження навантаження на вчителя - деякі завдання, які раніше виконували вчителі, тепер можуть бути автоматизовані штучним інтелектом</a:t>
            </a:r>
            <a:r>
              <a:rPr lang="en-US" sz="1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26293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0-02-05-eda3c979acef382eaffea82fdb78fef042e102ae479bbc69d358b6b9e681128a_bfe568eed6a4fdbe">
            <a:hlinkClick r:id="" action="ppaction://media"/>
            <a:extLst>
              <a:ext uri="{FF2B5EF4-FFF2-40B4-BE49-F238E27FC236}">
                <a16:creationId xmlns:a16="http://schemas.microsoft.com/office/drawing/2014/main" id="{C0490EA8-0266-4605-A809-A669DF4D7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60648"/>
            <a:ext cx="5112568" cy="5957259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6732B28C-0145-47E1-8147-8D05334C9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112" y="260648"/>
            <a:ext cx="3106688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ШІ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урок.</a:t>
            </a:r>
          </a:p>
        </p:txBody>
      </p:sp>
    </p:spTree>
    <p:extLst>
      <p:ext uri="{BB962C8B-B14F-4D97-AF65-F5344CB8AC3E}">
        <p14:creationId xmlns:p14="http://schemas.microsoft.com/office/powerpoint/2010/main" val="14356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DBE26-F1AE-5BD8-55B6-D6B813CA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82" y="862649"/>
            <a:ext cx="812364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Креативності сприяють: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4B0A15-B225-6066-CAD8-FA146C1EA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412776"/>
            <a:ext cx="8597348" cy="4186997"/>
          </a:xfrm>
        </p:spPr>
        <p:txBody>
          <a:bodyPr>
            <a:normAutofit fontScale="55000" lnSpcReduction="20000"/>
          </a:bodyPr>
          <a:lstStyle/>
          <a:p>
            <a:endParaRPr lang="uk-UA" dirty="0"/>
          </a:p>
          <a:p>
            <a:pPr>
              <a:lnSpc>
                <a:spcPct val="120000"/>
              </a:lnSpc>
            </a:pP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зрозумілі й прозорі цілі;</a:t>
            </a:r>
          </a:p>
          <a:p>
            <a:pPr>
              <a:lnSpc>
                <a:spcPct val="120000"/>
              </a:lnSpc>
            </a:pP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довірчі відносини у команді;</a:t>
            </a:r>
          </a:p>
          <a:p>
            <a:pPr>
              <a:lnSpc>
                <a:spcPct val="120000"/>
              </a:lnSpc>
            </a:pP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право на помилки і вміння сприймати їх як цінні </a:t>
            </a:r>
            <a:r>
              <a:rPr lang="uk-UA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уроки</a:t>
            </a: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готовність сприймати точки зору, протилежні від вашої;</a:t>
            </a:r>
          </a:p>
          <a:p>
            <a:pPr>
              <a:lnSpc>
                <a:spcPct val="120000"/>
              </a:lnSpc>
            </a:pP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відсутність стресу або вміння правильно з ним працювати;</a:t>
            </a:r>
          </a:p>
          <a:p>
            <a:pPr>
              <a:lnSpc>
                <a:spcPct val="120000"/>
              </a:lnSpc>
            </a:pP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відкритість для нового досвіду і готовність змінюватися;</a:t>
            </a:r>
          </a:p>
          <a:p>
            <a:pPr>
              <a:lnSpc>
                <a:spcPct val="120000"/>
              </a:lnSpc>
            </a:pPr>
            <a:r>
              <a:rPr lang="uk-UA" sz="3800" b="1" dirty="0">
                <a:latin typeface="Arial" panose="020B0604020202020204" pitchFamily="34" charset="0"/>
                <a:cs typeface="Arial" panose="020B0604020202020204" pitchFamily="34" charset="0"/>
              </a:rPr>
              <a:t>принцип «Так, і» замість «Так, але».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4815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5257F396-01B9-4EC1-B9EB-3573A4BA4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1520"/>
            <a:ext cx="7416824" cy="5995792"/>
          </a:xfrm>
        </p:spPr>
      </p:pic>
    </p:spTree>
    <p:extLst>
      <p:ext uri="{BB962C8B-B14F-4D97-AF65-F5344CB8AC3E}">
        <p14:creationId xmlns:p14="http://schemas.microsoft.com/office/powerpoint/2010/main" val="87244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sz="36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чином, використання новітніх технологій є необхідною ланкою у роботі творчого вчителя у процесі підвищення якості сучасного уроку історії. Побудована таким чином робота дозволяє сформувати в учнів дослідницьке вміння і навички, сприяє розвитку учнівських життєтворчих компетенцій.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6865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16" y="0"/>
            <a:ext cx="6230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AD85ABF-0028-574D-FED5-96ADE9AE8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62609"/>
            <a:ext cx="7886700" cy="5514354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Креативність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можливість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створювати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нове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нічого</a:t>
            </a:r>
            <a:r>
              <a:rPr lang="ru-RU" sz="4400" dirty="0"/>
              <a:t>.</a:t>
            </a:r>
            <a:endParaRPr lang="uk-UA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36BFD0-BBBC-7156-DB25-DD15EC443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3429000"/>
            <a:ext cx="6228184" cy="32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1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CC75E-5C76-03C4-3277-B8BEFBAE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28531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сприяє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креативності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13F269-E3F4-1D39-3360-0E6EA0974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57671"/>
            <a:ext cx="7886700" cy="36192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постійний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некоректний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зворотний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зв’язок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критика і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недовіра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перекладання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відповідальності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креативну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людину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uk-UA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8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465" y="332656"/>
            <a:ext cx="6571343" cy="1049235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Піраміда сприйняття різних  методів навчання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878864"/>
              </p:ext>
            </p:extLst>
          </p:nvPr>
        </p:nvGraphicFramePr>
        <p:xfrm>
          <a:off x="1475656" y="1628800"/>
          <a:ext cx="6572250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4177" y="5139405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А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знаєте</a:t>
            </a:r>
            <a:r>
              <a:rPr lang="ru-RU" b="1" dirty="0"/>
              <a:t> </a:t>
            </a:r>
            <a:r>
              <a:rPr lang="ru-RU" b="1" dirty="0" err="1"/>
              <a:t>ви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практичних</a:t>
            </a:r>
            <a:r>
              <a:rPr lang="ru-RU" b="1" dirty="0"/>
              <a:t> занять </a:t>
            </a:r>
            <a:r>
              <a:rPr lang="ru-RU" b="1" dirty="0" err="1"/>
              <a:t>учні</a:t>
            </a:r>
            <a:r>
              <a:rPr lang="ru-RU" b="1" dirty="0"/>
              <a:t> </a:t>
            </a:r>
            <a:r>
              <a:rPr lang="ru-RU" b="1" dirty="0" err="1"/>
              <a:t>засвоюють</a:t>
            </a:r>
            <a:r>
              <a:rPr lang="ru-RU" b="1" dirty="0"/>
              <a:t> </a:t>
            </a:r>
            <a:r>
              <a:rPr lang="ru-RU" b="1" dirty="0" err="1"/>
              <a:t>навчальний</a:t>
            </a:r>
            <a:r>
              <a:rPr lang="ru-RU" b="1" dirty="0"/>
              <a:t> </a:t>
            </a:r>
            <a:r>
              <a:rPr lang="ru-RU" b="1" dirty="0" err="1"/>
              <a:t>матеріал</a:t>
            </a:r>
            <a:r>
              <a:rPr lang="ru-RU" b="1" dirty="0"/>
              <a:t> на 75%? У той же час, просто </a:t>
            </a:r>
            <a:r>
              <a:rPr lang="ru-RU" b="1" dirty="0" err="1"/>
              <a:t>слухаючи</a:t>
            </a:r>
            <a:r>
              <a:rPr lang="ru-RU" b="1" dirty="0"/>
              <a:t> вас, </a:t>
            </a:r>
            <a:r>
              <a:rPr lang="ru-RU" b="1" dirty="0" err="1"/>
              <a:t>школярі</a:t>
            </a:r>
            <a:r>
              <a:rPr lang="ru-RU" b="1" dirty="0"/>
              <a:t> </a:t>
            </a:r>
            <a:r>
              <a:rPr lang="ru-RU" b="1" dirty="0" err="1"/>
              <a:t>запам'ятають</a:t>
            </a:r>
            <a:r>
              <a:rPr lang="ru-RU" b="1" dirty="0"/>
              <a:t> </a:t>
            </a:r>
            <a:r>
              <a:rPr lang="ru-RU" b="1" dirty="0" err="1"/>
              <a:t>лише</a:t>
            </a:r>
            <a:r>
              <a:rPr lang="ru-RU" b="1" dirty="0"/>
              <a:t> 5% </a:t>
            </a:r>
            <a:r>
              <a:rPr lang="ru-RU" b="1" dirty="0" err="1"/>
              <a:t>від</a:t>
            </a:r>
            <a:r>
              <a:rPr lang="ru-RU" b="1" dirty="0"/>
              <a:t> того,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</a:t>
            </a:r>
            <a:r>
              <a:rPr lang="ru-RU" b="1" dirty="0"/>
              <a:t> </a:t>
            </a:r>
            <a:r>
              <a:rPr lang="ru-RU" b="1" dirty="0" err="1"/>
              <a:t>розповідали</a:t>
            </a:r>
            <a:r>
              <a:rPr lang="ru-RU" b="1" dirty="0"/>
              <a:t>!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наочно</a:t>
            </a:r>
            <a:r>
              <a:rPr lang="ru-RU" b="1" dirty="0"/>
              <a:t> </a:t>
            </a:r>
            <a:r>
              <a:rPr lang="ru-RU" b="1" dirty="0" err="1"/>
              <a:t>демонструє</a:t>
            </a:r>
            <a:r>
              <a:rPr lang="ru-RU" b="1" dirty="0"/>
              <a:t> </a:t>
            </a:r>
            <a:r>
              <a:rPr lang="ru-RU" b="1" dirty="0" err="1"/>
              <a:t>піраміда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, </a:t>
            </a:r>
            <a:r>
              <a:rPr lang="ru-RU" b="1" dirty="0" err="1"/>
              <a:t>розроблена</a:t>
            </a:r>
            <a:r>
              <a:rPr lang="ru-RU" b="1" dirty="0"/>
              <a:t> </a:t>
            </a:r>
            <a:r>
              <a:rPr lang="ru-RU" b="1" dirty="0" err="1"/>
              <a:t>всесвідньо</a:t>
            </a:r>
            <a:r>
              <a:rPr lang="ru-RU" b="1" dirty="0"/>
              <a:t> </a:t>
            </a:r>
            <a:r>
              <a:rPr lang="ru-RU" b="1" dirty="0" err="1"/>
              <a:t>відомим</a:t>
            </a:r>
            <a:r>
              <a:rPr lang="ru-RU" b="1" dirty="0"/>
              <a:t> </a:t>
            </a:r>
            <a:r>
              <a:rPr lang="ru-RU" b="1" dirty="0" err="1"/>
              <a:t>британським</a:t>
            </a:r>
            <a:r>
              <a:rPr lang="ru-RU" b="1" dirty="0"/>
              <a:t> </a:t>
            </a:r>
            <a:r>
              <a:rPr lang="ru-RU" b="1" dirty="0" err="1"/>
              <a:t>фізіологом</a:t>
            </a:r>
            <a:r>
              <a:rPr lang="ru-RU" b="1" dirty="0"/>
              <a:t> </a:t>
            </a:r>
            <a:r>
              <a:rPr lang="ru-RU" b="1" dirty="0" err="1"/>
              <a:t>Едгаром</a:t>
            </a:r>
            <a:r>
              <a:rPr lang="ru-RU" b="1" dirty="0"/>
              <a:t> Дейлом. І </a:t>
            </a:r>
            <a:r>
              <a:rPr lang="ru-RU" b="1" dirty="0" err="1"/>
              <a:t>цим</a:t>
            </a:r>
            <a:r>
              <a:rPr lang="ru-RU" b="1" dirty="0"/>
              <a:t> не </a:t>
            </a:r>
            <a:r>
              <a:rPr lang="ru-RU" b="1" dirty="0" err="1"/>
              <a:t>варто</a:t>
            </a:r>
            <a:r>
              <a:rPr lang="ru-RU" b="1" dirty="0"/>
              <a:t> </a:t>
            </a:r>
            <a:r>
              <a:rPr lang="ru-RU" b="1" dirty="0" err="1"/>
              <a:t>нехтувати</a:t>
            </a:r>
            <a:r>
              <a:rPr lang="ru-RU" b="1" dirty="0"/>
              <a:t>! </a:t>
            </a:r>
            <a:r>
              <a:rPr lang="ru-RU" b="1" dirty="0" err="1"/>
              <a:t>Однак</a:t>
            </a:r>
            <a:r>
              <a:rPr lang="ru-RU" b="1" dirty="0"/>
              <a:t>, </a:t>
            </a:r>
            <a:r>
              <a:rPr lang="ru-RU" b="1" dirty="0" err="1"/>
              <a:t>механічне</a:t>
            </a:r>
            <a:r>
              <a:rPr lang="ru-RU" b="1" dirty="0"/>
              <a:t> </a:t>
            </a:r>
            <a:r>
              <a:rPr lang="ru-RU" b="1" dirty="0" err="1"/>
              <a:t>виконання</a:t>
            </a:r>
            <a:r>
              <a:rPr lang="ru-RU" b="1" dirty="0"/>
              <a:t> </a:t>
            </a:r>
            <a:r>
              <a:rPr lang="ru-RU" b="1" dirty="0" err="1"/>
              <a:t>певних</a:t>
            </a:r>
            <a:r>
              <a:rPr lang="ru-RU" b="1" dirty="0"/>
              <a:t> </a:t>
            </a:r>
            <a:r>
              <a:rPr lang="ru-RU" b="1" dirty="0" err="1"/>
              <a:t>дій</a:t>
            </a:r>
            <a:r>
              <a:rPr lang="ru-RU" b="1" dirty="0"/>
              <a:t>, навряд </a:t>
            </a:r>
            <a:r>
              <a:rPr lang="ru-RU" b="1" dirty="0" err="1"/>
              <a:t>чи</a:t>
            </a:r>
            <a:r>
              <a:rPr lang="ru-RU" b="1" dirty="0"/>
              <a:t> буде </a:t>
            </a:r>
            <a:r>
              <a:rPr lang="ru-RU" b="1" dirty="0" err="1"/>
              <a:t>ефективним</a:t>
            </a:r>
            <a:r>
              <a:rPr lang="ru-RU" b="1" dirty="0"/>
              <a:t> способом </a:t>
            </a:r>
            <a:r>
              <a:rPr lang="ru-RU" b="1" dirty="0" err="1"/>
              <a:t>навчання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27912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6138" y="-1155170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38097\Downloads\e7b011ad-9b08-4b97-a192-481e6e069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8592"/>
            <a:ext cx="4139498" cy="3104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38097\Downloads\41be4cc1-657f-419c-833d-b0f8118efc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53706"/>
            <a:ext cx="3693635" cy="2770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38097\Downloads\2cf6aeaa-f5a2-46b0-9e69-e195f494e6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04" y="928093"/>
            <a:ext cx="3334543" cy="250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116632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найдавніша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 система письма </a:t>
            </a: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Шумерів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 (</a:t>
            </a: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клинопис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)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A Magn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30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38097\Desktop\завантаження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0055"/>
            <a:ext cx="6858000" cy="91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38097\Downloads\e7b011ad-9b08-4b97-a192-481e6e069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9" y="4273140"/>
            <a:ext cx="3402256" cy="255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8097\Downloads\6a638df7-96df-41b2-8d38-5c65259a8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33" y="1844824"/>
            <a:ext cx="3870443" cy="410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8097\Downloads\e7923004-0801-4505-8e92-faefbf7f65d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0" y="1193850"/>
            <a:ext cx="3693635" cy="27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116632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найдавніша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 система письма </a:t>
            </a:r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Шумерів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 (</a:t>
            </a:r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клинопис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A Magnum" pitchFamily="2" charset="0"/>
              </a:rPr>
              <a:t>)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A Magn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1449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зковий марафо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Казковий марафон</Template>
  <TotalTime>802</TotalTime>
  <Words>1268</Words>
  <Application>Microsoft Office PowerPoint</Application>
  <PresentationFormat>Екран (4:3)</PresentationFormat>
  <Paragraphs>156</Paragraphs>
  <Slides>42</Slides>
  <Notes>7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54" baseType="lpstr">
      <vt:lpstr>a_OldTyper</vt:lpstr>
      <vt:lpstr>AA Magnum</vt:lpstr>
      <vt:lpstr>Arial</vt:lpstr>
      <vt:lpstr>Arial Black</vt:lpstr>
      <vt:lpstr>Calibri</vt:lpstr>
      <vt:lpstr>Calibri Light</vt:lpstr>
      <vt:lpstr>Corbel</vt:lpstr>
      <vt:lpstr>Eudoxus Sans</vt:lpstr>
      <vt:lpstr>Nirmala UI Semilight</vt:lpstr>
      <vt:lpstr>p22-mackinac-pro</vt:lpstr>
      <vt:lpstr>Times New Roman</vt:lpstr>
      <vt:lpstr>Казковий марафон</vt:lpstr>
      <vt:lpstr>Креативність та інновації на уроках історії  </vt:lpstr>
      <vt:lpstr>Презентація PowerPoint</vt:lpstr>
      <vt:lpstr>Презентація PowerPoint</vt:lpstr>
      <vt:lpstr>Креативності сприяють: </vt:lpstr>
      <vt:lpstr>Презентація PowerPoint</vt:lpstr>
      <vt:lpstr> НЕ сприяє розвитку креативності: </vt:lpstr>
      <vt:lpstr>Піраміда сприйняття різних  методів навчання</vt:lpstr>
      <vt:lpstr>Презентація PowerPoint</vt:lpstr>
      <vt:lpstr>Презентація PowerPoint</vt:lpstr>
      <vt:lpstr>Інтерактивні навчальні технології</vt:lpstr>
      <vt:lpstr>За допомогою інтерактивних технологій діти вчаться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Ігри </vt:lpstr>
      <vt:lpstr>Презентація PowerPoint</vt:lpstr>
      <vt:lpstr>Презентація PowerPoint</vt:lpstr>
      <vt:lpstr>«Герой. Дата. Подія.»  У грі бере участь весь клас. Ведучий проходить повз учасників гри і просить одного з них назвати героя, іншого -  дату, третього – відповідну подію.  </vt:lpstr>
      <vt:lpstr>        «Історичні рівняння» Наприклад: 1. Народ грецькою + прилад для укладки волосся = історичний діяч Греції. Назвіть його. Відповідь: Демосфен. 2. Бог в Єгипті + музичне вітання + одна з голосних букв = слово, пов’язане з середньовічним містом. Відповідь: Ратуша.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Новітні технології навчання учнів на уроках історії</dc:title>
  <dc:creator>School</dc:creator>
  <cp:lastModifiedBy>Henry</cp:lastModifiedBy>
  <cp:revision>77</cp:revision>
  <dcterms:created xsi:type="dcterms:W3CDTF">2019-03-19T06:58:10Z</dcterms:created>
  <dcterms:modified xsi:type="dcterms:W3CDTF">2026-02-16T11:18:55Z</dcterms:modified>
</cp:coreProperties>
</file>