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sldIdLst>
    <p:sldId id="256" r:id="rId5"/>
    <p:sldId id="257" r:id="rId6"/>
    <p:sldId id="269" r:id="rId7"/>
    <p:sldId id="258" r:id="rId8"/>
    <p:sldId id="259" r:id="rId9"/>
    <p:sldId id="260" r:id="rId10"/>
    <p:sldId id="261" r:id="rId11"/>
    <p:sldId id="270" r:id="rId12"/>
    <p:sldId id="268" r:id="rId13"/>
    <p:sldId id="267" r:id="rId14"/>
    <p:sldId id="262" r:id="rId15"/>
    <p:sldId id="272" r:id="rId16"/>
    <p:sldId id="263" r:id="rId17"/>
    <p:sldId id="264" r:id="rId18"/>
    <p:sldId id="265" r:id="rId19"/>
    <p:sldId id="273" r:id="rId20"/>
    <p:sldId id="266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C10"/>
    <a:srgbClr val="20086E"/>
    <a:srgbClr val="6666FF"/>
    <a:srgbClr val="FF0066"/>
    <a:srgbClr val="660066"/>
    <a:srgbClr val="0066FF"/>
    <a:srgbClr val="9966FF"/>
    <a:srgbClr val="9999FF"/>
    <a:srgbClr val="FF66FF"/>
    <a:srgbClr val="BD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C239E-8727-4238-8773-A53D2039E53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00EB6A2-4B68-4E2F-9EC1-713B253CCF2F}">
      <dgm:prSet phldrT="[Текст]" custT="1"/>
      <dgm:spPr/>
      <dgm:t>
        <a:bodyPr/>
        <a:lstStyle/>
        <a:p>
          <a:pPr algn="r"/>
          <a:r>
            <a:rPr lang="uk-UA" sz="2400" b="1" dirty="0">
              <a:solidFill>
                <a:srgbClr val="20086E"/>
              </a:solidFill>
            </a:rPr>
            <a:t>КОНСТРУКТОРСЬКИЙ</a:t>
          </a:r>
          <a:r>
            <a:rPr lang="uk-UA" sz="3200" dirty="0"/>
            <a:t> </a:t>
          </a:r>
        </a:p>
      </dgm:t>
    </dgm:pt>
    <dgm:pt modelId="{A6EF6FFD-3834-4566-A1B7-52E40F63480F}" type="parTrans" cxnId="{F33E7312-10BE-4BF2-A2B4-CC5A0F065F30}">
      <dgm:prSet/>
      <dgm:spPr/>
      <dgm:t>
        <a:bodyPr/>
        <a:lstStyle/>
        <a:p>
          <a:endParaRPr lang="uk-UA"/>
        </a:p>
      </dgm:t>
    </dgm:pt>
    <dgm:pt modelId="{BB9EFC7F-21A9-48CA-A07E-BBDF454508BC}" type="sibTrans" cxnId="{F33E7312-10BE-4BF2-A2B4-CC5A0F065F30}">
      <dgm:prSet/>
      <dgm:spPr/>
      <dgm:t>
        <a:bodyPr/>
        <a:lstStyle/>
        <a:p>
          <a:endParaRPr lang="uk-UA"/>
        </a:p>
      </dgm:t>
    </dgm:pt>
    <dgm:pt modelId="{E105F006-9550-4474-928C-4B3E1E676FCB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8FB46F3E-D28F-43BD-B050-774FF2FD0F6B}" type="parTrans" cxnId="{1E275890-EE57-4E2B-B39A-278CBD42EE58}">
      <dgm:prSet/>
      <dgm:spPr/>
      <dgm:t>
        <a:bodyPr/>
        <a:lstStyle/>
        <a:p>
          <a:endParaRPr lang="uk-UA"/>
        </a:p>
      </dgm:t>
    </dgm:pt>
    <dgm:pt modelId="{9E882E00-C975-48F7-97E5-DC3524461B1E}" type="sibTrans" cxnId="{1E275890-EE57-4E2B-B39A-278CBD42EE58}">
      <dgm:prSet/>
      <dgm:spPr/>
      <dgm:t>
        <a:bodyPr/>
        <a:lstStyle/>
        <a:p>
          <a:endParaRPr lang="uk-UA"/>
        </a:p>
      </dgm:t>
    </dgm:pt>
    <dgm:pt modelId="{2B1CD77A-3310-48A2-B667-FBAFD395BB71}">
      <dgm:prSet phldrT="[Текст]" custT="1"/>
      <dgm:spPr/>
      <dgm:t>
        <a:bodyPr/>
        <a:lstStyle/>
        <a:p>
          <a:pPr algn="r"/>
          <a:r>
            <a:rPr lang="uk-UA" sz="2400" b="1" dirty="0">
              <a:solidFill>
                <a:srgbClr val="20086E"/>
              </a:solidFill>
            </a:rPr>
            <a:t>ПРАКТИЧНО-                   ВИКОНАВЧИЙ/ ТЕХНОЛОГІЧНИЙ</a:t>
          </a:r>
        </a:p>
      </dgm:t>
    </dgm:pt>
    <dgm:pt modelId="{11B2648F-5EF3-4E18-89E4-323B2B677EA6}" type="parTrans" cxnId="{466F15D4-AD45-4FB7-80E0-0FE8E7E0A240}">
      <dgm:prSet/>
      <dgm:spPr/>
      <dgm:t>
        <a:bodyPr/>
        <a:lstStyle/>
        <a:p>
          <a:endParaRPr lang="uk-UA"/>
        </a:p>
      </dgm:t>
    </dgm:pt>
    <dgm:pt modelId="{51F371E9-8577-4EC9-9501-A9908F772236}" type="sibTrans" cxnId="{466F15D4-AD45-4FB7-80E0-0FE8E7E0A240}">
      <dgm:prSet/>
      <dgm:spPr/>
      <dgm:t>
        <a:bodyPr/>
        <a:lstStyle/>
        <a:p>
          <a:endParaRPr lang="uk-UA"/>
        </a:p>
      </dgm:t>
    </dgm:pt>
    <dgm:pt modelId="{CFDD5E23-F9B6-4F55-987B-019B7738760C}">
      <dgm:prSet phldrT="[Текст]"/>
      <dgm:spPr/>
      <dgm:t>
        <a:bodyPr/>
        <a:lstStyle/>
        <a:p>
          <a:r>
            <a:rPr lang="uk-UA" dirty="0"/>
            <a:t>4</a:t>
          </a:r>
        </a:p>
      </dgm:t>
    </dgm:pt>
    <dgm:pt modelId="{C0A3B0B4-F67E-4456-8093-C2673D450B00}" type="parTrans" cxnId="{5C128088-80A5-4C1F-8A80-8F2003C0CB16}">
      <dgm:prSet/>
      <dgm:spPr/>
      <dgm:t>
        <a:bodyPr/>
        <a:lstStyle/>
        <a:p>
          <a:endParaRPr lang="uk-UA"/>
        </a:p>
      </dgm:t>
    </dgm:pt>
    <dgm:pt modelId="{47F47623-FB91-40BC-BDA1-B6953583E073}" type="sibTrans" cxnId="{5C128088-80A5-4C1F-8A80-8F2003C0CB16}">
      <dgm:prSet/>
      <dgm:spPr/>
      <dgm:t>
        <a:bodyPr/>
        <a:lstStyle/>
        <a:p>
          <a:endParaRPr lang="uk-UA"/>
        </a:p>
      </dgm:t>
    </dgm:pt>
    <dgm:pt modelId="{9F937D61-0CF0-4CBD-8765-5E1F5C836754}">
      <dgm:prSet phldrT="[Текст]" custT="1"/>
      <dgm:spPr/>
      <dgm:t>
        <a:bodyPr/>
        <a:lstStyle/>
        <a:p>
          <a:r>
            <a:rPr lang="uk-UA" sz="2400" b="1" dirty="0">
              <a:solidFill>
                <a:srgbClr val="20086E"/>
              </a:solidFill>
            </a:rPr>
            <a:t>ЗАКЛЮЧНИЙ</a:t>
          </a:r>
        </a:p>
      </dgm:t>
    </dgm:pt>
    <dgm:pt modelId="{D3FF8D29-1F09-4228-BD47-D17D5C1E249E}" type="parTrans" cxnId="{252BC407-3A26-4315-AE09-8A9D8BB446C1}">
      <dgm:prSet/>
      <dgm:spPr/>
      <dgm:t>
        <a:bodyPr/>
        <a:lstStyle/>
        <a:p>
          <a:endParaRPr lang="uk-UA"/>
        </a:p>
      </dgm:t>
    </dgm:pt>
    <dgm:pt modelId="{316C2D6C-A37A-4456-BF0F-8E28F8EE610A}" type="sibTrans" cxnId="{252BC407-3A26-4315-AE09-8A9D8BB446C1}">
      <dgm:prSet/>
      <dgm:spPr/>
      <dgm:t>
        <a:bodyPr/>
        <a:lstStyle/>
        <a:p>
          <a:endParaRPr lang="uk-UA"/>
        </a:p>
      </dgm:t>
    </dgm:pt>
    <dgm:pt modelId="{4525F1BC-D38A-41AA-975D-8830889042DC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2CAD01F9-6D69-4EF9-B33B-35B973ED4E9F}" type="sibTrans" cxnId="{FC2231A1-BA73-4E4A-9F5C-A447369E9ECC}">
      <dgm:prSet/>
      <dgm:spPr/>
      <dgm:t>
        <a:bodyPr/>
        <a:lstStyle/>
        <a:p>
          <a:endParaRPr lang="uk-UA"/>
        </a:p>
      </dgm:t>
    </dgm:pt>
    <dgm:pt modelId="{C03911D3-CBCE-4560-838B-265B3DFC87B2}" type="parTrans" cxnId="{FC2231A1-BA73-4E4A-9F5C-A447369E9ECC}">
      <dgm:prSet/>
      <dgm:spPr/>
      <dgm:t>
        <a:bodyPr/>
        <a:lstStyle/>
        <a:p>
          <a:endParaRPr lang="uk-UA"/>
        </a:p>
      </dgm:t>
    </dgm:pt>
    <dgm:pt modelId="{BB7EF1E9-0795-4996-A7B3-5296E513C758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E41DD950-1FBD-4FF1-9A34-C35EDE280026}" type="sibTrans" cxnId="{6C58DEBA-BD4D-49C8-8191-9EE50C594B37}">
      <dgm:prSet/>
      <dgm:spPr/>
      <dgm:t>
        <a:bodyPr/>
        <a:lstStyle/>
        <a:p>
          <a:endParaRPr lang="uk-UA"/>
        </a:p>
      </dgm:t>
    </dgm:pt>
    <dgm:pt modelId="{06102FC4-3F3F-4353-9F81-9BBDF628C668}" type="parTrans" cxnId="{6C58DEBA-BD4D-49C8-8191-9EE50C594B37}">
      <dgm:prSet/>
      <dgm:spPr/>
      <dgm:t>
        <a:bodyPr/>
        <a:lstStyle/>
        <a:p>
          <a:endParaRPr lang="uk-UA"/>
        </a:p>
      </dgm:t>
    </dgm:pt>
    <dgm:pt modelId="{3A4D6E3B-1668-491B-9711-5875457938C9}">
      <dgm:prSet phldrT="[Текст]" custT="1"/>
      <dgm:spPr/>
      <dgm:t>
        <a:bodyPr/>
        <a:lstStyle/>
        <a:p>
          <a:r>
            <a:rPr lang="uk-UA" sz="2400" b="1" dirty="0">
              <a:solidFill>
                <a:srgbClr val="20086E"/>
              </a:solidFill>
            </a:rPr>
            <a:t>ОРГАНІЗАЦІЙНО-ПІДГОТОВЧИЙ</a:t>
          </a:r>
        </a:p>
      </dgm:t>
    </dgm:pt>
    <dgm:pt modelId="{82193FAD-8E18-4AE2-8A31-C40DB20F9F95}" type="sibTrans" cxnId="{2E622085-ED1B-4595-BE16-38096CA35FCB}">
      <dgm:prSet/>
      <dgm:spPr/>
      <dgm:t>
        <a:bodyPr/>
        <a:lstStyle/>
        <a:p>
          <a:endParaRPr lang="uk-UA"/>
        </a:p>
      </dgm:t>
    </dgm:pt>
    <dgm:pt modelId="{B0AD4A62-2C16-4D6F-A2D4-2D2136E367BD}" type="parTrans" cxnId="{2E622085-ED1B-4595-BE16-38096CA35FCB}">
      <dgm:prSet/>
      <dgm:spPr/>
      <dgm:t>
        <a:bodyPr/>
        <a:lstStyle/>
        <a:p>
          <a:endParaRPr lang="uk-UA"/>
        </a:p>
      </dgm:t>
    </dgm:pt>
    <dgm:pt modelId="{1937CE9C-BF99-40DF-9217-A3FEF300B81D}" type="pres">
      <dgm:prSet presAssocID="{8ECC239E-8727-4238-8773-A53D2039E5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692533-16D2-4AFE-A2AC-75864D9E3250}" type="pres">
      <dgm:prSet presAssocID="{8ECC239E-8727-4238-8773-A53D2039E534}" presName="children" presStyleCnt="0"/>
      <dgm:spPr/>
    </dgm:pt>
    <dgm:pt modelId="{3B9CD888-07FE-4E3A-9C0B-54D0DED7A5F8}" type="pres">
      <dgm:prSet presAssocID="{8ECC239E-8727-4238-8773-A53D2039E534}" presName="child1group" presStyleCnt="0"/>
      <dgm:spPr/>
    </dgm:pt>
    <dgm:pt modelId="{662A0AD8-DF2C-4DC8-9FC9-297757ACA7E4}" type="pres">
      <dgm:prSet presAssocID="{8ECC239E-8727-4238-8773-A53D2039E534}" presName="child1" presStyleLbl="bgAcc1" presStyleIdx="0" presStyleCnt="4" custScaleX="263435" custLinFactNeighborX="-1527" custLinFactNeighborY="11110"/>
      <dgm:spPr/>
      <dgm:t>
        <a:bodyPr/>
        <a:lstStyle/>
        <a:p>
          <a:endParaRPr lang="ru-RU"/>
        </a:p>
      </dgm:t>
    </dgm:pt>
    <dgm:pt modelId="{F692EFA6-C9B9-4E29-8537-5D599CCAB4CE}" type="pres">
      <dgm:prSet presAssocID="{8ECC239E-8727-4238-8773-A53D2039E53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8B3C6-24B4-4BE7-9857-B7D3F7DEF84E}" type="pres">
      <dgm:prSet presAssocID="{8ECC239E-8727-4238-8773-A53D2039E534}" presName="child2group" presStyleCnt="0"/>
      <dgm:spPr/>
    </dgm:pt>
    <dgm:pt modelId="{4FCA450E-3D3F-41A3-B474-AEC55AB2F472}" type="pres">
      <dgm:prSet presAssocID="{8ECC239E-8727-4238-8773-A53D2039E534}" presName="child2" presStyleLbl="bgAcc1" presStyleIdx="1" presStyleCnt="4" custAng="0" custScaleX="302475" custScaleY="105597" custLinFactNeighborX="654" custLinFactNeighborY="-64"/>
      <dgm:spPr/>
      <dgm:t>
        <a:bodyPr/>
        <a:lstStyle/>
        <a:p>
          <a:endParaRPr lang="ru-RU"/>
        </a:p>
      </dgm:t>
    </dgm:pt>
    <dgm:pt modelId="{33DE464E-8E47-42C0-A697-6161CDCB477B}" type="pres">
      <dgm:prSet presAssocID="{8ECC239E-8727-4238-8773-A53D2039E53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6059B-5E36-4CE0-AC7B-962BA5C8AADA}" type="pres">
      <dgm:prSet presAssocID="{8ECC239E-8727-4238-8773-A53D2039E534}" presName="child3group" presStyleCnt="0"/>
      <dgm:spPr/>
    </dgm:pt>
    <dgm:pt modelId="{4E503C34-DE61-4F8B-8562-ECBDABDCEA87}" type="pres">
      <dgm:prSet presAssocID="{8ECC239E-8727-4238-8773-A53D2039E534}" presName="child3" presStyleLbl="bgAcc1" presStyleIdx="2" presStyleCnt="4" custScaleX="350294" custScaleY="216361"/>
      <dgm:spPr/>
      <dgm:t>
        <a:bodyPr/>
        <a:lstStyle/>
        <a:p>
          <a:endParaRPr lang="ru-RU"/>
        </a:p>
      </dgm:t>
    </dgm:pt>
    <dgm:pt modelId="{B228AA86-FDB8-404C-B49E-6FE82B43B143}" type="pres">
      <dgm:prSet presAssocID="{8ECC239E-8727-4238-8773-A53D2039E53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C6DCA-B88E-43FB-96F9-4356060F481D}" type="pres">
      <dgm:prSet presAssocID="{8ECC239E-8727-4238-8773-A53D2039E534}" presName="child4group" presStyleCnt="0"/>
      <dgm:spPr/>
    </dgm:pt>
    <dgm:pt modelId="{37B7BE87-D4DE-4576-9EF8-97F7C498BBE6}" type="pres">
      <dgm:prSet presAssocID="{8ECC239E-8727-4238-8773-A53D2039E534}" presName="child4" presStyleLbl="bgAcc1" presStyleIdx="3" presStyleCnt="4" custScaleX="240303" custScaleY="162530" custLinFactNeighborX="-2700" custLinFactNeighborY="-4110"/>
      <dgm:spPr/>
      <dgm:t>
        <a:bodyPr/>
        <a:lstStyle/>
        <a:p>
          <a:endParaRPr lang="ru-RU"/>
        </a:p>
      </dgm:t>
    </dgm:pt>
    <dgm:pt modelId="{D640C0B7-51B9-4C5B-8C72-28B4D3E6E16F}" type="pres">
      <dgm:prSet presAssocID="{8ECC239E-8727-4238-8773-A53D2039E53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EC762-4C99-45F1-8106-E583489687D6}" type="pres">
      <dgm:prSet presAssocID="{8ECC239E-8727-4238-8773-A53D2039E534}" presName="childPlaceholder" presStyleCnt="0"/>
      <dgm:spPr/>
    </dgm:pt>
    <dgm:pt modelId="{0706F5F4-6999-4505-BAFC-B2D38867CB68}" type="pres">
      <dgm:prSet presAssocID="{8ECC239E-8727-4238-8773-A53D2039E534}" presName="circle" presStyleCnt="0"/>
      <dgm:spPr/>
    </dgm:pt>
    <dgm:pt modelId="{0D60ADAE-E35D-48E4-9CE3-CBF97BF6710F}" type="pres">
      <dgm:prSet presAssocID="{8ECC239E-8727-4238-8773-A53D2039E53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59F9-AFF3-4913-A633-FED45657E756}" type="pres">
      <dgm:prSet presAssocID="{8ECC239E-8727-4238-8773-A53D2039E53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F6F8A-CF37-468E-8E45-3EF89132BA51}" type="pres">
      <dgm:prSet presAssocID="{8ECC239E-8727-4238-8773-A53D2039E53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95C21-C854-4B25-81EB-05F95648EE54}" type="pres">
      <dgm:prSet presAssocID="{8ECC239E-8727-4238-8773-A53D2039E53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FA62E-D4B7-4DD2-BFDE-DE3648AFEF3C}" type="pres">
      <dgm:prSet presAssocID="{8ECC239E-8727-4238-8773-A53D2039E534}" presName="quadrantPlaceholder" presStyleCnt="0"/>
      <dgm:spPr/>
    </dgm:pt>
    <dgm:pt modelId="{71E04649-A6AA-4B07-A4A7-5B4DA29B587C}" type="pres">
      <dgm:prSet presAssocID="{8ECC239E-8727-4238-8773-A53D2039E534}" presName="center1" presStyleLbl="fgShp" presStyleIdx="0" presStyleCnt="2"/>
      <dgm:spPr/>
    </dgm:pt>
    <dgm:pt modelId="{92B8DDFA-776C-493F-8781-789E383236BE}" type="pres">
      <dgm:prSet presAssocID="{8ECC239E-8727-4238-8773-A53D2039E534}" presName="center2" presStyleLbl="fgShp" presStyleIdx="1" presStyleCnt="2"/>
      <dgm:spPr/>
    </dgm:pt>
  </dgm:ptLst>
  <dgm:cxnLst>
    <dgm:cxn modelId="{835BB106-3224-4838-B0AE-00F174B8AC5F}" type="presOf" srcId="{CFDD5E23-F9B6-4F55-987B-019B7738760C}" destId="{32595C21-C854-4B25-81EB-05F95648EE54}" srcOrd="0" destOrd="0" presId="urn:microsoft.com/office/officeart/2005/8/layout/cycle4"/>
    <dgm:cxn modelId="{751B9E71-9AF5-459B-A578-F11B6A55E822}" type="presOf" srcId="{3A4D6E3B-1668-491B-9711-5875457938C9}" destId="{662A0AD8-DF2C-4DC8-9FC9-297757ACA7E4}" srcOrd="0" destOrd="0" presId="urn:microsoft.com/office/officeart/2005/8/layout/cycle4"/>
    <dgm:cxn modelId="{6C58DEBA-BD4D-49C8-8191-9EE50C594B37}" srcId="{8ECC239E-8727-4238-8773-A53D2039E534}" destId="{BB7EF1E9-0795-4996-A7B3-5296E513C758}" srcOrd="0" destOrd="0" parTransId="{06102FC4-3F3F-4353-9F81-9BBDF628C668}" sibTransId="{E41DD950-1FBD-4FF1-9A34-C35EDE280026}"/>
    <dgm:cxn modelId="{252BC407-3A26-4315-AE09-8A9D8BB446C1}" srcId="{CFDD5E23-F9B6-4F55-987B-019B7738760C}" destId="{9F937D61-0CF0-4CBD-8765-5E1F5C836754}" srcOrd="0" destOrd="0" parTransId="{D3FF8D29-1F09-4228-BD47-D17D5C1E249E}" sibTransId="{316C2D6C-A37A-4456-BF0F-8E28F8EE610A}"/>
    <dgm:cxn modelId="{2E622085-ED1B-4595-BE16-38096CA35FCB}" srcId="{BB7EF1E9-0795-4996-A7B3-5296E513C758}" destId="{3A4D6E3B-1668-491B-9711-5875457938C9}" srcOrd="0" destOrd="0" parTransId="{B0AD4A62-2C16-4D6F-A2D4-2D2136E367BD}" sibTransId="{82193FAD-8E18-4AE2-8A31-C40DB20F9F95}"/>
    <dgm:cxn modelId="{466F15D4-AD45-4FB7-80E0-0FE8E7E0A240}" srcId="{E105F006-9550-4474-928C-4B3E1E676FCB}" destId="{2B1CD77A-3310-48A2-B667-FBAFD395BB71}" srcOrd="0" destOrd="0" parTransId="{11B2648F-5EF3-4E18-89E4-323B2B677EA6}" sibTransId="{51F371E9-8577-4EC9-9501-A9908F772236}"/>
    <dgm:cxn modelId="{1E275890-EE57-4E2B-B39A-278CBD42EE58}" srcId="{8ECC239E-8727-4238-8773-A53D2039E534}" destId="{E105F006-9550-4474-928C-4B3E1E676FCB}" srcOrd="2" destOrd="0" parTransId="{8FB46F3E-D28F-43BD-B050-774FF2FD0F6B}" sibTransId="{9E882E00-C975-48F7-97E5-DC3524461B1E}"/>
    <dgm:cxn modelId="{93D8A232-91CF-4A42-AE32-0A68E78BB9C6}" type="presOf" srcId="{8ECC239E-8727-4238-8773-A53D2039E534}" destId="{1937CE9C-BF99-40DF-9217-A3FEF300B81D}" srcOrd="0" destOrd="0" presId="urn:microsoft.com/office/officeart/2005/8/layout/cycle4"/>
    <dgm:cxn modelId="{B02A5306-676B-4425-8F0E-83558EBDC206}" type="presOf" srcId="{3A4D6E3B-1668-491B-9711-5875457938C9}" destId="{F692EFA6-C9B9-4E29-8537-5D599CCAB4CE}" srcOrd="1" destOrd="0" presId="urn:microsoft.com/office/officeart/2005/8/layout/cycle4"/>
    <dgm:cxn modelId="{7E347DA7-67CD-4DEC-80C7-D4D41AA8E282}" type="presOf" srcId="{9F937D61-0CF0-4CBD-8765-5E1F5C836754}" destId="{D640C0B7-51B9-4C5B-8C72-28B4D3E6E16F}" srcOrd="1" destOrd="0" presId="urn:microsoft.com/office/officeart/2005/8/layout/cycle4"/>
    <dgm:cxn modelId="{2CD3654B-F5FB-4D79-8217-5061B43CF984}" type="presOf" srcId="{500EB6A2-4B68-4E2F-9EC1-713B253CCF2F}" destId="{4FCA450E-3D3F-41A3-B474-AEC55AB2F472}" srcOrd="0" destOrd="0" presId="urn:microsoft.com/office/officeart/2005/8/layout/cycle4"/>
    <dgm:cxn modelId="{38CD3C47-C4CD-4E95-A52D-806689BEAB80}" type="presOf" srcId="{2B1CD77A-3310-48A2-B667-FBAFD395BB71}" destId="{B228AA86-FDB8-404C-B49E-6FE82B43B143}" srcOrd="1" destOrd="0" presId="urn:microsoft.com/office/officeart/2005/8/layout/cycle4"/>
    <dgm:cxn modelId="{F33E7312-10BE-4BF2-A2B4-CC5A0F065F30}" srcId="{4525F1BC-D38A-41AA-975D-8830889042DC}" destId="{500EB6A2-4B68-4E2F-9EC1-713B253CCF2F}" srcOrd="0" destOrd="0" parTransId="{A6EF6FFD-3834-4566-A1B7-52E40F63480F}" sibTransId="{BB9EFC7F-21A9-48CA-A07E-BBDF454508BC}"/>
    <dgm:cxn modelId="{D62D41BA-8A60-452C-A7FD-0DA9466F538A}" type="presOf" srcId="{BB7EF1E9-0795-4996-A7B3-5296E513C758}" destId="{0D60ADAE-E35D-48E4-9CE3-CBF97BF6710F}" srcOrd="0" destOrd="0" presId="urn:microsoft.com/office/officeart/2005/8/layout/cycle4"/>
    <dgm:cxn modelId="{CD3DB168-B4BD-4351-BA9B-A889E7E83440}" type="presOf" srcId="{500EB6A2-4B68-4E2F-9EC1-713B253CCF2F}" destId="{33DE464E-8E47-42C0-A697-6161CDCB477B}" srcOrd="1" destOrd="0" presId="urn:microsoft.com/office/officeart/2005/8/layout/cycle4"/>
    <dgm:cxn modelId="{96A3C6C9-7D99-4078-960A-982FC8BE2A91}" type="presOf" srcId="{4525F1BC-D38A-41AA-975D-8830889042DC}" destId="{DD3A59F9-AFF3-4913-A633-FED45657E756}" srcOrd="0" destOrd="0" presId="urn:microsoft.com/office/officeart/2005/8/layout/cycle4"/>
    <dgm:cxn modelId="{FC2231A1-BA73-4E4A-9F5C-A447369E9ECC}" srcId="{8ECC239E-8727-4238-8773-A53D2039E534}" destId="{4525F1BC-D38A-41AA-975D-8830889042DC}" srcOrd="1" destOrd="0" parTransId="{C03911D3-CBCE-4560-838B-265B3DFC87B2}" sibTransId="{2CAD01F9-6D69-4EF9-B33B-35B973ED4E9F}"/>
    <dgm:cxn modelId="{5C128088-80A5-4C1F-8A80-8F2003C0CB16}" srcId="{8ECC239E-8727-4238-8773-A53D2039E534}" destId="{CFDD5E23-F9B6-4F55-987B-019B7738760C}" srcOrd="3" destOrd="0" parTransId="{C0A3B0B4-F67E-4456-8093-C2673D450B00}" sibTransId="{47F47623-FB91-40BC-BDA1-B6953583E073}"/>
    <dgm:cxn modelId="{EDA5337D-59CC-4E82-8AFE-9095BF5B80EE}" type="presOf" srcId="{2B1CD77A-3310-48A2-B667-FBAFD395BB71}" destId="{4E503C34-DE61-4F8B-8562-ECBDABDCEA87}" srcOrd="0" destOrd="0" presId="urn:microsoft.com/office/officeart/2005/8/layout/cycle4"/>
    <dgm:cxn modelId="{931525A9-CDE5-43BC-B781-8C608D974DEE}" type="presOf" srcId="{9F937D61-0CF0-4CBD-8765-5E1F5C836754}" destId="{37B7BE87-D4DE-4576-9EF8-97F7C498BBE6}" srcOrd="0" destOrd="0" presId="urn:microsoft.com/office/officeart/2005/8/layout/cycle4"/>
    <dgm:cxn modelId="{08705F6A-F230-4DA9-A685-9851F0BB833F}" type="presOf" srcId="{E105F006-9550-4474-928C-4B3E1E676FCB}" destId="{F27F6F8A-CF37-468E-8E45-3EF89132BA51}" srcOrd="0" destOrd="0" presId="urn:microsoft.com/office/officeart/2005/8/layout/cycle4"/>
    <dgm:cxn modelId="{F49F924C-FCDC-408F-B4AB-EFCDDE31D210}" type="presParOf" srcId="{1937CE9C-BF99-40DF-9217-A3FEF300B81D}" destId="{72692533-16D2-4AFE-A2AC-75864D9E3250}" srcOrd="0" destOrd="0" presId="urn:microsoft.com/office/officeart/2005/8/layout/cycle4"/>
    <dgm:cxn modelId="{C0AFC537-7F5E-421D-B6BC-E0C23899976B}" type="presParOf" srcId="{72692533-16D2-4AFE-A2AC-75864D9E3250}" destId="{3B9CD888-07FE-4E3A-9C0B-54D0DED7A5F8}" srcOrd="0" destOrd="0" presId="urn:microsoft.com/office/officeart/2005/8/layout/cycle4"/>
    <dgm:cxn modelId="{726ED97C-681D-4473-BEAD-1D2CE085319C}" type="presParOf" srcId="{3B9CD888-07FE-4E3A-9C0B-54D0DED7A5F8}" destId="{662A0AD8-DF2C-4DC8-9FC9-297757ACA7E4}" srcOrd="0" destOrd="0" presId="urn:microsoft.com/office/officeart/2005/8/layout/cycle4"/>
    <dgm:cxn modelId="{90AEA389-1333-4EE6-9BA7-C9010B8D25A9}" type="presParOf" srcId="{3B9CD888-07FE-4E3A-9C0B-54D0DED7A5F8}" destId="{F692EFA6-C9B9-4E29-8537-5D599CCAB4CE}" srcOrd="1" destOrd="0" presId="urn:microsoft.com/office/officeart/2005/8/layout/cycle4"/>
    <dgm:cxn modelId="{0A9C054A-2B41-4A90-8154-FA5A451FBC7A}" type="presParOf" srcId="{72692533-16D2-4AFE-A2AC-75864D9E3250}" destId="{CFE8B3C6-24B4-4BE7-9857-B7D3F7DEF84E}" srcOrd="1" destOrd="0" presId="urn:microsoft.com/office/officeart/2005/8/layout/cycle4"/>
    <dgm:cxn modelId="{0A999666-B979-4A91-850A-FDB9C98F1CFE}" type="presParOf" srcId="{CFE8B3C6-24B4-4BE7-9857-B7D3F7DEF84E}" destId="{4FCA450E-3D3F-41A3-B474-AEC55AB2F472}" srcOrd="0" destOrd="0" presId="urn:microsoft.com/office/officeart/2005/8/layout/cycle4"/>
    <dgm:cxn modelId="{78426C42-DF00-409C-920C-21162C7996AE}" type="presParOf" srcId="{CFE8B3C6-24B4-4BE7-9857-B7D3F7DEF84E}" destId="{33DE464E-8E47-42C0-A697-6161CDCB477B}" srcOrd="1" destOrd="0" presId="urn:microsoft.com/office/officeart/2005/8/layout/cycle4"/>
    <dgm:cxn modelId="{DDFA17B1-797B-47C8-8608-204885EA87E5}" type="presParOf" srcId="{72692533-16D2-4AFE-A2AC-75864D9E3250}" destId="{F986059B-5E36-4CE0-AC7B-962BA5C8AADA}" srcOrd="2" destOrd="0" presId="urn:microsoft.com/office/officeart/2005/8/layout/cycle4"/>
    <dgm:cxn modelId="{65A147A7-96AF-44E1-BFA5-1C5540DCA798}" type="presParOf" srcId="{F986059B-5E36-4CE0-AC7B-962BA5C8AADA}" destId="{4E503C34-DE61-4F8B-8562-ECBDABDCEA87}" srcOrd="0" destOrd="0" presId="urn:microsoft.com/office/officeart/2005/8/layout/cycle4"/>
    <dgm:cxn modelId="{50C8F6A8-041B-414C-9F93-B0F21CEC620D}" type="presParOf" srcId="{F986059B-5E36-4CE0-AC7B-962BA5C8AADA}" destId="{B228AA86-FDB8-404C-B49E-6FE82B43B143}" srcOrd="1" destOrd="0" presId="urn:microsoft.com/office/officeart/2005/8/layout/cycle4"/>
    <dgm:cxn modelId="{502D6AE0-5F5F-4E9D-9BDB-8B912227E07D}" type="presParOf" srcId="{72692533-16D2-4AFE-A2AC-75864D9E3250}" destId="{F7EC6DCA-B88E-43FB-96F9-4356060F481D}" srcOrd="3" destOrd="0" presId="urn:microsoft.com/office/officeart/2005/8/layout/cycle4"/>
    <dgm:cxn modelId="{C508DB6C-19C8-41D8-A3D5-B5FD0AE8765E}" type="presParOf" srcId="{F7EC6DCA-B88E-43FB-96F9-4356060F481D}" destId="{37B7BE87-D4DE-4576-9EF8-97F7C498BBE6}" srcOrd="0" destOrd="0" presId="urn:microsoft.com/office/officeart/2005/8/layout/cycle4"/>
    <dgm:cxn modelId="{C5243E58-8224-4873-B088-89CD03B54B20}" type="presParOf" srcId="{F7EC6DCA-B88E-43FB-96F9-4356060F481D}" destId="{D640C0B7-51B9-4C5B-8C72-28B4D3E6E16F}" srcOrd="1" destOrd="0" presId="urn:microsoft.com/office/officeart/2005/8/layout/cycle4"/>
    <dgm:cxn modelId="{B1FDDAD6-8D38-40B3-B448-3E889625EDD0}" type="presParOf" srcId="{72692533-16D2-4AFE-A2AC-75864D9E3250}" destId="{0C7EC762-4C99-45F1-8106-E583489687D6}" srcOrd="4" destOrd="0" presId="urn:microsoft.com/office/officeart/2005/8/layout/cycle4"/>
    <dgm:cxn modelId="{C9FD971E-0092-4153-8B75-7CAC1B4C09A0}" type="presParOf" srcId="{1937CE9C-BF99-40DF-9217-A3FEF300B81D}" destId="{0706F5F4-6999-4505-BAFC-B2D38867CB68}" srcOrd="1" destOrd="0" presId="urn:microsoft.com/office/officeart/2005/8/layout/cycle4"/>
    <dgm:cxn modelId="{F5FE1FB0-CC75-46AF-8F8A-1871CDDBB7AD}" type="presParOf" srcId="{0706F5F4-6999-4505-BAFC-B2D38867CB68}" destId="{0D60ADAE-E35D-48E4-9CE3-CBF97BF6710F}" srcOrd="0" destOrd="0" presId="urn:microsoft.com/office/officeart/2005/8/layout/cycle4"/>
    <dgm:cxn modelId="{F6A036BE-14D1-4067-9475-9940776A1F7C}" type="presParOf" srcId="{0706F5F4-6999-4505-BAFC-B2D38867CB68}" destId="{DD3A59F9-AFF3-4913-A633-FED45657E756}" srcOrd="1" destOrd="0" presId="urn:microsoft.com/office/officeart/2005/8/layout/cycle4"/>
    <dgm:cxn modelId="{CF5AB349-8D4F-4C02-943C-E14648D1B6B8}" type="presParOf" srcId="{0706F5F4-6999-4505-BAFC-B2D38867CB68}" destId="{F27F6F8A-CF37-468E-8E45-3EF89132BA51}" srcOrd="2" destOrd="0" presId="urn:microsoft.com/office/officeart/2005/8/layout/cycle4"/>
    <dgm:cxn modelId="{185B4FA3-C73F-42D4-AE4E-2077171F7C79}" type="presParOf" srcId="{0706F5F4-6999-4505-BAFC-B2D38867CB68}" destId="{32595C21-C854-4B25-81EB-05F95648EE54}" srcOrd="3" destOrd="0" presId="urn:microsoft.com/office/officeart/2005/8/layout/cycle4"/>
    <dgm:cxn modelId="{8DEFD027-0111-496B-89B7-F681466F64E7}" type="presParOf" srcId="{0706F5F4-6999-4505-BAFC-B2D38867CB68}" destId="{3B9FA62E-D4B7-4DD2-BFDE-DE3648AFEF3C}" srcOrd="4" destOrd="0" presId="urn:microsoft.com/office/officeart/2005/8/layout/cycle4"/>
    <dgm:cxn modelId="{C19D6A28-505F-40D7-A403-534CBA8F9E4E}" type="presParOf" srcId="{1937CE9C-BF99-40DF-9217-A3FEF300B81D}" destId="{71E04649-A6AA-4B07-A4A7-5B4DA29B587C}" srcOrd="2" destOrd="0" presId="urn:microsoft.com/office/officeart/2005/8/layout/cycle4"/>
    <dgm:cxn modelId="{44A23EE0-1BB6-4DEE-897C-238829E3D172}" type="presParOf" srcId="{1937CE9C-BF99-40DF-9217-A3FEF300B81D}" destId="{92B8DDFA-776C-493F-8781-789E383236B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E6822-010B-4AD2-8818-41A5DFA1CE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610DCA6-1308-4066-8312-4BAEBAE9067B}">
      <dgm:prSet phldrT="[Текст]" custT="1"/>
      <dgm:spPr/>
      <dgm:t>
        <a:bodyPr/>
        <a:lstStyle/>
        <a:p>
          <a:r>
            <a:rPr lang="uk-UA" sz="2400" b="0" dirty="0">
              <a:solidFill>
                <a:srgbClr val="660066"/>
              </a:solidFill>
            </a:rPr>
            <a:t>Виявлення  проблеми та її  формулювання</a:t>
          </a:r>
        </a:p>
      </dgm:t>
    </dgm:pt>
    <dgm:pt modelId="{4A2BE6B0-9BD9-4737-8F15-0E4B76AD8CB3}" type="parTrans" cxnId="{82AE0737-9A0A-40FB-9EA3-9D1F073D5A17}">
      <dgm:prSet/>
      <dgm:spPr/>
      <dgm:t>
        <a:bodyPr/>
        <a:lstStyle/>
        <a:p>
          <a:endParaRPr lang="uk-UA"/>
        </a:p>
      </dgm:t>
    </dgm:pt>
    <dgm:pt modelId="{90E9FF00-3D5C-4E4D-BF3C-2FCCF13DC368}" type="sibTrans" cxnId="{82AE0737-9A0A-40FB-9EA3-9D1F073D5A17}">
      <dgm:prSet/>
      <dgm:spPr/>
      <dgm:t>
        <a:bodyPr/>
        <a:lstStyle/>
        <a:p>
          <a:endParaRPr lang="uk-UA"/>
        </a:p>
      </dgm:t>
    </dgm:pt>
    <dgm:pt modelId="{ACB677F0-BD08-459E-8380-259C487A237F}">
      <dgm:prSet phldrT="[Текст]" custT="1"/>
      <dgm:spPr/>
      <dgm:t>
        <a:bodyPr/>
        <a:lstStyle/>
        <a:p>
          <a:r>
            <a:rPr lang="uk-UA" sz="2400" dirty="0">
              <a:solidFill>
                <a:srgbClr val="660066"/>
              </a:solidFill>
            </a:rPr>
            <a:t>Аналіз запропонованих проблем, ідей</a:t>
          </a:r>
        </a:p>
      </dgm:t>
    </dgm:pt>
    <dgm:pt modelId="{E3A58368-C73A-4E28-B21C-D6C8F2A7AC8E}" type="parTrans" cxnId="{91DBEADB-9E3E-4007-B39D-D37D4BE07DBF}">
      <dgm:prSet/>
      <dgm:spPr/>
      <dgm:t>
        <a:bodyPr/>
        <a:lstStyle/>
        <a:p>
          <a:endParaRPr lang="uk-UA"/>
        </a:p>
      </dgm:t>
    </dgm:pt>
    <dgm:pt modelId="{6DC7A51E-AC5D-4829-A706-1D3496430D71}" type="sibTrans" cxnId="{91DBEADB-9E3E-4007-B39D-D37D4BE07DBF}">
      <dgm:prSet/>
      <dgm:spPr/>
      <dgm:t>
        <a:bodyPr/>
        <a:lstStyle/>
        <a:p>
          <a:endParaRPr lang="uk-UA"/>
        </a:p>
      </dgm:t>
    </dgm:pt>
    <dgm:pt modelId="{FD5D81D2-3504-416A-B157-68BF33F375F2}">
      <dgm:prSet phldrT="[Текст]" custT="1"/>
      <dgm:spPr/>
      <dgm:t>
        <a:bodyPr/>
        <a:lstStyle/>
        <a:p>
          <a:pPr algn="ctr"/>
          <a:r>
            <a:rPr lang="uk-UA" sz="2400" b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ВИБОР ТЕМИ</a:t>
          </a:r>
        </a:p>
      </dgm:t>
    </dgm:pt>
    <dgm:pt modelId="{D7D1B255-7497-4E23-9ECA-5A1B8A2EFBC9}" type="parTrans" cxnId="{E3A5B7A5-A62A-4D72-A352-993B064B9177}">
      <dgm:prSet/>
      <dgm:spPr/>
      <dgm:t>
        <a:bodyPr/>
        <a:lstStyle/>
        <a:p>
          <a:endParaRPr lang="uk-UA"/>
        </a:p>
      </dgm:t>
    </dgm:pt>
    <dgm:pt modelId="{A45407DB-4451-4ADB-AAC7-600082CC22B5}" type="sibTrans" cxnId="{E3A5B7A5-A62A-4D72-A352-993B064B9177}">
      <dgm:prSet/>
      <dgm:spPr/>
      <dgm:t>
        <a:bodyPr/>
        <a:lstStyle/>
        <a:p>
          <a:endParaRPr lang="uk-UA"/>
        </a:p>
      </dgm:t>
    </dgm:pt>
    <dgm:pt modelId="{78833FE1-45DB-4103-8216-DB1F882A29F1}" type="pres">
      <dgm:prSet presAssocID="{4B6E6822-010B-4AD2-8818-41A5DFA1CE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DF14F-8056-4122-81F6-3784DF3231A3}" type="pres">
      <dgm:prSet presAssocID="{1610DCA6-1308-4066-8312-4BAEBAE9067B}" presName="parentLin" presStyleCnt="0"/>
      <dgm:spPr/>
    </dgm:pt>
    <dgm:pt modelId="{1EF6C3AA-028B-4D68-95E2-07590B2F852D}" type="pres">
      <dgm:prSet presAssocID="{1610DCA6-1308-4066-8312-4BAEBAE906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BAC399-0FB9-42B1-9939-0A5AE4766AFA}" type="pres">
      <dgm:prSet presAssocID="{1610DCA6-1308-4066-8312-4BAEBAE906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7CA4C-85C2-454F-92FA-C54608D39532}" type="pres">
      <dgm:prSet presAssocID="{1610DCA6-1308-4066-8312-4BAEBAE9067B}" presName="negativeSpace" presStyleCnt="0"/>
      <dgm:spPr/>
    </dgm:pt>
    <dgm:pt modelId="{C9E36490-EE26-4E36-9FB0-A0AD1D6A97C2}" type="pres">
      <dgm:prSet presAssocID="{1610DCA6-1308-4066-8312-4BAEBAE9067B}" presName="childText" presStyleLbl="conFgAcc1" presStyleIdx="0" presStyleCnt="3">
        <dgm:presLayoutVars>
          <dgm:bulletEnabled val="1"/>
        </dgm:presLayoutVars>
      </dgm:prSet>
      <dgm:spPr/>
    </dgm:pt>
    <dgm:pt modelId="{C7992F0F-FD8C-41CE-AB78-F08AFA4B8167}" type="pres">
      <dgm:prSet presAssocID="{90E9FF00-3D5C-4E4D-BF3C-2FCCF13DC368}" presName="spaceBetweenRectangles" presStyleCnt="0"/>
      <dgm:spPr/>
    </dgm:pt>
    <dgm:pt modelId="{C730F06C-2861-47DE-B313-1115524D284D}" type="pres">
      <dgm:prSet presAssocID="{ACB677F0-BD08-459E-8380-259C487A237F}" presName="parentLin" presStyleCnt="0"/>
      <dgm:spPr/>
    </dgm:pt>
    <dgm:pt modelId="{F76AF0C3-57B0-40B6-9F9B-8E6C7A50A224}" type="pres">
      <dgm:prSet presAssocID="{ACB677F0-BD08-459E-8380-259C487A237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48F18F-213E-4C16-B05E-E2C580E14C4B}" type="pres">
      <dgm:prSet presAssocID="{ACB677F0-BD08-459E-8380-259C487A237F}" presName="parentText" presStyleLbl="node1" presStyleIdx="1" presStyleCnt="3" custLinFactNeighborX="5249" custLinFactNeighborY="-8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C3FAF-9A62-45FB-99BC-9872C8C9BB5B}" type="pres">
      <dgm:prSet presAssocID="{ACB677F0-BD08-459E-8380-259C487A237F}" presName="negativeSpace" presStyleCnt="0"/>
      <dgm:spPr/>
    </dgm:pt>
    <dgm:pt modelId="{A7AC74EE-1353-4070-AE9D-0FB6C1CDCA95}" type="pres">
      <dgm:prSet presAssocID="{ACB677F0-BD08-459E-8380-259C487A237F}" presName="childText" presStyleLbl="conFgAcc1" presStyleIdx="1" presStyleCnt="3">
        <dgm:presLayoutVars>
          <dgm:bulletEnabled val="1"/>
        </dgm:presLayoutVars>
      </dgm:prSet>
      <dgm:spPr/>
    </dgm:pt>
    <dgm:pt modelId="{0D0F1B34-3695-4CD9-96C3-013D6F30BFFD}" type="pres">
      <dgm:prSet presAssocID="{6DC7A51E-AC5D-4829-A706-1D3496430D71}" presName="spaceBetweenRectangles" presStyleCnt="0"/>
      <dgm:spPr/>
    </dgm:pt>
    <dgm:pt modelId="{76A4ED56-68A4-4B8D-81E4-95D3D142EB0D}" type="pres">
      <dgm:prSet presAssocID="{FD5D81D2-3504-416A-B157-68BF33F375F2}" presName="parentLin" presStyleCnt="0"/>
      <dgm:spPr/>
    </dgm:pt>
    <dgm:pt modelId="{73D15F73-9E61-4856-9471-7121712FD901}" type="pres">
      <dgm:prSet presAssocID="{FD5D81D2-3504-416A-B157-68BF33F375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E3F97A8-6193-474B-AD56-677545645E9C}" type="pres">
      <dgm:prSet presAssocID="{FD5D81D2-3504-416A-B157-68BF33F375F2}" presName="parentText" presStyleLbl="node1" presStyleIdx="2" presStyleCnt="3" custLinFactNeighborX="10119" custLinFactNeighborY="43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57925-0DF8-40FF-B633-27443117BA19}" type="pres">
      <dgm:prSet presAssocID="{FD5D81D2-3504-416A-B157-68BF33F375F2}" presName="negativeSpace" presStyleCnt="0"/>
      <dgm:spPr/>
    </dgm:pt>
    <dgm:pt modelId="{C82D5AB6-2EF7-43CA-86F9-AEFEE70F77AD}" type="pres">
      <dgm:prSet presAssocID="{FD5D81D2-3504-416A-B157-68BF33F375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82CD18-63FC-4F96-826B-1AC54C52F67B}" type="presOf" srcId="{1610DCA6-1308-4066-8312-4BAEBAE9067B}" destId="{1EF6C3AA-028B-4D68-95E2-07590B2F852D}" srcOrd="0" destOrd="0" presId="urn:microsoft.com/office/officeart/2005/8/layout/list1"/>
    <dgm:cxn modelId="{69AD8118-CDA1-4AAD-BE79-5DC197514064}" type="presOf" srcId="{ACB677F0-BD08-459E-8380-259C487A237F}" destId="{F76AF0C3-57B0-40B6-9F9B-8E6C7A50A224}" srcOrd="0" destOrd="0" presId="urn:microsoft.com/office/officeart/2005/8/layout/list1"/>
    <dgm:cxn modelId="{884A3E42-DF1B-428C-B875-9BF11E6C85D1}" type="presOf" srcId="{ACB677F0-BD08-459E-8380-259C487A237F}" destId="{9348F18F-213E-4C16-B05E-E2C580E14C4B}" srcOrd="1" destOrd="0" presId="urn:microsoft.com/office/officeart/2005/8/layout/list1"/>
    <dgm:cxn modelId="{3FD1B0F6-E889-43C0-826A-DFA729094C1C}" type="presOf" srcId="{FD5D81D2-3504-416A-B157-68BF33F375F2}" destId="{73D15F73-9E61-4856-9471-7121712FD901}" srcOrd="0" destOrd="0" presId="urn:microsoft.com/office/officeart/2005/8/layout/list1"/>
    <dgm:cxn modelId="{6481679F-4095-4DEE-B49E-D4DF754B3987}" type="presOf" srcId="{1610DCA6-1308-4066-8312-4BAEBAE9067B}" destId="{1EBAC399-0FB9-42B1-9939-0A5AE4766AFA}" srcOrd="1" destOrd="0" presId="urn:microsoft.com/office/officeart/2005/8/layout/list1"/>
    <dgm:cxn modelId="{E3A5B7A5-A62A-4D72-A352-993B064B9177}" srcId="{4B6E6822-010B-4AD2-8818-41A5DFA1CEAE}" destId="{FD5D81D2-3504-416A-B157-68BF33F375F2}" srcOrd="2" destOrd="0" parTransId="{D7D1B255-7497-4E23-9ECA-5A1B8A2EFBC9}" sibTransId="{A45407DB-4451-4ADB-AAC7-600082CC22B5}"/>
    <dgm:cxn modelId="{91DBEADB-9E3E-4007-B39D-D37D4BE07DBF}" srcId="{4B6E6822-010B-4AD2-8818-41A5DFA1CEAE}" destId="{ACB677F0-BD08-459E-8380-259C487A237F}" srcOrd="1" destOrd="0" parTransId="{E3A58368-C73A-4E28-B21C-D6C8F2A7AC8E}" sibTransId="{6DC7A51E-AC5D-4829-A706-1D3496430D71}"/>
    <dgm:cxn modelId="{63D66221-F7C6-43F2-8090-30D5EDBE78A2}" type="presOf" srcId="{4B6E6822-010B-4AD2-8818-41A5DFA1CEAE}" destId="{78833FE1-45DB-4103-8216-DB1F882A29F1}" srcOrd="0" destOrd="0" presId="urn:microsoft.com/office/officeart/2005/8/layout/list1"/>
    <dgm:cxn modelId="{9C773052-AB8C-4C4F-A5A3-E423CB1D8E92}" type="presOf" srcId="{FD5D81D2-3504-416A-B157-68BF33F375F2}" destId="{0E3F97A8-6193-474B-AD56-677545645E9C}" srcOrd="1" destOrd="0" presId="urn:microsoft.com/office/officeart/2005/8/layout/list1"/>
    <dgm:cxn modelId="{82AE0737-9A0A-40FB-9EA3-9D1F073D5A17}" srcId="{4B6E6822-010B-4AD2-8818-41A5DFA1CEAE}" destId="{1610DCA6-1308-4066-8312-4BAEBAE9067B}" srcOrd="0" destOrd="0" parTransId="{4A2BE6B0-9BD9-4737-8F15-0E4B76AD8CB3}" sibTransId="{90E9FF00-3D5C-4E4D-BF3C-2FCCF13DC368}"/>
    <dgm:cxn modelId="{0EA6F2F5-63AD-4BE7-84C0-D03980E642FF}" type="presParOf" srcId="{78833FE1-45DB-4103-8216-DB1F882A29F1}" destId="{322DF14F-8056-4122-81F6-3784DF3231A3}" srcOrd="0" destOrd="0" presId="urn:microsoft.com/office/officeart/2005/8/layout/list1"/>
    <dgm:cxn modelId="{5C8BDCA1-3F54-4442-AB4D-7117134A6809}" type="presParOf" srcId="{322DF14F-8056-4122-81F6-3784DF3231A3}" destId="{1EF6C3AA-028B-4D68-95E2-07590B2F852D}" srcOrd="0" destOrd="0" presId="urn:microsoft.com/office/officeart/2005/8/layout/list1"/>
    <dgm:cxn modelId="{B77769F7-ACB0-4FEC-8182-13CB23AE138D}" type="presParOf" srcId="{322DF14F-8056-4122-81F6-3784DF3231A3}" destId="{1EBAC399-0FB9-42B1-9939-0A5AE4766AFA}" srcOrd="1" destOrd="0" presId="urn:microsoft.com/office/officeart/2005/8/layout/list1"/>
    <dgm:cxn modelId="{FBE78F7E-C4E7-4EFB-A015-DDFDB81BCE8D}" type="presParOf" srcId="{78833FE1-45DB-4103-8216-DB1F882A29F1}" destId="{C497CA4C-85C2-454F-92FA-C54608D39532}" srcOrd="1" destOrd="0" presId="urn:microsoft.com/office/officeart/2005/8/layout/list1"/>
    <dgm:cxn modelId="{B24EAB69-2809-4563-846F-BAC80FDC6446}" type="presParOf" srcId="{78833FE1-45DB-4103-8216-DB1F882A29F1}" destId="{C9E36490-EE26-4E36-9FB0-A0AD1D6A97C2}" srcOrd="2" destOrd="0" presId="urn:microsoft.com/office/officeart/2005/8/layout/list1"/>
    <dgm:cxn modelId="{0CFBA145-45B0-4FD6-B27E-B0BBB207E39C}" type="presParOf" srcId="{78833FE1-45DB-4103-8216-DB1F882A29F1}" destId="{C7992F0F-FD8C-41CE-AB78-F08AFA4B8167}" srcOrd="3" destOrd="0" presId="urn:microsoft.com/office/officeart/2005/8/layout/list1"/>
    <dgm:cxn modelId="{5B4FBC19-3C7C-40FE-83DF-A01A051E57C6}" type="presParOf" srcId="{78833FE1-45DB-4103-8216-DB1F882A29F1}" destId="{C730F06C-2861-47DE-B313-1115524D284D}" srcOrd="4" destOrd="0" presId="urn:microsoft.com/office/officeart/2005/8/layout/list1"/>
    <dgm:cxn modelId="{C9668FD9-19A4-4E71-98FA-56C1D14BC468}" type="presParOf" srcId="{C730F06C-2861-47DE-B313-1115524D284D}" destId="{F76AF0C3-57B0-40B6-9F9B-8E6C7A50A224}" srcOrd="0" destOrd="0" presId="urn:microsoft.com/office/officeart/2005/8/layout/list1"/>
    <dgm:cxn modelId="{E25E72B7-6D22-474C-8DC4-B322545F6078}" type="presParOf" srcId="{C730F06C-2861-47DE-B313-1115524D284D}" destId="{9348F18F-213E-4C16-B05E-E2C580E14C4B}" srcOrd="1" destOrd="0" presId="urn:microsoft.com/office/officeart/2005/8/layout/list1"/>
    <dgm:cxn modelId="{E2CFE826-5DBD-47C9-B026-03A8E92EF7ED}" type="presParOf" srcId="{78833FE1-45DB-4103-8216-DB1F882A29F1}" destId="{171C3FAF-9A62-45FB-99BC-9872C8C9BB5B}" srcOrd="5" destOrd="0" presId="urn:microsoft.com/office/officeart/2005/8/layout/list1"/>
    <dgm:cxn modelId="{E8B3ECBC-227F-4A51-A367-B5B20667600D}" type="presParOf" srcId="{78833FE1-45DB-4103-8216-DB1F882A29F1}" destId="{A7AC74EE-1353-4070-AE9D-0FB6C1CDCA95}" srcOrd="6" destOrd="0" presId="urn:microsoft.com/office/officeart/2005/8/layout/list1"/>
    <dgm:cxn modelId="{91437049-EF8E-49E8-BFFC-75E545E5E4C2}" type="presParOf" srcId="{78833FE1-45DB-4103-8216-DB1F882A29F1}" destId="{0D0F1B34-3695-4CD9-96C3-013D6F30BFFD}" srcOrd="7" destOrd="0" presId="urn:microsoft.com/office/officeart/2005/8/layout/list1"/>
    <dgm:cxn modelId="{7B4A4891-5A97-4BBB-AADE-46CF41E11863}" type="presParOf" srcId="{78833FE1-45DB-4103-8216-DB1F882A29F1}" destId="{76A4ED56-68A4-4B8D-81E4-95D3D142EB0D}" srcOrd="8" destOrd="0" presId="urn:microsoft.com/office/officeart/2005/8/layout/list1"/>
    <dgm:cxn modelId="{2DE2A717-EF04-46B3-8D52-26FA9DC90B65}" type="presParOf" srcId="{76A4ED56-68A4-4B8D-81E4-95D3D142EB0D}" destId="{73D15F73-9E61-4856-9471-7121712FD901}" srcOrd="0" destOrd="0" presId="urn:microsoft.com/office/officeart/2005/8/layout/list1"/>
    <dgm:cxn modelId="{E9561F3F-FE8A-4954-B0DF-74515AE0FEAB}" type="presParOf" srcId="{76A4ED56-68A4-4B8D-81E4-95D3D142EB0D}" destId="{0E3F97A8-6193-474B-AD56-677545645E9C}" srcOrd="1" destOrd="0" presId="urn:microsoft.com/office/officeart/2005/8/layout/list1"/>
    <dgm:cxn modelId="{75347033-012A-4924-A8DD-715A9C61239D}" type="presParOf" srcId="{78833FE1-45DB-4103-8216-DB1F882A29F1}" destId="{FB657925-0DF8-40FF-B633-27443117BA19}" srcOrd="9" destOrd="0" presId="urn:microsoft.com/office/officeart/2005/8/layout/list1"/>
    <dgm:cxn modelId="{2E3B6A11-3A57-4A8B-8319-F5DC59AD1B99}" type="presParOf" srcId="{78833FE1-45DB-4103-8216-DB1F882A29F1}" destId="{C82D5AB6-2EF7-43CA-86F9-AEFEE70F77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E5DA0-F211-448C-AA42-4F94CB6777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6E588AA-DEB7-4FF8-B169-DC2C55F4160E}">
      <dgm:prSet phldrT="[Текст]" custT="1"/>
      <dgm:spPr/>
      <dgm:t>
        <a:bodyPr/>
        <a:lstStyle/>
        <a:p>
          <a:pPr algn="ctr"/>
          <a:r>
            <a: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ЗБІР </a:t>
          </a:r>
          <a:r>
            <a:rPr lang="uk-UA" sz="2800" b="1" i="1" dirty="0"/>
            <a:t> </a:t>
          </a:r>
          <a:r>
            <a: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</a:p>
      </dgm:t>
    </dgm:pt>
    <dgm:pt modelId="{6E5FFBED-D7E5-46EC-B4F1-AA0F91934269}" type="parTrans" cxnId="{6388E191-54CF-46E9-816C-363DB60D01BF}">
      <dgm:prSet/>
      <dgm:spPr/>
      <dgm:t>
        <a:bodyPr/>
        <a:lstStyle/>
        <a:p>
          <a:endParaRPr lang="uk-UA"/>
        </a:p>
      </dgm:t>
    </dgm:pt>
    <dgm:pt modelId="{850C995B-85CD-4FEC-AC71-8EEEB4A44C4A}" type="sibTrans" cxnId="{6388E191-54CF-46E9-816C-363DB60D01BF}">
      <dgm:prSet/>
      <dgm:spPr/>
      <dgm:t>
        <a:bodyPr/>
        <a:lstStyle/>
        <a:p>
          <a:endParaRPr lang="uk-UA"/>
        </a:p>
      </dgm:t>
    </dgm:pt>
    <dgm:pt modelId="{E4E930C6-4372-40C3-B412-B70FF98407C4}">
      <dgm:prSet phldrT="[Текст]" custT="1"/>
      <dgm:spPr/>
      <dgm:t>
        <a:bodyPr/>
        <a:lstStyle/>
        <a:p>
          <a:pPr algn="ctr"/>
          <a:r>
            <a: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 ІНФОРМАЦІЇ  ТА ФОРМУЛЮВАННЯ  ВИСНОВКІВ</a:t>
          </a:r>
        </a:p>
      </dgm:t>
    </dgm:pt>
    <dgm:pt modelId="{52399452-0B82-405A-9792-448A2C9B78EB}" type="parTrans" cxnId="{A8BC6C6C-BBF4-4735-B3CD-3618E3929D6B}">
      <dgm:prSet/>
      <dgm:spPr/>
      <dgm:t>
        <a:bodyPr/>
        <a:lstStyle/>
        <a:p>
          <a:endParaRPr lang="uk-UA"/>
        </a:p>
      </dgm:t>
    </dgm:pt>
    <dgm:pt modelId="{38409D21-F10B-40A4-9F51-1C5DC03F8104}" type="sibTrans" cxnId="{A8BC6C6C-BBF4-4735-B3CD-3618E3929D6B}">
      <dgm:prSet/>
      <dgm:spPr/>
      <dgm:t>
        <a:bodyPr/>
        <a:lstStyle/>
        <a:p>
          <a:endParaRPr lang="uk-UA"/>
        </a:p>
      </dgm:t>
    </dgm:pt>
    <dgm:pt modelId="{5BAC2445-A17E-41B2-8665-EBE51CDF434B}">
      <dgm:prSet phldrT="[Текст]" custT="1"/>
      <dgm:spPr/>
      <dgm:t>
        <a:bodyPr/>
        <a:lstStyle/>
        <a:p>
          <a:r>
            <a: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МАЛЮНКІВ, СХЕМ, КРЕСЛЕНЬ</a:t>
          </a:r>
        </a:p>
      </dgm:t>
    </dgm:pt>
    <dgm:pt modelId="{0BC82184-8918-42B8-B8A8-2668F1889001}" type="parTrans" cxnId="{74A13D83-4D7C-4A94-A664-ABC52E7B1AC8}">
      <dgm:prSet/>
      <dgm:spPr/>
      <dgm:t>
        <a:bodyPr/>
        <a:lstStyle/>
        <a:p>
          <a:endParaRPr lang="uk-UA"/>
        </a:p>
      </dgm:t>
    </dgm:pt>
    <dgm:pt modelId="{1A9450F7-58CA-4D8D-9155-6DA0DB796FC2}" type="sibTrans" cxnId="{74A13D83-4D7C-4A94-A664-ABC52E7B1AC8}">
      <dgm:prSet/>
      <dgm:spPr/>
      <dgm:t>
        <a:bodyPr/>
        <a:lstStyle/>
        <a:p>
          <a:endParaRPr lang="uk-UA"/>
        </a:p>
      </dgm:t>
    </dgm:pt>
    <dgm:pt modelId="{C2976F0B-EB3F-4891-84D8-ECA8C8D7F622}">
      <dgm:prSet phldrT="[Текст]" custT="1"/>
      <dgm:spPr/>
      <dgm:t>
        <a:bodyPr/>
        <a:lstStyle/>
        <a:p>
          <a:r>
            <a: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  ПРОЕКТУ</a:t>
          </a:r>
        </a:p>
      </dgm:t>
    </dgm:pt>
    <dgm:pt modelId="{CD4286B7-AF9B-4546-B334-FC1988289DC9}" type="parTrans" cxnId="{45AFB050-CFA3-4886-B9BE-4C65DF827C9C}">
      <dgm:prSet/>
      <dgm:spPr/>
      <dgm:t>
        <a:bodyPr/>
        <a:lstStyle/>
        <a:p>
          <a:endParaRPr lang="uk-UA"/>
        </a:p>
      </dgm:t>
    </dgm:pt>
    <dgm:pt modelId="{CAD2ADF2-E46D-46DC-A820-457F0EBBC52D}" type="sibTrans" cxnId="{45AFB050-CFA3-4886-B9BE-4C65DF827C9C}">
      <dgm:prSet/>
      <dgm:spPr/>
      <dgm:t>
        <a:bodyPr/>
        <a:lstStyle/>
        <a:p>
          <a:endParaRPr lang="uk-UA"/>
        </a:p>
      </dgm:t>
    </dgm:pt>
    <dgm:pt modelId="{BEF72AFB-AF04-4F43-8D6D-D95B0BABC860}" type="pres">
      <dgm:prSet presAssocID="{E8BE5DA0-F211-448C-AA42-4F94CB6777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EB27A-B828-46D1-A470-F294E63E2E92}" type="pres">
      <dgm:prSet presAssocID="{B6E588AA-DEB7-4FF8-B169-DC2C55F4160E}" presName="node" presStyleLbl="node1" presStyleIdx="0" presStyleCnt="4" custScaleX="189982" custScaleY="117046" custLinFactNeighborX="5627" custLinFactNeighborY="-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63466-BE43-4619-8070-1F2355A1938F}" type="pres">
      <dgm:prSet presAssocID="{850C995B-85CD-4FEC-AC71-8EEEB4A44C4A}" presName="sibTrans" presStyleCnt="0"/>
      <dgm:spPr/>
    </dgm:pt>
    <dgm:pt modelId="{3F664648-2DC3-4A9E-8D89-4F315CAA5A4E}" type="pres">
      <dgm:prSet presAssocID="{E4E930C6-4372-40C3-B412-B70FF98407C4}" presName="node" presStyleLbl="node1" presStyleIdx="1" presStyleCnt="4" custScaleX="271261" custScaleY="132433" custLinFactNeighborX="15542" custLinFactNeighborY="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8CD58-C886-4BC5-BC90-39D7503DE1C9}" type="pres">
      <dgm:prSet presAssocID="{38409D21-F10B-40A4-9F51-1C5DC03F8104}" presName="sibTrans" presStyleCnt="0"/>
      <dgm:spPr/>
    </dgm:pt>
    <dgm:pt modelId="{36E1A330-2844-43CF-B0B9-FEB981121EA9}" type="pres">
      <dgm:prSet presAssocID="{5BAC2445-A17E-41B2-8665-EBE51CDF434B}" presName="node" presStyleLbl="node1" presStyleIdx="2" presStyleCnt="4" custScaleX="24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8BBE7-12B6-4249-B9D1-280F3171A5E9}" type="pres">
      <dgm:prSet presAssocID="{1A9450F7-58CA-4D8D-9155-6DA0DB796FC2}" presName="sibTrans" presStyleCnt="0"/>
      <dgm:spPr/>
    </dgm:pt>
    <dgm:pt modelId="{E7A9D574-23F4-4BCD-9BD6-2079B37A1AF6}" type="pres">
      <dgm:prSet presAssocID="{C2976F0B-EB3F-4891-84D8-ECA8C8D7F622}" presName="node" presStyleLbl="node1" presStyleIdx="3" presStyleCnt="4" custScaleX="208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C6C6C-BBF4-4735-B3CD-3618E3929D6B}" srcId="{E8BE5DA0-F211-448C-AA42-4F94CB677784}" destId="{E4E930C6-4372-40C3-B412-B70FF98407C4}" srcOrd="1" destOrd="0" parTransId="{52399452-0B82-405A-9792-448A2C9B78EB}" sibTransId="{38409D21-F10B-40A4-9F51-1C5DC03F8104}"/>
    <dgm:cxn modelId="{0FF42F67-50BC-4B4C-BF4F-24598176E14C}" type="presOf" srcId="{E8BE5DA0-F211-448C-AA42-4F94CB677784}" destId="{BEF72AFB-AF04-4F43-8D6D-D95B0BABC860}" srcOrd="0" destOrd="0" presId="urn:microsoft.com/office/officeart/2005/8/layout/default"/>
    <dgm:cxn modelId="{73390E5B-B33C-4F9A-8594-C62308961DCD}" type="presOf" srcId="{5BAC2445-A17E-41B2-8665-EBE51CDF434B}" destId="{36E1A330-2844-43CF-B0B9-FEB981121EA9}" srcOrd="0" destOrd="0" presId="urn:microsoft.com/office/officeart/2005/8/layout/default"/>
    <dgm:cxn modelId="{133C6349-EA7A-4D67-925F-4CE443138B91}" type="presOf" srcId="{C2976F0B-EB3F-4891-84D8-ECA8C8D7F622}" destId="{E7A9D574-23F4-4BCD-9BD6-2079B37A1AF6}" srcOrd="0" destOrd="0" presId="urn:microsoft.com/office/officeart/2005/8/layout/default"/>
    <dgm:cxn modelId="{A38735A9-E893-4334-B30D-731969CE68D9}" type="presOf" srcId="{B6E588AA-DEB7-4FF8-B169-DC2C55F4160E}" destId="{1B0EB27A-B828-46D1-A470-F294E63E2E92}" srcOrd="0" destOrd="0" presId="urn:microsoft.com/office/officeart/2005/8/layout/default"/>
    <dgm:cxn modelId="{6388E191-54CF-46E9-816C-363DB60D01BF}" srcId="{E8BE5DA0-F211-448C-AA42-4F94CB677784}" destId="{B6E588AA-DEB7-4FF8-B169-DC2C55F4160E}" srcOrd="0" destOrd="0" parTransId="{6E5FFBED-D7E5-46EC-B4F1-AA0F91934269}" sibTransId="{850C995B-85CD-4FEC-AC71-8EEEB4A44C4A}"/>
    <dgm:cxn modelId="{74A13D83-4D7C-4A94-A664-ABC52E7B1AC8}" srcId="{E8BE5DA0-F211-448C-AA42-4F94CB677784}" destId="{5BAC2445-A17E-41B2-8665-EBE51CDF434B}" srcOrd="2" destOrd="0" parTransId="{0BC82184-8918-42B8-B8A8-2668F1889001}" sibTransId="{1A9450F7-58CA-4D8D-9155-6DA0DB796FC2}"/>
    <dgm:cxn modelId="{9AB13644-B4CE-4325-9364-3B1F227EE9EB}" type="presOf" srcId="{E4E930C6-4372-40C3-B412-B70FF98407C4}" destId="{3F664648-2DC3-4A9E-8D89-4F315CAA5A4E}" srcOrd="0" destOrd="0" presId="urn:microsoft.com/office/officeart/2005/8/layout/default"/>
    <dgm:cxn modelId="{45AFB050-CFA3-4886-B9BE-4C65DF827C9C}" srcId="{E8BE5DA0-F211-448C-AA42-4F94CB677784}" destId="{C2976F0B-EB3F-4891-84D8-ECA8C8D7F622}" srcOrd="3" destOrd="0" parTransId="{CD4286B7-AF9B-4546-B334-FC1988289DC9}" sibTransId="{CAD2ADF2-E46D-46DC-A820-457F0EBBC52D}"/>
    <dgm:cxn modelId="{572898AD-21EC-4D93-9CC9-BD2CBB86844B}" type="presParOf" srcId="{BEF72AFB-AF04-4F43-8D6D-D95B0BABC860}" destId="{1B0EB27A-B828-46D1-A470-F294E63E2E92}" srcOrd="0" destOrd="0" presId="urn:microsoft.com/office/officeart/2005/8/layout/default"/>
    <dgm:cxn modelId="{AE2D7817-796C-489C-BD70-FE875667A2F9}" type="presParOf" srcId="{BEF72AFB-AF04-4F43-8D6D-D95B0BABC860}" destId="{92763466-BE43-4619-8070-1F2355A1938F}" srcOrd="1" destOrd="0" presId="urn:microsoft.com/office/officeart/2005/8/layout/default"/>
    <dgm:cxn modelId="{94A0D8BC-2F35-47C7-A363-8ABBCC8690AB}" type="presParOf" srcId="{BEF72AFB-AF04-4F43-8D6D-D95B0BABC860}" destId="{3F664648-2DC3-4A9E-8D89-4F315CAA5A4E}" srcOrd="2" destOrd="0" presId="urn:microsoft.com/office/officeart/2005/8/layout/default"/>
    <dgm:cxn modelId="{A764943D-B3C9-46F6-9306-F39E97E3D889}" type="presParOf" srcId="{BEF72AFB-AF04-4F43-8D6D-D95B0BABC860}" destId="{F128CD58-C886-4BC5-BC90-39D7503DE1C9}" srcOrd="3" destOrd="0" presId="urn:microsoft.com/office/officeart/2005/8/layout/default"/>
    <dgm:cxn modelId="{5456CB2F-C7B5-4068-A4F6-51B67AC21144}" type="presParOf" srcId="{BEF72AFB-AF04-4F43-8D6D-D95B0BABC860}" destId="{36E1A330-2844-43CF-B0B9-FEB981121EA9}" srcOrd="4" destOrd="0" presId="urn:microsoft.com/office/officeart/2005/8/layout/default"/>
    <dgm:cxn modelId="{DAD1EEC7-2B28-4F47-AB61-CC8959F624C4}" type="presParOf" srcId="{BEF72AFB-AF04-4F43-8D6D-D95B0BABC860}" destId="{9888BBE7-12B6-4249-B9D1-280F3171A5E9}" srcOrd="5" destOrd="0" presId="urn:microsoft.com/office/officeart/2005/8/layout/default"/>
    <dgm:cxn modelId="{F0B4BED1-BACC-4291-8604-7B68DB46F6AC}" type="presParOf" srcId="{BEF72AFB-AF04-4F43-8D6D-D95B0BABC860}" destId="{E7A9D574-23F4-4BCD-9BD6-2079B37A1A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5DC10-A9C1-431F-AFE4-AB86676D1986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FA7F948-E590-4101-A458-D9BC0F09FCA2}">
      <dgm:prSet phldrT="[Текст]"/>
      <dgm:spPr/>
      <dgm:t>
        <a:bodyPr/>
        <a:lstStyle/>
        <a:p>
          <a:r>
            <a:rPr lang="uk-UA" u="sng" dirty="0"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Презентація проекту</a:t>
          </a:r>
        </a:p>
      </dgm:t>
    </dgm:pt>
    <dgm:pt modelId="{3A8C122C-522E-47A2-89D9-6358E3D7FBE7}" type="parTrans" cxnId="{E7BCEFA1-A181-4AE5-A779-D1E24256EFDF}">
      <dgm:prSet/>
      <dgm:spPr/>
      <dgm:t>
        <a:bodyPr/>
        <a:lstStyle/>
        <a:p>
          <a:endParaRPr lang="uk-UA"/>
        </a:p>
      </dgm:t>
    </dgm:pt>
    <dgm:pt modelId="{661C8F3C-5353-4B62-926B-1F6CCF8755D1}" type="sibTrans" cxnId="{E7BCEFA1-A181-4AE5-A779-D1E24256EFDF}">
      <dgm:prSet/>
      <dgm:spPr/>
      <dgm:t>
        <a:bodyPr/>
        <a:lstStyle/>
        <a:p>
          <a:endParaRPr lang="uk-UA"/>
        </a:p>
      </dgm:t>
    </dgm:pt>
    <dgm:pt modelId="{EB2EA5FF-2992-4ACF-8D8B-B9D5269054C7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Захист проекту</a:t>
          </a:r>
        </a:p>
      </dgm:t>
    </dgm:pt>
    <dgm:pt modelId="{C2343671-F69B-45ED-91AA-9C0D9CCB4BEE}" type="parTrans" cxnId="{9BD4B6B5-CC1A-459D-93D9-00C0BA3BFBB2}">
      <dgm:prSet/>
      <dgm:spPr/>
      <dgm:t>
        <a:bodyPr/>
        <a:lstStyle/>
        <a:p>
          <a:endParaRPr lang="uk-UA"/>
        </a:p>
      </dgm:t>
    </dgm:pt>
    <dgm:pt modelId="{148B1FCB-B763-4086-A30C-DD40CDAF320A}" type="sibTrans" cxnId="{9BD4B6B5-CC1A-459D-93D9-00C0BA3BFBB2}">
      <dgm:prSet/>
      <dgm:spPr/>
      <dgm:t>
        <a:bodyPr/>
        <a:lstStyle/>
        <a:p>
          <a:endParaRPr lang="uk-UA"/>
        </a:p>
      </dgm:t>
    </dgm:pt>
    <dgm:pt modelId="{FF49BCE4-9A75-40BD-A7CC-A755CB86F14A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Оголошення результатів</a:t>
          </a:r>
        </a:p>
      </dgm:t>
    </dgm:pt>
    <dgm:pt modelId="{5A0699EE-0DCE-4D2D-9010-889C572E31B6}" type="parTrans" cxnId="{A0470014-F1C3-4A7A-8779-6FE82B86CDD7}">
      <dgm:prSet/>
      <dgm:spPr/>
      <dgm:t>
        <a:bodyPr/>
        <a:lstStyle/>
        <a:p>
          <a:endParaRPr lang="uk-UA"/>
        </a:p>
      </dgm:t>
    </dgm:pt>
    <dgm:pt modelId="{53506785-3208-4C87-AC40-DDD2AC5E6C76}" type="sibTrans" cxnId="{A0470014-F1C3-4A7A-8779-6FE82B86CDD7}">
      <dgm:prSet/>
      <dgm:spPr/>
      <dgm:t>
        <a:bodyPr/>
        <a:lstStyle/>
        <a:p>
          <a:endParaRPr lang="uk-UA"/>
        </a:p>
      </dgm:t>
    </dgm:pt>
    <dgm:pt modelId="{79F0D794-20C4-4F1A-A370-6F7D02F65F5D}">
      <dgm:prSet phldrT="[Текст]"/>
      <dgm:spPr/>
      <dgm:t>
        <a:bodyPr/>
        <a:lstStyle/>
        <a:p>
          <a:r>
            <a:rPr lang="uk-UA" u="sng" dirty="0">
              <a:latin typeface="Times New Roman" panose="02020603050405020304" pitchFamily="18" charset="0"/>
              <a:cs typeface="Times New Roman" panose="02020603050405020304" pitchFamily="18" charset="0"/>
            </a:rPr>
            <a:t>УЧНІ</a:t>
          </a:r>
        </a:p>
      </dgm:t>
    </dgm:pt>
    <dgm:pt modelId="{2EC2CFE7-E406-4018-BECC-A1ED20927AD1}" type="parTrans" cxnId="{AEBB9868-5365-4B30-811F-988A1C507D8C}">
      <dgm:prSet/>
      <dgm:spPr/>
      <dgm:t>
        <a:bodyPr/>
        <a:lstStyle/>
        <a:p>
          <a:endParaRPr lang="uk-UA"/>
        </a:p>
      </dgm:t>
    </dgm:pt>
    <dgm:pt modelId="{E81BFE1D-F115-425C-B65E-90013395AFD7}" type="sibTrans" cxnId="{AEBB9868-5365-4B30-811F-988A1C507D8C}">
      <dgm:prSet/>
      <dgm:spPr/>
      <dgm:t>
        <a:bodyPr/>
        <a:lstStyle/>
        <a:p>
          <a:endParaRPr lang="uk-UA"/>
        </a:p>
      </dgm:t>
    </dgm:pt>
    <dgm:pt modelId="{C9A88D83-35C4-4E03-8560-67936FF8D235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Готують проекти до презентації та захисту</a:t>
          </a:r>
        </a:p>
      </dgm:t>
    </dgm:pt>
    <dgm:pt modelId="{227BE594-E828-4D38-9294-4F7A9F6B0FC3}" type="parTrans" cxnId="{0A846B0C-2AF8-4F44-91C5-4FCD31E87782}">
      <dgm:prSet/>
      <dgm:spPr/>
      <dgm:t>
        <a:bodyPr/>
        <a:lstStyle/>
        <a:p>
          <a:endParaRPr lang="uk-UA"/>
        </a:p>
      </dgm:t>
    </dgm:pt>
    <dgm:pt modelId="{5946B451-D5AB-4DF6-AC2D-7683176775D4}" type="sibTrans" cxnId="{0A846B0C-2AF8-4F44-91C5-4FCD31E87782}">
      <dgm:prSet/>
      <dgm:spPr/>
      <dgm:t>
        <a:bodyPr/>
        <a:lstStyle/>
        <a:p>
          <a:endParaRPr lang="uk-UA"/>
        </a:p>
      </dgm:t>
    </dgm:pt>
    <dgm:pt modelId="{E2364D34-5D1A-4667-B7A9-7E6E613403E2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Презентують та захищають свій проект</a:t>
          </a:r>
        </a:p>
      </dgm:t>
    </dgm:pt>
    <dgm:pt modelId="{E2949CD2-2BF0-4569-9946-5B967F6AC35D}" type="parTrans" cxnId="{4C4F5754-45B8-4403-B7D6-24AFF2AD7030}">
      <dgm:prSet/>
      <dgm:spPr/>
      <dgm:t>
        <a:bodyPr/>
        <a:lstStyle/>
        <a:p>
          <a:endParaRPr lang="uk-UA"/>
        </a:p>
      </dgm:t>
    </dgm:pt>
    <dgm:pt modelId="{75B75487-49AD-4B26-861C-A63E4F434210}" type="sibTrans" cxnId="{4C4F5754-45B8-4403-B7D6-24AFF2AD7030}">
      <dgm:prSet/>
      <dgm:spPr/>
      <dgm:t>
        <a:bodyPr/>
        <a:lstStyle/>
        <a:p>
          <a:endParaRPr lang="uk-UA"/>
        </a:p>
      </dgm:t>
    </dgm:pt>
    <dgm:pt modelId="{EE143E2F-B8F2-492B-8F19-11C2C372B4E2}">
      <dgm:prSet phldrT="[Текст]"/>
      <dgm:spPr/>
      <dgm:t>
        <a:bodyPr/>
        <a:lstStyle/>
        <a:p>
          <a:r>
            <a:rPr lang="uk-UA" u="sng" dirty="0">
              <a:latin typeface="Times New Roman" panose="02020603050405020304" pitchFamily="18" charset="0"/>
              <a:cs typeface="Times New Roman" panose="02020603050405020304" pitchFamily="18" charset="0"/>
            </a:rPr>
            <a:t>ВЧИТЕЛІ</a:t>
          </a:r>
        </a:p>
      </dgm:t>
    </dgm:pt>
    <dgm:pt modelId="{CDB80923-3DFE-4A68-A6BA-CEEDF8600E09}" type="parTrans" cxnId="{AB953AF1-F0B1-4E06-8301-98EFBF8EA0A5}">
      <dgm:prSet/>
      <dgm:spPr/>
      <dgm:t>
        <a:bodyPr/>
        <a:lstStyle/>
        <a:p>
          <a:endParaRPr lang="uk-UA"/>
        </a:p>
      </dgm:t>
    </dgm:pt>
    <dgm:pt modelId="{39BB555B-3E11-4AEB-AB86-8F12AF7E59E9}" type="sibTrans" cxnId="{AB953AF1-F0B1-4E06-8301-98EFBF8EA0A5}">
      <dgm:prSet/>
      <dgm:spPr/>
      <dgm:t>
        <a:bodyPr/>
        <a:lstStyle/>
        <a:p>
          <a:endParaRPr lang="uk-UA"/>
        </a:p>
      </dgm:t>
    </dgm:pt>
    <dgm:pt modelId="{C9ADD9A2-8337-4251-8A4F-7C6ADED13277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Оцінюють проект</a:t>
          </a:r>
        </a:p>
      </dgm:t>
    </dgm:pt>
    <dgm:pt modelId="{4AA93523-34A1-4455-88BA-36CD431C5E7E}" type="parTrans" cxnId="{844C70B9-9303-46E9-8806-2718F99C27EC}">
      <dgm:prSet/>
      <dgm:spPr/>
      <dgm:t>
        <a:bodyPr/>
        <a:lstStyle/>
        <a:p>
          <a:endParaRPr lang="uk-UA"/>
        </a:p>
      </dgm:t>
    </dgm:pt>
    <dgm:pt modelId="{44113D97-FDE4-481C-84B0-483B497CD31F}" type="sibTrans" cxnId="{844C70B9-9303-46E9-8806-2718F99C27EC}">
      <dgm:prSet/>
      <dgm:spPr/>
      <dgm:t>
        <a:bodyPr/>
        <a:lstStyle/>
        <a:p>
          <a:endParaRPr lang="uk-UA"/>
        </a:p>
      </dgm:t>
    </dgm:pt>
    <dgm:pt modelId="{BB443CB3-D18A-4449-B17A-B6BFF1C92AA6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Ставлять запитання на захист проектів</a:t>
          </a:r>
        </a:p>
      </dgm:t>
    </dgm:pt>
    <dgm:pt modelId="{88815B49-8A60-4B2B-98C5-C2D06C45233E}" type="parTrans" cxnId="{F664EE49-790D-4FEE-A896-7E7A065C9C0A}">
      <dgm:prSet/>
      <dgm:spPr/>
      <dgm:t>
        <a:bodyPr/>
        <a:lstStyle/>
        <a:p>
          <a:endParaRPr lang="uk-UA"/>
        </a:p>
      </dgm:t>
    </dgm:pt>
    <dgm:pt modelId="{B8317ABF-49E6-4BDC-A65E-0DCED897B4E9}" type="sibTrans" cxnId="{F664EE49-790D-4FEE-A896-7E7A065C9C0A}">
      <dgm:prSet/>
      <dgm:spPr/>
      <dgm:t>
        <a:bodyPr/>
        <a:lstStyle/>
        <a:p>
          <a:endParaRPr lang="uk-UA"/>
        </a:p>
      </dgm:t>
    </dgm:pt>
    <dgm:pt modelId="{C619069A-6797-4256-9698-44044E6BC71C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Оцінка проекту</a:t>
          </a:r>
        </a:p>
      </dgm:t>
    </dgm:pt>
    <dgm:pt modelId="{3B58E9E7-1F42-4EDE-A3DA-DEAFAA00F2B0}" type="parTrans" cxnId="{C52ECD93-BB92-4D5A-8383-C51C18B071D6}">
      <dgm:prSet/>
      <dgm:spPr/>
      <dgm:t>
        <a:bodyPr/>
        <a:lstStyle/>
        <a:p>
          <a:endParaRPr lang="uk-UA"/>
        </a:p>
      </dgm:t>
    </dgm:pt>
    <dgm:pt modelId="{C94061B6-2793-48C6-B812-A1B3E38CD3E1}" type="sibTrans" cxnId="{C52ECD93-BB92-4D5A-8383-C51C18B071D6}">
      <dgm:prSet/>
      <dgm:spPr/>
      <dgm:t>
        <a:bodyPr/>
        <a:lstStyle/>
        <a:p>
          <a:endParaRPr lang="uk-UA"/>
        </a:p>
      </dgm:t>
    </dgm:pt>
    <dgm:pt modelId="{50BAA166-F4F9-4BF1-8690-5BC27177466A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 проекту</a:t>
          </a:r>
        </a:p>
      </dgm:t>
    </dgm:pt>
    <dgm:pt modelId="{A7DC3F2C-7FA6-4EF1-BE7A-4C1ECF1EDE68}" type="parTrans" cxnId="{E42ADD69-01B2-42A9-9742-D23150CCA9C6}">
      <dgm:prSet/>
      <dgm:spPr/>
      <dgm:t>
        <a:bodyPr/>
        <a:lstStyle/>
        <a:p>
          <a:endParaRPr lang="uk-UA"/>
        </a:p>
      </dgm:t>
    </dgm:pt>
    <dgm:pt modelId="{6A72BABC-B938-436B-B348-3D66CED936CB}" type="sibTrans" cxnId="{E42ADD69-01B2-42A9-9742-D23150CCA9C6}">
      <dgm:prSet/>
      <dgm:spPr/>
      <dgm:t>
        <a:bodyPr/>
        <a:lstStyle/>
        <a:p>
          <a:endParaRPr lang="uk-UA"/>
        </a:p>
      </dgm:t>
    </dgm:pt>
    <dgm:pt modelId="{70E96D99-7515-4D7B-9BC5-666FA1DA2A67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Подають критерії оцінки</a:t>
          </a:r>
        </a:p>
      </dgm:t>
    </dgm:pt>
    <dgm:pt modelId="{F242DB6E-E77D-4C80-8F84-5ED2F861FC82}" type="parTrans" cxnId="{A8A400E0-FB6B-473D-926A-1EDA36F5F319}">
      <dgm:prSet/>
      <dgm:spPr/>
      <dgm:t>
        <a:bodyPr/>
        <a:lstStyle/>
        <a:p>
          <a:endParaRPr lang="uk-UA"/>
        </a:p>
      </dgm:t>
    </dgm:pt>
    <dgm:pt modelId="{DE65201A-01C6-47AA-993E-377DB9D62B67}" type="sibTrans" cxnId="{A8A400E0-FB6B-473D-926A-1EDA36F5F319}">
      <dgm:prSet/>
      <dgm:spPr/>
      <dgm:t>
        <a:bodyPr/>
        <a:lstStyle/>
        <a:p>
          <a:endParaRPr lang="uk-UA"/>
        </a:p>
      </dgm:t>
    </dgm:pt>
    <dgm:pt modelId="{712C001C-DD45-4C4D-93AE-24B75C48E9A7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Оцінюють презентацію</a:t>
          </a:r>
        </a:p>
      </dgm:t>
    </dgm:pt>
    <dgm:pt modelId="{70E80262-2DEF-4418-AA95-1AA98A96A30E}" type="parTrans" cxnId="{2B8335BE-FAD6-486E-83BC-331937C3D635}">
      <dgm:prSet/>
      <dgm:spPr/>
      <dgm:t>
        <a:bodyPr/>
        <a:lstStyle/>
        <a:p>
          <a:endParaRPr lang="uk-UA"/>
        </a:p>
      </dgm:t>
    </dgm:pt>
    <dgm:pt modelId="{915AF6A3-21BB-4516-AEF5-3C3A27BB9F1B}" type="sibTrans" cxnId="{2B8335BE-FAD6-486E-83BC-331937C3D635}">
      <dgm:prSet/>
      <dgm:spPr/>
      <dgm:t>
        <a:bodyPr/>
        <a:lstStyle/>
        <a:p>
          <a:endParaRPr lang="uk-UA"/>
        </a:p>
      </dgm:t>
    </dgm:pt>
    <dgm:pt modelId="{97B50722-E679-4CED-A613-984C58C3EF5A}" type="pres">
      <dgm:prSet presAssocID="{A785DC10-A9C1-431F-AFE4-AB86676D19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15303-51C2-43FE-8F32-5B9C9A4CB11A}" type="pres">
      <dgm:prSet presAssocID="{AFA7F948-E590-4101-A458-D9BC0F09FCA2}" presName="composite" presStyleCnt="0"/>
      <dgm:spPr/>
    </dgm:pt>
    <dgm:pt modelId="{FAE05812-5DD1-4277-8A16-31BB0866F1F4}" type="pres">
      <dgm:prSet presAssocID="{AFA7F948-E590-4101-A458-D9BC0F09FCA2}" presName="imagSh" presStyleLbl="bgImgPlace1" presStyleIdx="0" presStyleCnt="3"/>
      <dgm:spPr/>
    </dgm:pt>
    <dgm:pt modelId="{09ADBB3B-9411-4BD8-80FE-F6AD47343E0A}" type="pres">
      <dgm:prSet presAssocID="{AFA7F948-E590-4101-A458-D9BC0F09FCA2}" presName="txNode" presStyleLbl="node1" presStyleIdx="0" presStyleCnt="3" custScaleY="176390" custLinFactNeighborY="-2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16FF5-48DC-4ED7-99EA-E37F60CFC73F}" type="pres">
      <dgm:prSet presAssocID="{661C8F3C-5353-4B62-926B-1F6CCF8755D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E132762-548A-4279-8444-DBE4B71887B2}" type="pres">
      <dgm:prSet presAssocID="{661C8F3C-5353-4B62-926B-1F6CCF8755D1}" presName="connTx" presStyleLbl="sibTrans2D1" presStyleIdx="0" presStyleCnt="2"/>
      <dgm:spPr/>
      <dgm:t>
        <a:bodyPr/>
        <a:lstStyle/>
        <a:p>
          <a:endParaRPr lang="ru-RU"/>
        </a:p>
      </dgm:t>
    </dgm:pt>
    <dgm:pt modelId="{ADB1E464-D86C-4470-815E-D8704740A75A}" type="pres">
      <dgm:prSet presAssocID="{79F0D794-20C4-4F1A-A370-6F7D02F65F5D}" presName="composite" presStyleCnt="0"/>
      <dgm:spPr/>
    </dgm:pt>
    <dgm:pt modelId="{11902CF9-3705-4E43-A74D-30A8DC7B2087}" type="pres">
      <dgm:prSet presAssocID="{79F0D794-20C4-4F1A-A370-6F7D02F65F5D}" presName="imagSh" presStyleLbl="bgImgPlace1" presStyleIdx="1" presStyleCnt="3"/>
      <dgm:spPr/>
    </dgm:pt>
    <dgm:pt modelId="{89CBFC22-D2AB-4810-A24C-65DC4178522C}" type="pres">
      <dgm:prSet presAssocID="{79F0D794-20C4-4F1A-A370-6F7D02F65F5D}" presName="txNode" presStyleLbl="node1" presStyleIdx="1" presStyleCnt="3" custScaleY="180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34AFF-48AF-4791-8B00-DB4C43189E42}" type="pres">
      <dgm:prSet presAssocID="{E81BFE1D-F115-425C-B65E-90013395AFD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96E0787-BE0D-4F6B-A537-53ABC04874AE}" type="pres">
      <dgm:prSet presAssocID="{E81BFE1D-F115-425C-B65E-90013395AFD7}" presName="connTx" presStyleLbl="sibTrans2D1" presStyleIdx="1" presStyleCnt="2"/>
      <dgm:spPr/>
      <dgm:t>
        <a:bodyPr/>
        <a:lstStyle/>
        <a:p>
          <a:endParaRPr lang="ru-RU"/>
        </a:p>
      </dgm:t>
    </dgm:pt>
    <dgm:pt modelId="{A66BBA70-8614-4665-B686-D0A1025D36A5}" type="pres">
      <dgm:prSet presAssocID="{EE143E2F-B8F2-492B-8F19-11C2C372B4E2}" presName="composite" presStyleCnt="0"/>
      <dgm:spPr/>
    </dgm:pt>
    <dgm:pt modelId="{88292FF0-66D7-4930-A7F1-0B756AD3DF2F}" type="pres">
      <dgm:prSet presAssocID="{EE143E2F-B8F2-492B-8F19-11C2C372B4E2}" presName="imagSh" presStyleLbl="bgImgPlace1" presStyleIdx="2" presStyleCnt="3"/>
      <dgm:spPr/>
    </dgm:pt>
    <dgm:pt modelId="{ED227B00-ADB4-42B7-AD23-56A5269F48AE}" type="pres">
      <dgm:prSet presAssocID="{EE143E2F-B8F2-492B-8F19-11C2C372B4E2}" presName="txNode" presStyleLbl="node1" presStyleIdx="2" presStyleCnt="3" custScaleY="172016" custLinFactNeighborY="3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379A6-A9B4-4D46-B230-CB5BB5E92985}" type="presOf" srcId="{AFA7F948-E590-4101-A458-D9BC0F09FCA2}" destId="{09ADBB3B-9411-4BD8-80FE-F6AD47343E0A}" srcOrd="0" destOrd="0" presId="urn:microsoft.com/office/officeart/2005/8/layout/hProcess10"/>
    <dgm:cxn modelId="{D256D806-B822-455D-A68C-4F3B145F809D}" type="presOf" srcId="{661C8F3C-5353-4B62-926B-1F6CCF8755D1}" destId="{3C016FF5-48DC-4ED7-99EA-E37F60CFC73F}" srcOrd="0" destOrd="0" presId="urn:microsoft.com/office/officeart/2005/8/layout/hProcess10"/>
    <dgm:cxn modelId="{0D3D6ACD-7DBA-4363-829E-48BD35291F02}" type="presOf" srcId="{A785DC10-A9C1-431F-AFE4-AB86676D1986}" destId="{97B50722-E679-4CED-A613-984C58C3EF5A}" srcOrd="0" destOrd="0" presId="urn:microsoft.com/office/officeart/2005/8/layout/hProcess10"/>
    <dgm:cxn modelId="{5296ED94-ECC2-4BA4-9366-4835C7257C4E}" type="presOf" srcId="{712C001C-DD45-4C4D-93AE-24B75C48E9A7}" destId="{ED227B00-ADB4-42B7-AD23-56A5269F48AE}" srcOrd="0" destOrd="2" presId="urn:microsoft.com/office/officeart/2005/8/layout/hProcess10"/>
    <dgm:cxn modelId="{4C4F5754-45B8-4403-B7D6-24AFF2AD7030}" srcId="{79F0D794-20C4-4F1A-A370-6F7D02F65F5D}" destId="{E2364D34-5D1A-4667-B7A9-7E6E613403E2}" srcOrd="2" destOrd="0" parTransId="{E2949CD2-2BF0-4569-9946-5B967F6AC35D}" sibTransId="{75B75487-49AD-4B26-861C-A63E4F434210}"/>
    <dgm:cxn modelId="{2B8335BE-FAD6-486E-83BC-331937C3D635}" srcId="{EE143E2F-B8F2-492B-8F19-11C2C372B4E2}" destId="{712C001C-DD45-4C4D-93AE-24B75C48E9A7}" srcOrd="1" destOrd="0" parTransId="{70E80262-2DEF-4418-AA95-1AA98A96A30E}" sibTransId="{915AF6A3-21BB-4516-AEF5-3C3A27BB9F1B}"/>
    <dgm:cxn modelId="{E7BCEFA1-A181-4AE5-A779-D1E24256EFDF}" srcId="{A785DC10-A9C1-431F-AFE4-AB86676D1986}" destId="{AFA7F948-E590-4101-A458-D9BC0F09FCA2}" srcOrd="0" destOrd="0" parTransId="{3A8C122C-522E-47A2-89D9-6358E3D7FBE7}" sibTransId="{661C8F3C-5353-4B62-926B-1F6CCF8755D1}"/>
    <dgm:cxn modelId="{F664EE49-790D-4FEE-A896-7E7A065C9C0A}" srcId="{EE143E2F-B8F2-492B-8F19-11C2C372B4E2}" destId="{BB443CB3-D18A-4449-B17A-B6BFF1C92AA6}" srcOrd="2" destOrd="0" parTransId="{88815B49-8A60-4B2B-98C5-C2D06C45233E}" sibTransId="{B8317ABF-49E6-4BDC-A65E-0DCED897B4E9}"/>
    <dgm:cxn modelId="{D167AC40-1169-44CD-823A-13CEC927E09E}" type="presOf" srcId="{C9A88D83-35C4-4E03-8560-67936FF8D235}" destId="{89CBFC22-D2AB-4810-A24C-65DC4178522C}" srcOrd="0" destOrd="1" presId="urn:microsoft.com/office/officeart/2005/8/layout/hProcess10"/>
    <dgm:cxn modelId="{A8A400E0-FB6B-473D-926A-1EDA36F5F319}" srcId="{79F0D794-20C4-4F1A-A370-6F7D02F65F5D}" destId="{70E96D99-7515-4D7B-9BC5-666FA1DA2A67}" srcOrd="1" destOrd="0" parTransId="{F242DB6E-E77D-4C80-8F84-5ED2F861FC82}" sibTransId="{DE65201A-01C6-47AA-993E-377DB9D62B67}"/>
    <dgm:cxn modelId="{53D69D03-E0F0-447A-9C5E-B544256645D1}" type="presOf" srcId="{EE143E2F-B8F2-492B-8F19-11C2C372B4E2}" destId="{ED227B00-ADB4-42B7-AD23-56A5269F48AE}" srcOrd="0" destOrd="0" presId="urn:microsoft.com/office/officeart/2005/8/layout/hProcess10"/>
    <dgm:cxn modelId="{42FF131E-D64E-46EA-B866-B91AE5B613B8}" type="presOf" srcId="{79F0D794-20C4-4F1A-A370-6F7D02F65F5D}" destId="{89CBFC22-D2AB-4810-A24C-65DC4178522C}" srcOrd="0" destOrd="0" presId="urn:microsoft.com/office/officeart/2005/8/layout/hProcess10"/>
    <dgm:cxn modelId="{A0470014-F1C3-4A7A-8779-6FE82B86CDD7}" srcId="{AFA7F948-E590-4101-A458-D9BC0F09FCA2}" destId="{FF49BCE4-9A75-40BD-A7CC-A755CB86F14A}" srcOrd="2" destOrd="0" parTransId="{5A0699EE-0DCE-4D2D-9010-889C572E31B6}" sibTransId="{53506785-3208-4C87-AC40-DDD2AC5E6C76}"/>
    <dgm:cxn modelId="{C5469006-F953-4BF3-A7BC-AB57707B58D9}" type="presOf" srcId="{BB443CB3-D18A-4449-B17A-B6BFF1C92AA6}" destId="{ED227B00-ADB4-42B7-AD23-56A5269F48AE}" srcOrd="0" destOrd="3" presId="urn:microsoft.com/office/officeart/2005/8/layout/hProcess10"/>
    <dgm:cxn modelId="{8A7B9BA2-24C0-4ADD-ACE1-7AAD4C99DDFB}" type="presOf" srcId="{C9ADD9A2-8337-4251-8A4F-7C6ADED13277}" destId="{ED227B00-ADB4-42B7-AD23-56A5269F48AE}" srcOrd="0" destOrd="1" presId="urn:microsoft.com/office/officeart/2005/8/layout/hProcess10"/>
    <dgm:cxn modelId="{F77A3FD1-DEDD-47C8-896D-F082F1F6758C}" type="presOf" srcId="{661C8F3C-5353-4B62-926B-1F6CCF8755D1}" destId="{0E132762-548A-4279-8444-DBE4B71887B2}" srcOrd="1" destOrd="0" presId="urn:microsoft.com/office/officeart/2005/8/layout/hProcess10"/>
    <dgm:cxn modelId="{AEBB9868-5365-4B30-811F-988A1C507D8C}" srcId="{A785DC10-A9C1-431F-AFE4-AB86676D1986}" destId="{79F0D794-20C4-4F1A-A370-6F7D02F65F5D}" srcOrd="1" destOrd="0" parTransId="{2EC2CFE7-E406-4018-BECC-A1ED20927AD1}" sibTransId="{E81BFE1D-F115-425C-B65E-90013395AFD7}"/>
    <dgm:cxn modelId="{2D3690EC-6751-4E29-89F1-9B37331FC0FD}" type="presOf" srcId="{E81BFE1D-F115-425C-B65E-90013395AFD7}" destId="{596E0787-BE0D-4F6B-A537-53ABC04874AE}" srcOrd="1" destOrd="0" presId="urn:microsoft.com/office/officeart/2005/8/layout/hProcess10"/>
    <dgm:cxn modelId="{0AA37B7D-E17B-4ECA-8B7F-2194AB6D4A78}" type="presOf" srcId="{C619069A-6797-4256-9698-44044E6BC71C}" destId="{09ADBB3B-9411-4BD8-80FE-F6AD47343E0A}" srcOrd="0" destOrd="2" presId="urn:microsoft.com/office/officeart/2005/8/layout/hProcess10"/>
    <dgm:cxn modelId="{C52ECD93-BB92-4D5A-8383-C51C18B071D6}" srcId="{AFA7F948-E590-4101-A458-D9BC0F09FCA2}" destId="{C619069A-6797-4256-9698-44044E6BC71C}" srcOrd="1" destOrd="0" parTransId="{3B58E9E7-1F42-4EDE-A3DA-DEAFAA00F2B0}" sibTransId="{C94061B6-2793-48C6-B812-A1B3E38CD3E1}"/>
    <dgm:cxn modelId="{B27401A8-50DC-42F8-A266-81BDDDAFE283}" type="presOf" srcId="{E2364D34-5D1A-4667-B7A9-7E6E613403E2}" destId="{89CBFC22-D2AB-4810-A24C-65DC4178522C}" srcOrd="0" destOrd="3" presId="urn:microsoft.com/office/officeart/2005/8/layout/hProcess10"/>
    <dgm:cxn modelId="{844C70B9-9303-46E9-8806-2718F99C27EC}" srcId="{EE143E2F-B8F2-492B-8F19-11C2C372B4E2}" destId="{C9ADD9A2-8337-4251-8A4F-7C6ADED13277}" srcOrd="0" destOrd="0" parTransId="{4AA93523-34A1-4455-88BA-36CD431C5E7E}" sibTransId="{44113D97-FDE4-481C-84B0-483B497CD31F}"/>
    <dgm:cxn modelId="{9BD4B6B5-CC1A-459D-93D9-00C0BA3BFBB2}" srcId="{AFA7F948-E590-4101-A458-D9BC0F09FCA2}" destId="{EB2EA5FF-2992-4ACF-8D8B-B9D5269054C7}" srcOrd="0" destOrd="0" parTransId="{C2343671-F69B-45ED-91AA-9C0D9CCB4BEE}" sibTransId="{148B1FCB-B763-4086-A30C-DD40CDAF320A}"/>
    <dgm:cxn modelId="{E42ADD69-01B2-42A9-9742-D23150CCA9C6}" srcId="{AFA7F948-E590-4101-A458-D9BC0F09FCA2}" destId="{50BAA166-F4F9-4BF1-8690-5BC27177466A}" srcOrd="3" destOrd="0" parTransId="{A7DC3F2C-7FA6-4EF1-BE7A-4C1ECF1EDE68}" sibTransId="{6A72BABC-B938-436B-B348-3D66CED936CB}"/>
    <dgm:cxn modelId="{0A846B0C-2AF8-4F44-91C5-4FCD31E87782}" srcId="{79F0D794-20C4-4F1A-A370-6F7D02F65F5D}" destId="{C9A88D83-35C4-4E03-8560-67936FF8D235}" srcOrd="0" destOrd="0" parTransId="{227BE594-E828-4D38-9294-4F7A9F6B0FC3}" sibTransId="{5946B451-D5AB-4DF6-AC2D-7683176775D4}"/>
    <dgm:cxn modelId="{5D40073E-382B-466B-B731-8AD998940990}" type="presOf" srcId="{FF49BCE4-9A75-40BD-A7CC-A755CB86F14A}" destId="{09ADBB3B-9411-4BD8-80FE-F6AD47343E0A}" srcOrd="0" destOrd="3" presId="urn:microsoft.com/office/officeart/2005/8/layout/hProcess10"/>
    <dgm:cxn modelId="{91C50218-B52B-411A-AE23-A4BA38EE5069}" type="presOf" srcId="{EB2EA5FF-2992-4ACF-8D8B-B9D5269054C7}" destId="{09ADBB3B-9411-4BD8-80FE-F6AD47343E0A}" srcOrd="0" destOrd="1" presId="urn:microsoft.com/office/officeart/2005/8/layout/hProcess10"/>
    <dgm:cxn modelId="{ED50500A-D23A-42A7-A703-16E17470E73A}" type="presOf" srcId="{70E96D99-7515-4D7B-9BC5-666FA1DA2A67}" destId="{89CBFC22-D2AB-4810-A24C-65DC4178522C}" srcOrd="0" destOrd="2" presId="urn:microsoft.com/office/officeart/2005/8/layout/hProcess10"/>
    <dgm:cxn modelId="{779BDCFD-8F9C-4E6D-A89A-D27C0B742C67}" type="presOf" srcId="{E81BFE1D-F115-425C-B65E-90013395AFD7}" destId="{86834AFF-48AF-4791-8B00-DB4C43189E42}" srcOrd="0" destOrd="0" presId="urn:microsoft.com/office/officeart/2005/8/layout/hProcess10"/>
    <dgm:cxn modelId="{AB953AF1-F0B1-4E06-8301-98EFBF8EA0A5}" srcId="{A785DC10-A9C1-431F-AFE4-AB86676D1986}" destId="{EE143E2F-B8F2-492B-8F19-11C2C372B4E2}" srcOrd="2" destOrd="0" parTransId="{CDB80923-3DFE-4A68-A6BA-CEEDF8600E09}" sibTransId="{39BB555B-3E11-4AEB-AB86-8F12AF7E59E9}"/>
    <dgm:cxn modelId="{5C6A3242-0852-406F-836B-4C0E84FCC09C}" type="presOf" srcId="{50BAA166-F4F9-4BF1-8690-5BC27177466A}" destId="{09ADBB3B-9411-4BD8-80FE-F6AD47343E0A}" srcOrd="0" destOrd="4" presId="urn:microsoft.com/office/officeart/2005/8/layout/hProcess10"/>
    <dgm:cxn modelId="{770AAA04-FDD8-489E-A877-62727279DDEA}" type="presParOf" srcId="{97B50722-E679-4CED-A613-984C58C3EF5A}" destId="{5E715303-51C2-43FE-8F32-5B9C9A4CB11A}" srcOrd="0" destOrd="0" presId="urn:microsoft.com/office/officeart/2005/8/layout/hProcess10"/>
    <dgm:cxn modelId="{47ECE082-1F4C-4D80-9169-A35E4448AE0F}" type="presParOf" srcId="{5E715303-51C2-43FE-8F32-5B9C9A4CB11A}" destId="{FAE05812-5DD1-4277-8A16-31BB0866F1F4}" srcOrd="0" destOrd="0" presId="urn:microsoft.com/office/officeart/2005/8/layout/hProcess10"/>
    <dgm:cxn modelId="{38E895EF-133E-4D9A-83EE-F00B1BD247B8}" type="presParOf" srcId="{5E715303-51C2-43FE-8F32-5B9C9A4CB11A}" destId="{09ADBB3B-9411-4BD8-80FE-F6AD47343E0A}" srcOrd="1" destOrd="0" presId="urn:microsoft.com/office/officeart/2005/8/layout/hProcess10"/>
    <dgm:cxn modelId="{BA9072F0-37DA-4BCE-B6F1-978430492080}" type="presParOf" srcId="{97B50722-E679-4CED-A613-984C58C3EF5A}" destId="{3C016FF5-48DC-4ED7-99EA-E37F60CFC73F}" srcOrd="1" destOrd="0" presId="urn:microsoft.com/office/officeart/2005/8/layout/hProcess10"/>
    <dgm:cxn modelId="{E7582186-FC68-4B30-9129-CA5D04FE4C1F}" type="presParOf" srcId="{3C016FF5-48DC-4ED7-99EA-E37F60CFC73F}" destId="{0E132762-548A-4279-8444-DBE4B71887B2}" srcOrd="0" destOrd="0" presId="urn:microsoft.com/office/officeart/2005/8/layout/hProcess10"/>
    <dgm:cxn modelId="{E12494DB-46A0-47C7-AA19-E298481A14E2}" type="presParOf" srcId="{97B50722-E679-4CED-A613-984C58C3EF5A}" destId="{ADB1E464-D86C-4470-815E-D8704740A75A}" srcOrd="2" destOrd="0" presId="urn:microsoft.com/office/officeart/2005/8/layout/hProcess10"/>
    <dgm:cxn modelId="{3F6E594E-44F2-403F-BDC4-691FBCDED89C}" type="presParOf" srcId="{ADB1E464-D86C-4470-815E-D8704740A75A}" destId="{11902CF9-3705-4E43-A74D-30A8DC7B2087}" srcOrd="0" destOrd="0" presId="urn:microsoft.com/office/officeart/2005/8/layout/hProcess10"/>
    <dgm:cxn modelId="{5151F7D4-0A52-4A95-8AD5-B32B596DC7B4}" type="presParOf" srcId="{ADB1E464-D86C-4470-815E-D8704740A75A}" destId="{89CBFC22-D2AB-4810-A24C-65DC4178522C}" srcOrd="1" destOrd="0" presId="urn:microsoft.com/office/officeart/2005/8/layout/hProcess10"/>
    <dgm:cxn modelId="{535770DA-A71D-4665-B599-4C54C34F725A}" type="presParOf" srcId="{97B50722-E679-4CED-A613-984C58C3EF5A}" destId="{86834AFF-48AF-4791-8B00-DB4C43189E42}" srcOrd="3" destOrd="0" presId="urn:microsoft.com/office/officeart/2005/8/layout/hProcess10"/>
    <dgm:cxn modelId="{77403171-655B-4C32-8BC5-389CC181B483}" type="presParOf" srcId="{86834AFF-48AF-4791-8B00-DB4C43189E42}" destId="{596E0787-BE0D-4F6B-A537-53ABC04874AE}" srcOrd="0" destOrd="0" presId="urn:microsoft.com/office/officeart/2005/8/layout/hProcess10"/>
    <dgm:cxn modelId="{FA2C9E6B-F03F-44BE-899B-CAB9F28956E6}" type="presParOf" srcId="{97B50722-E679-4CED-A613-984C58C3EF5A}" destId="{A66BBA70-8614-4665-B686-D0A1025D36A5}" srcOrd="4" destOrd="0" presId="urn:microsoft.com/office/officeart/2005/8/layout/hProcess10"/>
    <dgm:cxn modelId="{FAFF6D36-81B9-428B-BAB0-50482A2D914D}" type="presParOf" srcId="{A66BBA70-8614-4665-B686-D0A1025D36A5}" destId="{88292FF0-66D7-4930-A7F1-0B756AD3DF2F}" srcOrd="0" destOrd="0" presId="urn:microsoft.com/office/officeart/2005/8/layout/hProcess10"/>
    <dgm:cxn modelId="{AEFC1716-2B03-4324-A4CD-89172B486012}" type="presParOf" srcId="{A66BBA70-8614-4665-B686-D0A1025D36A5}" destId="{ED227B00-ADB4-42B7-AD23-56A5269F48A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A862E5-C537-4729-8596-9FFFF4A3D33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7247441-C002-4627-9CE6-7088CED86341}">
      <dgm:prSet phldrT="[Текст]"/>
      <dgm:spPr/>
      <dgm:t>
        <a:bodyPr/>
        <a:lstStyle/>
        <a:p>
          <a:r>
            <a:rPr lang="uk-UA" i="1"/>
            <a:t>ФОРМА  ЗАХИСТУ</a:t>
          </a:r>
        </a:p>
      </dgm:t>
    </dgm:pt>
    <dgm:pt modelId="{1613A613-793F-4358-AC6A-AF603903D3C8}" type="parTrans" cxnId="{DABA944F-1399-4862-8F0F-7427D5A50135}">
      <dgm:prSet/>
      <dgm:spPr/>
      <dgm:t>
        <a:bodyPr/>
        <a:lstStyle/>
        <a:p>
          <a:endParaRPr lang="uk-UA"/>
        </a:p>
      </dgm:t>
    </dgm:pt>
    <dgm:pt modelId="{5B1D7BF4-D2B9-4617-86AD-228A344E07B2}" type="sibTrans" cxnId="{DABA944F-1399-4862-8F0F-7427D5A50135}">
      <dgm:prSet/>
      <dgm:spPr/>
      <dgm:t>
        <a:bodyPr/>
        <a:lstStyle/>
        <a:p>
          <a:endParaRPr lang="uk-UA"/>
        </a:p>
      </dgm:t>
    </dgm:pt>
    <dgm:pt modelId="{0461FD5B-34DF-41D7-B0C3-97F705CD7CE5}">
      <dgm:prSet phldrT="[Текст]"/>
      <dgm:spPr/>
      <dgm:t>
        <a:bodyPr/>
        <a:lstStyle/>
        <a:p>
          <a:r>
            <a:rPr lang="uk-UA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Ділова гра</a:t>
          </a:r>
        </a:p>
      </dgm:t>
    </dgm:pt>
    <dgm:pt modelId="{B9EB32B2-4423-4946-9B41-1C1D8DBC04F7}" type="parTrans" cxnId="{788BF0BB-E69E-42BC-A43E-81301FAF2837}">
      <dgm:prSet/>
      <dgm:spPr/>
      <dgm:t>
        <a:bodyPr/>
        <a:lstStyle/>
        <a:p>
          <a:endParaRPr lang="uk-UA"/>
        </a:p>
      </dgm:t>
    </dgm:pt>
    <dgm:pt modelId="{12047C96-5F5B-4437-9720-E3470CDF1EE8}" type="sibTrans" cxnId="{788BF0BB-E69E-42BC-A43E-81301FAF2837}">
      <dgm:prSet/>
      <dgm:spPr/>
      <dgm:t>
        <a:bodyPr/>
        <a:lstStyle/>
        <a:p>
          <a:endParaRPr lang="uk-UA"/>
        </a:p>
      </dgm:t>
    </dgm:pt>
    <dgm:pt modelId="{F9B8894C-73F0-4877-BB17-CE9C42C85826}">
      <dgm:prSet phldrT="[Текст]"/>
      <dgm:spPr/>
      <dgm:t>
        <a:bodyPr/>
        <a:lstStyle/>
        <a:p>
          <a:r>
            <a:rPr lang="uk-UA" i="1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КРИТЕРІЇ  ОЦІНКИ ПРЕЗЕНТАЦІЇ</a:t>
          </a:r>
        </a:p>
      </dgm:t>
    </dgm:pt>
    <dgm:pt modelId="{0AE264B1-0B12-442F-9B42-65B39D764B55}" type="parTrans" cxnId="{5C4132C7-1832-4581-B350-6ECD4260E38D}">
      <dgm:prSet/>
      <dgm:spPr/>
      <dgm:t>
        <a:bodyPr/>
        <a:lstStyle/>
        <a:p>
          <a:endParaRPr lang="uk-UA"/>
        </a:p>
      </dgm:t>
    </dgm:pt>
    <dgm:pt modelId="{DBFE6919-1DDC-4402-92DD-24E5D225308D}" type="sibTrans" cxnId="{5C4132C7-1832-4581-B350-6ECD4260E38D}">
      <dgm:prSet/>
      <dgm:spPr/>
      <dgm:t>
        <a:bodyPr/>
        <a:lstStyle/>
        <a:p>
          <a:endParaRPr lang="uk-UA"/>
        </a:p>
      </dgm:t>
    </dgm:pt>
    <dgm:pt modelId="{094CD0CF-8F92-49DB-B373-32EBC3B8DAE6}">
      <dgm:prSet phldrT="[Текст]"/>
      <dgm:spPr/>
      <dgm:t>
        <a:bodyPr/>
        <a:lstStyle/>
        <a:p>
          <a:r>
            <a:rPr lang="uk-UA" b="0" i="1">
              <a:latin typeface="Times New Roman" panose="02020603050405020304" pitchFamily="18" charset="0"/>
              <a:cs typeface="Times New Roman" panose="02020603050405020304" pitchFamily="18" charset="0"/>
            </a:rPr>
            <a:t>ВИМОГИ  ДО ВИСТУПУ </a:t>
          </a:r>
        </a:p>
      </dgm:t>
    </dgm:pt>
    <dgm:pt modelId="{23A5ADA3-5CA3-4AE8-8FCF-D2D1C83D8602}" type="parTrans" cxnId="{93674B47-205A-48CB-9DF1-64A538A951C0}">
      <dgm:prSet/>
      <dgm:spPr/>
      <dgm:t>
        <a:bodyPr/>
        <a:lstStyle/>
        <a:p>
          <a:endParaRPr lang="uk-UA"/>
        </a:p>
      </dgm:t>
    </dgm:pt>
    <dgm:pt modelId="{D7078B62-ABDC-4E1E-A0AF-174C1D6765CD}" type="sibTrans" cxnId="{93674B47-205A-48CB-9DF1-64A538A951C0}">
      <dgm:prSet/>
      <dgm:spPr/>
      <dgm:t>
        <a:bodyPr/>
        <a:lstStyle/>
        <a:p>
          <a:endParaRPr lang="uk-UA"/>
        </a:p>
      </dgm:t>
    </dgm:pt>
    <dgm:pt modelId="{723004BD-41A2-46C9-BE3F-19C964F0EB7E}">
      <dgm:prSet phldrT="[Текст]"/>
      <dgm:spPr/>
      <dgm:t>
        <a:bodyPr/>
        <a:lstStyle/>
        <a:p>
          <a:r>
            <a:rPr lang="uk-UA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Відеофільм</a:t>
          </a:r>
        </a:p>
      </dgm:t>
    </dgm:pt>
    <dgm:pt modelId="{443257BC-106F-48CF-B528-5123985EAAF6}" type="parTrans" cxnId="{CD9F1003-AFBB-47AB-B58E-CFAB55642D59}">
      <dgm:prSet/>
      <dgm:spPr/>
      <dgm:t>
        <a:bodyPr/>
        <a:lstStyle/>
        <a:p>
          <a:endParaRPr lang="uk-UA"/>
        </a:p>
      </dgm:t>
    </dgm:pt>
    <dgm:pt modelId="{34FEA5D8-445E-4BCF-B021-018C23206839}" type="sibTrans" cxnId="{CD9F1003-AFBB-47AB-B58E-CFAB55642D59}">
      <dgm:prSet/>
      <dgm:spPr/>
      <dgm:t>
        <a:bodyPr/>
        <a:lstStyle/>
        <a:p>
          <a:endParaRPr lang="uk-UA"/>
        </a:p>
      </dgm:t>
    </dgm:pt>
    <dgm:pt modelId="{9E0225D9-DB29-4D89-9411-D4EC6D54F975}">
      <dgm:prSet phldrT="[Текст]"/>
      <dgm:spPr/>
      <dgm:t>
        <a:bodyPr/>
        <a:lstStyle/>
        <a:p>
          <a:r>
            <a:rPr lang="uk-UA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Діалог </a:t>
          </a:r>
          <a:r>
            <a:rPr lang="uk-UA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літперсонажів</a:t>
          </a:r>
          <a:endParaRPr lang="uk-UA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60DCF-13D5-448D-8075-A49BA859F92A}" type="parTrans" cxnId="{AEB2C53E-FDB0-4C89-A952-E83741FA32BF}">
      <dgm:prSet/>
      <dgm:spPr/>
      <dgm:t>
        <a:bodyPr/>
        <a:lstStyle/>
        <a:p>
          <a:endParaRPr lang="uk-UA"/>
        </a:p>
      </dgm:t>
    </dgm:pt>
    <dgm:pt modelId="{79079842-1925-4672-9D32-E7B20723B9B4}" type="sibTrans" cxnId="{AEB2C53E-FDB0-4C89-A952-E83741FA32BF}">
      <dgm:prSet/>
      <dgm:spPr/>
      <dgm:t>
        <a:bodyPr/>
        <a:lstStyle/>
        <a:p>
          <a:endParaRPr lang="uk-UA"/>
        </a:p>
      </dgm:t>
    </dgm:pt>
    <dgm:pt modelId="{3D28D43D-96BE-4841-B10F-3B62DA675DAB}">
      <dgm:prSet phldrT="[Текст]"/>
      <dgm:spPr/>
      <dgm:t>
        <a:bodyPr/>
        <a:lstStyle/>
        <a:p>
          <a:r>
            <a:rPr lang="uk-UA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Захист на Вченій раді</a:t>
          </a:r>
        </a:p>
      </dgm:t>
    </dgm:pt>
    <dgm:pt modelId="{DC151B0F-143B-459F-B339-1A48469591B3}" type="parTrans" cxnId="{F65AE4C8-6BC4-48F6-856E-009D02CCA5F2}">
      <dgm:prSet/>
      <dgm:spPr/>
      <dgm:t>
        <a:bodyPr/>
        <a:lstStyle/>
        <a:p>
          <a:endParaRPr lang="uk-UA"/>
        </a:p>
      </dgm:t>
    </dgm:pt>
    <dgm:pt modelId="{5807FBC5-8F43-49F1-93BA-962753D6C796}" type="sibTrans" cxnId="{F65AE4C8-6BC4-48F6-856E-009D02CCA5F2}">
      <dgm:prSet/>
      <dgm:spPr/>
      <dgm:t>
        <a:bodyPr/>
        <a:lstStyle/>
        <a:p>
          <a:endParaRPr lang="uk-UA"/>
        </a:p>
      </dgm:t>
    </dgm:pt>
    <dgm:pt modelId="{F4D88900-26F9-4E7E-A234-B1ADE1662DE1}">
      <dgm:prSet phldrT="[Текст]"/>
      <dgm:spPr/>
      <dgm:t>
        <a:bodyPr/>
        <a:lstStyle/>
        <a:p>
          <a:r>
            <a:rPr lang="uk-UA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 з залом/ конференцією</a:t>
          </a:r>
        </a:p>
      </dgm:t>
    </dgm:pt>
    <dgm:pt modelId="{501B04CE-4077-4E23-8B66-D6CC8016D251}" type="parTrans" cxnId="{0BA68A50-E320-497B-B6A1-B089D70DD8D8}">
      <dgm:prSet/>
      <dgm:spPr/>
      <dgm:t>
        <a:bodyPr/>
        <a:lstStyle/>
        <a:p>
          <a:endParaRPr lang="uk-UA"/>
        </a:p>
      </dgm:t>
    </dgm:pt>
    <dgm:pt modelId="{C1E2518D-336E-42B3-AE46-4889B9BF6EAD}" type="sibTrans" cxnId="{0BA68A50-E320-497B-B6A1-B089D70DD8D8}">
      <dgm:prSet/>
      <dgm:spPr/>
      <dgm:t>
        <a:bodyPr/>
        <a:lstStyle/>
        <a:p>
          <a:endParaRPr lang="uk-UA"/>
        </a:p>
      </dgm:t>
    </dgm:pt>
    <dgm:pt modelId="{4324C91A-1490-4B10-B93F-079B6DAAEB0A}">
      <dgm:prSet phldrT="[Текст]"/>
      <dgm:spPr/>
      <dgm:t>
        <a:bodyPr/>
        <a:lstStyle/>
        <a:p>
          <a:r>
            <a:rPr lang="uk-UA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Ілюстративне зіставлення фактів</a:t>
          </a:r>
        </a:p>
      </dgm:t>
    </dgm:pt>
    <dgm:pt modelId="{E4CD78EB-BAFD-4F1D-9483-806D1C674B57}" type="parTrans" cxnId="{56B06A15-E516-4D48-AE5A-A11F97CF137F}">
      <dgm:prSet/>
      <dgm:spPr/>
      <dgm:t>
        <a:bodyPr/>
        <a:lstStyle/>
        <a:p>
          <a:endParaRPr lang="uk-UA"/>
        </a:p>
      </dgm:t>
    </dgm:pt>
    <dgm:pt modelId="{79EA9D7D-06F4-4D88-90F4-BEB8E73C7211}" type="sibTrans" cxnId="{56B06A15-E516-4D48-AE5A-A11F97CF137F}">
      <dgm:prSet/>
      <dgm:spPr/>
      <dgm:t>
        <a:bodyPr/>
        <a:lstStyle/>
        <a:p>
          <a:endParaRPr lang="uk-UA"/>
        </a:p>
      </dgm:t>
    </dgm:pt>
    <dgm:pt modelId="{6DF03073-723A-4D9D-B5A0-332AB46813B0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Артистизм і виразність виступу</a:t>
          </a:r>
        </a:p>
      </dgm:t>
    </dgm:pt>
    <dgm:pt modelId="{D2C76C12-098B-41F1-8922-3CAC88DC876D}" type="sibTrans" cxnId="{2D956B20-3E26-4C28-B373-F814FA5FACB2}">
      <dgm:prSet/>
      <dgm:spPr/>
      <dgm:t>
        <a:bodyPr/>
        <a:lstStyle/>
        <a:p>
          <a:endParaRPr lang="uk-UA"/>
        </a:p>
      </dgm:t>
    </dgm:pt>
    <dgm:pt modelId="{A9DAEC01-813A-40F4-88C5-394075DAC864}" type="parTrans" cxnId="{2D956B20-3E26-4C28-B373-F814FA5FACB2}">
      <dgm:prSet/>
      <dgm:spPr/>
      <dgm:t>
        <a:bodyPr/>
        <a:lstStyle/>
        <a:p>
          <a:endParaRPr lang="uk-UA"/>
        </a:p>
      </dgm:t>
    </dgm:pt>
    <dgm:pt modelId="{F89772C7-0CE2-4111-8F91-0AE0D0D96BBC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Розкриття змісту проекту</a:t>
          </a:r>
        </a:p>
      </dgm:t>
    </dgm:pt>
    <dgm:pt modelId="{6F2C391A-371F-45D3-B97B-A362243A2FA1}" type="sibTrans" cxnId="{80568031-6705-445B-A791-4E671649239C}">
      <dgm:prSet/>
      <dgm:spPr/>
      <dgm:t>
        <a:bodyPr/>
        <a:lstStyle/>
        <a:p>
          <a:endParaRPr lang="uk-UA"/>
        </a:p>
      </dgm:t>
    </dgm:pt>
    <dgm:pt modelId="{5263471E-C494-4CF0-AEEF-E6D96AF2C308}" type="parTrans" cxnId="{80568031-6705-445B-A791-4E671649239C}">
      <dgm:prSet/>
      <dgm:spPr/>
      <dgm:t>
        <a:bodyPr/>
        <a:lstStyle/>
        <a:p>
          <a:endParaRPr lang="uk-UA"/>
        </a:p>
      </dgm:t>
    </dgm:pt>
    <dgm:pt modelId="{F086BE1A-7A8E-410A-9377-193FB2D3FA70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засобів наочності, ТЗН</a:t>
          </a:r>
        </a:p>
      </dgm:t>
    </dgm:pt>
    <dgm:pt modelId="{D8950DB1-1896-466B-A670-2A59FA800F4E}" type="sibTrans" cxnId="{6968C311-2E41-4F56-9396-36345DD3F1A6}">
      <dgm:prSet/>
      <dgm:spPr/>
      <dgm:t>
        <a:bodyPr/>
        <a:lstStyle/>
        <a:p>
          <a:endParaRPr lang="uk-UA"/>
        </a:p>
      </dgm:t>
    </dgm:pt>
    <dgm:pt modelId="{E4C6C1CA-AB66-4682-BDA3-DBC4224D89C1}" type="parTrans" cxnId="{6968C311-2E41-4F56-9396-36345DD3F1A6}">
      <dgm:prSet/>
      <dgm:spPr/>
      <dgm:t>
        <a:bodyPr/>
        <a:lstStyle/>
        <a:p>
          <a:endParaRPr lang="uk-UA"/>
        </a:p>
      </dgm:t>
    </dgm:pt>
    <dgm:pt modelId="{44D9EB2E-C498-490E-82E6-8E59B6ADF7D3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Оригінальність представлення результатів</a:t>
          </a:r>
        </a:p>
      </dgm:t>
    </dgm:pt>
    <dgm:pt modelId="{2AFD70BD-7900-4607-A418-9D995F87154C}" type="sibTrans" cxnId="{A15A4B31-D82D-42CD-93DF-682AD382453A}">
      <dgm:prSet/>
      <dgm:spPr/>
      <dgm:t>
        <a:bodyPr/>
        <a:lstStyle/>
        <a:p>
          <a:endParaRPr lang="uk-UA"/>
        </a:p>
      </dgm:t>
    </dgm:pt>
    <dgm:pt modelId="{57B431B8-01F2-4EA7-8BE8-47A26CF9595D}" type="parTrans" cxnId="{A15A4B31-D82D-42CD-93DF-682AD382453A}">
      <dgm:prSet/>
      <dgm:spPr/>
      <dgm:t>
        <a:bodyPr/>
        <a:lstStyle/>
        <a:p>
          <a:endParaRPr lang="uk-UA"/>
        </a:p>
      </dgm:t>
    </dgm:pt>
    <dgm:pt modelId="{E28C4DE1-64BC-4565-AE5B-54338F025515}">
      <dgm:prSet phldrT="[Текст]"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14D44-AB35-49A8-8C3D-693B1965FBB2}" type="parTrans" cxnId="{F9574065-321A-47BA-9D79-CCBEF0A7EA47}">
      <dgm:prSet/>
      <dgm:spPr/>
      <dgm:t>
        <a:bodyPr/>
        <a:lstStyle/>
        <a:p>
          <a:endParaRPr lang="uk-UA"/>
        </a:p>
      </dgm:t>
    </dgm:pt>
    <dgm:pt modelId="{7D494D69-CDB3-4607-BC60-C6B5E85AD512}" type="sibTrans" cxnId="{F9574065-321A-47BA-9D79-CCBEF0A7EA47}">
      <dgm:prSet/>
      <dgm:spPr/>
      <dgm:t>
        <a:bodyPr/>
        <a:lstStyle/>
        <a:p>
          <a:endParaRPr lang="uk-UA"/>
        </a:p>
      </dgm:t>
    </dgm:pt>
    <dgm:pt modelId="{67FE4A7B-C438-467A-8757-5FD39B957CF9}">
      <dgm:prSet phldrT="[Текст]"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EDE7C-241F-4253-8180-D0F1AB887FEA}" type="parTrans" cxnId="{4F385018-DBAA-423F-992A-9FDB960F4A20}">
      <dgm:prSet/>
      <dgm:spPr/>
      <dgm:t>
        <a:bodyPr/>
        <a:lstStyle/>
        <a:p>
          <a:endParaRPr lang="uk-UA"/>
        </a:p>
      </dgm:t>
    </dgm:pt>
    <dgm:pt modelId="{7DEC37A6-B0E3-41D1-915F-5B78144E9B0C}" type="sibTrans" cxnId="{4F385018-DBAA-423F-992A-9FDB960F4A20}">
      <dgm:prSet/>
      <dgm:spPr/>
      <dgm:t>
        <a:bodyPr/>
        <a:lstStyle/>
        <a:p>
          <a:endParaRPr lang="uk-UA"/>
        </a:p>
      </dgm:t>
    </dgm:pt>
    <dgm:pt modelId="{8C7C5C5C-BE9C-417D-8235-066D64303819}">
      <dgm:prSet phldrT="[Текст]"/>
      <dgm:spPr/>
      <dgm:t>
        <a:bodyPr/>
        <a:lstStyle/>
        <a:p>
          <a:r>
            <a:rPr lang="uk-UA" dirty="0"/>
            <a:t> </a:t>
          </a:r>
          <a:r>
            <a:rPr lang="uk-UA" dirty="0">
              <a:solidFill>
                <a:srgbClr val="FF0066"/>
              </a:solidFill>
            </a:rPr>
            <a:t>Говорити чітко, повільно</a:t>
          </a:r>
        </a:p>
      </dgm:t>
    </dgm:pt>
    <dgm:pt modelId="{29B69C6C-53F0-4ACD-9AFE-F778D77DA86E}" type="sibTrans" cxnId="{1136EF1B-AEE7-4931-A16B-D4C2F4BAE1A6}">
      <dgm:prSet/>
      <dgm:spPr/>
      <dgm:t>
        <a:bodyPr/>
        <a:lstStyle/>
        <a:p>
          <a:endParaRPr lang="uk-UA"/>
        </a:p>
      </dgm:t>
    </dgm:pt>
    <dgm:pt modelId="{B5D58E5E-B19D-4C21-A47E-2051A29022B8}" type="parTrans" cxnId="{1136EF1B-AEE7-4931-A16B-D4C2F4BAE1A6}">
      <dgm:prSet/>
      <dgm:spPr/>
      <dgm:t>
        <a:bodyPr/>
        <a:lstStyle/>
        <a:p>
          <a:endParaRPr lang="uk-UA"/>
        </a:p>
      </dgm:t>
    </dgm:pt>
    <dgm:pt modelId="{ADA366DB-2F28-49E7-B1B6-162BB897A463}">
      <dgm:prSet phldrT="[Текст]"/>
      <dgm:spPr/>
      <dgm:t>
        <a:bodyPr/>
        <a:lstStyle/>
        <a:p>
          <a:r>
            <a:rPr lang="uk-UA" dirty="0">
              <a:solidFill>
                <a:srgbClr val="FF0066"/>
              </a:solidFill>
            </a:rPr>
            <a:t>Постава рівна, спокійна/ готова для спілкування</a:t>
          </a:r>
        </a:p>
      </dgm:t>
    </dgm:pt>
    <dgm:pt modelId="{1AA501FC-CB3E-414E-A095-C6C833793466}" type="parTrans" cxnId="{46B7B0FA-28BD-4198-906F-8D216E2265E7}">
      <dgm:prSet/>
      <dgm:spPr/>
      <dgm:t>
        <a:bodyPr/>
        <a:lstStyle/>
        <a:p>
          <a:endParaRPr lang="uk-UA"/>
        </a:p>
      </dgm:t>
    </dgm:pt>
    <dgm:pt modelId="{BB0C42CE-B53C-4E3E-9D56-D2E0A0337468}" type="sibTrans" cxnId="{46B7B0FA-28BD-4198-906F-8D216E2265E7}">
      <dgm:prSet/>
      <dgm:spPr/>
      <dgm:t>
        <a:bodyPr/>
        <a:lstStyle/>
        <a:p>
          <a:endParaRPr lang="uk-UA"/>
        </a:p>
      </dgm:t>
    </dgm:pt>
    <dgm:pt modelId="{B108294F-33E5-43D3-8602-630311ACC411}">
      <dgm:prSet phldrT="[Текст]"/>
      <dgm:spPr/>
      <dgm:t>
        <a:bodyPr/>
        <a:lstStyle/>
        <a:p>
          <a:r>
            <a:rPr lang="uk-UA" dirty="0">
              <a:solidFill>
                <a:srgbClr val="FF0066"/>
              </a:solidFill>
            </a:rPr>
            <a:t>Володійте аудиторією</a:t>
          </a:r>
        </a:p>
      </dgm:t>
    </dgm:pt>
    <dgm:pt modelId="{ECDCD76B-3F3C-469A-B798-E7CDB7120000}" type="parTrans" cxnId="{CA71774F-9CAD-438D-BB3A-4DFEBC9B5474}">
      <dgm:prSet/>
      <dgm:spPr/>
      <dgm:t>
        <a:bodyPr/>
        <a:lstStyle/>
        <a:p>
          <a:endParaRPr lang="uk-UA"/>
        </a:p>
      </dgm:t>
    </dgm:pt>
    <dgm:pt modelId="{7D1B318A-0B95-44E3-9222-A2A5035A0D9E}" type="sibTrans" cxnId="{CA71774F-9CAD-438D-BB3A-4DFEBC9B5474}">
      <dgm:prSet/>
      <dgm:spPr/>
      <dgm:t>
        <a:bodyPr/>
        <a:lstStyle/>
        <a:p>
          <a:endParaRPr lang="uk-UA"/>
        </a:p>
      </dgm:t>
    </dgm:pt>
    <dgm:pt modelId="{E90CF4FC-7F22-42A5-8DFB-941F4BBFFCC7}">
      <dgm:prSet phldrT="[Текст]"/>
      <dgm:spPr/>
      <dgm:t>
        <a:bodyPr/>
        <a:lstStyle/>
        <a:p>
          <a:r>
            <a:rPr lang="uk-UA" dirty="0">
              <a:solidFill>
                <a:srgbClr val="FF0066"/>
              </a:solidFill>
            </a:rPr>
            <a:t>Використовуйте наочність, ТЗН</a:t>
          </a:r>
        </a:p>
      </dgm:t>
    </dgm:pt>
    <dgm:pt modelId="{9AD6331E-5EC9-4B0D-9B3C-42E495610A4A}" type="parTrans" cxnId="{EE11C918-718D-4934-BF84-9ED05D151EE8}">
      <dgm:prSet/>
      <dgm:spPr/>
      <dgm:t>
        <a:bodyPr/>
        <a:lstStyle/>
        <a:p>
          <a:endParaRPr lang="uk-UA"/>
        </a:p>
      </dgm:t>
    </dgm:pt>
    <dgm:pt modelId="{4B0B8EF3-93DE-4148-8F33-B35E10790BC0}" type="sibTrans" cxnId="{EE11C918-718D-4934-BF84-9ED05D151EE8}">
      <dgm:prSet/>
      <dgm:spPr/>
      <dgm:t>
        <a:bodyPr/>
        <a:lstStyle/>
        <a:p>
          <a:endParaRPr lang="uk-UA"/>
        </a:p>
      </dgm:t>
    </dgm:pt>
    <dgm:pt modelId="{5634D50C-7DAB-4464-92F7-C71A35C80E08}">
      <dgm:prSet phldrT="[Текст]"/>
      <dgm:spPr/>
      <dgm:t>
        <a:bodyPr/>
        <a:lstStyle/>
        <a:p>
          <a:r>
            <a:rPr lang="uk-UA" dirty="0">
              <a:solidFill>
                <a:srgbClr val="FF0066"/>
              </a:solidFill>
            </a:rPr>
            <a:t> Вся подана інформація та висновки повинні бути чіткі та переконливі </a:t>
          </a:r>
        </a:p>
      </dgm:t>
    </dgm:pt>
    <dgm:pt modelId="{85B327DE-5F0D-42EE-A9C8-FB1A60DDC823}" type="parTrans" cxnId="{DC1C0D69-8DBE-43BB-819A-EC3ECA66E94F}">
      <dgm:prSet/>
      <dgm:spPr/>
      <dgm:t>
        <a:bodyPr/>
        <a:lstStyle/>
        <a:p>
          <a:endParaRPr lang="uk-UA"/>
        </a:p>
      </dgm:t>
    </dgm:pt>
    <dgm:pt modelId="{6A84CFB8-420E-4D63-9AA2-CEDBAC316F0F}" type="sibTrans" cxnId="{DC1C0D69-8DBE-43BB-819A-EC3ECA66E94F}">
      <dgm:prSet/>
      <dgm:spPr/>
      <dgm:t>
        <a:bodyPr/>
        <a:lstStyle/>
        <a:p>
          <a:endParaRPr lang="uk-UA"/>
        </a:p>
      </dgm:t>
    </dgm:pt>
    <dgm:pt modelId="{DDEB671E-17EA-4872-9C9F-78A92F8DC214}" type="pres">
      <dgm:prSet presAssocID="{71A862E5-C537-4729-8596-9FFFF4A3D3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CE05B-F611-4A9C-813D-92E90ED5C0C5}" type="pres">
      <dgm:prSet presAssocID="{A7247441-C002-4627-9CE6-7088CED86341}" presName="composite" presStyleCnt="0"/>
      <dgm:spPr/>
    </dgm:pt>
    <dgm:pt modelId="{427BE47F-AA0C-47E2-A4B0-A622F271636A}" type="pres">
      <dgm:prSet presAssocID="{A7247441-C002-4627-9CE6-7088CED8634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72A07-7F04-4A68-B146-9734CEE482E1}" type="pres">
      <dgm:prSet presAssocID="{A7247441-C002-4627-9CE6-7088CED8634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1E17A-625B-46EF-A297-B62A3DF19817}" type="pres">
      <dgm:prSet presAssocID="{5B1D7BF4-D2B9-4617-86AD-228A344E07B2}" presName="space" presStyleCnt="0"/>
      <dgm:spPr/>
    </dgm:pt>
    <dgm:pt modelId="{A0C463E2-A267-4E29-8C3D-07E21A039C44}" type="pres">
      <dgm:prSet presAssocID="{F9B8894C-73F0-4877-BB17-CE9C42C85826}" presName="composite" presStyleCnt="0"/>
      <dgm:spPr/>
    </dgm:pt>
    <dgm:pt modelId="{93580F22-A209-4301-982B-BF25DBDEC2DC}" type="pres">
      <dgm:prSet presAssocID="{F9B8894C-73F0-4877-BB17-CE9C42C858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46B85-8705-4A5C-B386-15DD8B50F1C6}" type="pres">
      <dgm:prSet presAssocID="{F9B8894C-73F0-4877-BB17-CE9C42C8582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5AC13-D0D7-40E3-9D91-07C5D45C3142}" type="pres">
      <dgm:prSet presAssocID="{DBFE6919-1DDC-4402-92DD-24E5D225308D}" presName="space" presStyleCnt="0"/>
      <dgm:spPr/>
    </dgm:pt>
    <dgm:pt modelId="{05E35ED8-4C63-4E3F-99A1-7BB3CA14D435}" type="pres">
      <dgm:prSet presAssocID="{094CD0CF-8F92-49DB-B373-32EBC3B8DAE6}" presName="composite" presStyleCnt="0"/>
      <dgm:spPr/>
    </dgm:pt>
    <dgm:pt modelId="{BAC63345-2D26-43A1-AACD-EBCC1BFC14C0}" type="pres">
      <dgm:prSet presAssocID="{094CD0CF-8F92-49DB-B373-32EBC3B8DA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75E03-D673-4AF4-981E-775ACFE637E7}" type="pres">
      <dgm:prSet presAssocID="{094CD0CF-8F92-49DB-B373-32EBC3B8DAE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B7B0FA-28BD-4198-906F-8D216E2265E7}" srcId="{094CD0CF-8F92-49DB-B373-32EBC3B8DAE6}" destId="{ADA366DB-2F28-49E7-B1B6-162BB897A463}" srcOrd="1" destOrd="0" parTransId="{1AA501FC-CB3E-414E-A095-C6C833793466}" sibTransId="{BB0C42CE-B53C-4E3E-9D56-D2E0A0337468}"/>
    <dgm:cxn modelId="{5FAD6F40-C3EF-4E19-B801-DDAF4661DF3C}" type="presOf" srcId="{A7247441-C002-4627-9CE6-7088CED86341}" destId="{427BE47F-AA0C-47E2-A4B0-A622F271636A}" srcOrd="0" destOrd="0" presId="urn:microsoft.com/office/officeart/2005/8/layout/hList1"/>
    <dgm:cxn modelId="{F2BB5120-6CE6-4C51-921C-C22E934FDFAA}" type="presOf" srcId="{E90CF4FC-7F22-42A5-8DFB-941F4BBFFCC7}" destId="{7CD75E03-D673-4AF4-981E-775ACFE637E7}" srcOrd="0" destOrd="3" presId="urn:microsoft.com/office/officeart/2005/8/layout/hList1"/>
    <dgm:cxn modelId="{EC060DE3-47D6-49B8-83E7-1FE46EBDD5E1}" type="presOf" srcId="{F086BE1A-7A8E-410A-9377-193FB2D3FA70}" destId="{BE746B85-8705-4A5C-B386-15DD8B50F1C6}" srcOrd="0" destOrd="3" presId="urn:microsoft.com/office/officeart/2005/8/layout/hList1"/>
    <dgm:cxn modelId="{AC9EF952-BA36-43EB-AC77-23671A6BC2B6}" type="presOf" srcId="{ADA366DB-2F28-49E7-B1B6-162BB897A463}" destId="{7CD75E03-D673-4AF4-981E-775ACFE637E7}" srcOrd="0" destOrd="1" presId="urn:microsoft.com/office/officeart/2005/8/layout/hList1"/>
    <dgm:cxn modelId="{1F4382E7-913F-46BC-AE53-69831C691CD6}" type="presOf" srcId="{E28C4DE1-64BC-4565-AE5B-54338F025515}" destId="{BE746B85-8705-4A5C-B386-15DD8B50F1C6}" srcOrd="0" destOrd="0" presId="urn:microsoft.com/office/officeart/2005/8/layout/hList1"/>
    <dgm:cxn modelId="{2D68443C-ED8F-450F-AA53-1102DB038665}" type="presOf" srcId="{094CD0CF-8F92-49DB-B373-32EBC3B8DAE6}" destId="{BAC63345-2D26-43A1-AACD-EBCC1BFC14C0}" srcOrd="0" destOrd="0" presId="urn:microsoft.com/office/officeart/2005/8/layout/hList1"/>
    <dgm:cxn modelId="{56B06A15-E516-4D48-AE5A-A11F97CF137F}" srcId="{A7247441-C002-4627-9CE6-7088CED86341}" destId="{4324C91A-1490-4B10-B93F-079B6DAAEB0A}" srcOrd="6" destOrd="0" parTransId="{E4CD78EB-BAFD-4F1D-9483-806D1C674B57}" sibTransId="{79EA9D7D-06F4-4D88-90F4-BEB8E73C7211}"/>
    <dgm:cxn modelId="{EE11C918-718D-4934-BF84-9ED05D151EE8}" srcId="{094CD0CF-8F92-49DB-B373-32EBC3B8DAE6}" destId="{E90CF4FC-7F22-42A5-8DFB-941F4BBFFCC7}" srcOrd="3" destOrd="0" parTransId="{9AD6331E-5EC9-4B0D-9B3C-42E495610A4A}" sibTransId="{4B0B8EF3-93DE-4148-8F33-B35E10790BC0}"/>
    <dgm:cxn modelId="{8A1C0DF3-6924-4AC1-B643-0F6201261EA6}" type="presOf" srcId="{71A862E5-C537-4729-8596-9FFFF4A3D33F}" destId="{DDEB671E-17EA-4872-9C9F-78A92F8DC214}" srcOrd="0" destOrd="0" presId="urn:microsoft.com/office/officeart/2005/8/layout/hList1"/>
    <dgm:cxn modelId="{19FA49D7-C8B0-4268-8724-18BF87B5658D}" type="presOf" srcId="{5634D50C-7DAB-4464-92F7-C71A35C80E08}" destId="{7CD75E03-D673-4AF4-981E-775ACFE637E7}" srcOrd="0" destOrd="4" presId="urn:microsoft.com/office/officeart/2005/8/layout/hList1"/>
    <dgm:cxn modelId="{8A60242D-DF14-4A1A-81EB-668611DAA57B}" type="presOf" srcId="{B108294F-33E5-43D3-8602-630311ACC411}" destId="{7CD75E03-D673-4AF4-981E-775ACFE637E7}" srcOrd="0" destOrd="2" presId="urn:microsoft.com/office/officeart/2005/8/layout/hList1"/>
    <dgm:cxn modelId="{DC1C0D69-8DBE-43BB-819A-EC3ECA66E94F}" srcId="{094CD0CF-8F92-49DB-B373-32EBC3B8DAE6}" destId="{5634D50C-7DAB-4464-92F7-C71A35C80E08}" srcOrd="4" destOrd="0" parTransId="{85B327DE-5F0D-42EE-A9C8-FB1A60DDC823}" sibTransId="{6A84CFB8-420E-4D63-9AA2-CEDBAC316F0F}"/>
    <dgm:cxn modelId="{F9574065-321A-47BA-9D79-CCBEF0A7EA47}" srcId="{F9B8894C-73F0-4877-BB17-CE9C42C85826}" destId="{E28C4DE1-64BC-4565-AE5B-54338F025515}" srcOrd="0" destOrd="0" parTransId="{0DA14D44-AB35-49A8-8C3D-693B1965FBB2}" sibTransId="{7D494D69-CDB3-4607-BC60-C6B5E85AD512}"/>
    <dgm:cxn modelId="{1136EF1B-AEE7-4931-A16B-D4C2F4BAE1A6}" srcId="{094CD0CF-8F92-49DB-B373-32EBC3B8DAE6}" destId="{8C7C5C5C-BE9C-417D-8235-066D64303819}" srcOrd="0" destOrd="0" parTransId="{B5D58E5E-B19D-4C21-A47E-2051A29022B8}" sibTransId="{29B69C6C-53F0-4ACD-9AFE-F778D77DA86E}"/>
    <dgm:cxn modelId="{F49DFDDD-5E69-4AA0-BDB5-108F1FB31102}" type="presOf" srcId="{67FE4A7B-C438-467A-8757-5FD39B957CF9}" destId="{6A672A07-7F04-4A68-B146-9734CEE482E1}" srcOrd="0" destOrd="0" presId="urn:microsoft.com/office/officeart/2005/8/layout/hList1"/>
    <dgm:cxn modelId="{2D956B20-3E26-4C28-B373-F814FA5FACB2}" srcId="{F9B8894C-73F0-4877-BB17-CE9C42C85826}" destId="{6DF03073-723A-4D9D-B5A0-332AB46813B0}" srcOrd="1" destOrd="0" parTransId="{A9DAEC01-813A-40F4-88C5-394075DAC864}" sibTransId="{D2C76C12-098B-41F1-8922-3CAC88DC876D}"/>
    <dgm:cxn modelId="{9FFECF60-CB96-4195-80B2-05C48E41D230}" type="presOf" srcId="{44D9EB2E-C498-490E-82E6-8E59B6ADF7D3}" destId="{BE746B85-8705-4A5C-B386-15DD8B50F1C6}" srcOrd="0" destOrd="4" presId="urn:microsoft.com/office/officeart/2005/8/layout/hList1"/>
    <dgm:cxn modelId="{80568031-6705-445B-A791-4E671649239C}" srcId="{F9B8894C-73F0-4877-BB17-CE9C42C85826}" destId="{F89772C7-0CE2-4111-8F91-0AE0D0D96BBC}" srcOrd="2" destOrd="0" parTransId="{5263471E-C494-4CF0-AEEF-E6D96AF2C308}" sibTransId="{6F2C391A-371F-45D3-B97B-A362243A2FA1}"/>
    <dgm:cxn modelId="{A15A4B31-D82D-42CD-93DF-682AD382453A}" srcId="{F9B8894C-73F0-4877-BB17-CE9C42C85826}" destId="{44D9EB2E-C498-490E-82E6-8E59B6ADF7D3}" srcOrd="4" destOrd="0" parTransId="{57B431B8-01F2-4EA7-8BE8-47A26CF9595D}" sibTransId="{2AFD70BD-7900-4607-A418-9D995F87154C}"/>
    <dgm:cxn modelId="{5B3B760E-3DE1-4852-982B-1A7F214BF61A}" type="presOf" srcId="{723004BD-41A2-46C9-BE3F-19C964F0EB7E}" destId="{6A672A07-7F04-4A68-B146-9734CEE482E1}" srcOrd="0" destOrd="2" presId="urn:microsoft.com/office/officeart/2005/8/layout/hList1"/>
    <dgm:cxn modelId="{6968C311-2E41-4F56-9396-36345DD3F1A6}" srcId="{F9B8894C-73F0-4877-BB17-CE9C42C85826}" destId="{F086BE1A-7A8E-410A-9377-193FB2D3FA70}" srcOrd="3" destOrd="0" parTransId="{E4C6C1CA-AB66-4682-BDA3-DBC4224D89C1}" sibTransId="{D8950DB1-1896-466B-A670-2A59FA800F4E}"/>
    <dgm:cxn modelId="{9D5EAE40-462B-4AE5-9388-45CA7589EDA8}" type="presOf" srcId="{F9B8894C-73F0-4877-BB17-CE9C42C85826}" destId="{93580F22-A209-4301-982B-BF25DBDEC2DC}" srcOrd="0" destOrd="0" presId="urn:microsoft.com/office/officeart/2005/8/layout/hList1"/>
    <dgm:cxn modelId="{D86B6E4C-28BB-47C0-AAD3-337FD518CDF3}" type="presOf" srcId="{F89772C7-0CE2-4111-8F91-0AE0D0D96BBC}" destId="{BE746B85-8705-4A5C-B386-15DD8B50F1C6}" srcOrd="0" destOrd="2" presId="urn:microsoft.com/office/officeart/2005/8/layout/hList1"/>
    <dgm:cxn modelId="{F65AE4C8-6BC4-48F6-856E-009D02CCA5F2}" srcId="{A7247441-C002-4627-9CE6-7088CED86341}" destId="{3D28D43D-96BE-4841-B10F-3B62DA675DAB}" srcOrd="4" destOrd="0" parTransId="{DC151B0F-143B-459F-B339-1A48469591B3}" sibTransId="{5807FBC5-8F43-49F1-93BA-962753D6C796}"/>
    <dgm:cxn modelId="{4F385018-DBAA-423F-992A-9FDB960F4A20}" srcId="{A7247441-C002-4627-9CE6-7088CED86341}" destId="{67FE4A7B-C438-467A-8757-5FD39B957CF9}" srcOrd="0" destOrd="0" parTransId="{DB4EDE7C-241F-4253-8180-D0F1AB887FEA}" sibTransId="{7DEC37A6-B0E3-41D1-915F-5B78144E9B0C}"/>
    <dgm:cxn modelId="{DABA944F-1399-4862-8F0F-7427D5A50135}" srcId="{71A862E5-C537-4729-8596-9FFFF4A3D33F}" destId="{A7247441-C002-4627-9CE6-7088CED86341}" srcOrd="0" destOrd="0" parTransId="{1613A613-793F-4358-AC6A-AF603903D3C8}" sibTransId="{5B1D7BF4-D2B9-4617-86AD-228A344E07B2}"/>
    <dgm:cxn modelId="{BCE9BDC8-6A5D-45A7-836D-F14271B72177}" type="presOf" srcId="{3D28D43D-96BE-4841-B10F-3B62DA675DAB}" destId="{6A672A07-7F04-4A68-B146-9734CEE482E1}" srcOrd="0" destOrd="4" presId="urn:microsoft.com/office/officeart/2005/8/layout/hList1"/>
    <dgm:cxn modelId="{0BA68A50-E320-497B-B6A1-B089D70DD8D8}" srcId="{A7247441-C002-4627-9CE6-7088CED86341}" destId="{F4D88900-26F9-4E7E-A234-B1ADE1662DE1}" srcOrd="5" destOrd="0" parTransId="{501B04CE-4077-4E23-8B66-D6CC8016D251}" sibTransId="{C1E2518D-336E-42B3-AE46-4889B9BF6EAD}"/>
    <dgm:cxn modelId="{4F134721-A75F-4038-9CC2-6CE55B313C8A}" type="presOf" srcId="{0461FD5B-34DF-41D7-B0C3-97F705CD7CE5}" destId="{6A672A07-7F04-4A68-B146-9734CEE482E1}" srcOrd="0" destOrd="1" presId="urn:microsoft.com/office/officeart/2005/8/layout/hList1"/>
    <dgm:cxn modelId="{FF7051C1-D227-4BDF-9190-7820E29659E2}" type="presOf" srcId="{8C7C5C5C-BE9C-417D-8235-066D64303819}" destId="{7CD75E03-D673-4AF4-981E-775ACFE637E7}" srcOrd="0" destOrd="0" presId="urn:microsoft.com/office/officeart/2005/8/layout/hList1"/>
    <dgm:cxn modelId="{AEB2C53E-FDB0-4C89-A952-E83741FA32BF}" srcId="{A7247441-C002-4627-9CE6-7088CED86341}" destId="{9E0225D9-DB29-4D89-9411-D4EC6D54F975}" srcOrd="3" destOrd="0" parTransId="{E4C60DCF-13D5-448D-8075-A49BA859F92A}" sibTransId="{79079842-1925-4672-9D32-E7B20723B9B4}"/>
    <dgm:cxn modelId="{AB842745-03DA-4B35-B8EA-82EDD5B19CBF}" type="presOf" srcId="{F4D88900-26F9-4E7E-A234-B1ADE1662DE1}" destId="{6A672A07-7F04-4A68-B146-9734CEE482E1}" srcOrd="0" destOrd="5" presId="urn:microsoft.com/office/officeart/2005/8/layout/hList1"/>
    <dgm:cxn modelId="{93674B47-205A-48CB-9DF1-64A538A951C0}" srcId="{71A862E5-C537-4729-8596-9FFFF4A3D33F}" destId="{094CD0CF-8F92-49DB-B373-32EBC3B8DAE6}" srcOrd="2" destOrd="0" parTransId="{23A5ADA3-5CA3-4AE8-8FCF-D2D1C83D8602}" sibTransId="{D7078B62-ABDC-4E1E-A0AF-174C1D6765CD}"/>
    <dgm:cxn modelId="{788BF0BB-E69E-42BC-A43E-81301FAF2837}" srcId="{A7247441-C002-4627-9CE6-7088CED86341}" destId="{0461FD5B-34DF-41D7-B0C3-97F705CD7CE5}" srcOrd="1" destOrd="0" parTransId="{B9EB32B2-4423-4946-9B41-1C1D8DBC04F7}" sibTransId="{12047C96-5F5B-4437-9720-E3470CDF1EE8}"/>
    <dgm:cxn modelId="{EE79F662-69FA-42D8-A596-27DCD71767F9}" type="presOf" srcId="{4324C91A-1490-4B10-B93F-079B6DAAEB0A}" destId="{6A672A07-7F04-4A68-B146-9734CEE482E1}" srcOrd="0" destOrd="6" presId="urn:microsoft.com/office/officeart/2005/8/layout/hList1"/>
    <dgm:cxn modelId="{CD9F1003-AFBB-47AB-B58E-CFAB55642D59}" srcId="{A7247441-C002-4627-9CE6-7088CED86341}" destId="{723004BD-41A2-46C9-BE3F-19C964F0EB7E}" srcOrd="2" destOrd="0" parTransId="{443257BC-106F-48CF-B528-5123985EAAF6}" sibTransId="{34FEA5D8-445E-4BCF-B021-018C23206839}"/>
    <dgm:cxn modelId="{0D26DC21-085C-43E4-948A-014B13F4E34C}" type="presOf" srcId="{9E0225D9-DB29-4D89-9411-D4EC6D54F975}" destId="{6A672A07-7F04-4A68-B146-9734CEE482E1}" srcOrd="0" destOrd="3" presId="urn:microsoft.com/office/officeart/2005/8/layout/hList1"/>
    <dgm:cxn modelId="{CA71774F-9CAD-438D-BB3A-4DFEBC9B5474}" srcId="{094CD0CF-8F92-49DB-B373-32EBC3B8DAE6}" destId="{B108294F-33E5-43D3-8602-630311ACC411}" srcOrd="2" destOrd="0" parTransId="{ECDCD76B-3F3C-469A-B798-E7CDB7120000}" sibTransId="{7D1B318A-0B95-44E3-9222-A2A5035A0D9E}"/>
    <dgm:cxn modelId="{5C4132C7-1832-4581-B350-6ECD4260E38D}" srcId="{71A862E5-C537-4729-8596-9FFFF4A3D33F}" destId="{F9B8894C-73F0-4877-BB17-CE9C42C85826}" srcOrd="1" destOrd="0" parTransId="{0AE264B1-0B12-442F-9B42-65B39D764B55}" sibTransId="{DBFE6919-1DDC-4402-92DD-24E5D225308D}"/>
    <dgm:cxn modelId="{D0A07ED5-5EB2-487D-8EE4-B4F5A9EECA8C}" type="presOf" srcId="{6DF03073-723A-4D9D-B5A0-332AB46813B0}" destId="{BE746B85-8705-4A5C-B386-15DD8B50F1C6}" srcOrd="0" destOrd="1" presId="urn:microsoft.com/office/officeart/2005/8/layout/hList1"/>
    <dgm:cxn modelId="{E942B1A1-7E9B-466F-A834-36E03E800DA1}" type="presParOf" srcId="{DDEB671E-17EA-4872-9C9F-78A92F8DC214}" destId="{593CE05B-F611-4A9C-813D-92E90ED5C0C5}" srcOrd="0" destOrd="0" presId="urn:microsoft.com/office/officeart/2005/8/layout/hList1"/>
    <dgm:cxn modelId="{7F2DB521-8605-4F79-8FE9-1A1A33E3E6D8}" type="presParOf" srcId="{593CE05B-F611-4A9C-813D-92E90ED5C0C5}" destId="{427BE47F-AA0C-47E2-A4B0-A622F271636A}" srcOrd="0" destOrd="0" presId="urn:microsoft.com/office/officeart/2005/8/layout/hList1"/>
    <dgm:cxn modelId="{94ED5F18-26A4-4EA2-9271-EFDB5B7DC2FB}" type="presParOf" srcId="{593CE05B-F611-4A9C-813D-92E90ED5C0C5}" destId="{6A672A07-7F04-4A68-B146-9734CEE482E1}" srcOrd="1" destOrd="0" presId="urn:microsoft.com/office/officeart/2005/8/layout/hList1"/>
    <dgm:cxn modelId="{E77389C6-5852-4F98-AB5D-C783742231A5}" type="presParOf" srcId="{DDEB671E-17EA-4872-9C9F-78A92F8DC214}" destId="{0331E17A-625B-46EF-A297-B62A3DF19817}" srcOrd="1" destOrd="0" presId="urn:microsoft.com/office/officeart/2005/8/layout/hList1"/>
    <dgm:cxn modelId="{E983D94A-8CB4-4C28-B418-12225DF1D97C}" type="presParOf" srcId="{DDEB671E-17EA-4872-9C9F-78A92F8DC214}" destId="{A0C463E2-A267-4E29-8C3D-07E21A039C44}" srcOrd="2" destOrd="0" presId="urn:microsoft.com/office/officeart/2005/8/layout/hList1"/>
    <dgm:cxn modelId="{AD7B914E-422B-416B-A3BB-8D878E15BAE0}" type="presParOf" srcId="{A0C463E2-A267-4E29-8C3D-07E21A039C44}" destId="{93580F22-A209-4301-982B-BF25DBDEC2DC}" srcOrd="0" destOrd="0" presId="urn:microsoft.com/office/officeart/2005/8/layout/hList1"/>
    <dgm:cxn modelId="{F4AEDD45-2A02-41A1-9970-7BB931F0022B}" type="presParOf" srcId="{A0C463E2-A267-4E29-8C3D-07E21A039C44}" destId="{BE746B85-8705-4A5C-B386-15DD8B50F1C6}" srcOrd="1" destOrd="0" presId="urn:microsoft.com/office/officeart/2005/8/layout/hList1"/>
    <dgm:cxn modelId="{AA14D5FA-21CD-46F5-BA56-36F7C2E15D9C}" type="presParOf" srcId="{DDEB671E-17EA-4872-9C9F-78A92F8DC214}" destId="{3675AC13-D0D7-40E3-9D91-07C5D45C3142}" srcOrd="3" destOrd="0" presId="urn:microsoft.com/office/officeart/2005/8/layout/hList1"/>
    <dgm:cxn modelId="{53B9E945-4E6F-4C74-A8F1-5D6DB02ADFF2}" type="presParOf" srcId="{DDEB671E-17EA-4872-9C9F-78A92F8DC214}" destId="{05E35ED8-4C63-4E3F-99A1-7BB3CA14D435}" srcOrd="4" destOrd="0" presId="urn:microsoft.com/office/officeart/2005/8/layout/hList1"/>
    <dgm:cxn modelId="{7462F183-CB11-433C-95DD-A3368F280DC9}" type="presParOf" srcId="{05E35ED8-4C63-4E3F-99A1-7BB3CA14D435}" destId="{BAC63345-2D26-43A1-AACD-EBCC1BFC14C0}" srcOrd="0" destOrd="0" presId="urn:microsoft.com/office/officeart/2005/8/layout/hList1"/>
    <dgm:cxn modelId="{83F41761-C7E8-4E4C-8211-68959B0EC548}" type="presParOf" srcId="{05E35ED8-4C63-4E3F-99A1-7BB3CA14D435}" destId="{7CD75E03-D673-4AF4-981E-775ACFE637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03C34-DE61-4F8B-8562-ECBDABDCEA87}">
      <dsp:nvSpPr>
        <dsp:cNvPr id="0" name=""/>
        <dsp:cNvSpPr/>
      </dsp:nvSpPr>
      <dsp:spPr>
        <a:xfrm>
          <a:off x="2591423" y="1462339"/>
          <a:ext cx="5626270" cy="225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rgbClr val="20086E"/>
              </a:solidFill>
            </a:rPr>
            <a:t>ПРАКТИЧНО-                   ВИКОНАВЧИЙ/ ТЕХНОЛОГІЧНИЙ</a:t>
          </a:r>
        </a:p>
      </dsp:txBody>
      <dsp:txXfrm>
        <a:off x="4328753" y="2074557"/>
        <a:ext cx="3839491" cy="1589407"/>
      </dsp:txXfrm>
    </dsp:sp>
    <dsp:sp modelId="{37B7BE87-D4DE-4576-9EF8-97F7C498BBE6}">
      <dsp:nvSpPr>
        <dsp:cNvPr id="0" name=""/>
        <dsp:cNvSpPr/>
      </dsp:nvSpPr>
      <dsp:spPr>
        <a:xfrm>
          <a:off x="810799" y="1699614"/>
          <a:ext cx="3859642" cy="1691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rgbClr val="20086E"/>
              </a:solidFill>
            </a:rPr>
            <a:t>ЗАКЛЮЧНИЙ</a:t>
          </a:r>
        </a:p>
      </dsp:txBody>
      <dsp:txXfrm>
        <a:off x="847945" y="2159510"/>
        <a:ext cx="2627457" cy="1193960"/>
      </dsp:txXfrm>
    </dsp:sp>
    <dsp:sp modelId="{4FCA450E-3D3F-41A3-B474-AEC55AB2F472}">
      <dsp:nvSpPr>
        <dsp:cNvPr id="0" name=""/>
        <dsp:cNvSpPr/>
      </dsp:nvSpPr>
      <dsp:spPr>
        <a:xfrm>
          <a:off x="2985951" y="-172355"/>
          <a:ext cx="4858222" cy="109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rgbClr val="20086E"/>
              </a:solidFill>
            </a:rPr>
            <a:t>КОНСТРУКТОРСЬКИЙ</a:t>
          </a:r>
          <a:r>
            <a:rPr lang="uk-UA" sz="3200" kern="1200" dirty="0"/>
            <a:t> </a:t>
          </a:r>
        </a:p>
      </dsp:txBody>
      <dsp:txXfrm>
        <a:off x="4467552" y="-148221"/>
        <a:ext cx="3352487" cy="775725"/>
      </dsp:txXfrm>
    </dsp:sp>
    <dsp:sp modelId="{662A0AD8-DF2C-4DC8-9FC9-297757ACA7E4}">
      <dsp:nvSpPr>
        <dsp:cNvPr id="0" name=""/>
        <dsp:cNvSpPr/>
      </dsp:nvSpPr>
      <dsp:spPr>
        <a:xfrm>
          <a:off x="643872" y="-27648"/>
          <a:ext cx="4231178" cy="1040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>
              <a:solidFill>
                <a:srgbClr val="20086E"/>
              </a:solidFill>
            </a:rPr>
            <a:t>ОРГАНІЗАЦІЙНО-ПІДГОТОВЧИЙ</a:t>
          </a:r>
        </a:p>
      </dsp:txBody>
      <dsp:txXfrm>
        <a:off x="666727" y="-4793"/>
        <a:ext cx="2916115" cy="734608"/>
      </dsp:txXfrm>
    </dsp:sp>
    <dsp:sp modelId="{0D60ADAE-E35D-48E4-9CE3-CBF97BF6710F}">
      <dsp:nvSpPr>
        <dsp:cNvPr id="0" name=""/>
        <dsp:cNvSpPr/>
      </dsp:nvSpPr>
      <dsp:spPr>
        <a:xfrm>
          <a:off x="3002707" y="330190"/>
          <a:ext cx="1407825" cy="14078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/>
            <a:t>1</a:t>
          </a:r>
        </a:p>
      </dsp:txBody>
      <dsp:txXfrm>
        <a:off x="3415049" y="742532"/>
        <a:ext cx="995483" cy="995483"/>
      </dsp:txXfrm>
    </dsp:sp>
    <dsp:sp modelId="{DD3A59F9-AFF3-4913-A633-FED45657E756}">
      <dsp:nvSpPr>
        <dsp:cNvPr id="0" name=""/>
        <dsp:cNvSpPr/>
      </dsp:nvSpPr>
      <dsp:spPr>
        <a:xfrm rot="5400000">
          <a:off x="4475559" y="330190"/>
          <a:ext cx="1407825" cy="14078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/>
            <a:t>2</a:t>
          </a:r>
        </a:p>
      </dsp:txBody>
      <dsp:txXfrm rot="-5400000">
        <a:off x="4475559" y="742532"/>
        <a:ext cx="995483" cy="995483"/>
      </dsp:txXfrm>
    </dsp:sp>
    <dsp:sp modelId="{F27F6F8A-CF37-468E-8E45-3EF89132BA51}">
      <dsp:nvSpPr>
        <dsp:cNvPr id="0" name=""/>
        <dsp:cNvSpPr/>
      </dsp:nvSpPr>
      <dsp:spPr>
        <a:xfrm rot="10800000">
          <a:off x="4475559" y="1803042"/>
          <a:ext cx="1407825" cy="14078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/>
            <a:t>3</a:t>
          </a:r>
        </a:p>
      </dsp:txBody>
      <dsp:txXfrm rot="10800000">
        <a:off x="4475559" y="1803042"/>
        <a:ext cx="995483" cy="995483"/>
      </dsp:txXfrm>
    </dsp:sp>
    <dsp:sp modelId="{32595C21-C854-4B25-81EB-05F95648EE54}">
      <dsp:nvSpPr>
        <dsp:cNvPr id="0" name=""/>
        <dsp:cNvSpPr/>
      </dsp:nvSpPr>
      <dsp:spPr>
        <a:xfrm rot="16200000">
          <a:off x="3002707" y="1803042"/>
          <a:ext cx="1407825" cy="140782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/>
            <a:t>4</a:t>
          </a:r>
        </a:p>
      </dsp:txBody>
      <dsp:txXfrm rot="5400000">
        <a:off x="3415049" y="1803042"/>
        <a:ext cx="995483" cy="995483"/>
      </dsp:txXfrm>
    </dsp:sp>
    <dsp:sp modelId="{71E04649-A6AA-4B07-A4A7-5B4DA29B587C}">
      <dsp:nvSpPr>
        <dsp:cNvPr id="0" name=""/>
        <dsp:cNvSpPr/>
      </dsp:nvSpPr>
      <dsp:spPr>
        <a:xfrm>
          <a:off x="4200009" y="1477909"/>
          <a:ext cx="486073" cy="4226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8DDFA-776C-493F-8781-789E383236BE}">
      <dsp:nvSpPr>
        <dsp:cNvPr id="0" name=""/>
        <dsp:cNvSpPr/>
      </dsp:nvSpPr>
      <dsp:spPr>
        <a:xfrm rot="10800000">
          <a:off x="4200009" y="1640476"/>
          <a:ext cx="486073" cy="4226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36490-EE26-4E36-9FB0-A0AD1D6A97C2}">
      <dsp:nvSpPr>
        <dsp:cNvPr id="0" name=""/>
        <dsp:cNvSpPr/>
      </dsp:nvSpPr>
      <dsp:spPr>
        <a:xfrm>
          <a:off x="0" y="332459"/>
          <a:ext cx="87635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AC399-0FB9-42B1-9939-0A5AE4766AFA}">
      <dsp:nvSpPr>
        <dsp:cNvPr id="0" name=""/>
        <dsp:cNvSpPr/>
      </dsp:nvSpPr>
      <dsp:spPr>
        <a:xfrm>
          <a:off x="438179" y="52019"/>
          <a:ext cx="613451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0" tIns="0" rIns="2318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>
              <a:solidFill>
                <a:srgbClr val="660066"/>
              </a:solidFill>
            </a:rPr>
            <a:t>Виявлення  проблеми та її  формулювання</a:t>
          </a:r>
        </a:p>
      </dsp:txBody>
      <dsp:txXfrm>
        <a:off x="465559" y="79399"/>
        <a:ext cx="6079753" cy="506120"/>
      </dsp:txXfrm>
    </dsp:sp>
    <dsp:sp modelId="{A7AC74EE-1353-4070-AE9D-0FB6C1CDCA95}">
      <dsp:nvSpPr>
        <dsp:cNvPr id="0" name=""/>
        <dsp:cNvSpPr/>
      </dsp:nvSpPr>
      <dsp:spPr>
        <a:xfrm>
          <a:off x="0" y="1194299"/>
          <a:ext cx="87635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8F18F-213E-4C16-B05E-E2C580E14C4B}">
      <dsp:nvSpPr>
        <dsp:cNvPr id="0" name=""/>
        <dsp:cNvSpPr/>
      </dsp:nvSpPr>
      <dsp:spPr>
        <a:xfrm>
          <a:off x="461179" y="867923"/>
          <a:ext cx="613451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0" tIns="0" rIns="23187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solidFill>
                <a:srgbClr val="660066"/>
              </a:solidFill>
            </a:rPr>
            <a:t>Аналіз запропонованих проблем, ідей</a:t>
          </a:r>
        </a:p>
      </dsp:txBody>
      <dsp:txXfrm>
        <a:off x="488559" y="895303"/>
        <a:ext cx="6079753" cy="506120"/>
      </dsp:txXfrm>
    </dsp:sp>
    <dsp:sp modelId="{C82D5AB6-2EF7-43CA-86F9-AEFEE70F77AD}">
      <dsp:nvSpPr>
        <dsp:cNvPr id="0" name=""/>
        <dsp:cNvSpPr/>
      </dsp:nvSpPr>
      <dsp:spPr>
        <a:xfrm>
          <a:off x="0" y="2056139"/>
          <a:ext cx="876359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F97A8-6193-474B-AD56-677545645E9C}">
      <dsp:nvSpPr>
        <dsp:cNvPr id="0" name=""/>
        <dsp:cNvSpPr/>
      </dsp:nvSpPr>
      <dsp:spPr>
        <a:xfrm>
          <a:off x="482518" y="2021454"/>
          <a:ext cx="613451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70" tIns="0" rIns="23187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ВИБОР ТЕМИ</a:t>
          </a:r>
        </a:p>
      </dsp:txBody>
      <dsp:txXfrm>
        <a:off x="509898" y="2048834"/>
        <a:ext cx="6079753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EB27A-B828-46D1-A470-F294E63E2E92}">
      <dsp:nvSpPr>
        <dsp:cNvPr id="0" name=""/>
        <dsp:cNvSpPr/>
      </dsp:nvSpPr>
      <dsp:spPr>
        <a:xfrm>
          <a:off x="134466" y="210698"/>
          <a:ext cx="4498603" cy="1662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ЗБІР </a:t>
          </a:r>
          <a:r>
            <a:rPr lang="uk-UA" sz="2800" b="1" i="1" kern="1200" dirty="0"/>
            <a:t> </a:t>
          </a:r>
          <a:r>
            <a:rPr lang="uk-UA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ІНФОРМАЦІЇ</a:t>
          </a:r>
        </a:p>
      </dsp:txBody>
      <dsp:txXfrm>
        <a:off x="134466" y="210698"/>
        <a:ext cx="4498603" cy="1662926"/>
      </dsp:txXfrm>
    </dsp:sp>
    <dsp:sp modelId="{3F664648-2DC3-4A9E-8D89-4F315CAA5A4E}">
      <dsp:nvSpPr>
        <dsp:cNvPr id="0" name=""/>
        <dsp:cNvSpPr/>
      </dsp:nvSpPr>
      <dsp:spPr>
        <a:xfrm>
          <a:off x="4737842" y="235454"/>
          <a:ext cx="6423216" cy="188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 ІНФОРМАЦІЇ  ТА ФОРМУЛЮВАННЯ  ВИСНОВКІВ</a:t>
          </a:r>
        </a:p>
      </dsp:txBody>
      <dsp:txXfrm>
        <a:off x="4737842" y="235454"/>
        <a:ext cx="6423216" cy="1881536"/>
      </dsp:txXfrm>
    </dsp:sp>
    <dsp:sp modelId="{36E1A330-2844-43CF-B0B9-FEB981121EA9}">
      <dsp:nvSpPr>
        <dsp:cNvPr id="0" name=""/>
        <dsp:cNvSpPr/>
      </dsp:nvSpPr>
      <dsp:spPr>
        <a:xfrm>
          <a:off x="54655" y="2226895"/>
          <a:ext cx="5880255" cy="1420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МАЛЮНКІВ, СХЕМ, КРЕСЛЕНЬ</a:t>
          </a:r>
        </a:p>
      </dsp:txBody>
      <dsp:txXfrm>
        <a:off x="54655" y="2226895"/>
        <a:ext cx="5880255" cy="1420746"/>
      </dsp:txXfrm>
    </dsp:sp>
    <dsp:sp modelId="{E7A9D574-23F4-4BCD-9BD6-2079B37A1AF6}">
      <dsp:nvSpPr>
        <dsp:cNvPr id="0" name=""/>
        <dsp:cNvSpPr/>
      </dsp:nvSpPr>
      <dsp:spPr>
        <a:xfrm>
          <a:off x="6171701" y="2226895"/>
          <a:ext cx="4934701" cy="1420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ВИКОНАННЯ  ПРОЕКТУ</a:t>
          </a:r>
        </a:p>
      </dsp:txBody>
      <dsp:txXfrm>
        <a:off x="6171701" y="2226895"/>
        <a:ext cx="4934701" cy="1420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05812-5DD1-4277-8A16-31BB0866F1F4}">
      <dsp:nvSpPr>
        <dsp:cNvPr id="0" name=""/>
        <dsp:cNvSpPr/>
      </dsp:nvSpPr>
      <dsp:spPr>
        <a:xfrm>
          <a:off x="5168" y="-43700"/>
          <a:ext cx="2435019" cy="243501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DBB3B-9411-4BD8-80FE-F6AD47343E0A}">
      <dsp:nvSpPr>
        <dsp:cNvPr id="0" name=""/>
        <dsp:cNvSpPr/>
      </dsp:nvSpPr>
      <dsp:spPr>
        <a:xfrm>
          <a:off x="401567" y="436412"/>
          <a:ext cx="2435019" cy="429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Презентація проекту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Захист проекту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Оцінка проекту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Оголошення результатів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Реалізація  проекту</a:t>
          </a:r>
        </a:p>
      </dsp:txBody>
      <dsp:txXfrm>
        <a:off x="472886" y="507731"/>
        <a:ext cx="2292381" cy="4152492"/>
      </dsp:txXfrm>
    </dsp:sp>
    <dsp:sp modelId="{3C016FF5-48DC-4ED7-99EA-E37F60CFC73F}">
      <dsp:nvSpPr>
        <dsp:cNvPr id="0" name=""/>
        <dsp:cNvSpPr/>
      </dsp:nvSpPr>
      <dsp:spPr>
        <a:xfrm rot="21577948">
          <a:off x="2909221" y="868935"/>
          <a:ext cx="469048" cy="585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>
        <a:off x="2909222" y="986406"/>
        <a:ext cx="328334" cy="351061"/>
      </dsp:txXfrm>
    </dsp:sp>
    <dsp:sp modelId="{11902CF9-3705-4E43-A74D-30A8DC7B2087}">
      <dsp:nvSpPr>
        <dsp:cNvPr id="0" name=""/>
        <dsp:cNvSpPr/>
      </dsp:nvSpPr>
      <dsp:spPr>
        <a:xfrm>
          <a:off x="3780298" y="-67916"/>
          <a:ext cx="2435019" cy="243501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BFC22-D2AB-4810-A24C-65DC4178522C}">
      <dsp:nvSpPr>
        <dsp:cNvPr id="0" name=""/>
        <dsp:cNvSpPr/>
      </dsp:nvSpPr>
      <dsp:spPr>
        <a:xfrm>
          <a:off x="4176696" y="414606"/>
          <a:ext cx="2435019" cy="4391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УЧНІ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Готують проекти до презентації та захисту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Подають критерії оцінки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Презентують та захищають свій проект</a:t>
          </a:r>
        </a:p>
      </dsp:txBody>
      <dsp:txXfrm>
        <a:off x="4248015" y="485925"/>
        <a:ext cx="2292381" cy="4249357"/>
      </dsp:txXfrm>
    </dsp:sp>
    <dsp:sp modelId="{86834AFF-48AF-4791-8B00-DB4C43189E42}">
      <dsp:nvSpPr>
        <dsp:cNvPr id="0" name=""/>
        <dsp:cNvSpPr/>
      </dsp:nvSpPr>
      <dsp:spPr>
        <a:xfrm rot="46297">
          <a:off x="6684334" y="882915"/>
          <a:ext cx="469081" cy="585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/>
        </a:p>
      </dsp:txBody>
      <dsp:txXfrm>
        <a:off x="6684340" y="998987"/>
        <a:ext cx="328357" cy="351061"/>
      </dsp:txXfrm>
    </dsp:sp>
    <dsp:sp modelId="{88292FF0-66D7-4930-A7F1-0B756AD3DF2F}">
      <dsp:nvSpPr>
        <dsp:cNvPr id="0" name=""/>
        <dsp:cNvSpPr/>
      </dsp:nvSpPr>
      <dsp:spPr>
        <a:xfrm>
          <a:off x="7555427" y="-17073"/>
          <a:ext cx="2435019" cy="243501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27B00-ADB4-42B7-AD23-56A5269F48AE}">
      <dsp:nvSpPr>
        <dsp:cNvPr id="0" name=""/>
        <dsp:cNvSpPr/>
      </dsp:nvSpPr>
      <dsp:spPr>
        <a:xfrm>
          <a:off x="7951826" y="567136"/>
          <a:ext cx="2435019" cy="4188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ВЧИТЕЛІ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Оцінюють проект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Оцінюють презентацію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Ставлять запитання на захист проектів</a:t>
          </a:r>
        </a:p>
      </dsp:txBody>
      <dsp:txXfrm>
        <a:off x="8023145" y="638455"/>
        <a:ext cx="2292381" cy="4045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E47F-AA0C-47E2-A4B0-A622F271636A}">
      <dsp:nvSpPr>
        <dsp:cNvPr id="0" name=""/>
        <dsp:cNvSpPr/>
      </dsp:nvSpPr>
      <dsp:spPr>
        <a:xfrm>
          <a:off x="3162" y="396340"/>
          <a:ext cx="3083242" cy="6544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/>
            <a:t>ФОРМА  ЗАХИСТУ</a:t>
          </a:r>
        </a:p>
      </dsp:txBody>
      <dsp:txXfrm>
        <a:off x="3162" y="396340"/>
        <a:ext cx="3083242" cy="654402"/>
      </dsp:txXfrm>
    </dsp:sp>
    <dsp:sp modelId="{6A672A07-7F04-4A68-B146-9734CEE482E1}">
      <dsp:nvSpPr>
        <dsp:cNvPr id="0" name=""/>
        <dsp:cNvSpPr/>
      </dsp:nvSpPr>
      <dsp:spPr>
        <a:xfrm>
          <a:off x="3162" y="1050743"/>
          <a:ext cx="3083242" cy="28505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Ділова гра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Відеофільм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Діалог </a:t>
          </a:r>
          <a:r>
            <a:rPr lang="uk-UA" sz="1900" kern="1200" dirty="0" err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літперсонажів</a:t>
          </a:r>
          <a:endParaRPr lang="uk-UA" sz="1900" kern="1200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Захист на Вченій раді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 з залом/ конференцією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Ілюстративне зіставлення фактів</a:t>
          </a:r>
        </a:p>
      </dsp:txBody>
      <dsp:txXfrm>
        <a:off x="3162" y="1050743"/>
        <a:ext cx="3083242" cy="2850596"/>
      </dsp:txXfrm>
    </dsp:sp>
    <dsp:sp modelId="{93580F22-A209-4301-982B-BF25DBDEC2DC}">
      <dsp:nvSpPr>
        <dsp:cNvPr id="0" name=""/>
        <dsp:cNvSpPr/>
      </dsp:nvSpPr>
      <dsp:spPr>
        <a:xfrm>
          <a:off x="3518058" y="396340"/>
          <a:ext cx="3083242" cy="6544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КРИТЕРІЇ  ОЦІНКИ ПРЕЗЕНТАЦІЇ</a:t>
          </a:r>
        </a:p>
      </dsp:txBody>
      <dsp:txXfrm>
        <a:off x="3518058" y="396340"/>
        <a:ext cx="3083242" cy="654402"/>
      </dsp:txXfrm>
    </dsp:sp>
    <dsp:sp modelId="{BE746B85-8705-4A5C-B386-15DD8B50F1C6}">
      <dsp:nvSpPr>
        <dsp:cNvPr id="0" name=""/>
        <dsp:cNvSpPr/>
      </dsp:nvSpPr>
      <dsp:spPr>
        <a:xfrm>
          <a:off x="3518058" y="1050743"/>
          <a:ext cx="3083242" cy="28505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Артистизм і виразність виступу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Розкриття змісту проекту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засобів наочності, ТЗН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Оригінальність представлення результатів</a:t>
          </a:r>
        </a:p>
      </dsp:txBody>
      <dsp:txXfrm>
        <a:off x="3518058" y="1050743"/>
        <a:ext cx="3083242" cy="2850596"/>
      </dsp:txXfrm>
    </dsp:sp>
    <dsp:sp modelId="{BAC63345-2D26-43A1-AACD-EBCC1BFC14C0}">
      <dsp:nvSpPr>
        <dsp:cNvPr id="0" name=""/>
        <dsp:cNvSpPr/>
      </dsp:nvSpPr>
      <dsp:spPr>
        <a:xfrm>
          <a:off x="7032955" y="396340"/>
          <a:ext cx="3083242" cy="654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1" kern="1200">
              <a:latin typeface="Times New Roman" panose="02020603050405020304" pitchFamily="18" charset="0"/>
              <a:cs typeface="Times New Roman" panose="02020603050405020304" pitchFamily="18" charset="0"/>
            </a:rPr>
            <a:t>ВИМОГИ  ДО ВИСТУПУ </a:t>
          </a:r>
        </a:p>
      </dsp:txBody>
      <dsp:txXfrm>
        <a:off x="7032955" y="396340"/>
        <a:ext cx="3083242" cy="654402"/>
      </dsp:txXfrm>
    </dsp:sp>
    <dsp:sp modelId="{7CD75E03-D673-4AF4-981E-775ACFE637E7}">
      <dsp:nvSpPr>
        <dsp:cNvPr id="0" name=""/>
        <dsp:cNvSpPr/>
      </dsp:nvSpPr>
      <dsp:spPr>
        <a:xfrm>
          <a:off x="7032955" y="1050743"/>
          <a:ext cx="3083242" cy="28505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/>
            <a:t> </a:t>
          </a:r>
          <a:r>
            <a:rPr lang="uk-UA" sz="1900" kern="1200" dirty="0">
              <a:solidFill>
                <a:srgbClr val="FF0066"/>
              </a:solidFill>
            </a:rPr>
            <a:t>Говорити чітко, повільно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FF0066"/>
              </a:solidFill>
            </a:rPr>
            <a:t>Постава рівна, спокійна/ готова для спілкування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FF0066"/>
              </a:solidFill>
            </a:rPr>
            <a:t>Володійте аудиторією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FF0066"/>
              </a:solidFill>
            </a:rPr>
            <a:t>Використовуйте наочність, ТЗН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>
              <a:solidFill>
                <a:srgbClr val="FF0066"/>
              </a:solidFill>
            </a:rPr>
            <a:t> Вся подана інформація та висновки повинні бути чіткі та переконливі </a:t>
          </a:r>
        </a:p>
      </dsp:txBody>
      <dsp:txXfrm>
        <a:off x="7032955" y="1050743"/>
        <a:ext cx="3083242" cy="2850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9A2FC-0856-6257-61E7-45A448958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B99BB66-27A7-0AE6-0350-54B12E181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711852-071A-B01E-066B-C237842A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BF8F3E-4790-4ABC-BEFF-036F900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39106-3E54-0BFA-AC42-87A90538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656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BA0BE-9AFF-8FCE-C598-26F04725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4903B2-08FA-4D2D-9F60-A8C4F0FFC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2B56D-0ACD-CB75-EED3-A3051EEA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FD1EF2-8393-52C2-E911-D948F375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334E6C-FC15-149A-9ABC-BFBEEF42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174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E4E442A-64C0-84B2-DECF-CEAD62514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50E25C-8163-8DAB-4419-01795D99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D5E8E-9774-465F-8D88-C55A87E9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D25219-E507-B3A7-6B77-4332AE4E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C9238A-676A-5766-A5F4-FB03EA22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719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BB7FD-6A2B-D938-9DAF-A6A66DE8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505F0F-44FD-00CC-E3FC-2486D822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9968C3-037D-3005-EE6F-FA0BC4E5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913DA2-B603-DB50-1486-8BF28163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53F50D-DBB3-CBCF-32DF-EF99375C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144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8418C-CFEF-734F-0289-AFCAA50C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DED8F2-B366-0AC3-5E47-150D845AC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477267-7BC4-A7DB-D59A-72BA2C34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E8486F-1B12-BB5E-7846-16589BBB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91B10B-AED7-5CAB-8E0F-A243A1D7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315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B2EB9-404F-0A24-1D22-76277C9B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3BE837-83A5-E310-5D03-D3501A1CF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B50EF2-ED3D-6590-325C-B8CD5A189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B4A9DE-2511-AD4A-E8C7-61398F67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583344-4645-383C-650F-FF3340F5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D9FD08-EF91-845D-DB82-9D177FAF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8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D9E02-770C-6914-7047-020E1C9A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D39AA9-4A0B-5FD2-FF58-73C71DE3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7F16F8-B162-85BE-0614-B87CF4284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AEBC3F8-38B7-1EB0-5388-8CD9D0F32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A27C31-AD9A-A516-F2AB-17E41EFFA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932D8C0-10ED-2C8B-ECB5-F7C9900A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13366F4-DD40-8268-7DAC-53294743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117F9F6-D41C-4554-ECF2-9B053BF1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040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EE239-2971-9999-A455-D0F5CB9D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2E6EEF-64AE-DFCE-3D79-3F87924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E1E417B-F331-30FE-003C-AF81870B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8DD81F1-02F2-3EDD-3EA6-5ED7948C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261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02A85F6-5A16-DA23-D448-03000634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C3C6FC4-CBC9-49E4-266C-DBEDC0B6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8A94C57-BEBB-1BB9-695A-28142E59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48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2D53B-6879-9E02-69C6-CF6EA259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A085F2-7D01-A566-71E9-85070FD64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CEEBD7-9E0C-B0D8-64AA-CE3BA2113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D195200-1ED8-803A-8FD9-C750F58A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E08152-C1B8-3F58-F004-FA8E3F71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EBD022-D07F-D50E-AF5D-9E286225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80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886A9-41AB-0E1A-31EC-C5F18EEC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7011F1F-433D-2F14-FE27-DEACD0996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064A7A-3A3F-F49E-32E4-A6E60A817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08A77F-356A-3FC4-C588-235DF334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FBE2BD-2415-F98A-0903-24024F9C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C86356A-22D2-50AF-3B02-735F6ED0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720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0E1DE5-FBDB-FCC0-8313-AC490157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1DBB051-0DD4-9609-BBB6-942C5AC3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0A832-039B-A834-2E5D-D517ABC44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9806E-8E94-473C-AEE7-BE6F15F85533}" type="datetime1">
              <a:rPr lang="en-US" smtClean="0"/>
              <a:t>3/19/2026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8CC6D0-B83E-D53A-ABCA-6E54BC9C6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4858D5-795A-0C65-5C62-DE3FFF0FC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2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0.jp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9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Зображення, що містить мультфільм, картинки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DC80F15C-C7A0-88E6-D56F-6DC0037A1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3" b="15312"/>
          <a:stretch/>
        </p:blipFill>
        <p:spPr>
          <a:xfrm>
            <a:off x="6139232" y="433891"/>
            <a:ext cx="5647765" cy="2694790"/>
          </a:xfrm>
          <a:prstGeom prst="rect">
            <a:avLst/>
          </a:prstGeom>
        </p:spPr>
      </p:pic>
      <p:pic>
        <p:nvPicPr>
          <p:cNvPr id="24" name="Picture 3" descr="A web of dots connected">
            <a:extLst>
              <a:ext uri="{FF2B5EF4-FFF2-40B4-BE49-F238E27FC236}">
                <a16:creationId xmlns:a16="http://schemas.microsoft.com/office/drawing/2014/main" id="{D7A8AC6E-26D2-2333-951A-933BF6549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"/>
          <a:stretch/>
        </p:blipFill>
        <p:spPr>
          <a:xfrm>
            <a:off x="3729318" y="3218330"/>
            <a:ext cx="8301317" cy="3155575"/>
          </a:xfrm>
          <a:prstGeom prst="rect">
            <a:avLst/>
          </a:prstGeom>
        </p:spPr>
      </p:pic>
      <p:sp useBgFill="1">
        <p:nvSpPr>
          <p:cNvPr id="41" name="Freeform: Shape 3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34714-0250-E784-91C5-A68B75613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965" y="1452282"/>
            <a:ext cx="7171763" cy="3155575"/>
          </a:xfrm>
        </p:spPr>
        <p:txBody>
          <a:bodyPr>
            <a:normAutofit fontScale="90000"/>
          </a:bodyPr>
          <a:lstStyle/>
          <a:p>
            <a:pPr algn="l"/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4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методу </a:t>
            </a:r>
            <a:r>
              <a:rPr lang="uk-UA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4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навчання</a:t>
            </a:r>
            <a:br>
              <a:rPr lang="uk-UA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технологій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AC11A7A-9540-BB17-927D-F70F87842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4215" y="5006787"/>
            <a:ext cx="5292358" cy="968188"/>
          </a:xfrm>
        </p:spPr>
        <p:txBody>
          <a:bodyPr>
            <a:noAutofit/>
          </a:bodyPr>
          <a:lstStyle/>
          <a:p>
            <a:pPr algn="r"/>
            <a:r>
              <a:rPr lang="uk-UA" sz="3600" i="1" dirty="0">
                <a:solidFill>
                  <a:srgbClr val="0066FF"/>
                </a:solidFill>
              </a:rPr>
              <a:t>Вчитель </a:t>
            </a:r>
            <a:r>
              <a:rPr lang="uk-UA" sz="3600" i="1" dirty="0" err="1" smtClean="0">
                <a:solidFill>
                  <a:srgbClr val="0066FF"/>
                </a:solidFill>
              </a:rPr>
              <a:t>Григорчук</a:t>
            </a:r>
            <a:r>
              <a:rPr lang="uk-UA" sz="3600" i="1" dirty="0" smtClean="0">
                <a:solidFill>
                  <a:srgbClr val="0066FF"/>
                </a:solidFill>
              </a:rPr>
              <a:t> С.Ф.</a:t>
            </a:r>
            <a:endParaRPr lang="uk-UA" sz="3600" i="1" dirty="0">
              <a:solidFill>
                <a:srgbClr val="0066FF"/>
              </a:solidFill>
            </a:endParaRPr>
          </a:p>
          <a:p>
            <a:pPr algn="r"/>
            <a:r>
              <a:rPr lang="uk-UA" sz="3600" i="1" dirty="0" err="1" smtClean="0">
                <a:solidFill>
                  <a:srgbClr val="0066FF"/>
                </a:solidFill>
              </a:rPr>
              <a:t>Карпилівський</a:t>
            </a:r>
            <a:r>
              <a:rPr lang="uk-UA" sz="3600" i="1" dirty="0" smtClean="0">
                <a:solidFill>
                  <a:srgbClr val="0066FF"/>
                </a:solidFill>
              </a:rPr>
              <a:t> ліцей</a:t>
            </a:r>
            <a:endParaRPr lang="uk-UA" sz="3600" i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E4E176C-EDB0-5954-F528-47D7AD84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96" y="409741"/>
            <a:ext cx="9718090" cy="24046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uk-UA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Не важливо, який у вас проект…</a:t>
            </a:r>
            <a:br>
              <a:rPr lang="uk-UA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Важливо, які двері перед вами відчиняються…»</a:t>
            </a:r>
            <a:r>
              <a:rPr lang="uk-UA" sz="3600" i="1" dirty="0">
                <a:solidFill>
                  <a:srgbClr val="7030A0"/>
                </a:solidFill>
              </a:rPr>
              <a:t/>
            </a:r>
            <a:br>
              <a:rPr lang="uk-UA" sz="3600" i="1" dirty="0">
                <a:solidFill>
                  <a:srgbClr val="7030A0"/>
                </a:solidFill>
              </a:rPr>
            </a:br>
            <a:r>
              <a:rPr lang="uk-UA" sz="3600" i="1" dirty="0">
                <a:solidFill>
                  <a:srgbClr val="7030A0"/>
                </a:solidFill>
              </a:rPr>
              <a:t> </a:t>
            </a:r>
            <a:r>
              <a:rPr lang="uk-UA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роботи над проектами учень формує </a:t>
            </a:r>
            <a:r>
              <a:rPr lang="uk-UA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компетентностний</a:t>
            </a:r>
            <a:r>
              <a:rPr lang="uk-UA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потенціал з трудового навчання, уміння вчитися впродовж життя, </a:t>
            </a:r>
            <a:r>
              <a:rPr lang="uk-UA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ініціативность</a:t>
            </a:r>
            <a:r>
              <a:rPr lang="uk-UA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підприємливость</a:t>
            </a:r>
            <a:r>
              <a:rPr lang="uk-UA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проектно- технологічну компетентність тощо  </a:t>
            </a:r>
            <a:r>
              <a:rPr lang="uk-UA" sz="3600" b="1" i="1" dirty="0">
                <a:solidFill>
                  <a:srgbClr val="7030A0"/>
                </a:solidFill>
              </a:rPr>
              <a:t/>
            </a:r>
            <a:br>
              <a:rPr lang="uk-UA" sz="3600" b="1" i="1" dirty="0">
                <a:solidFill>
                  <a:srgbClr val="7030A0"/>
                </a:solidFill>
              </a:rPr>
            </a:br>
            <a:r>
              <a:rPr lang="uk-UA" sz="3600" b="1" i="1" dirty="0">
                <a:solidFill>
                  <a:srgbClr val="7030A0"/>
                </a:solidFill>
              </a:rPr>
              <a:t/>
            </a:r>
            <a:br>
              <a:rPr lang="uk-UA" sz="3600" b="1" i="1" dirty="0">
                <a:solidFill>
                  <a:srgbClr val="7030A0"/>
                </a:solidFill>
              </a:rPr>
            </a:b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10" name="Місце для вмісту 9" descr="Зображення, що містить Дитяча творчість, малюнок, ілюстрація, картинки&#10;&#10;Автоматично згенерований опис">
            <a:extLst>
              <a:ext uri="{FF2B5EF4-FFF2-40B4-BE49-F238E27FC236}">
                <a16:creationId xmlns:a16="http://schemas.microsoft.com/office/drawing/2014/main" id="{86C41EF3-D606-4DF1-B13F-D24FF76D9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0" y="3175862"/>
            <a:ext cx="4767653" cy="3272398"/>
          </a:xfrm>
        </p:spPr>
      </p:pic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A1C8D614-BC05-3D41-B9E2-B0136096A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67" r="24713"/>
          <a:stretch/>
        </p:blipFill>
        <p:spPr>
          <a:xfrm>
            <a:off x="10059949" y="276379"/>
            <a:ext cx="1998381" cy="2877380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, знімок екрана, Шрифт, постер&#10;&#10;Автоматично згенерований опис">
            <a:extLst>
              <a:ext uri="{FF2B5EF4-FFF2-40B4-BE49-F238E27FC236}">
                <a16:creationId xmlns:a16="http://schemas.microsoft.com/office/drawing/2014/main" id="{26B424C9-A09C-5522-A152-D2B78EB99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37" y="3175861"/>
            <a:ext cx="5379061" cy="32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A1C8D614-BC05-3D41-B9E2-B0136096A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67" r="24713"/>
          <a:stretch/>
        </p:blipFill>
        <p:spPr>
          <a:xfrm>
            <a:off x="20" y="-2"/>
            <a:ext cx="4845848" cy="6858002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E4E176C-EDB0-5954-F528-47D7AD84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29" y="233082"/>
            <a:ext cx="8767483" cy="979030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FF00FF"/>
                </a:solidFill>
              </a:rPr>
              <a:t>Розробка плану проекту</a:t>
            </a:r>
          </a:p>
        </p:txBody>
      </p:sp>
      <p:graphicFrame>
        <p:nvGraphicFramePr>
          <p:cNvPr id="2" name="Місце для вмісту 1">
            <a:extLst>
              <a:ext uri="{FF2B5EF4-FFF2-40B4-BE49-F238E27FC236}">
                <a16:creationId xmlns:a16="http://schemas.microsoft.com/office/drawing/2014/main" id="{DCB35272-33DF-BBB5-863D-EA5EB3E99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97856"/>
              </p:ext>
            </p:extLst>
          </p:nvPr>
        </p:nvGraphicFramePr>
        <p:xfrm>
          <a:off x="755878" y="1931559"/>
          <a:ext cx="11355572" cy="469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893">
                  <a:extLst>
                    <a:ext uri="{9D8B030D-6E8A-4147-A177-3AD203B41FA5}">
                      <a16:colId xmlns:a16="http://schemas.microsoft.com/office/drawing/2014/main" val="3160731775"/>
                    </a:ext>
                  </a:extLst>
                </a:gridCol>
                <a:gridCol w="2838893">
                  <a:extLst>
                    <a:ext uri="{9D8B030D-6E8A-4147-A177-3AD203B41FA5}">
                      <a16:colId xmlns:a16="http://schemas.microsoft.com/office/drawing/2014/main" val="361183977"/>
                    </a:ext>
                  </a:extLst>
                </a:gridCol>
                <a:gridCol w="2838893">
                  <a:extLst>
                    <a:ext uri="{9D8B030D-6E8A-4147-A177-3AD203B41FA5}">
                      <a16:colId xmlns:a16="http://schemas.microsoft.com/office/drawing/2014/main" val="2495042229"/>
                    </a:ext>
                  </a:extLst>
                </a:gridCol>
                <a:gridCol w="2838893">
                  <a:extLst>
                    <a:ext uri="{9D8B030D-6E8A-4147-A177-3AD203B41FA5}">
                      <a16:colId xmlns:a16="http://schemas.microsoft.com/office/drawing/2014/main" val="3958355887"/>
                    </a:ext>
                  </a:extLst>
                </a:gridCol>
              </a:tblGrid>
              <a:tr h="2041097">
                <a:tc>
                  <a:txBody>
                    <a:bodyPr/>
                    <a:lstStyle/>
                    <a:p>
                      <a:r>
                        <a:rPr lang="uk-UA" sz="2400" dirty="0"/>
                        <a:t>Визначення джерел інформації, засобів збору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0" dirty="0">
                          <a:solidFill>
                            <a:schemeClr val="bg1"/>
                          </a:solidFill>
                        </a:rPr>
                        <a:t>Визначення методів аналізу інформації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Обговорення засобів представлення результатів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Установлення критеріїв оцінки результатів і процесу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454236"/>
                  </a:ext>
                </a:extLst>
              </a:tr>
              <a:tr h="2652261">
                <a:tc>
                  <a:txBody>
                    <a:bodyPr/>
                    <a:lstStyle/>
                    <a:p>
                      <a:r>
                        <a:rPr lang="uk-UA" sz="2000" i="1" dirty="0">
                          <a:solidFill>
                            <a:srgbClr val="BD13AD"/>
                          </a:solidFill>
                        </a:rPr>
                        <a:t>Бібліотека, </a:t>
                      </a:r>
                      <a:r>
                        <a:rPr lang="en-US" sz="2000" i="1" dirty="0">
                          <a:solidFill>
                            <a:srgbClr val="BD13AD"/>
                          </a:solidFill>
                        </a:rPr>
                        <a:t>Internet</a:t>
                      </a:r>
                      <a:r>
                        <a:rPr lang="uk-UA" sz="2000" i="1" dirty="0">
                          <a:solidFill>
                            <a:srgbClr val="BD13AD"/>
                          </a:solidFill>
                        </a:rPr>
                        <a:t>, ЗМІ, підприємства, організації, спілки, клуби, об’єднання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i="1" dirty="0">
                          <a:solidFill>
                            <a:srgbClr val="BD13AD"/>
                          </a:solidFill>
                        </a:rPr>
                        <a:t>Зіставлення порівняння протиставлення, об’єднання ідей, складання тез, таблиці, схеми, цитування</a:t>
                      </a:r>
                    </a:p>
                    <a:p>
                      <a:endParaRPr lang="uk-UA" sz="2000" i="1" dirty="0">
                        <a:solidFill>
                          <a:srgbClr val="BD13A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i="1" dirty="0">
                          <a:solidFill>
                            <a:srgbClr val="BD13AD"/>
                          </a:solidFill>
                        </a:rPr>
                        <a:t>Коротке викладання основної теми, мети, завдань проекту, досягнень, особистих (групових) досягнень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i="1" dirty="0">
                          <a:solidFill>
                            <a:srgbClr val="BD13AD"/>
                          </a:solidFill>
                        </a:rPr>
                        <a:t>Переконливість презентації, використання ТЗН, наочності, артистизм, виразність виступу, повнота розкриття змісту</a:t>
                      </a:r>
                    </a:p>
                    <a:p>
                      <a:endParaRPr lang="uk-UA" sz="2000" i="1" dirty="0">
                        <a:solidFill>
                          <a:srgbClr val="BD13A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70360"/>
                  </a:ext>
                </a:extLst>
              </a:tr>
            </a:tbl>
          </a:graphicData>
        </a:graphic>
      </p:graphicFrame>
      <p:pic>
        <p:nvPicPr>
          <p:cNvPr id="5" name="Рисунок 4" descr="Зображення, що містить вішак, відкривачка, гачок&#10;&#10;Автоматично згенерований опис">
            <a:extLst>
              <a:ext uri="{FF2B5EF4-FFF2-40B4-BE49-F238E27FC236}">
                <a16:creationId xmlns:a16="http://schemas.microsoft.com/office/drawing/2014/main" id="{C21223E4-2533-BA00-A669-D2317C802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2" y="214609"/>
            <a:ext cx="1948661" cy="146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1915F-FD7C-DB51-635D-EDD899C1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532943"/>
            <a:ext cx="8379181" cy="1487633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КОНСТРУКТОРСЬКИЙ  ЕТАП</a:t>
            </a:r>
            <a:endParaRPr lang="uk-UA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9A53A71B-F973-03B6-D776-34E35A2A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917" y="2638498"/>
            <a:ext cx="6997190" cy="3601581"/>
          </a:xfrm>
        </p:spPr>
        <p:txBody>
          <a:bodyPr anchor="ctr">
            <a:normAutofit/>
          </a:bodyPr>
          <a:lstStyle/>
          <a:p>
            <a:r>
              <a:rPr lang="ru-RU" sz="2800" b="1" i="0" dirty="0">
                <a:solidFill>
                  <a:srgbClr val="474747"/>
                </a:solidFill>
                <a:effectLst/>
                <a:latin typeface="Google Sans"/>
              </a:rPr>
              <a:t> </a:t>
            </a:r>
            <a:r>
              <a:rPr lang="ru-RU" sz="2800" b="1" i="0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800" b="1" i="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800" b="1" i="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800" b="1" i="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dirty="0" err="1">
                <a:solidFill>
                  <a:srgbClr val="66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0" i="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endParaRPr lang="ru-RU" sz="2400" b="0" i="1" dirty="0">
              <a:solidFill>
                <a:srgbClr val="BD13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остаточного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варіанту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ескізів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креслень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деталей,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добір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виробу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endParaRPr lang="ru-RU" sz="2400" b="0" i="1" dirty="0">
              <a:solidFill>
                <a:srgbClr val="BD13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BD13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ескізів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оздоблення</a:t>
            </a:r>
            <a:r>
              <a:rPr lang="ru-RU" sz="2400" b="0" i="1" dirty="0">
                <a:solidFill>
                  <a:srgbClr val="BD13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i="1" dirty="0">
              <a:solidFill>
                <a:srgbClr val="BD13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Зображення, що містить стіл, стілець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CC33233A-E16B-5D0D-05CB-58DAB0238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0" y="532943"/>
            <a:ext cx="2524125" cy="1809750"/>
          </a:xfrm>
          <a:prstGeom prst="rect">
            <a:avLst/>
          </a:prstGeom>
        </p:spPr>
      </p:pic>
      <p:pic>
        <p:nvPicPr>
          <p:cNvPr id="23" name="Рисунок 22" descr="Зображення, що містить текст, Стікер, Бренд, дизайн&#10;&#10;Автоматично згенерований опис">
            <a:extLst>
              <a:ext uri="{FF2B5EF4-FFF2-40B4-BE49-F238E27FC236}">
                <a16:creationId xmlns:a16="http://schemas.microsoft.com/office/drawing/2014/main" id="{228DCD97-291B-005C-BFA7-5C0F0D458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2" y="1886328"/>
            <a:ext cx="3989035" cy="40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49C45-CC78-B0B6-DAEE-FAD32097E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29" y="788893"/>
            <a:ext cx="8050306" cy="1398495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BD13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ТЕХНОЛОГІЧНИЙ /             </a:t>
            </a:r>
            <a:r>
              <a:rPr lang="uk-UA" sz="3600" i="1" dirty="0">
                <a:solidFill>
                  <a:srgbClr val="BD13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ПРАКТИЧНО-ВИКОНАВЧИЙ ЕТАП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DF03AD6-6E55-D920-7A10-F782AF93E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765127"/>
              </p:ext>
            </p:extLst>
          </p:nvPr>
        </p:nvGraphicFramePr>
        <p:xfrm>
          <a:off x="564776" y="2796988"/>
          <a:ext cx="11161059" cy="375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Зображення, що містить картинки, Мультфільм, ілюстрація, Анімація&#10;&#10;Автоматично згенерований опис">
            <a:extLst>
              <a:ext uri="{FF2B5EF4-FFF2-40B4-BE49-F238E27FC236}">
                <a16:creationId xmlns:a16="http://schemas.microsoft.com/office/drawing/2014/main" id="{D1F1A6BC-E938-3B71-F8B6-7F2E499B83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319894"/>
            <a:ext cx="2617694" cy="247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A1C8D614-BC05-3D41-B9E2-B0136096A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5" r="-2" b="-2"/>
          <a:stretch/>
        </p:blipFill>
        <p:spPr>
          <a:xfrm>
            <a:off x="161365" y="172240"/>
            <a:ext cx="6385803" cy="3256759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E4E176C-EDB0-5954-F528-47D7AD84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506" y="594361"/>
            <a:ext cx="6385803" cy="41148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2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ЗДОБУТКИ УЧНІВ</a:t>
            </a:r>
            <a:endParaRPr lang="uk-UA" sz="32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8B9F647-12A5-F608-F053-F154182A9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0" y="349754"/>
            <a:ext cx="3661252" cy="195348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D41159-6489-6FCC-770F-F3C1A17B5E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936">
            <a:off x="521788" y="2267778"/>
            <a:ext cx="1465115" cy="19534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63607D-FAB9-5580-A736-0DA7C3A88B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2" y="2625043"/>
            <a:ext cx="2662292" cy="16449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EB6E34-EEAA-A0CB-67C0-11CFD6F5A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6" y="4232957"/>
            <a:ext cx="2516160" cy="17958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B5C8F0-4D94-E323-A176-D3414ACFA5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493">
            <a:off x="3003592" y="4158433"/>
            <a:ext cx="3469186" cy="22414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D6DD35-C767-0909-FB86-5E416025D86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796">
            <a:off x="9112550" y="1586891"/>
            <a:ext cx="2801794" cy="2396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F81E4E-E937-2E7E-FAD7-FAFE4F151B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10">
            <a:off x="4026478" y="2916474"/>
            <a:ext cx="2559977" cy="14490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7F6BA92-0E1A-BCFF-0EEA-5E302EE0FA3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8689">
            <a:off x="5611611" y="1526122"/>
            <a:ext cx="2703387" cy="20275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1BC3940-0FBA-AA5E-CF63-1C3BB3389C6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10" y="1581508"/>
            <a:ext cx="2186475" cy="23278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9B6E31-A0D1-9712-D7C7-0BD681A1AF2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6">
            <a:off x="6302860" y="3442313"/>
            <a:ext cx="2292180" cy="279090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19B83AF-5F08-8E56-DF77-931B0CB59CF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156">
            <a:off x="8363408" y="3805563"/>
            <a:ext cx="3125882" cy="26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836DE-250F-C119-3161-BE5D32B6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153" y="555812"/>
            <a:ext cx="8247528" cy="860612"/>
          </a:xfrm>
        </p:spPr>
        <p:txBody>
          <a:bodyPr>
            <a:normAutofit/>
          </a:bodyPr>
          <a:lstStyle/>
          <a:p>
            <a:pPr algn="r"/>
            <a:r>
              <a:rPr lang="uk-UA" sz="3200" i="1" dirty="0">
                <a:solidFill>
                  <a:srgbClr val="0070C0"/>
                </a:solidFill>
              </a:rPr>
              <a:t>Важливість проектних досліджень в навчанні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042CB99-3960-44F6-02A6-B14BD392A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67853"/>
              </p:ext>
            </p:extLst>
          </p:nvPr>
        </p:nvGraphicFramePr>
        <p:xfrm>
          <a:off x="761801" y="1756290"/>
          <a:ext cx="1074888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971">
                  <a:extLst>
                    <a:ext uri="{9D8B030D-6E8A-4147-A177-3AD203B41FA5}">
                      <a16:colId xmlns:a16="http://schemas.microsoft.com/office/drawing/2014/main" val="1026857574"/>
                    </a:ext>
                  </a:extLst>
                </a:gridCol>
                <a:gridCol w="3645420">
                  <a:extLst>
                    <a:ext uri="{9D8B030D-6E8A-4147-A177-3AD203B41FA5}">
                      <a16:colId xmlns:a16="http://schemas.microsoft.com/office/drawing/2014/main" val="940259848"/>
                    </a:ext>
                  </a:extLst>
                </a:gridCol>
                <a:gridCol w="3679489">
                  <a:extLst>
                    <a:ext uri="{9D8B030D-6E8A-4147-A177-3AD203B41FA5}">
                      <a16:colId xmlns:a16="http://schemas.microsoft.com/office/drawing/2014/main" val="3046395204"/>
                    </a:ext>
                  </a:extLst>
                </a:gridCol>
              </a:tblGrid>
              <a:tr h="1913048"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FFFF66"/>
                        </a:solidFill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FFFF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Розвивають </a:t>
                      </a:r>
                      <a:r>
                        <a:rPr lang="uk-UA" sz="2000" dirty="0" err="1">
                          <a:solidFill>
                            <a:srgbClr val="FFFF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комунікативність</a:t>
                      </a:r>
                      <a:endParaRPr lang="uk-UA" sz="2000" dirty="0">
                        <a:solidFill>
                          <a:srgbClr val="FFFF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FFFF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уміння співпрацювати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FFFFFF"/>
                        </a:solidFill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Розвивають критичне мислення, уміння виявляти проблему та шукати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шляхи її вирішення</a:t>
                      </a:r>
                    </a:p>
                    <a:p>
                      <a:pPr algn="ctr"/>
                      <a:endParaRPr lang="uk-UA" sz="20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FFFF66"/>
                        </a:solidFill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FFFF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Навчаються  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rgbClr val="FFFF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відповідальності 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rgbClr val="FFFF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вмінню працювати самостійно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30453"/>
                  </a:ext>
                </a:extLst>
              </a:tr>
              <a:tr h="1457560"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Підвищують 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впевненість у власних здібностях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Цінність методу 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проектів для учнів</a:t>
                      </a:r>
                    </a:p>
                    <a:p>
                      <a:pPr algn="ctr"/>
                      <a:endParaRPr lang="uk-UA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Навчаються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розраховувати власні сили 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процесі  виконання проекту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533251"/>
                  </a:ext>
                </a:extLst>
              </a:tr>
              <a:tr h="1609390"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Завдяки дослідженню теми занурюються в атмосферу дружньої конкуренції</a:t>
                      </a:r>
                    </a:p>
                    <a:p>
                      <a:pPr algn="ctr"/>
                      <a:endParaRPr lang="uk-UA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Навчаються презентувати результати своєї пошукової 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творчої діяльності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Навчаються знаходити інформацію, тлумачити факти, </a:t>
                      </a:r>
                    </a:p>
                    <a:p>
                      <a:pPr algn="ctr"/>
                      <a:r>
                        <a:rPr lang="uk-UA" sz="2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 </a:t>
                      </a:r>
                      <a:r>
                        <a:rPr lang="uk-UA" sz="2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обгрунтовувати</a:t>
                      </a:r>
                      <a:endParaRPr lang="uk-UA" sz="2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3654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C1B1AD-6058-6679-2005-3D4DF2456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286871"/>
            <a:ext cx="2294965" cy="13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7BDBE-EED6-92FF-A7A3-661C42B8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753" y="312092"/>
            <a:ext cx="7610353" cy="810752"/>
          </a:xfrm>
        </p:spPr>
        <p:txBody>
          <a:bodyPr>
            <a:normAutofit/>
          </a:bodyPr>
          <a:lstStyle/>
          <a:p>
            <a:pPr algn="r"/>
            <a:r>
              <a:rPr lang="uk-UA" sz="32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ЗАХИСТУ ПРОЕКТІВ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B5083FE-E68A-88C6-E598-91FB76BCF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863">
            <a:off x="363196" y="471341"/>
            <a:ext cx="3325516" cy="148047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A1910F-49F4-1BCA-180A-C739C2B8C8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374">
            <a:off x="430753" y="2293746"/>
            <a:ext cx="3232428" cy="24243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5C27FE-789A-68A9-A554-8B46938723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79" y="3756224"/>
            <a:ext cx="2092262" cy="27896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798F5B-1ABE-256C-D29C-028F9A2C12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54" y="1841960"/>
            <a:ext cx="2092262" cy="24748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1FEE78-6876-FD33-2A45-6F5996EF1FE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3" y="1604406"/>
            <a:ext cx="2458754" cy="31065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A54AF2-CAB0-23D4-2336-1E868A2294F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42" y="3992907"/>
            <a:ext cx="2495466" cy="27668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14962B-6277-718C-9F64-32C63A01BEB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032">
            <a:off x="8890161" y="1595219"/>
            <a:ext cx="2327412" cy="282425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0430EF-FEC6-BBA1-1461-A1A0B24D7C5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13" y="4560598"/>
            <a:ext cx="2197023" cy="188402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23CEAE5-08EB-20BD-C767-7907FFDCABD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6">
            <a:off x="8641336" y="3586958"/>
            <a:ext cx="2353022" cy="31495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F9DB9BB-024D-4CFD-0039-FABBA64A1D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7" y="4746935"/>
            <a:ext cx="2277786" cy="16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A1C8D614-BC05-3D41-B9E2-B0136096A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67" r="24713"/>
          <a:stretch/>
        </p:blipFill>
        <p:spPr>
          <a:xfrm>
            <a:off x="20" y="-2"/>
            <a:ext cx="4845848" cy="6858002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E4E176C-EDB0-5954-F528-47D7AD84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3" y="627528"/>
            <a:ext cx="6769633" cy="969269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ЗАКЛЮЧНИЙ ЕТАП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1ED92705-F0BC-01B5-DF6E-21C3AEBD5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21308"/>
              </p:ext>
            </p:extLst>
          </p:nvPr>
        </p:nvGraphicFramePr>
        <p:xfrm>
          <a:off x="1201271" y="1858056"/>
          <a:ext cx="10392014" cy="473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4237E7-6572-7066-4879-224F90B65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6" y="261258"/>
            <a:ext cx="3542978" cy="16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1B7B7-D809-1749-A82B-F140BD9F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270" y="457201"/>
            <a:ext cx="5912411" cy="1510625"/>
          </a:xfrm>
        </p:spPr>
        <p:txBody>
          <a:bodyPr>
            <a:normAutofit/>
          </a:bodyPr>
          <a:lstStyle/>
          <a:p>
            <a:pPr algn="r"/>
            <a:r>
              <a:rPr lang="uk-UA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ЗАКЛЮЧНИЙ ЕТАП </a:t>
            </a:r>
            <a:r>
              <a:rPr lang="uk-UA" sz="4000" b="1" i="1" dirty="0">
                <a:solidFill>
                  <a:schemeClr val="tx2"/>
                </a:solidFill>
              </a:rPr>
              <a:t>– ЗАХИСТ ПРЕЗЕНТАЦІЇ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7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124A95D-A659-D0F3-C0D9-8D6096FFE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948981"/>
              </p:ext>
            </p:extLst>
          </p:nvPr>
        </p:nvGraphicFramePr>
        <p:xfrm>
          <a:off x="1036320" y="2103118"/>
          <a:ext cx="10119360" cy="429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Зображення, що містить Мультфільм, мультфільм, Анімація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9636BF56-A08E-B82D-748E-B5FD6065B4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9" y="293022"/>
            <a:ext cx="4765825" cy="20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68C63-CF53-1125-D34F-F32570F4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3" y="358589"/>
            <a:ext cx="8498539" cy="150607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проектів – це здатність до саморозвитку й самонавчання в умовах глобальних змін і викликів сучасного життя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12BC6-847C-AEA8-9FCA-7C6D47D4C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7" y="2581835"/>
            <a:ext cx="11185238" cy="360381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практичної проектної діяльності учень формує власний досвід техніко-технологічні та проектні знання, уміння, навички, на основі яких в нього з’являється комплекс власних суджень, ставлень, який слід розуміти як </a:t>
            </a:r>
            <a:r>
              <a:rPr lang="uk-UA" sz="3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проектно-технологічну компетентність</a:t>
            </a:r>
            <a:r>
              <a:rPr lang="uk-UA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32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важливо використовувати всі знання, якими володіє учень, впроваджуючи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 та формуючи поняття важливості добре володіти знаннями з усіх предметів</a:t>
            </a:r>
            <a:r>
              <a:rPr lang="uk-UA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600" i="1" dirty="0" smtClean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uk-UA" sz="2600" i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«Знання, а не гроші визначають майбутнє Світу…»</a:t>
            </a:r>
          </a:p>
          <a:p>
            <a:pPr marL="0" indent="0" algn="just">
              <a:buNone/>
            </a:pPr>
            <a:r>
              <a:rPr lang="uk-UA" sz="2600" i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Шимон Перес</a:t>
            </a:r>
          </a:p>
        </p:txBody>
      </p:sp>
      <p:pic>
        <p:nvPicPr>
          <p:cNvPr id="9" name="Рисунок 8" descr="Зображення, що містить картинки, Графіка, графічний дизайн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AB35ADB3-2CA6-8F22-3B2F-82CFD3FFE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54" y="358589"/>
            <a:ext cx="2108959" cy="17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25019-480C-A458-410A-334DF16C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E60F6D-2198-D621-042B-8A449D707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A25DAC15-35FE-AD74-F5BD-43201EF35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9" r="746"/>
          <a:stretch/>
        </p:blipFill>
        <p:spPr>
          <a:xfrm>
            <a:off x="376539" y="0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279CC-98D0-29A7-5DC4-9401A4F1827F}"/>
              </a:ext>
            </a:extLst>
          </p:cNvPr>
          <p:cNvSpPr txBox="1"/>
          <p:nvPr/>
        </p:nvSpPr>
        <p:spPr>
          <a:xfrm>
            <a:off x="838198" y="1106785"/>
            <a:ext cx="1051560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пробудити у учнів прагнення до творчості, необхідно використовувати різноманітні методи навчання</a:t>
            </a:r>
          </a:p>
          <a:p>
            <a:pPr algn="ctr"/>
            <a:endParaRPr lang="uk-UA" sz="3200" b="1" i="1" dirty="0">
              <a:solidFill>
                <a:srgbClr val="BD92DE"/>
              </a:solidFill>
            </a:endParaRPr>
          </a:p>
          <a:p>
            <a:pPr algn="ctr"/>
            <a:r>
              <a:rPr lang="uk-UA" sz="2800" b="1" i="1" dirty="0">
                <a:solidFill>
                  <a:srgbClr val="7030A0"/>
                </a:solidFill>
              </a:rPr>
              <a:t> </a:t>
            </a:r>
            <a:r>
              <a:rPr lang="uk-UA" sz="3600" i="1" dirty="0">
                <a:solidFill>
                  <a:srgbClr val="BD13AD"/>
                </a:solidFill>
              </a:rPr>
              <a:t>Достатньо ефективний </a:t>
            </a:r>
            <a:r>
              <a:rPr lang="uk-UA" sz="3600" b="1" i="1" dirty="0">
                <a:solidFill>
                  <a:srgbClr val="BD13AD"/>
                </a:solidFill>
              </a:rPr>
              <a:t>- </a:t>
            </a:r>
          </a:p>
          <a:p>
            <a:pPr algn="ctr"/>
            <a:r>
              <a:rPr lang="uk-UA" sz="4000" b="1" i="1" dirty="0">
                <a:solidFill>
                  <a:srgbClr val="BD13AD"/>
                </a:solidFill>
              </a:rPr>
              <a:t>«Метод проектів»</a:t>
            </a:r>
          </a:p>
          <a:p>
            <a:pPr algn="ctr"/>
            <a:endParaRPr lang="uk-UA" sz="3600" b="1" i="1" dirty="0">
              <a:solidFill>
                <a:srgbClr val="BD13AD"/>
              </a:solidFill>
            </a:endParaRPr>
          </a:p>
          <a:p>
            <a:pPr algn="r"/>
            <a:endParaRPr lang="uk-UA" sz="2800" i="1" dirty="0">
              <a:solidFill>
                <a:srgbClr val="7030A0"/>
              </a:solidFill>
            </a:endParaRPr>
          </a:p>
          <a:p>
            <a:pPr algn="r"/>
            <a:r>
              <a:rPr lang="uk-UA" sz="2800" i="1" dirty="0">
                <a:solidFill>
                  <a:srgbClr val="6666FF"/>
                </a:solidFill>
              </a:rPr>
              <a:t>він дозволяє здобувачам освіти в системі оволодіти  </a:t>
            </a:r>
          </a:p>
          <a:p>
            <a:pPr algn="r"/>
            <a:r>
              <a:rPr lang="uk-UA" sz="3200" b="1" dirty="0">
                <a:solidFill>
                  <a:srgbClr val="BD13AD"/>
                </a:solidFill>
              </a:rPr>
              <a:t>організацією проектної діяльності </a:t>
            </a:r>
          </a:p>
          <a:p>
            <a:pPr algn="r"/>
            <a:r>
              <a:rPr lang="uk-UA" sz="2800" i="1" dirty="0">
                <a:solidFill>
                  <a:srgbClr val="20086E"/>
                </a:solidFill>
              </a:rPr>
              <a:t>по всьому проектно-психологічному ланцюжку: </a:t>
            </a:r>
          </a:p>
          <a:p>
            <a:pPr algn="r"/>
            <a:r>
              <a:rPr lang="uk-UA" sz="2800" i="1" dirty="0">
                <a:solidFill>
                  <a:srgbClr val="20086E"/>
                </a:solidFill>
              </a:rPr>
              <a:t>від задуму ідеї до поетапної реалізації обраної моделі / виробу  </a:t>
            </a:r>
          </a:p>
        </p:txBody>
      </p:sp>
    </p:spTree>
    <p:extLst>
      <p:ext uri="{BB962C8B-B14F-4D97-AF65-F5344CB8AC3E}">
        <p14:creationId xmlns:p14="http://schemas.microsoft.com/office/powerpoint/2010/main" val="39600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23E27-41C4-1412-B6B9-F6C8A28F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13" y="1308847"/>
            <a:ext cx="10470015" cy="127323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3600" dirty="0">
                <a:solidFill>
                  <a:schemeClr val="tx2"/>
                </a:solidFill>
              </a:rPr>
              <a:t/>
            </a:r>
            <a:br>
              <a:rPr lang="uk-UA" sz="3600" dirty="0">
                <a:solidFill>
                  <a:schemeClr val="tx2"/>
                </a:solidFill>
              </a:rPr>
            </a:br>
            <a:r>
              <a:rPr 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«Будь у викладанні в гармонії з цивілізацією…»</a:t>
            </a:r>
            <a:br>
              <a:rPr 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А. </a:t>
            </a:r>
            <a:r>
              <a:rPr lang="uk-UA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Дістервег</a:t>
            </a:r>
            <a:r>
              <a:rPr 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48B3C3-A165-3DB5-FCF6-8289A649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62" y="2582080"/>
            <a:ext cx="10677338" cy="390836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uk-UA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Жити – ось ремесло, якому я хочу навчити  мого вихованця…»</a:t>
            </a:r>
          </a:p>
          <a:p>
            <a:pPr marL="0" indent="0">
              <a:buNone/>
            </a:pPr>
            <a:r>
              <a:rPr lang="uk-UA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Ж.-Ж. Руссо</a:t>
            </a:r>
          </a:p>
          <a:p>
            <a:pPr marL="0" indent="0">
              <a:buNone/>
            </a:pPr>
            <a:endParaRPr lang="uk-UA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sz="3200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Бажаю всім творчої наснаги та</a:t>
            </a:r>
          </a:p>
          <a:p>
            <a:pPr marL="0" indent="0" algn="r">
              <a:buNone/>
            </a:pPr>
            <a:r>
              <a:rPr lang="uk-UA" sz="3200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цікавих конструктивних пошуків!</a:t>
            </a:r>
          </a:p>
        </p:txBody>
      </p:sp>
      <p:pic>
        <p:nvPicPr>
          <p:cNvPr id="5" name="Рисунок 4" descr="Зображення, що містить синій, прапор, Графіка, Електрик синій&#10;&#10;Автоматично згенерований опис">
            <a:extLst>
              <a:ext uri="{FF2B5EF4-FFF2-40B4-BE49-F238E27FC236}">
                <a16:creationId xmlns:a16="http://schemas.microsoft.com/office/drawing/2014/main" id="{77DD21E5-9D2F-8419-B2BE-BF9C37245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51" y="4536263"/>
            <a:ext cx="3159316" cy="17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E4E176C-EDB0-5954-F528-47D7AD84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917" y="277907"/>
            <a:ext cx="5450541" cy="1120587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особливість </a:t>
            </a:r>
            <a:r>
              <a:rPr lang="uk-UA" sz="3600" b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МЕТОДУ ПРОЕКТІВ</a:t>
            </a:r>
          </a:p>
        </p:txBody>
      </p:sp>
      <p:sp>
        <p:nvSpPr>
          <p:cNvPr id="35" name="Місце для вмісту 2">
            <a:extLst>
              <a:ext uri="{FF2B5EF4-FFF2-40B4-BE49-F238E27FC236}">
                <a16:creationId xmlns:a16="http://schemas.microsoft.com/office/drawing/2014/main" id="{D42BCE27-3E1B-50BB-78EA-D164DEF1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5" y="1398494"/>
            <a:ext cx="10770686" cy="5181600"/>
          </a:xfrm>
        </p:spPr>
        <p:txBody>
          <a:bodyPr>
            <a:normAutofit fontScale="62500" lnSpcReduction="20000"/>
          </a:bodyPr>
          <a:lstStyle/>
          <a:p>
            <a:r>
              <a:rPr lang="uk-UA" sz="3600" i="1" dirty="0">
                <a:solidFill>
                  <a:srgbClr val="0070C0"/>
                </a:solidFill>
              </a:rPr>
              <a:t>- </a:t>
            </a:r>
            <a:r>
              <a:rPr lang="uk-UA" sz="5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навчання</a:t>
            </a:r>
          </a:p>
          <a:p>
            <a:r>
              <a:rPr lang="uk-UA" sz="5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надати йому дослідницький характер</a:t>
            </a:r>
          </a:p>
          <a:p>
            <a:r>
              <a:rPr lang="uk-UA" sz="5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передати учням ініціативу в організації пізнавальної діяльності</a:t>
            </a:r>
          </a:p>
          <a:p>
            <a:r>
              <a:rPr lang="uk-UA" sz="5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5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 змогу формувати творчу особистість</a:t>
            </a:r>
          </a:p>
          <a:p>
            <a:r>
              <a:rPr lang="uk-UA" sz="5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розвивати комунікативні здібності</a:t>
            </a:r>
          </a:p>
          <a:p>
            <a:r>
              <a:rPr lang="uk-UA" sz="5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створює умови для творчої самореалізації</a:t>
            </a:r>
          </a:p>
          <a:p>
            <a:r>
              <a:rPr lang="uk-UA" sz="5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5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5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прияє розвитку інтелектуальних здібностей</a:t>
            </a:r>
          </a:p>
          <a:p>
            <a:r>
              <a:rPr lang="uk-UA" sz="5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5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пробуджує і розвиває в учнях талант</a:t>
            </a:r>
          </a:p>
          <a:p>
            <a:r>
              <a:rPr lang="uk-UA" sz="5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реалізує їх соціальні потреби</a:t>
            </a:r>
          </a:p>
          <a:p>
            <a:r>
              <a:rPr lang="uk-UA" sz="5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формує мотивацію до навчання</a:t>
            </a:r>
          </a:p>
          <a:p>
            <a:endParaRPr lang="uk-UA" sz="3600" i="1" dirty="0">
              <a:solidFill>
                <a:srgbClr val="0070C0"/>
              </a:solidFill>
            </a:endParaRPr>
          </a:p>
          <a:p>
            <a:endParaRPr lang="uk-UA" sz="3600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Зображення, що містить мультфільм, Мультфільм, Анімація, картинки&#10;&#10;Автоматично згенерований опис">
            <a:extLst>
              <a:ext uri="{FF2B5EF4-FFF2-40B4-BE49-F238E27FC236}">
                <a16:creationId xmlns:a16="http://schemas.microsoft.com/office/drawing/2014/main" id="{8AC0D312-675C-742D-E528-631D2EB5D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3" y="4419600"/>
            <a:ext cx="2963443" cy="207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53879-F16C-EB72-D4EB-1065CB09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623645"/>
            <a:ext cx="5719482" cy="2727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uk-UA" sz="3600" b="1" i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використання проектного підходу учень </a:t>
            </a:r>
            <a:r>
              <a:rPr lang="uk-UA" sz="4000" b="1" i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</a:t>
            </a:r>
            <a:endParaRPr lang="en-US" sz="4000" b="1" i="1" dirty="0">
              <a:solidFill>
                <a:srgbClr val="1AB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Місце для вмісту 17" descr="Зображення, що містить стілець, стіл, у приміщенні&#10;&#10;Автоматично згенерований опис">
            <a:extLst>
              <a:ext uri="{FF2B5EF4-FFF2-40B4-BE49-F238E27FC236}">
                <a16:creationId xmlns:a16="http://schemas.microsoft.com/office/drawing/2014/main" id="{5FC59EBF-0425-17E9-E05A-B00A496B4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51" y="623645"/>
            <a:ext cx="4190589" cy="3004573"/>
          </a:xfrm>
        </p:spPr>
      </p:pic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D2ED58FF-E8EE-444E-AEE0-C44AE5C5F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97" r="19242" b="-1"/>
          <a:stretch/>
        </p:blipFill>
        <p:spPr>
          <a:xfrm>
            <a:off x="523848" y="3506797"/>
            <a:ext cx="3054126" cy="3211286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16" name="Рисунок 15" descr="Зображення, що містить текст, Шрифт, знімок екрана, зелений">
            <a:extLst>
              <a:ext uri="{FF2B5EF4-FFF2-40B4-BE49-F238E27FC236}">
                <a16:creationId xmlns:a16="http://schemas.microsoft.com/office/drawing/2014/main" id="{5B4223EC-D526-74D6-49BD-A74A771FEF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6858"/>
          <a:stretch/>
        </p:blipFill>
        <p:spPr>
          <a:xfrm>
            <a:off x="4101822" y="3655006"/>
            <a:ext cx="7433686" cy="3036287"/>
          </a:xfrm>
          <a:prstGeom prst="rect">
            <a:avLst/>
          </a:prstGeom>
          <a:effectLst>
            <a:outerShdw blurRad="254000" dist="190500" dir="1020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6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F6E86-5930-6689-BDA3-E9492F77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76" y="688684"/>
            <a:ext cx="5504426" cy="3320704"/>
          </a:xfrm>
        </p:spPr>
        <p:txBody>
          <a:bodyPr anchor="b">
            <a:normAutofit fontScale="90000"/>
          </a:bodyPr>
          <a:lstStyle/>
          <a:p>
            <a: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53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uk-UA" sz="4000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b="1" dirty="0">
                <a:solidFill>
                  <a:srgbClr val="1AB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rgbClr val="0C5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лат</a:t>
            </a:r>
            <a:r>
              <a:rPr lang="uk-UA" sz="2700" b="1" dirty="0">
                <a:solidFill>
                  <a:srgbClr val="0C5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600" b="1" i="1" dirty="0">
                <a:solidFill>
                  <a:srgbClr val="04AC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«кинутий вперед, запланований» </a:t>
            </a:r>
            <a:r>
              <a:rPr lang="uk-UA" sz="3600" dirty="0">
                <a:solidFill>
                  <a:srgbClr val="0C5A02"/>
                </a:solidFill>
              </a:rPr>
              <a:t>– </a:t>
            </a:r>
            <a:r>
              <a:rPr lang="uk-UA" sz="3100" b="1" i="1" dirty="0">
                <a:solidFill>
                  <a:srgbClr val="0C5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задум, план, сукупність документів і розрахунків, необхідних для його створення, результативна дія</a:t>
            </a:r>
            <a:br>
              <a:rPr lang="uk-UA" sz="3100" b="1" i="1" dirty="0">
                <a:solidFill>
                  <a:srgbClr val="0C5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700" b="1" i="1" dirty="0">
              <a:solidFill>
                <a:srgbClr val="1ABC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Місце для вмісту 11">
            <a:extLst>
              <a:ext uri="{FF2B5EF4-FFF2-40B4-BE49-F238E27FC236}">
                <a16:creationId xmlns:a16="http://schemas.microsoft.com/office/drawing/2014/main" id="{4E5DDAD0-C4FA-751B-9930-DA984085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96" y="4113986"/>
            <a:ext cx="5706191" cy="2061567"/>
          </a:xfrm>
        </p:spPr>
        <p:txBody>
          <a:bodyPr>
            <a:norm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навчаються  методикам 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C5A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створення і виконання  певних проектів</a:t>
            </a:r>
            <a:endParaRPr lang="uk-UA" dirty="0">
              <a:solidFill>
                <a:srgbClr val="0C5A02"/>
              </a:solidFill>
            </a:endParaRPr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77A5BDD4-4A7E-AEDD-57B9-FD8ADFBA5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4" r="23422" b="1"/>
          <a:stretch/>
        </p:blipFill>
        <p:spPr>
          <a:xfrm>
            <a:off x="7146505" y="252796"/>
            <a:ext cx="4521650" cy="6231638"/>
          </a:xfrm>
          <a:prstGeom prst="rect">
            <a:avLst/>
          </a:prstGeom>
        </p:spPr>
      </p:pic>
      <p:pic>
        <p:nvPicPr>
          <p:cNvPr id="8" name="Рисунок 7" descr="Зображення, що містить текст, знімок екрана, дизайн&#10;&#10;Автоматично згенерований опис">
            <a:extLst>
              <a:ext uri="{FF2B5EF4-FFF2-40B4-BE49-F238E27FC236}">
                <a16:creationId xmlns:a16="http://schemas.microsoft.com/office/drawing/2014/main" id="{49CBCE76-076B-E8BD-2615-59B74E910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87" y="2349036"/>
            <a:ext cx="5341229" cy="37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A1C8D614-BC05-3D41-B9E2-B0136096A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7" r="723"/>
          <a:stretch/>
        </p:blipFill>
        <p:spPr>
          <a:xfrm>
            <a:off x="23645" y="1120655"/>
            <a:ext cx="7436720" cy="5435398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E4E176C-EDB0-5954-F528-47D7AD84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005" y="583808"/>
            <a:ext cx="7926149" cy="949570"/>
          </a:xfrm>
        </p:spPr>
        <p:txBody>
          <a:bodyPr>
            <a:normAutofit/>
          </a:bodyPr>
          <a:lstStyle/>
          <a:p>
            <a:pPr algn="ctr"/>
            <a:r>
              <a:rPr lang="uk-UA" sz="4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 ПРОЕКТІВ</a:t>
            </a:r>
          </a:p>
        </p:txBody>
      </p:sp>
      <p:graphicFrame>
        <p:nvGraphicFramePr>
          <p:cNvPr id="12" name="Місце для вмісту 11">
            <a:extLst>
              <a:ext uri="{FF2B5EF4-FFF2-40B4-BE49-F238E27FC236}">
                <a16:creationId xmlns:a16="http://schemas.microsoft.com/office/drawing/2014/main" id="{6DD7B367-1B7B-B078-D0C6-F4A7B76E6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241911"/>
              </p:ext>
            </p:extLst>
          </p:nvPr>
        </p:nvGraphicFramePr>
        <p:xfrm>
          <a:off x="3399692" y="1955410"/>
          <a:ext cx="8493047" cy="447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079">
                  <a:extLst>
                    <a:ext uri="{9D8B030D-6E8A-4147-A177-3AD203B41FA5}">
                      <a16:colId xmlns:a16="http://schemas.microsoft.com/office/drawing/2014/main" val="3279272054"/>
                    </a:ext>
                  </a:extLst>
                </a:gridCol>
                <a:gridCol w="5688968">
                  <a:extLst>
                    <a:ext uri="{9D8B030D-6E8A-4147-A177-3AD203B41FA5}">
                      <a16:colId xmlns:a16="http://schemas.microsoft.com/office/drawing/2014/main" val="1055245566"/>
                    </a:ext>
                  </a:extLst>
                </a:gridCol>
              </a:tblGrid>
              <a:tr h="52408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Ознака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/>
                        <a:t>Типи проектів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99928"/>
                  </a:ext>
                </a:extLst>
              </a:tr>
              <a:tr h="84660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7030A0"/>
                          </a:solidFill>
                        </a:rPr>
                        <a:t>За методом чи видом діяльності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Дослідницькі, творчі, пригодницькі, </a:t>
                      </a:r>
                      <a:r>
                        <a:rPr lang="uk-UA" dirty="0" err="1">
                          <a:solidFill>
                            <a:srgbClr val="002060"/>
                          </a:solidFill>
                        </a:rPr>
                        <a:t>рольово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uk-UA" dirty="0" err="1">
                          <a:solidFill>
                            <a:srgbClr val="002060"/>
                          </a:solidFill>
                        </a:rPr>
                        <a:t>ігрові,практико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uk-UA" dirty="0" err="1">
                          <a:solidFill>
                            <a:srgbClr val="002060"/>
                          </a:solidFill>
                        </a:rPr>
                        <a:t>орієнтовні,інформаційні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18511"/>
                  </a:ext>
                </a:extLst>
              </a:tr>
              <a:tr h="483772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7030A0"/>
                          </a:solidFill>
                        </a:rPr>
                        <a:t>За видом координації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Безпосередній, прихований учасник проекту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2837"/>
                  </a:ext>
                </a:extLst>
              </a:tr>
              <a:tr h="483772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7030A0"/>
                          </a:solidFill>
                        </a:rPr>
                        <a:t>За характером контактів та за складом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Внутрішній (локальний), регіональний, міжнародний/ </a:t>
                      </a:r>
                      <a:r>
                        <a:rPr lang="uk-UA" dirty="0" err="1">
                          <a:solidFill>
                            <a:srgbClr val="002060"/>
                          </a:solidFill>
                        </a:rPr>
                        <a:t>монопроект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 або </a:t>
                      </a:r>
                      <a:r>
                        <a:rPr lang="uk-UA" dirty="0" err="1">
                          <a:solidFill>
                            <a:srgbClr val="002060"/>
                          </a:solidFill>
                        </a:rPr>
                        <a:t>межпредметний</a:t>
                      </a:r>
                      <a:endParaRPr lang="uk-UA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64853"/>
                  </a:ext>
                </a:extLst>
              </a:tr>
              <a:tr h="483772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7030A0"/>
                          </a:solidFill>
                        </a:rPr>
                        <a:t>За кількістю учасників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Персональний, парний, груповий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707264"/>
                  </a:ext>
                </a:extLst>
              </a:tr>
              <a:tr h="483772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7030A0"/>
                          </a:solidFill>
                        </a:rPr>
                        <a:t>За часом проведення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Короткостроковий, довгостроковий, епізодичний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22542"/>
                  </a:ext>
                </a:extLst>
              </a:tr>
              <a:tr h="1013008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7030A0"/>
                          </a:solidFill>
                        </a:rPr>
                        <a:t>За змістовним аспектом проекту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  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Літературні, природно- наукові, екологічні, </a:t>
                      </a:r>
                      <a:r>
                        <a:rPr lang="uk-UA" dirty="0" err="1">
                          <a:solidFill>
                            <a:srgbClr val="002060"/>
                          </a:solidFill>
                        </a:rPr>
                        <a:t>мовні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, культурологічні, </a:t>
                      </a:r>
                      <a:r>
                        <a:rPr lang="uk-UA" dirty="0" err="1">
                          <a:solidFill>
                            <a:srgbClr val="002060"/>
                          </a:solidFill>
                        </a:rPr>
                        <a:t>рольово</a:t>
                      </a:r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- ігрові, спортивні, географічні, музичні, благодійні, технологічні, практично- ужиткові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715436"/>
                  </a:ext>
                </a:extLst>
              </a:tr>
            </a:tbl>
          </a:graphicData>
        </a:graphic>
      </p:graphicFrame>
      <p:pic>
        <p:nvPicPr>
          <p:cNvPr id="20" name="Рисунок 19" descr="Зображення, що містить мультфільм, картинки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1CD16B73-3E9B-FC2A-54E8-F56F9FEC1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" y="267826"/>
            <a:ext cx="3165170" cy="27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5E934-E4BF-4054-C839-B994E116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537882"/>
            <a:ext cx="11205882" cy="1398493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  ПРОЕКТНОЇ   ДІЯЛЬНОСТІ</a:t>
            </a:r>
          </a:p>
        </p:txBody>
      </p:sp>
      <p:pic>
        <p:nvPicPr>
          <p:cNvPr id="5" name="Місце для вмісту 4" descr="Зображення, що містить іграшка&#10;&#10;Автоматично згенерований опис">
            <a:extLst>
              <a:ext uri="{FF2B5EF4-FFF2-40B4-BE49-F238E27FC236}">
                <a16:creationId xmlns:a16="http://schemas.microsoft.com/office/drawing/2014/main" id="{307FAEB0-FB48-8164-11B9-93707CE24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" y="2581835"/>
            <a:ext cx="3783106" cy="3508911"/>
          </a:xfrm>
        </p:spPr>
      </p:pic>
      <p:pic>
        <p:nvPicPr>
          <p:cNvPr id="17" name="Рисунок 16" descr="Зображення, що містить текст, знімок екрана, зелений, ряд&#10;&#10;Автоматично згенерований опис">
            <a:extLst>
              <a:ext uri="{FF2B5EF4-FFF2-40B4-BE49-F238E27FC236}">
                <a16:creationId xmlns:a16="http://schemas.microsoft.com/office/drawing/2014/main" id="{50FB173C-23F4-6361-17A8-9B2F737A0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07" y="2105247"/>
            <a:ext cx="6379535" cy="42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A1C8D614-BC05-3D41-B9E2-B0136096A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67" r="24713"/>
          <a:stretch/>
        </p:blipFill>
        <p:spPr>
          <a:xfrm>
            <a:off x="340659" y="195944"/>
            <a:ext cx="3964853" cy="6662056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E4E176C-EDB0-5954-F528-47D7AD84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9" y="828510"/>
            <a:ext cx="9681882" cy="1246265"/>
          </a:xfrm>
        </p:spPr>
        <p:txBody>
          <a:bodyPr>
            <a:normAutofit/>
          </a:bodyPr>
          <a:lstStyle/>
          <a:p>
            <a:pPr algn="r"/>
            <a:r>
              <a:rPr lang="uk-UA" sz="4000" i="1" dirty="0">
                <a:solidFill>
                  <a:srgbClr val="0070C0"/>
                </a:solidFill>
              </a:rPr>
              <a:t>Етапи проектної діяльності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6179A384-5E40-48E5-418A-0E1DBC4E1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257674"/>
              </p:ext>
            </p:extLst>
          </p:nvPr>
        </p:nvGraphicFramePr>
        <p:xfrm>
          <a:off x="1676400" y="2707341"/>
          <a:ext cx="8886092" cy="354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 descr="Зображення, що містить текст, ескіз, мультфільм, книга&#10;&#10;Автоматично згенерований опис">
            <a:extLst>
              <a:ext uri="{FF2B5EF4-FFF2-40B4-BE49-F238E27FC236}">
                <a16:creationId xmlns:a16="http://schemas.microsoft.com/office/drawing/2014/main" id="{A5A1ED92-7312-97C4-690A-2F9933D73A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1" y="500394"/>
            <a:ext cx="2849936" cy="20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E4E176C-EDB0-5954-F528-47D7AD84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0" y="443089"/>
            <a:ext cx="7037126" cy="3292636"/>
          </a:xfrm>
        </p:spPr>
        <p:txBody>
          <a:bodyPr>
            <a:normAutofit fontScale="90000"/>
          </a:bodyPr>
          <a:lstStyle/>
          <a:p>
            <a:r>
              <a:rPr lang="uk-UA" sz="3600" i="1" dirty="0">
                <a:solidFill>
                  <a:srgbClr val="0070C0"/>
                </a:solidFill>
              </a:rPr>
              <a:t>ОРГАНІЗАЦІЙНО-ПІДГОТОВЧИЙ ЕТАП</a:t>
            </a:r>
            <a:r>
              <a:rPr lang="uk-UA" dirty="0"/>
              <a:t/>
            </a:r>
            <a:br>
              <a:rPr lang="uk-UA" dirty="0"/>
            </a:br>
            <a:r>
              <a:rPr lang="uk-UA" sz="2700" dirty="0">
                <a:solidFill>
                  <a:srgbClr val="7030A0"/>
                </a:solidFill>
              </a:rPr>
              <a:t>- 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проблеми</a:t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теми проекту</a:t>
            </a: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планування роботи над виконанням проекту</a:t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пошук інформації/ моделей-аналогів                                                     та базової моделі</a:t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700" b="1" dirty="0">
                <a:solidFill>
                  <a:srgbClr val="2008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 ВИБОРУ ТЕМИ ПРОЕКТУ</a:t>
            </a:r>
          </a:p>
        </p:txBody>
      </p:sp>
      <p:graphicFrame>
        <p:nvGraphicFramePr>
          <p:cNvPr id="11" name="Місце для вмісту 10">
            <a:extLst>
              <a:ext uri="{FF2B5EF4-FFF2-40B4-BE49-F238E27FC236}">
                <a16:creationId xmlns:a16="http://schemas.microsoft.com/office/drawing/2014/main" id="{B2ECC06F-9DBC-5EB0-C935-7CE533762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645126"/>
              </p:ext>
            </p:extLst>
          </p:nvPr>
        </p:nvGraphicFramePr>
        <p:xfrm>
          <a:off x="523845" y="3909690"/>
          <a:ext cx="8763590" cy="258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A1C8D614-BC05-3D41-B9E2-B0136096A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44" r="21289"/>
          <a:stretch/>
        </p:blipFill>
        <p:spPr>
          <a:xfrm>
            <a:off x="7982880" y="361351"/>
            <a:ext cx="3709087" cy="3679371"/>
          </a:xfrm>
          <a:prstGeom prst="rect">
            <a:avLst/>
          </a:prstGeom>
        </p:spPr>
      </p:pic>
      <p:pic>
        <p:nvPicPr>
          <p:cNvPr id="13" name="Рисунок 12" descr="Зображення, що містить особа, одежа, Обличчя людини, усмішка&#10;&#10;Автоматично згенерований опис">
            <a:extLst>
              <a:ext uri="{FF2B5EF4-FFF2-40B4-BE49-F238E27FC236}">
                <a16:creationId xmlns:a16="http://schemas.microsoft.com/office/drawing/2014/main" id="{B7EDAF7D-8274-F4A4-49BE-52E68D6EA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44" y="816972"/>
            <a:ext cx="4087557" cy="21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E452375C46A141A01C4C116A513858" ma:contentTypeVersion="4" ma:contentTypeDescription="Створення нового документа." ma:contentTypeScope="" ma:versionID="fbc77615338a8e2900bbb06420d918fa">
  <xsd:schema xmlns:xsd="http://www.w3.org/2001/XMLSchema" xmlns:xs="http://www.w3.org/2001/XMLSchema" xmlns:p="http://schemas.microsoft.com/office/2006/metadata/properties" xmlns:ns3="50484896-fc84-491f-886e-58b4a1ff3113" targetNamespace="http://schemas.microsoft.com/office/2006/metadata/properties" ma:root="true" ma:fieldsID="f78ceaf5eec4b723c54318183ddb0041" ns3:_="">
    <xsd:import namespace="50484896-fc84-491f-886e-58b4a1ff31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84896-fc84-491f-886e-58b4a1ff3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9E489-CBB9-49F3-9044-BA2EF5065C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DD28B1-DC96-4091-952E-8BD2764A2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84896-fc84-491f-886e-58b4a1ff31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902CD1-25DA-4086-A93D-28C2C31F1069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50484896-fc84-491f-886e-58b4a1ff311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880</Words>
  <Application>Microsoft Office PowerPoint</Application>
  <PresentationFormat>Широкоэкранный</PresentationFormat>
  <Paragraphs>151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Times New Roman</vt:lpstr>
      <vt:lpstr>Тема Office</vt:lpstr>
      <vt:lpstr>                      Використання проектного методу  на уроках трудового навчання  і  технологій</vt:lpstr>
      <vt:lpstr>Презентация PowerPoint</vt:lpstr>
      <vt:lpstr>Головна особливість  МЕТОДУ ПРОЕКТІВ</vt:lpstr>
      <vt:lpstr>Під час використання проектного підходу учень вчиться</vt:lpstr>
      <vt:lpstr>     ПРОЕКТ-  від лат. «кинутий вперед, запланований» – це задум, план, сукупність документів і розрахунків, необхідних для його створення, результативна дія </vt:lpstr>
      <vt:lpstr>КЛАСИФІКАЦІЯ  ПРОЕКТІВ</vt:lpstr>
      <vt:lpstr>СХЕМА   ПРОЕКТНОЇ   ДІЯЛЬНОСТІ</vt:lpstr>
      <vt:lpstr>Етапи проектної діяльності</vt:lpstr>
      <vt:lpstr>ОРГАНІЗАЦІЙНО-ПІДГОТОВЧИЙ ЕТАП - визначення проблеми - визначення теми проекту - планування роботи над виконанням проекту - пошук інформації/ моделей-аналогів                                                     та базової моделі       ТЕХНОЛОГІЯ ВИБОРУ ТЕМИ ПРОЕКТУ</vt:lpstr>
      <vt:lpstr>« Не важливо, який у вас проект…  Важливо, які двері перед вами відчиняються…»  Під час роботи над проектами учень формує компетентностний потенціал з трудового навчання, уміння вчитися впродовж життя, ініціативность, підприємливость, проектно- технологічну компетентність тощо    </vt:lpstr>
      <vt:lpstr>Розробка плану проекту</vt:lpstr>
      <vt:lpstr>КОНСТРУКТОРСЬКИЙ  ЕТАП</vt:lpstr>
      <vt:lpstr>ТЕХНОЛОГІЧНИЙ /             ПРАКТИЧНО-ВИКОНАВЧИЙ ЕТАП</vt:lpstr>
      <vt:lpstr>ТВОРЧІ ЗДОБУТКИ УЧНІВ</vt:lpstr>
      <vt:lpstr>Важливість проектних досліджень в навчанні</vt:lpstr>
      <vt:lpstr>ПІДГОТОВКА ДО ЗАХИСТУ ПРОЕКТІВ</vt:lpstr>
      <vt:lpstr>ЗАКЛЮЧНИЙ ЕТАП</vt:lpstr>
      <vt:lpstr>ЗАКЛЮЧНИЙ ЕТАП – ЗАХИСТ ПРЕЗЕНТАЦІЇ</vt:lpstr>
      <vt:lpstr> Метод проектів – це здатність до саморозвитку й самонавчання в умовах глобальних змін і викликів сучасного життя</vt:lpstr>
      <vt:lpstr> «Будь у викладанні в гармонії з цивілізацією…»                                                               А. Дістервег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проектного підходу на уроках трудового навчання і технологій</dc:title>
  <dc:creator>Самойленко Любов Сергіївна</dc:creator>
  <cp:lastModifiedBy>TPCUser</cp:lastModifiedBy>
  <cp:revision>9</cp:revision>
  <dcterms:created xsi:type="dcterms:W3CDTF">2023-11-03T09:15:36Z</dcterms:created>
  <dcterms:modified xsi:type="dcterms:W3CDTF">2026-03-19T08:53:41Z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0x010100DAE452375C46A141A01C4C116A513858</vt:lpwstr>
  </property>
</Properties>
</file>