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1"/>
  </p:sldMasterIdLst>
  <p:notesMasterIdLst>
    <p:notesMasterId r:id="rId48"/>
  </p:notesMasterIdLst>
  <p:sldIdLst>
    <p:sldId id="256" r:id="rId2"/>
    <p:sldId id="268" r:id="rId3"/>
    <p:sldId id="269" r:id="rId4"/>
    <p:sldId id="270" r:id="rId5"/>
    <p:sldId id="314" r:id="rId6"/>
    <p:sldId id="315" r:id="rId7"/>
    <p:sldId id="316" r:id="rId8"/>
    <p:sldId id="317" r:id="rId9"/>
    <p:sldId id="318" r:id="rId10"/>
    <p:sldId id="320" r:id="rId11"/>
    <p:sldId id="275" r:id="rId12"/>
    <p:sldId id="297" r:id="rId13"/>
    <p:sldId id="321" r:id="rId14"/>
    <p:sldId id="322" r:id="rId15"/>
    <p:sldId id="277" r:id="rId16"/>
    <p:sldId id="278" r:id="rId17"/>
    <p:sldId id="283" r:id="rId18"/>
    <p:sldId id="280" r:id="rId19"/>
    <p:sldId id="281" r:id="rId20"/>
    <p:sldId id="282" r:id="rId21"/>
    <p:sldId id="284" r:id="rId22"/>
    <p:sldId id="285" r:id="rId23"/>
    <p:sldId id="286" r:id="rId24"/>
    <p:sldId id="287" r:id="rId25"/>
    <p:sldId id="288" r:id="rId26"/>
    <p:sldId id="289" r:id="rId27"/>
    <p:sldId id="260" r:id="rId28"/>
    <p:sldId id="326" r:id="rId29"/>
    <p:sldId id="292" r:id="rId30"/>
    <p:sldId id="323" r:id="rId31"/>
    <p:sldId id="325" r:id="rId32"/>
    <p:sldId id="291" r:id="rId33"/>
    <p:sldId id="298" r:id="rId34"/>
    <p:sldId id="299" r:id="rId35"/>
    <p:sldId id="300" r:id="rId36"/>
    <p:sldId id="303" r:id="rId37"/>
    <p:sldId id="327" r:id="rId38"/>
    <p:sldId id="328" r:id="rId39"/>
    <p:sldId id="329" r:id="rId40"/>
    <p:sldId id="301" r:id="rId41"/>
    <p:sldId id="330" r:id="rId42"/>
    <p:sldId id="305" r:id="rId43"/>
    <p:sldId id="312" r:id="rId44"/>
    <p:sldId id="311" r:id="rId45"/>
    <p:sldId id="313" r:id="rId46"/>
    <p:sldId id="26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PCUser" initials="T" lastIdx="1" clrIdx="0">
    <p:extLst>
      <p:ext uri="{19B8F6BF-5375-455C-9EA6-DF929625EA0E}">
        <p15:presenceInfo xmlns:p15="http://schemas.microsoft.com/office/powerpoint/2012/main" userId="TPC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11-15T00:54:52.824" idx="1">
    <p:pos x="10" y="10"/>
    <p:text>ноземні мови мають стратегічне значення для України, адже посилюють наші позиції в умовах євроінтеграції. Володіння мовами забезпечує конкурентоспроможність випускників, відкриває доступ до міжнародної взаємодії та створює нові освітні й професійні можливості.</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3E749C-D455-4A72-9C2D-88E5EE477B0D}" type="doc">
      <dgm:prSet loTypeId="urn:microsoft.com/office/officeart/2005/8/layout/radial2" loCatId="relationship" qsTypeId="urn:microsoft.com/office/officeart/2005/8/quickstyle/simple3" qsCatId="simple" csTypeId="urn:microsoft.com/office/officeart/2005/8/colors/accent0_1" csCatId="mainScheme" phldr="1"/>
      <dgm:spPr/>
      <dgm:t>
        <a:bodyPr/>
        <a:lstStyle/>
        <a:p>
          <a:endParaRPr lang="uk-UA"/>
        </a:p>
      </dgm:t>
    </dgm:pt>
    <dgm:pt modelId="{26FD3AE0-4668-472F-BA7D-2528571AFAE6}">
      <dgm:prSet phldrT="[Текст]" custT="1"/>
      <dgm:spPr/>
      <dgm:t>
        <a:bodyPr/>
        <a:lstStyle/>
        <a:p>
          <a:r>
            <a:rPr lang="uk-UA" sz="1000" dirty="0">
              <a:latin typeface="Times New Roman" panose="02020603050405020304" pitchFamily="18" charset="0"/>
              <a:cs typeface="Times New Roman" panose="02020603050405020304" pitchFamily="18" charset="0"/>
            </a:rPr>
            <a:t>1</a:t>
          </a:r>
          <a:r>
            <a:rPr lang="uk-UA" sz="1000" dirty="0">
              <a:solidFill>
                <a:srgbClr val="002060"/>
              </a:solidFill>
              <a:latin typeface="Times New Roman" panose="02020603050405020304" pitchFamily="18" charset="0"/>
              <a:cs typeface="Times New Roman" panose="02020603050405020304" pitchFamily="18" charset="0"/>
            </a:rPr>
            <a:t>. Сприйняття усної інформації та письмових текстів іноземною мовою в умовах</a:t>
          </a:r>
          <a:br>
            <a:rPr lang="uk-UA" sz="1000" dirty="0">
              <a:solidFill>
                <a:srgbClr val="002060"/>
              </a:solidFill>
              <a:latin typeface="Times New Roman" panose="02020603050405020304" pitchFamily="18" charset="0"/>
              <a:cs typeface="Times New Roman" panose="02020603050405020304" pitchFamily="18" charset="0"/>
            </a:rPr>
          </a:br>
          <a:r>
            <a:rPr lang="uk-UA" sz="1000" dirty="0">
              <a:solidFill>
                <a:srgbClr val="002060"/>
              </a:solidFill>
              <a:latin typeface="Times New Roman" panose="02020603050405020304" pitchFamily="18" charset="0"/>
              <a:cs typeface="Times New Roman" panose="02020603050405020304" pitchFamily="18" charset="0"/>
            </a:rPr>
            <a:t>безпосереднього та опосередкованого міжкультурного </a:t>
          </a:r>
          <a:r>
            <a:rPr lang="uk-UA" sz="1000" dirty="0">
              <a:solidFill>
                <a:srgbClr val="002060"/>
              </a:solidFill>
            </a:rPr>
            <a:t>спілкування</a:t>
          </a:r>
        </a:p>
      </dgm:t>
    </dgm:pt>
    <dgm:pt modelId="{553CFD3C-1557-4564-BBA6-A816D168CE35}" type="parTrans" cxnId="{0F8512F8-0073-4B5C-B09E-EDAAD4CCE124}">
      <dgm:prSet/>
      <dgm:spPr/>
      <dgm:t>
        <a:bodyPr/>
        <a:lstStyle/>
        <a:p>
          <a:endParaRPr lang="uk-UA"/>
        </a:p>
      </dgm:t>
    </dgm:pt>
    <dgm:pt modelId="{AFA1E82D-D168-46C2-BE1A-557FE6238E7A}" type="sibTrans" cxnId="{0F8512F8-0073-4B5C-B09E-EDAAD4CCE124}">
      <dgm:prSet/>
      <dgm:spPr/>
      <dgm:t>
        <a:bodyPr/>
        <a:lstStyle/>
        <a:p>
          <a:endParaRPr lang="uk-UA"/>
        </a:p>
      </dgm:t>
    </dgm:pt>
    <dgm:pt modelId="{C4E1CA36-1026-4BA1-8FE2-20EDB4FA058F}">
      <dgm:prSet phldrT="[Текст]" custT="1"/>
      <dgm:spPr/>
      <dgm:t>
        <a:bodyPr/>
        <a:lstStyle/>
        <a:p>
          <a:pPr algn="l"/>
          <a:r>
            <a:rPr lang="uk-UA" sz="1400" dirty="0">
              <a:solidFill>
                <a:srgbClr val="002060"/>
              </a:solidFill>
              <a:latin typeface="Times New Roman" panose="02020603050405020304" pitchFamily="18" charset="0"/>
              <a:cs typeface="Times New Roman" panose="02020603050405020304" pitchFamily="18" charset="0"/>
            </a:rPr>
            <a:t>Сприймає усну інформацію</a:t>
          </a:r>
          <a:r>
            <a:rPr lang="en-US" sz="1400" dirty="0">
              <a:solidFill>
                <a:srgbClr val="002060"/>
              </a:solidFill>
              <a:latin typeface="Times New Roman" panose="02020603050405020304" pitchFamily="18" charset="0"/>
              <a:cs typeface="Times New Roman" panose="02020603050405020304" pitchFamily="18" charset="0"/>
            </a:rPr>
            <a:t> </a:t>
          </a:r>
          <a:r>
            <a:rPr lang="uk-UA" sz="1400" dirty="0">
              <a:solidFill>
                <a:srgbClr val="002060"/>
              </a:solidFill>
              <a:latin typeface="Times New Roman" panose="02020603050405020304" pitchFamily="18" charset="0"/>
              <a:cs typeface="Times New Roman" panose="02020603050405020304" pitchFamily="18" charset="0"/>
            </a:rPr>
            <a:t>[ІНО 1.1]</a:t>
          </a:r>
        </a:p>
      </dgm:t>
    </dgm:pt>
    <dgm:pt modelId="{5E812DDD-E0E4-4E75-A958-30DCAA56CB0F}" type="parTrans" cxnId="{4CC23911-E66E-4093-AF22-AF9650BB7504}">
      <dgm:prSet/>
      <dgm:spPr/>
      <dgm:t>
        <a:bodyPr/>
        <a:lstStyle/>
        <a:p>
          <a:endParaRPr lang="uk-UA"/>
        </a:p>
      </dgm:t>
    </dgm:pt>
    <dgm:pt modelId="{011A5475-D2B6-45E5-A998-97CDCEF7C5F5}" type="sibTrans" cxnId="{4CC23911-E66E-4093-AF22-AF9650BB7504}">
      <dgm:prSet/>
      <dgm:spPr/>
      <dgm:t>
        <a:bodyPr/>
        <a:lstStyle/>
        <a:p>
          <a:endParaRPr lang="uk-UA"/>
        </a:p>
      </dgm:t>
    </dgm:pt>
    <dgm:pt modelId="{E113EA31-BFCF-413D-88B6-DC387B27A376}">
      <dgm:prSet phldrT="[Текст]" custT="1"/>
      <dgm:spPr/>
      <dgm:t>
        <a:bodyPr/>
        <a:lstStyle/>
        <a:p>
          <a:pPr algn="l"/>
          <a:r>
            <a:rPr lang="uk-UA" sz="1400" dirty="0">
              <a:solidFill>
                <a:srgbClr val="002060"/>
              </a:solidFill>
              <a:latin typeface="Times New Roman" panose="02020603050405020304" pitchFamily="18" charset="0"/>
              <a:cs typeface="Times New Roman" panose="02020603050405020304" pitchFamily="18" charset="0"/>
            </a:rPr>
            <a:t>Використовує ефективні стратегії сприйняття усної інформації та письмового тексту[ІНО 1.3]</a:t>
          </a:r>
        </a:p>
      </dgm:t>
    </dgm:pt>
    <dgm:pt modelId="{C2E05075-CF7C-40AE-B64D-64FDD0BF1AD4}" type="parTrans" cxnId="{17EEAC4A-03D7-4EF0-B150-1130392BC7CA}">
      <dgm:prSet/>
      <dgm:spPr/>
      <dgm:t>
        <a:bodyPr/>
        <a:lstStyle/>
        <a:p>
          <a:endParaRPr lang="uk-UA"/>
        </a:p>
      </dgm:t>
    </dgm:pt>
    <dgm:pt modelId="{26AF53B5-691D-4FC9-A6A2-5D057ACC072F}" type="sibTrans" cxnId="{17EEAC4A-03D7-4EF0-B150-1130392BC7CA}">
      <dgm:prSet/>
      <dgm:spPr/>
      <dgm:t>
        <a:bodyPr/>
        <a:lstStyle/>
        <a:p>
          <a:endParaRPr lang="uk-UA"/>
        </a:p>
      </dgm:t>
    </dgm:pt>
    <dgm:pt modelId="{1D514179-2E82-4256-828D-49B7C2189DC9}">
      <dgm:prSet phldrT="[Текст]"/>
      <dgm:spPr/>
      <dgm:t>
        <a:bodyPr/>
        <a:lstStyle/>
        <a:p>
          <a:r>
            <a:rPr lang="uk-UA" dirty="0">
              <a:solidFill>
                <a:srgbClr val="7030A0"/>
              </a:solidFill>
              <a:latin typeface="Times New Roman" panose="02020603050405020304" pitchFamily="18" charset="0"/>
              <a:cs typeface="Times New Roman" panose="02020603050405020304" pitchFamily="18" charset="0"/>
            </a:rPr>
            <a:t>2. Взаємодія з іншими особами в усній і письмовій формі та в режимі </a:t>
          </a:r>
          <a:br>
            <a:rPr lang="uk-UA" dirty="0">
              <a:solidFill>
                <a:srgbClr val="7030A0"/>
              </a:solidFill>
              <a:latin typeface="Times New Roman" panose="02020603050405020304" pitchFamily="18" charset="0"/>
              <a:cs typeface="Times New Roman" panose="02020603050405020304" pitchFamily="18" charset="0"/>
            </a:rPr>
          </a:br>
          <a:r>
            <a:rPr lang="uk-UA" dirty="0">
              <a:solidFill>
                <a:srgbClr val="7030A0"/>
              </a:solidFill>
              <a:latin typeface="Times New Roman" panose="02020603050405020304" pitchFamily="18" charset="0"/>
              <a:cs typeface="Times New Roman" panose="02020603050405020304" pitchFamily="18" charset="0"/>
            </a:rPr>
            <a:t>реального часу через засоби іноземної мови</a:t>
          </a:r>
        </a:p>
      </dgm:t>
    </dgm:pt>
    <dgm:pt modelId="{A2105508-9DDE-4E72-9A1C-EE38EE1BE001}" type="parTrans" cxnId="{4F7802CC-ED42-499C-8BA3-42619EF94636}">
      <dgm:prSet/>
      <dgm:spPr/>
      <dgm:t>
        <a:bodyPr/>
        <a:lstStyle/>
        <a:p>
          <a:endParaRPr lang="uk-UA"/>
        </a:p>
      </dgm:t>
    </dgm:pt>
    <dgm:pt modelId="{1EFFE49C-3433-4524-A9FD-7C8B0CF83400}" type="sibTrans" cxnId="{4F7802CC-ED42-499C-8BA3-42619EF94636}">
      <dgm:prSet/>
      <dgm:spPr/>
      <dgm:t>
        <a:bodyPr/>
        <a:lstStyle/>
        <a:p>
          <a:endParaRPr lang="uk-UA"/>
        </a:p>
      </dgm:t>
    </dgm:pt>
    <dgm:pt modelId="{7AF539DD-12A5-4BB4-ADA0-DCF6B9CAC6C0}">
      <dgm:prSet phldrT="[Текст]" custT="1"/>
      <dgm:spPr/>
      <dgm:t>
        <a:bodyPr/>
        <a:lstStyle/>
        <a:p>
          <a:r>
            <a:rPr lang="uk-UA" sz="1400" dirty="0">
              <a:solidFill>
                <a:srgbClr val="7030A0"/>
              </a:solidFill>
              <a:latin typeface="Times New Roman" panose="02020603050405020304" pitchFamily="18" charset="0"/>
              <a:cs typeface="Times New Roman" panose="02020603050405020304" pitchFamily="18" charset="0"/>
            </a:rPr>
            <a:t>Здійснює усну взаємодію[ІНО 2.1]</a:t>
          </a:r>
        </a:p>
      </dgm:t>
    </dgm:pt>
    <dgm:pt modelId="{5C83B8F3-DA8F-4F28-8CE3-C1833D00CFC8}" type="parTrans" cxnId="{FA5222AD-B946-4D89-8EBE-0862D33827E3}">
      <dgm:prSet/>
      <dgm:spPr/>
      <dgm:t>
        <a:bodyPr/>
        <a:lstStyle/>
        <a:p>
          <a:endParaRPr lang="uk-UA"/>
        </a:p>
      </dgm:t>
    </dgm:pt>
    <dgm:pt modelId="{D8AF034F-A701-43E5-A34C-EA0F515FD275}" type="sibTrans" cxnId="{FA5222AD-B946-4D89-8EBE-0862D33827E3}">
      <dgm:prSet/>
      <dgm:spPr/>
      <dgm:t>
        <a:bodyPr/>
        <a:lstStyle/>
        <a:p>
          <a:endParaRPr lang="uk-UA"/>
        </a:p>
      </dgm:t>
    </dgm:pt>
    <dgm:pt modelId="{9D8FE98D-DE4C-4909-98E2-7CF65FE3086B}">
      <dgm:prSet phldrT="[Текст]" custT="1"/>
      <dgm:spPr/>
      <dgm:t>
        <a:bodyPr/>
        <a:lstStyle/>
        <a:p>
          <a:r>
            <a:rPr lang="uk-UA" sz="1400" dirty="0">
              <a:solidFill>
                <a:srgbClr val="7030A0"/>
              </a:solidFill>
              <a:latin typeface="Times New Roman" panose="02020603050405020304" pitchFamily="18" charset="0"/>
              <a:cs typeface="Times New Roman" panose="02020603050405020304" pitchFamily="18" charset="0"/>
            </a:rPr>
            <a:t>Здійснює онлайн-взаємодію[ІНО 2.3]</a:t>
          </a:r>
        </a:p>
      </dgm:t>
    </dgm:pt>
    <dgm:pt modelId="{CE52B999-DB8F-436F-BFA2-802D5A455E14}" type="parTrans" cxnId="{844F7F71-969F-4C52-9F27-2209BE4A01ED}">
      <dgm:prSet/>
      <dgm:spPr/>
      <dgm:t>
        <a:bodyPr/>
        <a:lstStyle/>
        <a:p>
          <a:endParaRPr lang="uk-UA"/>
        </a:p>
      </dgm:t>
    </dgm:pt>
    <dgm:pt modelId="{0ED4E075-2A86-4359-BBD3-68B15A3D7542}" type="sibTrans" cxnId="{844F7F71-969F-4C52-9F27-2209BE4A01ED}">
      <dgm:prSet/>
      <dgm:spPr/>
      <dgm:t>
        <a:bodyPr/>
        <a:lstStyle/>
        <a:p>
          <a:endParaRPr lang="uk-UA"/>
        </a:p>
      </dgm:t>
    </dgm:pt>
    <dgm:pt modelId="{E7BB6607-C14B-46ED-8303-C12F6C58FB4E}">
      <dgm:prSet phldrT="[Текст]"/>
      <dgm:spPr/>
      <dgm:t>
        <a:bodyPr/>
        <a:lstStyle/>
        <a:p>
          <a:r>
            <a:rPr lang="uk-UA" dirty="0">
              <a:solidFill>
                <a:schemeClr val="accent6">
                  <a:lumMod val="50000"/>
                </a:schemeClr>
              </a:solidFill>
              <a:latin typeface="Times New Roman" panose="02020603050405020304" pitchFamily="18" charset="0"/>
              <a:cs typeface="Times New Roman" panose="02020603050405020304" pitchFamily="18" charset="0"/>
            </a:rPr>
            <a:t>3. Надання інформації, висловлювання думок, почуттів та ставлення іноземною мовою</a:t>
          </a:r>
        </a:p>
      </dgm:t>
    </dgm:pt>
    <dgm:pt modelId="{2CC8D2CB-E613-46D9-9BF1-00A65D075B19}" type="parTrans" cxnId="{6E310CC7-D341-4C3A-B1C0-4F5FAD4E56DE}">
      <dgm:prSet/>
      <dgm:spPr/>
      <dgm:t>
        <a:bodyPr/>
        <a:lstStyle/>
        <a:p>
          <a:endParaRPr lang="uk-UA"/>
        </a:p>
      </dgm:t>
    </dgm:pt>
    <dgm:pt modelId="{82B63160-6C46-47A3-A275-E12BBBBF9792}" type="sibTrans" cxnId="{6E310CC7-D341-4C3A-B1C0-4F5FAD4E56DE}">
      <dgm:prSet/>
      <dgm:spPr/>
      <dgm:t>
        <a:bodyPr/>
        <a:lstStyle/>
        <a:p>
          <a:endParaRPr lang="uk-UA"/>
        </a:p>
      </dgm:t>
    </dgm:pt>
    <dgm:pt modelId="{64BCD037-C245-4F09-BC80-0DA9C2D3EDFA}">
      <dgm:prSet phldrT="[Текст]" custT="1"/>
      <dgm:spPr/>
      <dgm:t>
        <a:bodyPr/>
        <a:lstStyle/>
        <a:p>
          <a:r>
            <a:rPr lang="uk-UA" sz="1400" dirty="0">
              <a:solidFill>
                <a:schemeClr val="accent6">
                  <a:lumMod val="50000"/>
                </a:schemeClr>
              </a:solidFill>
              <a:latin typeface="Times New Roman" panose="02020603050405020304" pitchFamily="18" charset="0"/>
              <a:cs typeface="Times New Roman" panose="02020603050405020304" pitchFamily="18" charset="0"/>
            </a:rPr>
            <a:t>Усно висловлює власні думки, почуття, ставлення та позиції[ІНО 3.1]</a:t>
          </a:r>
        </a:p>
      </dgm:t>
    </dgm:pt>
    <dgm:pt modelId="{9CE98A6F-E3E5-40F8-82BA-FF379ADBD088}" type="parTrans" cxnId="{216FDC9C-E3A6-4EC5-A0A6-8C2ADA12F1DF}">
      <dgm:prSet/>
      <dgm:spPr/>
      <dgm:t>
        <a:bodyPr/>
        <a:lstStyle/>
        <a:p>
          <a:endParaRPr lang="uk-UA"/>
        </a:p>
      </dgm:t>
    </dgm:pt>
    <dgm:pt modelId="{5705BF91-EBB1-4D46-8087-996C652285B8}" type="sibTrans" cxnId="{216FDC9C-E3A6-4EC5-A0A6-8C2ADA12F1DF}">
      <dgm:prSet/>
      <dgm:spPr/>
      <dgm:t>
        <a:bodyPr/>
        <a:lstStyle/>
        <a:p>
          <a:endParaRPr lang="uk-UA"/>
        </a:p>
      </dgm:t>
    </dgm:pt>
    <dgm:pt modelId="{268CF47A-31DE-4581-81DE-03FB6D5351A8}">
      <dgm:prSet phldrT="[Текст]" custT="1"/>
      <dgm:spPr/>
      <dgm:t>
        <a:bodyPr/>
        <a:lstStyle/>
        <a:p>
          <a:r>
            <a:rPr lang="uk-UA" sz="1400" dirty="0">
              <a:solidFill>
                <a:schemeClr val="accent6">
                  <a:lumMod val="50000"/>
                </a:schemeClr>
              </a:solidFill>
              <a:latin typeface="Times New Roman" panose="02020603050405020304" pitchFamily="18" charset="0"/>
              <a:cs typeface="Times New Roman" panose="02020603050405020304" pitchFamily="18" charset="0"/>
            </a:rPr>
            <a:t>Висловлює свої думки, почуття, ставлення та позиції у письмовій формі</a:t>
          </a:r>
          <a:r>
            <a:rPr lang="en-US" sz="1400" dirty="0">
              <a:solidFill>
                <a:schemeClr val="accent6">
                  <a:lumMod val="50000"/>
                </a:schemeClr>
              </a:solidFill>
              <a:latin typeface="Times New Roman" panose="02020603050405020304" pitchFamily="18" charset="0"/>
              <a:cs typeface="Times New Roman" panose="02020603050405020304" pitchFamily="18" charset="0"/>
            </a:rPr>
            <a:t> </a:t>
          </a:r>
          <a:r>
            <a:rPr lang="uk-UA" sz="1400" dirty="0">
              <a:solidFill>
                <a:schemeClr val="accent6">
                  <a:lumMod val="50000"/>
                </a:schemeClr>
              </a:solidFill>
              <a:latin typeface="Times New Roman" panose="02020603050405020304" pitchFamily="18" charset="0"/>
              <a:cs typeface="Times New Roman" panose="02020603050405020304" pitchFamily="18" charset="0"/>
            </a:rPr>
            <a:t>[ІНО 3.2]</a:t>
          </a:r>
        </a:p>
      </dgm:t>
    </dgm:pt>
    <dgm:pt modelId="{B057352F-A8B8-4057-A6BC-0AE58B7A36A4}" type="parTrans" cxnId="{6A497803-B03F-456C-A01B-8F0ADBF323D3}">
      <dgm:prSet/>
      <dgm:spPr/>
      <dgm:t>
        <a:bodyPr/>
        <a:lstStyle/>
        <a:p>
          <a:endParaRPr lang="uk-UA"/>
        </a:p>
      </dgm:t>
    </dgm:pt>
    <dgm:pt modelId="{289F17EF-0BB4-497B-A332-05B46DD3347B}" type="sibTrans" cxnId="{6A497803-B03F-456C-A01B-8F0ADBF323D3}">
      <dgm:prSet/>
      <dgm:spPr/>
      <dgm:t>
        <a:bodyPr/>
        <a:lstStyle/>
        <a:p>
          <a:endParaRPr lang="uk-UA"/>
        </a:p>
      </dgm:t>
    </dgm:pt>
    <dgm:pt modelId="{191D9DD2-1AFB-4EA4-A78E-4F19BEBB6400}">
      <dgm:prSet phldrT="[Текст]" custT="1"/>
      <dgm:spPr/>
      <dgm:t>
        <a:bodyPr/>
        <a:lstStyle/>
        <a:p>
          <a:pPr algn="l"/>
          <a:r>
            <a:rPr lang="uk-UA" sz="1400" dirty="0">
              <a:solidFill>
                <a:srgbClr val="002060"/>
              </a:solidFill>
              <a:latin typeface="Times New Roman" panose="02020603050405020304" pitchFamily="18" charset="0"/>
              <a:cs typeface="Times New Roman" panose="02020603050405020304" pitchFamily="18" charset="0"/>
            </a:rPr>
            <a:t>Сприймає письмовий текст</a:t>
          </a:r>
          <a:r>
            <a:rPr lang="en-US" sz="1400" dirty="0">
              <a:solidFill>
                <a:srgbClr val="002060"/>
              </a:solidFill>
              <a:latin typeface="Times New Roman" panose="02020603050405020304" pitchFamily="18" charset="0"/>
              <a:cs typeface="Times New Roman" panose="02020603050405020304" pitchFamily="18" charset="0"/>
            </a:rPr>
            <a:t> </a:t>
          </a:r>
          <a:r>
            <a:rPr lang="uk-UA" sz="1400" dirty="0">
              <a:solidFill>
                <a:srgbClr val="002060"/>
              </a:solidFill>
              <a:latin typeface="Times New Roman" panose="02020603050405020304" pitchFamily="18" charset="0"/>
              <a:cs typeface="Times New Roman" panose="02020603050405020304" pitchFamily="18" charset="0"/>
            </a:rPr>
            <a:t>[ІНО 1.2]</a:t>
          </a:r>
        </a:p>
      </dgm:t>
    </dgm:pt>
    <dgm:pt modelId="{F27FCD61-DEE0-4679-A148-52F23966D89E}" type="parTrans" cxnId="{7032E179-15A4-4EBB-AB30-B054DFB8E45C}">
      <dgm:prSet/>
      <dgm:spPr/>
      <dgm:t>
        <a:bodyPr/>
        <a:lstStyle/>
        <a:p>
          <a:endParaRPr lang="uk-UA"/>
        </a:p>
      </dgm:t>
    </dgm:pt>
    <dgm:pt modelId="{FC99444B-5E9B-4937-8ECC-EC8C94D55BA4}" type="sibTrans" cxnId="{7032E179-15A4-4EBB-AB30-B054DFB8E45C}">
      <dgm:prSet/>
      <dgm:spPr/>
      <dgm:t>
        <a:bodyPr/>
        <a:lstStyle/>
        <a:p>
          <a:endParaRPr lang="uk-UA"/>
        </a:p>
      </dgm:t>
    </dgm:pt>
    <dgm:pt modelId="{A789A86D-3091-4977-B82A-7F1366850EA0}">
      <dgm:prSet phldrT="[Текст]" custT="1"/>
      <dgm:spPr/>
      <dgm:t>
        <a:bodyPr/>
        <a:lstStyle/>
        <a:p>
          <a:r>
            <a:rPr lang="uk-UA" sz="1400" dirty="0">
              <a:solidFill>
                <a:srgbClr val="7030A0"/>
              </a:solidFill>
              <a:latin typeface="Times New Roman" panose="02020603050405020304" pitchFamily="18" charset="0"/>
              <a:cs typeface="Times New Roman" panose="02020603050405020304" pitchFamily="18" charset="0"/>
            </a:rPr>
            <a:t>Використовує ефективні стратегії здійснення взаємодії</a:t>
          </a:r>
          <a:br>
            <a:rPr lang="uk-UA" sz="1400" dirty="0">
              <a:solidFill>
                <a:srgbClr val="7030A0"/>
              </a:solidFill>
              <a:latin typeface="Times New Roman" panose="02020603050405020304" pitchFamily="18" charset="0"/>
              <a:cs typeface="Times New Roman" panose="02020603050405020304" pitchFamily="18" charset="0"/>
            </a:rPr>
          </a:br>
          <a:r>
            <a:rPr lang="uk-UA" sz="1400" dirty="0">
              <a:solidFill>
                <a:srgbClr val="7030A0"/>
              </a:solidFill>
              <a:latin typeface="Times New Roman" panose="02020603050405020304" pitchFamily="18" charset="0"/>
              <a:cs typeface="Times New Roman" panose="02020603050405020304" pitchFamily="18" charset="0"/>
            </a:rPr>
            <a:t>(в усній і письмовій формі та онлайн-взаємодії)</a:t>
          </a:r>
          <a:r>
            <a:rPr lang="en-US" sz="1400" dirty="0">
              <a:solidFill>
                <a:srgbClr val="7030A0"/>
              </a:solidFill>
              <a:latin typeface="Times New Roman" panose="02020603050405020304" pitchFamily="18" charset="0"/>
              <a:cs typeface="Times New Roman" panose="02020603050405020304" pitchFamily="18" charset="0"/>
            </a:rPr>
            <a:t> </a:t>
          </a:r>
          <a:r>
            <a:rPr lang="uk-UA" sz="1400" dirty="0">
              <a:solidFill>
                <a:srgbClr val="7030A0"/>
              </a:solidFill>
              <a:latin typeface="Times New Roman" panose="02020603050405020304" pitchFamily="18" charset="0"/>
              <a:cs typeface="Times New Roman" panose="02020603050405020304" pitchFamily="18" charset="0"/>
            </a:rPr>
            <a:t>[ІНО 2.4]</a:t>
          </a:r>
        </a:p>
      </dgm:t>
    </dgm:pt>
    <dgm:pt modelId="{6B022C4D-C924-4F92-99F0-0EF4A33FB6E4}" type="parTrans" cxnId="{2B0F2F7C-2D6D-48C5-8C47-AEE0EEEF99E3}">
      <dgm:prSet/>
      <dgm:spPr/>
      <dgm:t>
        <a:bodyPr/>
        <a:lstStyle/>
        <a:p>
          <a:endParaRPr lang="uk-UA"/>
        </a:p>
      </dgm:t>
    </dgm:pt>
    <dgm:pt modelId="{64DE111E-B31F-40D4-8256-5A38A62002BE}" type="sibTrans" cxnId="{2B0F2F7C-2D6D-48C5-8C47-AEE0EEEF99E3}">
      <dgm:prSet/>
      <dgm:spPr/>
      <dgm:t>
        <a:bodyPr/>
        <a:lstStyle/>
        <a:p>
          <a:endParaRPr lang="uk-UA"/>
        </a:p>
      </dgm:t>
    </dgm:pt>
    <dgm:pt modelId="{0240A6A3-FCA1-4C6E-A5C5-19B4D325E457}">
      <dgm:prSet phldrT="[Текст]" custT="1"/>
      <dgm:spPr/>
      <dgm:t>
        <a:bodyPr/>
        <a:lstStyle/>
        <a:p>
          <a:r>
            <a:rPr lang="uk-UA" sz="1400" dirty="0">
              <a:solidFill>
                <a:srgbClr val="7030A0"/>
              </a:solidFill>
              <a:latin typeface="Times New Roman" panose="02020603050405020304" pitchFamily="18" charset="0"/>
              <a:cs typeface="Times New Roman" panose="02020603050405020304" pitchFamily="18" charset="0"/>
            </a:rPr>
            <a:t>Здійснює письмову взаємодію[ІНО 2.2]</a:t>
          </a:r>
        </a:p>
      </dgm:t>
    </dgm:pt>
    <dgm:pt modelId="{BE94049B-4984-4F0C-AA29-C9E3CFB11D97}" type="parTrans" cxnId="{B8A62FDF-B872-4EFC-A96E-76F23470CFF9}">
      <dgm:prSet/>
      <dgm:spPr/>
      <dgm:t>
        <a:bodyPr/>
        <a:lstStyle/>
        <a:p>
          <a:endParaRPr lang="uk-UA"/>
        </a:p>
      </dgm:t>
    </dgm:pt>
    <dgm:pt modelId="{8282CCAF-B727-4EC4-BF6D-8E16D613D47B}" type="sibTrans" cxnId="{B8A62FDF-B872-4EFC-A96E-76F23470CFF9}">
      <dgm:prSet/>
      <dgm:spPr/>
      <dgm:t>
        <a:bodyPr/>
        <a:lstStyle/>
        <a:p>
          <a:endParaRPr lang="uk-UA"/>
        </a:p>
      </dgm:t>
    </dgm:pt>
    <dgm:pt modelId="{43F7670C-E9B5-4006-9069-6D51CBD136AE}">
      <dgm:prSet phldrT="[Текст]" custT="1"/>
      <dgm:spPr/>
      <dgm:t>
        <a:bodyPr/>
        <a:lstStyle/>
        <a:p>
          <a:r>
            <a:rPr lang="uk-UA" sz="1400" dirty="0">
              <a:solidFill>
                <a:schemeClr val="accent6">
                  <a:lumMod val="50000"/>
                </a:schemeClr>
              </a:solidFill>
              <a:latin typeface="Times New Roman" panose="02020603050405020304" pitchFamily="18" charset="0"/>
              <a:cs typeface="Times New Roman" panose="02020603050405020304" pitchFamily="18" charset="0"/>
            </a:rPr>
            <a:t>Використовує ефективні стратегії побудови висловлювання </a:t>
          </a:r>
          <a:br>
            <a:rPr lang="uk-UA" sz="1400" dirty="0">
              <a:solidFill>
                <a:schemeClr val="accent6">
                  <a:lumMod val="50000"/>
                </a:schemeClr>
              </a:solidFill>
              <a:latin typeface="Times New Roman" panose="02020603050405020304" pitchFamily="18" charset="0"/>
              <a:cs typeface="Times New Roman" panose="02020603050405020304" pitchFamily="18" charset="0"/>
            </a:rPr>
          </a:br>
          <a:r>
            <a:rPr lang="uk-UA" sz="1400" dirty="0">
              <a:solidFill>
                <a:schemeClr val="accent6">
                  <a:lumMod val="50000"/>
                </a:schemeClr>
              </a:solidFill>
              <a:latin typeface="Times New Roman" panose="02020603050405020304" pitchFamily="18" charset="0"/>
              <a:cs typeface="Times New Roman" panose="02020603050405020304" pitchFamily="18" charset="0"/>
            </a:rPr>
            <a:t>в усній та письмовій формі [ІНО 3.3]</a:t>
          </a:r>
        </a:p>
      </dgm:t>
    </dgm:pt>
    <dgm:pt modelId="{82E5F1DB-D863-494A-9B2A-B03DA1E3679E}" type="parTrans" cxnId="{E47C3E88-8AAB-4366-8E42-AA20B01C3229}">
      <dgm:prSet/>
      <dgm:spPr/>
      <dgm:t>
        <a:bodyPr/>
        <a:lstStyle/>
        <a:p>
          <a:endParaRPr lang="uk-UA"/>
        </a:p>
      </dgm:t>
    </dgm:pt>
    <dgm:pt modelId="{27288B98-2DA3-4233-B7C0-52BD13BED9EC}" type="sibTrans" cxnId="{E47C3E88-8AAB-4366-8E42-AA20B01C3229}">
      <dgm:prSet/>
      <dgm:spPr/>
      <dgm:t>
        <a:bodyPr/>
        <a:lstStyle/>
        <a:p>
          <a:endParaRPr lang="uk-UA"/>
        </a:p>
      </dgm:t>
    </dgm:pt>
    <dgm:pt modelId="{63215944-EE37-4B23-AE62-463880E52973}" type="pres">
      <dgm:prSet presAssocID="{8B3E749C-D455-4A72-9C2D-88E5EE477B0D}" presName="composite" presStyleCnt="0">
        <dgm:presLayoutVars>
          <dgm:chMax val="5"/>
          <dgm:dir/>
          <dgm:animLvl val="ctr"/>
          <dgm:resizeHandles val="exact"/>
        </dgm:presLayoutVars>
      </dgm:prSet>
      <dgm:spPr/>
    </dgm:pt>
    <dgm:pt modelId="{74F34342-EEA1-4B17-BFA6-77906AEB6D92}" type="pres">
      <dgm:prSet presAssocID="{8B3E749C-D455-4A72-9C2D-88E5EE477B0D}" presName="cycle" presStyleCnt="0"/>
      <dgm:spPr/>
    </dgm:pt>
    <dgm:pt modelId="{1AEEAFD8-1678-42B4-B62B-745A83B6690F}" type="pres">
      <dgm:prSet presAssocID="{8B3E749C-D455-4A72-9C2D-88E5EE477B0D}" presName="centerShape" presStyleCnt="0"/>
      <dgm:spPr/>
    </dgm:pt>
    <dgm:pt modelId="{4BE92D13-CD12-47B3-B29E-02E839911559}" type="pres">
      <dgm:prSet presAssocID="{8B3E749C-D455-4A72-9C2D-88E5EE477B0D}" presName="connSite" presStyleLbl="node1" presStyleIdx="0" presStyleCnt="4"/>
      <dgm:spPr/>
    </dgm:pt>
    <dgm:pt modelId="{B3709C8C-DE2B-430D-BDA5-F9D968FBF71B}" type="pres">
      <dgm:prSet presAssocID="{8B3E749C-D455-4A72-9C2D-88E5EE477B0D}" presName="visible" presStyleLbl="node1" presStyleIdx="0" presStyleCnt="4" custLinFactNeighborX="-8022" custLinFactNeighborY="140"/>
      <dgm:spPr>
        <a:solidFill>
          <a:schemeClr val="accent1">
            <a:lumMod val="40000"/>
            <a:lumOff val="60000"/>
          </a:schemeClr>
        </a:solidFill>
      </dgm:spPr>
    </dgm:pt>
    <dgm:pt modelId="{AEA05EAB-12EC-46DC-A71A-B980B43CE69C}" type="pres">
      <dgm:prSet presAssocID="{553CFD3C-1557-4564-BBA6-A816D168CE35}" presName="Name25" presStyleLbl="parChTrans1D1" presStyleIdx="0" presStyleCnt="3"/>
      <dgm:spPr/>
    </dgm:pt>
    <dgm:pt modelId="{DA19AB81-95B1-43C1-871F-D03415CE6694}" type="pres">
      <dgm:prSet presAssocID="{26FD3AE0-4668-472F-BA7D-2528571AFAE6}" presName="node" presStyleCnt="0"/>
      <dgm:spPr/>
    </dgm:pt>
    <dgm:pt modelId="{0F9C4B5A-BE21-44F5-9E3C-79CDC5B89404}" type="pres">
      <dgm:prSet presAssocID="{26FD3AE0-4668-472F-BA7D-2528571AFAE6}" presName="parentNode" presStyleLbl="node1" presStyleIdx="1" presStyleCnt="4" custScaleX="97027" custScaleY="108345">
        <dgm:presLayoutVars>
          <dgm:chMax val="1"/>
          <dgm:bulletEnabled val="1"/>
        </dgm:presLayoutVars>
      </dgm:prSet>
      <dgm:spPr/>
    </dgm:pt>
    <dgm:pt modelId="{34DC47A3-0C75-4E39-A0B1-2F8545FDB75D}" type="pres">
      <dgm:prSet presAssocID="{26FD3AE0-4668-472F-BA7D-2528571AFAE6}" presName="childNode" presStyleLbl="revTx" presStyleIdx="0" presStyleCnt="3">
        <dgm:presLayoutVars>
          <dgm:bulletEnabled val="1"/>
        </dgm:presLayoutVars>
      </dgm:prSet>
      <dgm:spPr/>
    </dgm:pt>
    <dgm:pt modelId="{7A27C5E6-FF3B-4AF5-BCED-570562C47765}" type="pres">
      <dgm:prSet presAssocID="{A2105508-9DDE-4E72-9A1C-EE38EE1BE001}" presName="Name25" presStyleLbl="parChTrans1D1" presStyleIdx="1" presStyleCnt="3"/>
      <dgm:spPr/>
    </dgm:pt>
    <dgm:pt modelId="{5671F368-9F95-4FD1-B51F-9C5732B1B69E}" type="pres">
      <dgm:prSet presAssocID="{1D514179-2E82-4256-828D-49B7C2189DC9}" presName="node" presStyleCnt="0"/>
      <dgm:spPr/>
    </dgm:pt>
    <dgm:pt modelId="{9A38AA05-0DE8-4B19-A25A-ED8DFFAD4DA4}" type="pres">
      <dgm:prSet presAssocID="{1D514179-2E82-4256-828D-49B7C2189DC9}" presName="parentNode" presStyleLbl="node1" presStyleIdx="2" presStyleCnt="4" custAng="0" custScaleX="111672" custLinFactNeighborX="4880" custLinFactNeighborY="-6747">
        <dgm:presLayoutVars>
          <dgm:chMax val="1"/>
          <dgm:bulletEnabled val="1"/>
        </dgm:presLayoutVars>
      </dgm:prSet>
      <dgm:spPr/>
    </dgm:pt>
    <dgm:pt modelId="{A8812C89-89DD-472E-9C10-DD311A44673D}" type="pres">
      <dgm:prSet presAssocID="{1D514179-2E82-4256-828D-49B7C2189DC9}" presName="childNode" presStyleLbl="revTx" presStyleIdx="1" presStyleCnt="3">
        <dgm:presLayoutVars>
          <dgm:bulletEnabled val="1"/>
        </dgm:presLayoutVars>
      </dgm:prSet>
      <dgm:spPr/>
    </dgm:pt>
    <dgm:pt modelId="{9756A7FB-D8E9-460D-AABA-0A9E625F28A5}" type="pres">
      <dgm:prSet presAssocID="{2CC8D2CB-E613-46D9-9BF1-00A65D075B19}" presName="Name25" presStyleLbl="parChTrans1D1" presStyleIdx="2" presStyleCnt="3"/>
      <dgm:spPr/>
    </dgm:pt>
    <dgm:pt modelId="{468F8F84-5E43-43BF-B486-37212FFD7A17}" type="pres">
      <dgm:prSet presAssocID="{E7BB6607-C14B-46ED-8303-C12F6C58FB4E}" presName="node" presStyleCnt="0"/>
      <dgm:spPr/>
    </dgm:pt>
    <dgm:pt modelId="{FB6C60B8-2590-4F88-BCFB-5948ACA9B74C}" type="pres">
      <dgm:prSet presAssocID="{E7BB6607-C14B-46ED-8303-C12F6C58FB4E}" presName="parentNode" presStyleLbl="node1" presStyleIdx="3" presStyleCnt="4" custScaleX="113485" custScaleY="87071" custLinFactNeighborX="25811" custLinFactNeighborY="-17405">
        <dgm:presLayoutVars>
          <dgm:chMax val="1"/>
          <dgm:bulletEnabled val="1"/>
        </dgm:presLayoutVars>
      </dgm:prSet>
      <dgm:spPr/>
    </dgm:pt>
    <dgm:pt modelId="{F1995BF1-9F4C-4B54-956E-47B059248FCC}" type="pres">
      <dgm:prSet presAssocID="{E7BB6607-C14B-46ED-8303-C12F6C58FB4E}" presName="childNode" presStyleLbl="revTx" presStyleIdx="2" presStyleCnt="3">
        <dgm:presLayoutVars>
          <dgm:bulletEnabled val="1"/>
        </dgm:presLayoutVars>
      </dgm:prSet>
      <dgm:spPr/>
    </dgm:pt>
  </dgm:ptLst>
  <dgm:cxnLst>
    <dgm:cxn modelId="{6A497803-B03F-456C-A01B-8F0ADBF323D3}" srcId="{E7BB6607-C14B-46ED-8303-C12F6C58FB4E}" destId="{268CF47A-31DE-4581-81DE-03FB6D5351A8}" srcOrd="1" destOrd="0" parTransId="{B057352F-A8B8-4057-A6BC-0AE58B7A36A4}" sibTransId="{289F17EF-0BB4-497B-A332-05B46DD3347B}"/>
    <dgm:cxn modelId="{4CC23911-E66E-4093-AF22-AF9650BB7504}" srcId="{26FD3AE0-4668-472F-BA7D-2528571AFAE6}" destId="{C4E1CA36-1026-4BA1-8FE2-20EDB4FA058F}" srcOrd="0" destOrd="0" parTransId="{5E812DDD-E0E4-4E75-A958-30DCAA56CB0F}" sibTransId="{011A5475-D2B6-45E5-A998-97CDCEF7C5F5}"/>
    <dgm:cxn modelId="{A6E59C1B-6AE7-43EF-BBED-90898E2FA5C0}" type="presOf" srcId="{268CF47A-31DE-4581-81DE-03FB6D5351A8}" destId="{F1995BF1-9F4C-4B54-956E-47B059248FCC}" srcOrd="0" destOrd="1" presId="urn:microsoft.com/office/officeart/2005/8/layout/radial2"/>
    <dgm:cxn modelId="{35198431-94CC-4E86-9F20-AD95FA9B74DB}" type="presOf" srcId="{64BCD037-C245-4F09-BC80-0DA9C2D3EDFA}" destId="{F1995BF1-9F4C-4B54-956E-47B059248FCC}" srcOrd="0" destOrd="0" presId="urn:microsoft.com/office/officeart/2005/8/layout/radial2"/>
    <dgm:cxn modelId="{351B7B33-5D6D-4E11-A953-BC3F5827BA97}" type="presOf" srcId="{2CC8D2CB-E613-46D9-9BF1-00A65D075B19}" destId="{9756A7FB-D8E9-460D-AABA-0A9E625F28A5}" srcOrd="0" destOrd="0" presId="urn:microsoft.com/office/officeart/2005/8/layout/radial2"/>
    <dgm:cxn modelId="{82734A3C-FD2A-4623-A0E7-6BEDC183F036}" type="presOf" srcId="{191D9DD2-1AFB-4EA4-A78E-4F19BEBB6400}" destId="{34DC47A3-0C75-4E39-A0B1-2F8545FDB75D}" srcOrd="0" destOrd="1" presId="urn:microsoft.com/office/officeart/2005/8/layout/radial2"/>
    <dgm:cxn modelId="{CA1C7B40-4932-41B0-B05B-B28E9F322EF7}" type="presOf" srcId="{8B3E749C-D455-4A72-9C2D-88E5EE477B0D}" destId="{63215944-EE37-4B23-AE62-463880E52973}" srcOrd="0" destOrd="0" presId="urn:microsoft.com/office/officeart/2005/8/layout/radial2"/>
    <dgm:cxn modelId="{996A1261-4816-43D6-87B7-849827F40C42}" type="presOf" srcId="{A789A86D-3091-4977-B82A-7F1366850EA0}" destId="{A8812C89-89DD-472E-9C10-DD311A44673D}" srcOrd="0" destOrd="3" presId="urn:microsoft.com/office/officeart/2005/8/layout/radial2"/>
    <dgm:cxn modelId="{17EEAC4A-03D7-4EF0-B150-1130392BC7CA}" srcId="{26FD3AE0-4668-472F-BA7D-2528571AFAE6}" destId="{E113EA31-BFCF-413D-88B6-DC387B27A376}" srcOrd="2" destOrd="0" parTransId="{C2E05075-CF7C-40AE-B64D-64FDD0BF1AD4}" sibTransId="{26AF53B5-691D-4FC9-A6A2-5D057ACC072F}"/>
    <dgm:cxn modelId="{8DC80A6F-9099-4CC0-A390-88AD6750F632}" type="presOf" srcId="{1D514179-2E82-4256-828D-49B7C2189DC9}" destId="{9A38AA05-0DE8-4B19-A25A-ED8DFFAD4DA4}" srcOrd="0" destOrd="0" presId="urn:microsoft.com/office/officeart/2005/8/layout/radial2"/>
    <dgm:cxn modelId="{844F7F71-969F-4C52-9F27-2209BE4A01ED}" srcId="{1D514179-2E82-4256-828D-49B7C2189DC9}" destId="{9D8FE98D-DE4C-4909-98E2-7CF65FE3086B}" srcOrd="2" destOrd="0" parTransId="{CE52B999-DB8F-436F-BFA2-802D5A455E14}" sibTransId="{0ED4E075-2A86-4359-BBD3-68B15A3D7542}"/>
    <dgm:cxn modelId="{7032E179-15A4-4EBB-AB30-B054DFB8E45C}" srcId="{26FD3AE0-4668-472F-BA7D-2528571AFAE6}" destId="{191D9DD2-1AFB-4EA4-A78E-4F19BEBB6400}" srcOrd="1" destOrd="0" parTransId="{F27FCD61-DEE0-4679-A148-52F23966D89E}" sibTransId="{FC99444B-5E9B-4937-8ECC-EC8C94D55BA4}"/>
    <dgm:cxn modelId="{2B0F2F7C-2D6D-48C5-8C47-AEE0EEEF99E3}" srcId="{1D514179-2E82-4256-828D-49B7C2189DC9}" destId="{A789A86D-3091-4977-B82A-7F1366850EA0}" srcOrd="3" destOrd="0" parTransId="{6B022C4D-C924-4F92-99F0-0EF4A33FB6E4}" sibTransId="{64DE111E-B31F-40D4-8256-5A38A62002BE}"/>
    <dgm:cxn modelId="{E47C3E88-8AAB-4366-8E42-AA20B01C3229}" srcId="{E7BB6607-C14B-46ED-8303-C12F6C58FB4E}" destId="{43F7670C-E9B5-4006-9069-6D51CBD136AE}" srcOrd="2" destOrd="0" parTransId="{82E5F1DB-D863-494A-9B2A-B03DA1E3679E}" sibTransId="{27288B98-2DA3-4233-B7C0-52BD13BED9EC}"/>
    <dgm:cxn modelId="{16B9BF8A-2C72-43F8-B83B-0FF50FE4A6BA}" type="presOf" srcId="{9D8FE98D-DE4C-4909-98E2-7CF65FE3086B}" destId="{A8812C89-89DD-472E-9C10-DD311A44673D}" srcOrd="0" destOrd="2" presId="urn:microsoft.com/office/officeart/2005/8/layout/radial2"/>
    <dgm:cxn modelId="{A109C094-2D47-409E-89CF-9220C311EA96}" type="presOf" srcId="{553CFD3C-1557-4564-BBA6-A816D168CE35}" destId="{AEA05EAB-12EC-46DC-A71A-B980B43CE69C}" srcOrd="0" destOrd="0" presId="urn:microsoft.com/office/officeart/2005/8/layout/radial2"/>
    <dgm:cxn modelId="{2A631F9C-967F-473A-91B3-5FEE92A569A2}" type="presOf" srcId="{C4E1CA36-1026-4BA1-8FE2-20EDB4FA058F}" destId="{34DC47A3-0C75-4E39-A0B1-2F8545FDB75D}" srcOrd="0" destOrd="0" presId="urn:microsoft.com/office/officeart/2005/8/layout/radial2"/>
    <dgm:cxn modelId="{216FDC9C-E3A6-4EC5-A0A6-8C2ADA12F1DF}" srcId="{E7BB6607-C14B-46ED-8303-C12F6C58FB4E}" destId="{64BCD037-C245-4F09-BC80-0DA9C2D3EDFA}" srcOrd="0" destOrd="0" parTransId="{9CE98A6F-E3E5-40F8-82BA-FF379ADBD088}" sibTransId="{5705BF91-EBB1-4D46-8087-996C652285B8}"/>
    <dgm:cxn modelId="{8C2DEBA8-6212-45A8-9E81-F017E019ACBF}" type="presOf" srcId="{0240A6A3-FCA1-4C6E-A5C5-19B4D325E457}" destId="{A8812C89-89DD-472E-9C10-DD311A44673D}" srcOrd="0" destOrd="1" presId="urn:microsoft.com/office/officeart/2005/8/layout/radial2"/>
    <dgm:cxn modelId="{FA5222AD-B946-4D89-8EBE-0862D33827E3}" srcId="{1D514179-2E82-4256-828D-49B7C2189DC9}" destId="{7AF539DD-12A5-4BB4-ADA0-DCF6B9CAC6C0}" srcOrd="0" destOrd="0" parTransId="{5C83B8F3-DA8F-4F28-8CE3-C1833D00CFC8}" sibTransId="{D8AF034F-A701-43E5-A34C-EA0F515FD275}"/>
    <dgm:cxn modelId="{EDCF47BC-B6C7-450F-ACDE-172D5174D399}" type="presOf" srcId="{43F7670C-E9B5-4006-9069-6D51CBD136AE}" destId="{F1995BF1-9F4C-4B54-956E-47B059248FCC}" srcOrd="0" destOrd="2" presId="urn:microsoft.com/office/officeart/2005/8/layout/radial2"/>
    <dgm:cxn modelId="{6E310CC7-D341-4C3A-B1C0-4F5FAD4E56DE}" srcId="{8B3E749C-D455-4A72-9C2D-88E5EE477B0D}" destId="{E7BB6607-C14B-46ED-8303-C12F6C58FB4E}" srcOrd="2" destOrd="0" parTransId="{2CC8D2CB-E613-46D9-9BF1-00A65D075B19}" sibTransId="{82B63160-6C46-47A3-A275-E12BBBBF9792}"/>
    <dgm:cxn modelId="{4F7802CC-ED42-499C-8BA3-42619EF94636}" srcId="{8B3E749C-D455-4A72-9C2D-88E5EE477B0D}" destId="{1D514179-2E82-4256-828D-49B7C2189DC9}" srcOrd="1" destOrd="0" parTransId="{A2105508-9DDE-4E72-9A1C-EE38EE1BE001}" sibTransId="{1EFFE49C-3433-4524-A9FD-7C8B0CF83400}"/>
    <dgm:cxn modelId="{B289B6D9-2914-4378-9E97-38DA07A8F577}" type="presOf" srcId="{E113EA31-BFCF-413D-88B6-DC387B27A376}" destId="{34DC47A3-0C75-4E39-A0B1-2F8545FDB75D}" srcOrd="0" destOrd="2" presId="urn:microsoft.com/office/officeart/2005/8/layout/radial2"/>
    <dgm:cxn modelId="{CC60DFDA-87A7-4523-8EEE-CC73BCEF55DF}" type="presOf" srcId="{E7BB6607-C14B-46ED-8303-C12F6C58FB4E}" destId="{FB6C60B8-2590-4F88-BCFB-5948ACA9B74C}" srcOrd="0" destOrd="0" presId="urn:microsoft.com/office/officeart/2005/8/layout/radial2"/>
    <dgm:cxn modelId="{89557CDE-97F1-4187-96E3-A93162C47167}" type="presOf" srcId="{A2105508-9DDE-4E72-9A1C-EE38EE1BE001}" destId="{7A27C5E6-FF3B-4AF5-BCED-570562C47765}" srcOrd="0" destOrd="0" presId="urn:microsoft.com/office/officeart/2005/8/layout/radial2"/>
    <dgm:cxn modelId="{B8A62FDF-B872-4EFC-A96E-76F23470CFF9}" srcId="{1D514179-2E82-4256-828D-49B7C2189DC9}" destId="{0240A6A3-FCA1-4C6E-A5C5-19B4D325E457}" srcOrd="1" destOrd="0" parTransId="{BE94049B-4984-4F0C-AA29-C9E3CFB11D97}" sibTransId="{8282CCAF-B727-4EC4-BF6D-8E16D613D47B}"/>
    <dgm:cxn modelId="{A1F15DE3-6486-44EB-BCA2-F31721C592E1}" type="presOf" srcId="{26FD3AE0-4668-472F-BA7D-2528571AFAE6}" destId="{0F9C4B5A-BE21-44F5-9E3C-79CDC5B89404}" srcOrd="0" destOrd="0" presId="urn:microsoft.com/office/officeart/2005/8/layout/radial2"/>
    <dgm:cxn modelId="{EA2A6AF6-AC72-4482-B5E5-E680DBF5923D}" type="presOf" srcId="{7AF539DD-12A5-4BB4-ADA0-DCF6B9CAC6C0}" destId="{A8812C89-89DD-472E-9C10-DD311A44673D}" srcOrd="0" destOrd="0" presId="urn:microsoft.com/office/officeart/2005/8/layout/radial2"/>
    <dgm:cxn modelId="{0F8512F8-0073-4B5C-B09E-EDAAD4CCE124}" srcId="{8B3E749C-D455-4A72-9C2D-88E5EE477B0D}" destId="{26FD3AE0-4668-472F-BA7D-2528571AFAE6}" srcOrd="0" destOrd="0" parTransId="{553CFD3C-1557-4564-BBA6-A816D168CE35}" sibTransId="{AFA1E82D-D168-46C2-BE1A-557FE6238E7A}"/>
    <dgm:cxn modelId="{46F137BF-0D3D-40BE-8FD4-498B9A3247EB}" type="presParOf" srcId="{63215944-EE37-4B23-AE62-463880E52973}" destId="{74F34342-EEA1-4B17-BFA6-77906AEB6D92}" srcOrd="0" destOrd="0" presId="urn:microsoft.com/office/officeart/2005/8/layout/radial2"/>
    <dgm:cxn modelId="{3144688D-87BB-4E24-A4E9-0673C1C9B0B6}" type="presParOf" srcId="{74F34342-EEA1-4B17-BFA6-77906AEB6D92}" destId="{1AEEAFD8-1678-42B4-B62B-745A83B6690F}" srcOrd="0" destOrd="0" presId="urn:microsoft.com/office/officeart/2005/8/layout/radial2"/>
    <dgm:cxn modelId="{301B0A68-78AF-4266-9A0C-E12254066E95}" type="presParOf" srcId="{1AEEAFD8-1678-42B4-B62B-745A83B6690F}" destId="{4BE92D13-CD12-47B3-B29E-02E839911559}" srcOrd="0" destOrd="0" presId="urn:microsoft.com/office/officeart/2005/8/layout/radial2"/>
    <dgm:cxn modelId="{0D13A6DC-6707-4348-9FFE-A114603E77E1}" type="presParOf" srcId="{1AEEAFD8-1678-42B4-B62B-745A83B6690F}" destId="{B3709C8C-DE2B-430D-BDA5-F9D968FBF71B}" srcOrd="1" destOrd="0" presId="urn:microsoft.com/office/officeart/2005/8/layout/radial2"/>
    <dgm:cxn modelId="{2D818170-F60A-470F-897D-BC490C54E50F}" type="presParOf" srcId="{74F34342-EEA1-4B17-BFA6-77906AEB6D92}" destId="{AEA05EAB-12EC-46DC-A71A-B980B43CE69C}" srcOrd="1" destOrd="0" presId="urn:microsoft.com/office/officeart/2005/8/layout/radial2"/>
    <dgm:cxn modelId="{375A47CD-25C8-4E64-B2CA-4EC6797DC650}" type="presParOf" srcId="{74F34342-EEA1-4B17-BFA6-77906AEB6D92}" destId="{DA19AB81-95B1-43C1-871F-D03415CE6694}" srcOrd="2" destOrd="0" presId="urn:microsoft.com/office/officeart/2005/8/layout/radial2"/>
    <dgm:cxn modelId="{54FE1EED-37EB-4753-A8B3-2770AB18A8EB}" type="presParOf" srcId="{DA19AB81-95B1-43C1-871F-D03415CE6694}" destId="{0F9C4B5A-BE21-44F5-9E3C-79CDC5B89404}" srcOrd="0" destOrd="0" presId="urn:microsoft.com/office/officeart/2005/8/layout/radial2"/>
    <dgm:cxn modelId="{13E12F5E-FC5D-49EA-8092-817BD62F38DE}" type="presParOf" srcId="{DA19AB81-95B1-43C1-871F-D03415CE6694}" destId="{34DC47A3-0C75-4E39-A0B1-2F8545FDB75D}" srcOrd="1" destOrd="0" presId="urn:microsoft.com/office/officeart/2005/8/layout/radial2"/>
    <dgm:cxn modelId="{57679722-FFF3-4747-8613-0BBB6C7023ED}" type="presParOf" srcId="{74F34342-EEA1-4B17-BFA6-77906AEB6D92}" destId="{7A27C5E6-FF3B-4AF5-BCED-570562C47765}" srcOrd="3" destOrd="0" presId="urn:microsoft.com/office/officeart/2005/8/layout/radial2"/>
    <dgm:cxn modelId="{8AD141B4-F2E0-48DD-A8BD-48FE748EDE18}" type="presParOf" srcId="{74F34342-EEA1-4B17-BFA6-77906AEB6D92}" destId="{5671F368-9F95-4FD1-B51F-9C5732B1B69E}" srcOrd="4" destOrd="0" presId="urn:microsoft.com/office/officeart/2005/8/layout/radial2"/>
    <dgm:cxn modelId="{90C22C26-5B70-4677-B364-18CF4AEC9056}" type="presParOf" srcId="{5671F368-9F95-4FD1-B51F-9C5732B1B69E}" destId="{9A38AA05-0DE8-4B19-A25A-ED8DFFAD4DA4}" srcOrd="0" destOrd="0" presId="urn:microsoft.com/office/officeart/2005/8/layout/radial2"/>
    <dgm:cxn modelId="{0927D671-81B7-4E2F-992D-1F500E4F566B}" type="presParOf" srcId="{5671F368-9F95-4FD1-B51F-9C5732B1B69E}" destId="{A8812C89-89DD-472E-9C10-DD311A44673D}" srcOrd="1" destOrd="0" presId="urn:microsoft.com/office/officeart/2005/8/layout/radial2"/>
    <dgm:cxn modelId="{66290982-40CA-42BC-8D48-56AFBFA81C6D}" type="presParOf" srcId="{74F34342-EEA1-4B17-BFA6-77906AEB6D92}" destId="{9756A7FB-D8E9-460D-AABA-0A9E625F28A5}" srcOrd="5" destOrd="0" presId="urn:microsoft.com/office/officeart/2005/8/layout/radial2"/>
    <dgm:cxn modelId="{B0B5BFD0-DA61-4044-85D0-F42364D46EE8}" type="presParOf" srcId="{74F34342-EEA1-4B17-BFA6-77906AEB6D92}" destId="{468F8F84-5E43-43BF-B486-37212FFD7A17}" srcOrd="6" destOrd="0" presId="urn:microsoft.com/office/officeart/2005/8/layout/radial2"/>
    <dgm:cxn modelId="{970A87F1-F9BC-4ADE-8F35-36894CCE7558}" type="presParOf" srcId="{468F8F84-5E43-43BF-B486-37212FFD7A17}" destId="{FB6C60B8-2590-4F88-BCFB-5948ACA9B74C}" srcOrd="0" destOrd="0" presId="urn:microsoft.com/office/officeart/2005/8/layout/radial2"/>
    <dgm:cxn modelId="{DEA72D81-8B4C-466C-82CC-08EFF14E3D5A}" type="presParOf" srcId="{468F8F84-5E43-43BF-B486-37212FFD7A17}" destId="{F1995BF1-9F4C-4B54-956E-47B059248FCC}"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6A7FB-D8E9-460D-AABA-0A9E625F28A5}">
      <dsp:nvSpPr>
        <dsp:cNvPr id="0" name=""/>
        <dsp:cNvSpPr/>
      </dsp:nvSpPr>
      <dsp:spPr>
        <a:xfrm rot="2032662">
          <a:off x="2500442" y="4080571"/>
          <a:ext cx="1188466" cy="61962"/>
        </a:xfrm>
        <a:custGeom>
          <a:avLst/>
          <a:gdLst/>
          <a:ahLst/>
          <a:cxnLst/>
          <a:rect l="0" t="0" r="0" b="0"/>
          <a:pathLst>
            <a:path>
              <a:moveTo>
                <a:pt x="0" y="30981"/>
              </a:moveTo>
              <a:lnTo>
                <a:pt x="1188466" y="30981"/>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27C5E6-FF3B-4AF5-BCED-570562C47765}">
      <dsp:nvSpPr>
        <dsp:cNvPr id="0" name=""/>
        <dsp:cNvSpPr/>
      </dsp:nvSpPr>
      <dsp:spPr>
        <a:xfrm rot="21463873">
          <a:off x="2600943" y="3010707"/>
          <a:ext cx="975166" cy="61962"/>
        </a:xfrm>
        <a:custGeom>
          <a:avLst/>
          <a:gdLst/>
          <a:ahLst/>
          <a:cxnLst/>
          <a:rect l="0" t="0" r="0" b="0"/>
          <a:pathLst>
            <a:path>
              <a:moveTo>
                <a:pt x="0" y="30981"/>
              </a:moveTo>
              <a:lnTo>
                <a:pt x="975166" y="30981"/>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A05EAB-12EC-46DC-A71A-B980B43CE69C}">
      <dsp:nvSpPr>
        <dsp:cNvPr id="0" name=""/>
        <dsp:cNvSpPr/>
      </dsp:nvSpPr>
      <dsp:spPr>
        <a:xfrm rot="19043176">
          <a:off x="2481849" y="1833035"/>
          <a:ext cx="904894" cy="61962"/>
        </a:xfrm>
        <a:custGeom>
          <a:avLst/>
          <a:gdLst/>
          <a:ahLst/>
          <a:cxnLst/>
          <a:rect l="0" t="0" r="0" b="0"/>
          <a:pathLst>
            <a:path>
              <a:moveTo>
                <a:pt x="0" y="30981"/>
              </a:moveTo>
              <a:lnTo>
                <a:pt x="904894" y="30981"/>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709C8C-DE2B-430D-BDA5-F9D968FBF71B}">
      <dsp:nvSpPr>
        <dsp:cNvPr id="0" name=""/>
        <dsp:cNvSpPr/>
      </dsp:nvSpPr>
      <dsp:spPr>
        <a:xfrm>
          <a:off x="0" y="1659877"/>
          <a:ext cx="2890482" cy="2890482"/>
        </a:xfrm>
        <a:prstGeom prst="ellipse">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F9C4B5A-BE21-44F5-9E3C-79CDC5B89404}">
      <dsp:nvSpPr>
        <dsp:cNvPr id="0" name=""/>
        <dsp:cNvSpPr/>
      </dsp:nvSpPr>
      <dsp:spPr>
        <a:xfrm>
          <a:off x="3075265" y="20772"/>
          <a:ext cx="1682728" cy="187901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uk-UA" sz="1000" kern="1200" dirty="0">
              <a:latin typeface="Times New Roman" panose="02020603050405020304" pitchFamily="18" charset="0"/>
              <a:cs typeface="Times New Roman" panose="02020603050405020304" pitchFamily="18" charset="0"/>
            </a:rPr>
            <a:t>1</a:t>
          </a:r>
          <a:r>
            <a:rPr lang="uk-UA" sz="1000" kern="1200" dirty="0">
              <a:solidFill>
                <a:srgbClr val="002060"/>
              </a:solidFill>
              <a:latin typeface="Times New Roman" panose="02020603050405020304" pitchFamily="18" charset="0"/>
              <a:cs typeface="Times New Roman" panose="02020603050405020304" pitchFamily="18" charset="0"/>
            </a:rPr>
            <a:t>. Сприйняття усної інформації та письмових текстів іноземною мовою в умовах</a:t>
          </a:r>
          <a:br>
            <a:rPr lang="uk-UA" sz="1000" kern="1200" dirty="0">
              <a:solidFill>
                <a:srgbClr val="002060"/>
              </a:solidFill>
              <a:latin typeface="Times New Roman" panose="02020603050405020304" pitchFamily="18" charset="0"/>
              <a:cs typeface="Times New Roman" panose="02020603050405020304" pitchFamily="18" charset="0"/>
            </a:rPr>
          </a:br>
          <a:r>
            <a:rPr lang="uk-UA" sz="1000" kern="1200" dirty="0">
              <a:solidFill>
                <a:srgbClr val="002060"/>
              </a:solidFill>
              <a:latin typeface="Times New Roman" panose="02020603050405020304" pitchFamily="18" charset="0"/>
              <a:cs typeface="Times New Roman" panose="02020603050405020304" pitchFamily="18" charset="0"/>
            </a:rPr>
            <a:t>безпосереднього та опосередкованого міжкультурного </a:t>
          </a:r>
          <a:r>
            <a:rPr lang="uk-UA" sz="1000" kern="1200" dirty="0">
              <a:solidFill>
                <a:srgbClr val="002060"/>
              </a:solidFill>
            </a:rPr>
            <a:t>спілкування</a:t>
          </a:r>
        </a:p>
      </dsp:txBody>
      <dsp:txXfrm>
        <a:off x="3321695" y="295947"/>
        <a:ext cx="1189868" cy="1328665"/>
      </dsp:txXfrm>
    </dsp:sp>
    <dsp:sp modelId="{34DC47A3-0C75-4E39-A0B1-2F8545FDB75D}">
      <dsp:nvSpPr>
        <dsp:cNvPr id="0" name=""/>
        <dsp:cNvSpPr/>
      </dsp:nvSpPr>
      <dsp:spPr>
        <a:xfrm>
          <a:off x="4995874" y="20772"/>
          <a:ext cx="2524093" cy="1879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uk-UA" sz="1400" kern="1200" dirty="0">
              <a:solidFill>
                <a:srgbClr val="002060"/>
              </a:solidFill>
              <a:latin typeface="Times New Roman" panose="02020603050405020304" pitchFamily="18" charset="0"/>
              <a:cs typeface="Times New Roman" panose="02020603050405020304" pitchFamily="18" charset="0"/>
            </a:rPr>
            <a:t>Сприймає усну інформацію</a:t>
          </a:r>
          <a:r>
            <a:rPr lang="en-US" sz="1400" kern="1200" dirty="0">
              <a:solidFill>
                <a:srgbClr val="002060"/>
              </a:solidFill>
              <a:latin typeface="Times New Roman" panose="02020603050405020304" pitchFamily="18" charset="0"/>
              <a:cs typeface="Times New Roman" panose="02020603050405020304" pitchFamily="18" charset="0"/>
            </a:rPr>
            <a:t> </a:t>
          </a:r>
          <a:r>
            <a:rPr lang="uk-UA" sz="1400" kern="1200" dirty="0">
              <a:solidFill>
                <a:srgbClr val="002060"/>
              </a:solidFill>
              <a:latin typeface="Times New Roman" panose="02020603050405020304" pitchFamily="18" charset="0"/>
              <a:cs typeface="Times New Roman" panose="02020603050405020304" pitchFamily="18" charset="0"/>
            </a:rPr>
            <a:t>[ІНО 1.1]</a:t>
          </a:r>
        </a:p>
        <a:p>
          <a:pPr marL="114300" lvl="1" indent="-114300" algn="l" defTabSz="622300">
            <a:lnSpc>
              <a:spcPct val="90000"/>
            </a:lnSpc>
            <a:spcBef>
              <a:spcPct val="0"/>
            </a:spcBef>
            <a:spcAft>
              <a:spcPct val="15000"/>
            </a:spcAft>
            <a:buChar char="•"/>
          </a:pPr>
          <a:r>
            <a:rPr lang="uk-UA" sz="1400" kern="1200" dirty="0">
              <a:solidFill>
                <a:srgbClr val="002060"/>
              </a:solidFill>
              <a:latin typeface="Times New Roman" panose="02020603050405020304" pitchFamily="18" charset="0"/>
              <a:cs typeface="Times New Roman" panose="02020603050405020304" pitchFamily="18" charset="0"/>
            </a:rPr>
            <a:t>Сприймає письмовий текст</a:t>
          </a:r>
          <a:r>
            <a:rPr lang="en-US" sz="1400" kern="1200" dirty="0">
              <a:solidFill>
                <a:srgbClr val="002060"/>
              </a:solidFill>
              <a:latin typeface="Times New Roman" panose="02020603050405020304" pitchFamily="18" charset="0"/>
              <a:cs typeface="Times New Roman" panose="02020603050405020304" pitchFamily="18" charset="0"/>
            </a:rPr>
            <a:t> </a:t>
          </a:r>
          <a:r>
            <a:rPr lang="uk-UA" sz="1400" kern="1200" dirty="0">
              <a:solidFill>
                <a:srgbClr val="002060"/>
              </a:solidFill>
              <a:latin typeface="Times New Roman" panose="02020603050405020304" pitchFamily="18" charset="0"/>
              <a:cs typeface="Times New Roman" panose="02020603050405020304" pitchFamily="18" charset="0"/>
            </a:rPr>
            <a:t>[ІНО 1.2]</a:t>
          </a:r>
        </a:p>
        <a:p>
          <a:pPr marL="114300" lvl="1" indent="-114300" algn="l" defTabSz="622300">
            <a:lnSpc>
              <a:spcPct val="90000"/>
            </a:lnSpc>
            <a:spcBef>
              <a:spcPct val="0"/>
            </a:spcBef>
            <a:spcAft>
              <a:spcPct val="15000"/>
            </a:spcAft>
            <a:buChar char="•"/>
          </a:pPr>
          <a:r>
            <a:rPr lang="uk-UA" sz="1400" kern="1200" dirty="0">
              <a:solidFill>
                <a:srgbClr val="002060"/>
              </a:solidFill>
              <a:latin typeface="Times New Roman" panose="02020603050405020304" pitchFamily="18" charset="0"/>
              <a:cs typeface="Times New Roman" panose="02020603050405020304" pitchFamily="18" charset="0"/>
            </a:rPr>
            <a:t>Використовує ефективні стратегії сприйняття усної інформації та письмового тексту[ІНО 1.3]</a:t>
          </a:r>
        </a:p>
      </dsp:txBody>
      <dsp:txXfrm>
        <a:off x="4995874" y="20772"/>
        <a:ext cx="2524093" cy="1879015"/>
      </dsp:txXfrm>
    </dsp:sp>
    <dsp:sp modelId="{9A38AA05-0DE8-4B19-A25A-ED8DFFAD4DA4}">
      <dsp:nvSpPr>
        <dsp:cNvPr id="0" name=""/>
        <dsp:cNvSpPr/>
      </dsp:nvSpPr>
      <dsp:spPr>
        <a:xfrm>
          <a:off x="3574780" y="2116915"/>
          <a:ext cx="1936715" cy="173428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uk-UA" sz="1300" kern="1200" dirty="0">
              <a:solidFill>
                <a:srgbClr val="7030A0"/>
              </a:solidFill>
              <a:latin typeface="Times New Roman" panose="02020603050405020304" pitchFamily="18" charset="0"/>
              <a:cs typeface="Times New Roman" panose="02020603050405020304" pitchFamily="18" charset="0"/>
            </a:rPr>
            <a:t>2. Взаємодія з іншими особами в усній і письмовій формі та в режимі </a:t>
          </a:r>
          <a:br>
            <a:rPr lang="uk-UA" sz="1300" kern="1200" dirty="0">
              <a:solidFill>
                <a:srgbClr val="7030A0"/>
              </a:solidFill>
              <a:latin typeface="Times New Roman" panose="02020603050405020304" pitchFamily="18" charset="0"/>
              <a:cs typeface="Times New Roman" panose="02020603050405020304" pitchFamily="18" charset="0"/>
            </a:rPr>
          </a:br>
          <a:r>
            <a:rPr lang="uk-UA" sz="1300" kern="1200" dirty="0">
              <a:solidFill>
                <a:srgbClr val="7030A0"/>
              </a:solidFill>
              <a:latin typeface="Times New Roman" panose="02020603050405020304" pitchFamily="18" charset="0"/>
              <a:cs typeface="Times New Roman" panose="02020603050405020304" pitchFamily="18" charset="0"/>
            </a:rPr>
            <a:t>реального часу через засоби іноземної мови</a:t>
          </a:r>
        </a:p>
      </dsp:txBody>
      <dsp:txXfrm>
        <a:off x="3858405" y="2370896"/>
        <a:ext cx="1369465" cy="1226327"/>
      </dsp:txXfrm>
    </dsp:sp>
    <dsp:sp modelId="{A8812C89-89DD-472E-9C10-DD311A44673D}">
      <dsp:nvSpPr>
        <dsp:cNvPr id="0" name=""/>
        <dsp:cNvSpPr/>
      </dsp:nvSpPr>
      <dsp:spPr>
        <a:xfrm>
          <a:off x="5431892" y="2116915"/>
          <a:ext cx="2905073" cy="1734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uk-UA" sz="1400" kern="1200" dirty="0">
              <a:solidFill>
                <a:srgbClr val="7030A0"/>
              </a:solidFill>
              <a:latin typeface="Times New Roman" panose="02020603050405020304" pitchFamily="18" charset="0"/>
              <a:cs typeface="Times New Roman" panose="02020603050405020304" pitchFamily="18" charset="0"/>
            </a:rPr>
            <a:t>Здійснює усну взаємодію[ІНО 2.1]</a:t>
          </a:r>
        </a:p>
        <a:p>
          <a:pPr marL="114300" lvl="1" indent="-114300" algn="l" defTabSz="622300">
            <a:lnSpc>
              <a:spcPct val="90000"/>
            </a:lnSpc>
            <a:spcBef>
              <a:spcPct val="0"/>
            </a:spcBef>
            <a:spcAft>
              <a:spcPct val="15000"/>
            </a:spcAft>
            <a:buChar char="•"/>
          </a:pPr>
          <a:r>
            <a:rPr lang="uk-UA" sz="1400" kern="1200" dirty="0">
              <a:solidFill>
                <a:srgbClr val="7030A0"/>
              </a:solidFill>
              <a:latin typeface="Times New Roman" panose="02020603050405020304" pitchFamily="18" charset="0"/>
              <a:cs typeface="Times New Roman" panose="02020603050405020304" pitchFamily="18" charset="0"/>
            </a:rPr>
            <a:t>Здійснює письмову взаємодію[ІНО 2.2]</a:t>
          </a:r>
        </a:p>
        <a:p>
          <a:pPr marL="114300" lvl="1" indent="-114300" algn="l" defTabSz="622300">
            <a:lnSpc>
              <a:spcPct val="90000"/>
            </a:lnSpc>
            <a:spcBef>
              <a:spcPct val="0"/>
            </a:spcBef>
            <a:spcAft>
              <a:spcPct val="15000"/>
            </a:spcAft>
            <a:buChar char="•"/>
          </a:pPr>
          <a:r>
            <a:rPr lang="uk-UA" sz="1400" kern="1200" dirty="0">
              <a:solidFill>
                <a:srgbClr val="7030A0"/>
              </a:solidFill>
              <a:latin typeface="Times New Roman" panose="02020603050405020304" pitchFamily="18" charset="0"/>
              <a:cs typeface="Times New Roman" panose="02020603050405020304" pitchFamily="18" charset="0"/>
            </a:rPr>
            <a:t>Здійснює онлайн-взаємодію[ІНО 2.3]</a:t>
          </a:r>
        </a:p>
        <a:p>
          <a:pPr marL="114300" lvl="1" indent="-114300" algn="l" defTabSz="622300">
            <a:lnSpc>
              <a:spcPct val="90000"/>
            </a:lnSpc>
            <a:spcBef>
              <a:spcPct val="0"/>
            </a:spcBef>
            <a:spcAft>
              <a:spcPct val="15000"/>
            </a:spcAft>
            <a:buChar char="•"/>
          </a:pPr>
          <a:r>
            <a:rPr lang="uk-UA" sz="1400" kern="1200" dirty="0">
              <a:solidFill>
                <a:srgbClr val="7030A0"/>
              </a:solidFill>
              <a:latin typeface="Times New Roman" panose="02020603050405020304" pitchFamily="18" charset="0"/>
              <a:cs typeface="Times New Roman" panose="02020603050405020304" pitchFamily="18" charset="0"/>
            </a:rPr>
            <a:t>Використовує ефективні стратегії здійснення взаємодії</a:t>
          </a:r>
          <a:br>
            <a:rPr lang="uk-UA" sz="1400" kern="1200" dirty="0">
              <a:solidFill>
                <a:srgbClr val="7030A0"/>
              </a:solidFill>
              <a:latin typeface="Times New Roman" panose="02020603050405020304" pitchFamily="18" charset="0"/>
              <a:cs typeface="Times New Roman" panose="02020603050405020304" pitchFamily="18" charset="0"/>
            </a:rPr>
          </a:br>
          <a:r>
            <a:rPr lang="uk-UA" sz="1400" kern="1200" dirty="0">
              <a:solidFill>
                <a:srgbClr val="7030A0"/>
              </a:solidFill>
              <a:latin typeface="Times New Roman" panose="02020603050405020304" pitchFamily="18" charset="0"/>
              <a:cs typeface="Times New Roman" panose="02020603050405020304" pitchFamily="18" charset="0"/>
            </a:rPr>
            <a:t>(в усній і письмовій формі та онлайн-взаємодії)</a:t>
          </a:r>
          <a:r>
            <a:rPr lang="en-US" sz="1400" kern="1200" dirty="0">
              <a:solidFill>
                <a:srgbClr val="7030A0"/>
              </a:solidFill>
              <a:latin typeface="Times New Roman" panose="02020603050405020304" pitchFamily="18" charset="0"/>
              <a:cs typeface="Times New Roman" panose="02020603050405020304" pitchFamily="18" charset="0"/>
            </a:rPr>
            <a:t> </a:t>
          </a:r>
          <a:r>
            <a:rPr lang="uk-UA" sz="1400" kern="1200" dirty="0">
              <a:solidFill>
                <a:srgbClr val="7030A0"/>
              </a:solidFill>
              <a:latin typeface="Times New Roman" panose="02020603050405020304" pitchFamily="18" charset="0"/>
              <a:cs typeface="Times New Roman" panose="02020603050405020304" pitchFamily="18" charset="0"/>
            </a:rPr>
            <a:t>[ІНО 2.4]</a:t>
          </a:r>
        </a:p>
      </dsp:txBody>
      <dsp:txXfrm>
        <a:off x="5431892" y="2116915"/>
        <a:ext cx="2905073" cy="1734289"/>
      </dsp:txXfrm>
    </dsp:sp>
    <dsp:sp modelId="{FB6C60B8-2590-4F88-BCFB-5948ACA9B74C}">
      <dsp:nvSpPr>
        <dsp:cNvPr id="0" name=""/>
        <dsp:cNvSpPr/>
      </dsp:nvSpPr>
      <dsp:spPr>
        <a:xfrm>
          <a:off x="3344509" y="4184979"/>
          <a:ext cx="1968158" cy="151006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uk-UA" sz="1300" kern="1200" dirty="0">
              <a:solidFill>
                <a:schemeClr val="accent6">
                  <a:lumMod val="50000"/>
                </a:schemeClr>
              </a:solidFill>
              <a:latin typeface="Times New Roman" panose="02020603050405020304" pitchFamily="18" charset="0"/>
              <a:cs typeface="Times New Roman" panose="02020603050405020304" pitchFamily="18" charset="0"/>
            </a:rPr>
            <a:t>3. Надання інформації, висловлювання думок, почуттів та ставлення іноземною мовою</a:t>
          </a:r>
        </a:p>
      </dsp:txBody>
      <dsp:txXfrm>
        <a:off x="3632739" y="4406123"/>
        <a:ext cx="1391698" cy="1067775"/>
      </dsp:txXfrm>
    </dsp:sp>
    <dsp:sp modelId="{F1995BF1-9F4C-4B54-956E-47B059248FCC}">
      <dsp:nvSpPr>
        <dsp:cNvPr id="0" name=""/>
        <dsp:cNvSpPr/>
      </dsp:nvSpPr>
      <dsp:spPr>
        <a:xfrm>
          <a:off x="5193760" y="4184979"/>
          <a:ext cx="2952237" cy="1510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uk-UA" sz="1400" kern="1200" dirty="0">
              <a:solidFill>
                <a:schemeClr val="accent6">
                  <a:lumMod val="50000"/>
                </a:schemeClr>
              </a:solidFill>
              <a:latin typeface="Times New Roman" panose="02020603050405020304" pitchFamily="18" charset="0"/>
              <a:cs typeface="Times New Roman" panose="02020603050405020304" pitchFamily="18" charset="0"/>
            </a:rPr>
            <a:t>Усно висловлює власні думки, почуття, ставлення та позиції[ІНО 3.1]</a:t>
          </a:r>
        </a:p>
        <a:p>
          <a:pPr marL="114300" lvl="1" indent="-114300" algn="l" defTabSz="622300">
            <a:lnSpc>
              <a:spcPct val="90000"/>
            </a:lnSpc>
            <a:spcBef>
              <a:spcPct val="0"/>
            </a:spcBef>
            <a:spcAft>
              <a:spcPct val="15000"/>
            </a:spcAft>
            <a:buChar char="•"/>
          </a:pPr>
          <a:r>
            <a:rPr lang="uk-UA" sz="1400" kern="1200" dirty="0">
              <a:solidFill>
                <a:schemeClr val="accent6">
                  <a:lumMod val="50000"/>
                </a:schemeClr>
              </a:solidFill>
              <a:latin typeface="Times New Roman" panose="02020603050405020304" pitchFamily="18" charset="0"/>
              <a:cs typeface="Times New Roman" panose="02020603050405020304" pitchFamily="18" charset="0"/>
            </a:rPr>
            <a:t>Висловлює свої думки, почуття, ставлення та позиції у письмовій формі</a:t>
          </a:r>
          <a:r>
            <a:rPr lang="en-US" sz="1400" kern="1200" dirty="0">
              <a:solidFill>
                <a:schemeClr val="accent6">
                  <a:lumMod val="50000"/>
                </a:schemeClr>
              </a:solidFill>
              <a:latin typeface="Times New Roman" panose="02020603050405020304" pitchFamily="18" charset="0"/>
              <a:cs typeface="Times New Roman" panose="02020603050405020304" pitchFamily="18" charset="0"/>
            </a:rPr>
            <a:t> </a:t>
          </a:r>
          <a:r>
            <a:rPr lang="uk-UA" sz="1400" kern="1200" dirty="0">
              <a:solidFill>
                <a:schemeClr val="accent6">
                  <a:lumMod val="50000"/>
                </a:schemeClr>
              </a:solidFill>
              <a:latin typeface="Times New Roman" panose="02020603050405020304" pitchFamily="18" charset="0"/>
              <a:cs typeface="Times New Roman" panose="02020603050405020304" pitchFamily="18" charset="0"/>
            </a:rPr>
            <a:t>[ІНО 3.2]</a:t>
          </a:r>
        </a:p>
        <a:p>
          <a:pPr marL="114300" lvl="1" indent="-114300" algn="l" defTabSz="622300">
            <a:lnSpc>
              <a:spcPct val="90000"/>
            </a:lnSpc>
            <a:spcBef>
              <a:spcPct val="0"/>
            </a:spcBef>
            <a:spcAft>
              <a:spcPct val="15000"/>
            </a:spcAft>
            <a:buChar char="•"/>
          </a:pPr>
          <a:r>
            <a:rPr lang="uk-UA" sz="1400" kern="1200" dirty="0">
              <a:solidFill>
                <a:schemeClr val="accent6">
                  <a:lumMod val="50000"/>
                </a:schemeClr>
              </a:solidFill>
              <a:latin typeface="Times New Roman" panose="02020603050405020304" pitchFamily="18" charset="0"/>
              <a:cs typeface="Times New Roman" panose="02020603050405020304" pitchFamily="18" charset="0"/>
            </a:rPr>
            <a:t>Використовує ефективні стратегії побудови висловлювання </a:t>
          </a:r>
          <a:br>
            <a:rPr lang="uk-UA" sz="1400" kern="1200" dirty="0">
              <a:solidFill>
                <a:schemeClr val="accent6">
                  <a:lumMod val="50000"/>
                </a:schemeClr>
              </a:solidFill>
              <a:latin typeface="Times New Roman" panose="02020603050405020304" pitchFamily="18" charset="0"/>
              <a:cs typeface="Times New Roman" panose="02020603050405020304" pitchFamily="18" charset="0"/>
            </a:rPr>
          </a:br>
          <a:r>
            <a:rPr lang="uk-UA" sz="1400" kern="1200" dirty="0">
              <a:solidFill>
                <a:schemeClr val="accent6">
                  <a:lumMod val="50000"/>
                </a:schemeClr>
              </a:solidFill>
              <a:latin typeface="Times New Roman" panose="02020603050405020304" pitchFamily="18" charset="0"/>
              <a:cs typeface="Times New Roman" panose="02020603050405020304" pitchFamily="18" charset="0"/>
            </a:rPr>
            <a:t>в усній та письмовій формі [ІНО 3.3]</a:t>
          </a:r>
        </a:p>
      </dsp:txBody>
      <dsp:txXfrm>
        <a:off x="5193760" y="4184979"/>
        <a:ext cx="2952237" cy="1510063"/>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045A91-549B-491F-82D4-BC173F0F53C9}" type="datetimeFigureOut">
              <a:rPr lang="uk-UA" smtClean="0"/>
              <a:t>05.12.2025</a:t>
            </a:fld>
            <a:endParaRPr lang="uk-UA"/>
          </a:p>
        </p:txBody>
      </p:sp>
      <p:sp>
        <p:nvSpPr>
          <p:cNvPr id="4" name="Місце для зображення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EABE0-E702-473B-ABF7-10CE1A274B33}" type="slidenum">
              <a:rPr lang="uk-UA" smtClean="0"/>
              <a:t>‹№›</a:t>
            </a:fld>
            <a:endParaRPr lang="uk-UA"/>
          </a:p>
        </p:txBody>
      </p:sp>
    </p:spTree>
    <p:extLst>
      <p:ext uri="{BB962C8B-B14F-4D97-AF65-F5344CB8AC3E}">
        <p14:creationId xmlns:p14="http://schemas.microsoft.com/office/powerpoint/2010/main" val="2230340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5:notes"/>
          <p:cNvSpPr>
            <a:spLocks noGrp="1" noRot="1" noChangeAspect="1"/>
          </p:cNvSpPr>
          <p:nvPr>
            <p:ph type="sldImg" idx="2"/>
          </p:nvPr>
        </p:nvSpPr>
        <p:spPr>
          <a:xfrm>
            <a:off x="6235700" y="731838"/>
            <a:ext cx="4878388"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p5:notes"/>
          <p:cNvSpPr txBox="1">
            <a:spLocks noGrp="1"/>
          </p:cNvSpPr>
          <p:nvPr>
            <p:ph type="body" idx="1"/>
          </p:nvPr>
        </p:nvSpPr>
        <p:spPr>
          <a:xfrm>
            <a:off x="1734800" y="4632950"/>
            <a:ext cx="13878600" cy="4389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18474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7: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p7:notes"/>
          <p:cNvSpPr>
            <a:spLocks noGrp="1" noRot="1" noChangeAspect="1"/>
          </p:cNvSpPr>
          <p:nvPr>
            <p:ph type="sldImg" idx="2"/>
          </p:nvPr>
        </p:nvSpPr>
        <p:spPr>
          <a:xfrm>
            <a:off x="6572250" y="771525"/>
            <a:ext cx="51450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3723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8: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8:notes"/>
          <p:cNvSpPr>
            <a:spLocks noGrp="1" noRot="1" noChangeAspect="1"/>
          </p:cNvSpPr>
          <p:nvPr>
            <p:ph type="sldImg" idx="2"/>
          </p:nvPr>
        </p:nvSpPr>
        <p:spPr>
          <a:xfrm>
            <a:off x="6572250" y="771525"/>
            <a:ext cx="51450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5246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9: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p9:notes"/>
          <p:cNvSpPr>
            <a:spLocks noGrp="1" noRot="1" noChangeAspect="1"/>
          </p:cNvSpPr>
          <p:nvPr>
            <p:ph type="sldImg" idx="2"/>
          </p:nvPr>
        </p:nvSpPr>
        <p:spPr>
          <a:xfrm>
            <a:off x="6572250" y="771525"/>
            <a:ext cx="51450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9551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0: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p10:notes"/>
          <p:cNvSpPr>
            <a:spLocks noGrp="1" noRot="1" noChangeAspect="1"/>
          </p:cNvSpPr>
          <p:nvPr>
            <p:ph type="sldImg" idx="2"/>
          </p:nvPr>
        </p:nvSpPr>
        <p:spPr>
          <a:xfrm>
            <a:off x="6572250" y="771525"/>
            <a:ext cx="51450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7909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4: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en-US" b="1">
                <a:solidFill>
                  <a:schemeClr val="dk1"/>
                </a:solidFill>
              </a:rPr>
              <a:t>Загальні результати</a:t>
            </a:r>
            <a:r>
              <a:rPr lang="en-US">
                <a:solidFill>
                  <a:schemeClr val="dk1"/>
                </a:solidFill>
              </a:rPr>
              <a:t>: Вміння знаходити потрібну інформацію в текстах, аналізувати й осмислювати інформацію.</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b="1">
                <a:solidFill>
                  <a:schemeClr val="dk1"/>
                </a:solidFill>
              </a:rPr>
              <a:t>Конкретні результати</a:t>
            </a:r>
            <a:r>
              <a:rPr lang="en-US">
                <a:solidFill>
                  <a:schemeClr val="dk1"/>
                </a:solidFill>
              </a:rPr>
              <a:t>: Навички роботи з різними типами текстів (списки, прості мовні структури) для успішного пошуку і розуміння інформації.</a:t>
            </a:r>
            <a:endParaRPr>
              <a:solidFill>
                <a:schemeClr val="dk1"/>
              </a:solidFill>
            </a:endParaRPr>
          </a:p>
          <a:p>
            <a:pPr marL="0" lvl="0" indent="0" algn="l" rtl="0">
              <a:spcBef>
                <a:spcPts val="1200"/>
              </a:spcBef>
              <a:spcAft>
                <a:spcPts val="0"/>
              </a:spcAft>
              <a:buNone/>
            </a:pPr>
            <a:endParaRPr/>
          </a:p>
        </p:txBody>
      </p:sp>
      <p:sp>
        <p:nvSpPr>
          <p:cNvPr id="339" name="Google Shape;339;p4:notes"/>
          <p:cNvSpPr>
            <a:spLocks noGrp="1" noRot="1" noChangeAspect="1"/>
          </p:cNvSpPr>
          <p:nvPr>
            <p:ph type="sldImg" idx="2"/>
          </p:nvPr>
        </p:nvSpPr>
        <p:spPr>
          <a:xfrm>
            <a:off x="6572250" y="771525"/>
            <a:ext cx="51450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748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3: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 name="Google Shape;444;p13:notes"/>
          <p:cNvSpPr>
            <a:spLocks noGrp="1" noRot="1" noChangeAspect="1"/>
          </p:cNvSpPr>
          <p:nvPr>
            <p:ph type="sldImg" idx="2"/>
          </p:nvPr>
        </p:nvSpPr>
        <p:spPr>
          <a:xfrm>
            <a:off x="6572250" y="771525"/>
            <a:ext cx="51450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2147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8:notes"/>
          <p:cNvSpPr>
            <a:spLocks noGrp="1" noRot="1" noChangeAspect="1"/>
          </p:cNvSpPr>
          <p:nvPr>
            <p:ph type="sldImg" idx="2"/>
          </p:nvPr>
        </p:nvSpPr>
        <p:spPr>
          <a:xfrm>
            <a:off x="6235700" y="731838"/>
            <a:ext cx="4878388"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3" name="Google Shape;1093;p8:notes"/>
          <p:cNvSpPr txBox="1">
            <a:spLocks noGrp="1"/>
          </p:cNvSpPr>
          <p:nvPr>
            <p:ph type="body" idx="1"/>
          </p:nvPr>
        </p:nvSpPr>
        <p:spPr>
          <a:xfrm>
            <a:off x="1734800" y="4632950"/>
            <a:ext cx="13878600" cy="4389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05134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uk-UA"/>
              <a:t>36</a:t>
            </a:fld>
            <a:endParaRPr/>
          </a:p>
        </p:txBody>
      </p:sp>
    </p:spTree>
    <p:extLst>
      <p:ext uri="{BB962C8B-B14F-4D97-AF65-F5344CB8AC3E}">
        <p14:creationId xmlns:p14="http://schemas.microsoft.com/office/powerpoint/2010/main" val="3633580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8:notes"/>
          <p:cNvSpPr>
            <a:spLocks noGrp="1" noRot="1" noChangeAspect="1"/>
          </p:cNvSpPr>
          <p:nvPr>
            <p:ph type="sldImg" idx="2"/>
          </p:nvPr>
        </p:nvSpPr>
        <p:spPr>
          <a:xfrm>
            <a:off x="6235700" y="731838"/>
            <a:ext cx="4878388"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3" name="Google Shape;1093;p8:notes"/>
          <p:cNvSpPr txBox="1">
            <a:spLocks noGrp="1"/>
          </p:cNvSpPr>
          <p:nvPr>
            <p:ph type="body" idx="1"/>
          </p:nvPr>
        </p:nvSpPr>
        <p:spPr>
          <a:xfrm>
            <a:off x="1734800" y="4632950"/>
            <a:ext cx="13878600" cy="4389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90901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169995e3a1_0_23: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3169995e3a1_0_23:notes"/>
          <p:cNvSpPr>
            <a:spLocks noGrp="1" noRot="1" noChangeAspect="1"/>
          </p:cNvSpPr>
          <p:nvPr>
            <p:ph type="sldImg" idx="2"/>
          </p:nvPr>
        </p:nvSpPr>
        <p:spPr>
          <a:xfrm>
            <a:off x="6572250" y="771525"/>
            <a:ext cx="51450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5216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169995e3a1_0_194: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g3169995e3a1_0_194:notes"/>
          <p:cNvSpPr>
            <a:spLocks noGrp="1" noRot="1" noChangeAspect="1"/>
          </p:cNvSpPr>
          <p:nvPr>
            <p:ph type="sldImg" idx="2"/>
          </p:nvPr>
        </p:nvSpPr>
        <p:spPr>
          <a:xfrm>
            <a:off x="6572250" y="771525"/>
            <a:ext cx="51450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721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169995e3a1_0_113:notes"/>
          <p:cNvSpPr txBox="1">
            <a:spLocks noGrp="1"/>
          </p:cNvSpPr>
          <p:nvPr>
            <p:ph type="body" idx="1"/>
          </p:nvPr>
        </p:nvSpPr>
        <p:spPr>
          <a:xfrm>
            <a:off x="1828800" y="4886325"/>
            <a:ext cx="14630400" cy="462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3169995e3a1_0_113:notes"/>
          <p:cNvSpPr>
            <a:spLocks noGrp="1" noRot="1" noChangeAspect="1"/>
          </p:cNvSpPr>
          <p:nvPr>
            <p:ph type="sldImg" idx="2"/>
          </p:nvPr>
        </p:nvSpPr>
        <p:spPr>
          <a:xfrm>
            <a:off x="6572250" y="771525"/>
            <a:ext cx="51450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9010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chemeClr val="dk1"/>
                </a:solidFill>
              </a:rPr>
              <a:t>Сприйняття усної і письмової інформації</a:t>
            </a:r>
            <a:r>
              <a:rPr lang="en-US">
                <a:solidFill>
                  <a:schemeClr val="dk1"/>
                </a:solidFill>
              </a:rPr>
              <a:t>: Уміння розуміти тексти і спілкування в міжкультурному середовищі.</a:t>
            </a:r>
            <a:endParaRPr>
              <a:solidFill>
                <a:schemeClr val="dk1"/>
              </a:solidFill>
            </a:endParaRPr>
          </a:p>
          <a:p>
            <a:pPr marL="0" lvl="0" indent="0" algn="l" rtl="0">
              <a:spcBef>
                <a:spcPts val="0"/>
              </a:spcBef>
              <a:spcAft>
                <a:spcPts val="0"/>
              </a:spcAft>
              <a:buClr>
                <a:schemeClr val="dk1"/>
              </a:buClr>
              <a:buSzPts val="1100"/>
              <a:buFont typeface="Arial"/>
              <a:buNone/>
            </a:pPr>
            <a:r>
              <a:rPr lang="en-US" b="1">
                <a:solidFill>
                  <a:schemeClr val="dk1"/>
                </a:solidFill>
              </a:rPr>
              <a:t>Взаємодія</a:t>
            </a:r>
            <a:r>
              <a:rPr lang="en-US">
                <a:solidFill>
                  <a:schemeClr val="dk1"/>
                </a:solidFill>
              </a:rPr>
              <a:t>: Використання мови для комунікації в реальному часі.</a:t>
            </a:r>
            <a:endParaRPr>
              <a:solidFill>
                <a:schemeClr val="dk1"/>
              </a:solidFill>
            </a:endParaRPr>
          </a:p>
          <a:p>
            <a:pPr marL="0" lvl="0" indent="0" algn="l" rtl="0">
              <a:spcBef>
                <a:spcPts val="0"/>
              </a:spcBef>
              <a:spcAft>
                <a:spcPts val="0"/>
              </a:spcAft>
              <a:buClr>
                <a:schemeClr val="dk1"/>
              </a:buClr>
              <a:buSzPts val="1100"/>
              <a:buFont typeface="Arial"/>
              <a:buNone/>
            </a:pPr>
            <a:r>
              <a:rPr lang="en-US" b="1">
                <a:solidFill>
                  <a:schemeClr val="dk1"/>
                </a:solidFill>
              </a:rPr>
              <a:t>Вираження думок і почуттів</a:t>
            </a:r>
            <a:r>
              <a:rPr lang="en-US">
                <a:solidFill>
                  <a:schemeClr val="dk1"/>
                </a:solidFill>
              </a:rPr>
              <a:t>: Викладення особистих думок, почуттів, ставлення мовою, що вивчається.</a:t>
            </a:r>
            <a:endParaRPr>
              <a:solidFill>
                <a:schemeClr val="dk1"/>
              </a:solidFill>
            </a:endParaRPr>
          </a:p>
          <a:p>
            <a:pPr marL="0" lvl="0" indent="0" algn="l" rtl="0">
              <a:spcBef>
                <a:spcPts val="0"/>
              </a:spcBef>
              <a:spcAft>
                <a:spcPts val="0"/>
              </a:spcAft>
              <a:buNone/>
            </a:pPr>
            <a:endParaRPr/>
          </a:p>
        </p:txBody>
      </p:sp>
      <p:sp>
        <p:nvSpPr>
          <p:cNvPr id="320" name="Google Shape;320;p3:notes"/>
          <p:cNvSpPr>
            <a:spLocks noGrp="1" noRot="1" noChangeAspect="1"/>
          </p:cNvSpPr>
          <p:nvPr>
            <p:ph type="sldImg" idx="2"/>
          </p:nvPr>
        </p:nvSpPr>
        <p:spPr>
          <a:xfrm>
            <a:off x="6572250" y="771525"/>
            <a:ext cx="51450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3755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4: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en-US" b="1">
                <a:solidFill>
                  <a:schemeClr val="dk1"/>
                </a:solidFill>
              </a:rPr>
              <a:t>Загальні результати</a:t>
            </a:r>
            <a:r>
              <a:rPr lang="en-US">
                <a:solidFill>
                  <a:schemeClr val="dk1"/>
                </a:solidFill>
              </a:rPr>
              <a:t>: Вміння знаходити потрібну інформацію в текстах, аналізувати й осмислювати інформацію.</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b="1">
                <a:solidFill>
                  <a:schemeClr val="dk1"/>
                </a:solidFill>
              </a:rPr>
              <a:t>Конкретні результати</a:t>
            </a:r>
            <a:r>
              <a:rPr lang="en-US">
                <a:solidFill>
                  <a:schemeClr val="dk1"/>
                </a:solidFill>
              </a:rPr>
              <a:t>: Навички роботи з різними типами текстів (списки, прості мовні структури) для успішного пошуку і розуміння інформації.</a:t>
            </a:r>
            <a:endParaRPr>
              <a:solidFill>
                <a:schemeClr val="dk1"/>
              </a:solidFill>
            </a:endParaRPr>
          </a:p>
          <a:p>
            <a:pPr marL="0" lvl="0" indent="0" algn="l" rtl="0">
              <a:spcBef>
                <a:spcPts val="1200"/>
              </a:spcBef>
              <a:spcAft>
                <a:spcPts val="0"/>
              </a:spcAft>
              <a:buNone/>
            </a:pPr>
            <a:endParaRPr/>
          </a:p>
        </p:txBody>
      </p:sp>
      <p:sp>
        <p:nvSpPr>
          <p:cNvPr id="339" name="Google Shape;339;p4:notes"/>
          <p:cNvSpPr>
            <a:spLocks noGrp="1" noRot="1" noChangeAspect="1"/>
          </p:cNvSpPr>
          <p:nvPr>
            <p:ph type="sldImg" idx="2"/>
          </p:nvPr>
        </p:nvSpPr>
        <p:spPr>
          <a:xfrm>
            <a:off x="6572250" y="771525"/>
            <a:ext cx="51450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190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5: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chemeClr val="dk1"/>
                </a:solidFill>
              </a:rPr>
              <a:t>Прогрес від початкової до базової середньої освіти</a:t>
            </a:r>
            <a:r>
              <a:rPr lang="en-US">
                <a:solidFill>
                  <a:schemeClr val="dk1"/>
                </a:solidFill>
              </a:rPr>
              <a:t>: Визначення рівнів сприйняття і розуміння письмового тексту, від базових навичок (розпізнавання знайомих слів) до пошуку необхідної інформації в простих текстах.</a:t>
            </a:r>
            <a:endParaRPr>
              <a:solidFill>
                <a:schemeClr val="dk1"/>
              </a:solidFill>
            </a:endParaRPr>
          </a:p>
          <a:p>
            <a:pPr marL="0" lvl="0" indent="0" algn="l" rtl="0">
              <a:spcBef>
                <a:spcPts val="0"/>
              </a:spcBef>
              <a:spcAft>
                <a:spcPts val="0"/>
              </a:spcAft>
              <a:buClr>
                <a:schemeClr val="dk1"/>
              </a:buClr>
              <a:buSzPts val="1100"/>
              <a:buFont typeface="Arial"/>
              <a:buNone/>
            </a:pPr>
            <a:r>
              <a:rPr lang="en-US" b="1">
                <a:solidFill>
                  <a:schemeClr val="dk1"/>
                </a:solidFill>
              </a:rPr>
              <a:t>Зв'язок між рівнями</a:t>
            </a:r>
            <a:r>
              <a:rPr lang="en-US">
                <a:solidFill>
                  <a:schemeClr val="dk1"/>
                </a:solidFill>
              </a:rPr>
              <a:t>: Індивідуальний прогрес учня у мовних навичках, що сприяє ефективному спілкуванню.</a:t>
            </a:r>
            <a:endParaRPr>
              <a:solidFill>
                <a:schemeClr val="dk1"/>
              </a:solidFill>
            </a:endParaRPr>
          </a:p>
          <a:p>
            <a:pPr marL="0" lvl="0" indent="0" algn="l" rtl="0">
              <a:spcBef>
                <a:spcPts val="0"/>
              </a:spcBef>
              <a:spcAft>
                <a:spcPts val="0"/>
              </a:spcAft>
              <a:buNone/>
            </a:pPr>
            <a:endParaRPr/>
          </a:p>
        </p:txBody>
      </p:sp>
      <p:sp>
        <p:nvSpPr>
          <p:cNvPr id="349" name="Google Shape;349;p5:notes"/>
          <p:cNvSpPr>
            <a:spLocks noGrp="1" noRot="1" noChangeAspect="1"/>
          </p:cNvSpPr>
          <p:nvPr>
            <p:ph type="sldImg" idx="2"/>
          </p:nvPr>
        </p:nvSpPr>
        <p:spPr>
          <a:xfrm>
            <a:off x="6572250" y="771525"/>
            <a:ext cx="51450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012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6: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6:notes"/>
          <p:cNvSpPr>
            <a:spLocks noGrp="1" noRot="1" noChangeAspect="1"/>
          </p:cNvSpPr>
          <p:nvPr>
            <p:ph type="sldImg" idx="2"/>
          </p:nvPr>
        </p:nvSpPr>
        <p:spPr>
          <a:xfrm>
            <a:off x="6572250" y="771525"/>
            <a:ext cx="51450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7444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uk-UA"/>
              <a:t>Зразок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68542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4002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uk-UA"/>
              <a:t>Зразок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31897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F3F3F3"/>
        </a:solidFill>
        <a:effectLst/>
      </p:bgPr>
    </p:bg>
    <p:spTree>
      <p:nvGrpSpPr>
        <p:cNvPr id="1" name="Shape 32"/>
        <p:cNvGrpSpPr/>
        <p:nvPr/>
      </p:nvGrpSpPr>
      <p:grpSpPr>
        <a:xfrm>
          <a:off x="0" y="0"/>
          <a:ext cx="0" cy="0"/>
          <a:chOff x="0" y="0"/>
          <a:chExt cx="0" cy="0"/>
        </a:xfrm>
      </p:grpSpPr>
      <p:sp>
        <p:nvSpPr>
          <p:cNvPr id="33" name="Google Shape;33;p42"/>
          <p:cNvSpPr txBox="1">
            <a:spLocks noGrp="1"/>
          </p:cNvSpPr>
          <p:nvPr>
            <p:ph type="title"/>
          </p:nvPr>
        </p:nvSpPr>
        <p:spPr>
          <a:xfrm>
            <a:off x="3876675" y="1978033"/>
            <a:ext cx="1977600" cy="562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400" i="0"/>
            </a:lvl1pPr>
            <a:lvl2pPr lvl="1" algn="r">
              <a:lnSpc>
                <a:spcPct val="100000"/>
              </a:lnSpc>
              <a:spcBef>
                <a:spcPts val="0"/>
              </a:spcBef>
              <a:spcAft>
                <a:spcPts val="0"/>
              </a:spcAft>
              <a:buSzPts val="1400"/>
              <a:buNone/>
              <a:defRPr sz="1400"/>
            </a:lvl2pPr>
            <a:lvl3pPr lvl="2" algn="r">
              <a:lnSpc>
                <a:spcPct val="100000"/>
              </a:lnSpc>
              <a:spcBef>
                <a:spcPts val="0"/>
              </a:spcBef>
              <a:spcAft>
                <a:spcPts val="0"/>
              </a:spcAft>
              <a:buSzPts val="1400"/>
              <a:buNone/>
              <a:defRPr sz="1400"/>
            </a:lvl3pPr>
            <a:lvl4pPr lvl="3" algn="r">
              <a:lnSpc>
                <a:spcPct val="100000"/>
              </a:lnSpc>
              <a:spcBef>
                <a:spcPts val="0"/>
              </a:spcBef>
              <a:spcAft>
                <a:spcPts val="0"/>
              </a:spcAft>
              <a:buSzPts val="1400"/>
              <a:buNone/>
              <a:defRPr sz="1400"/>
            </a:lvl4pPr>
            <a:lvl5pPr lvl="4" algn="r">
              <a:lnSpc>
                <a:spcPct val="100000"/>
              </a:lnSpc>
              <a:spcBef>
                <a:spcPts val="0"/>
              </a:spcBef>
              <a:spcAft>
                <a:spcPts val="0"/>
              </a:spcAft>
              <a:buSzPts val="1400"/>
              <a:buNone/>
              <a:defRPr sz="1400"/>
            </a:lvl5pPr>
            <a:lvl6pPr lvl="5" algn="r">
              <a:lnSpc>
                <a:spcPct val="100000"/>
              </a:lnSpc>
              <a:spcBef>
                <a:spcPts val="0"/>
              </a:spcBef>
              <a:spcAft>
                <a:spcPts val="0"/>
              </a:spcAft>
              <a:buSzPts val="1400"/>
              <a:buNone/>
              <a:defRPr sz="1400"/>
            </a:lvl6pPr>
            <a:lvl7pPr lvl="6" algn="r">
              <a:lnSpc>
                <a:spcPct val="100000"/>
              </a:lnSpc>
              <a:spcBef>
                <a:spcPts val="0"/>
              </a:spcBef>
              <a:spcAft>
                <a:spcPts val="0"/>
              </a:spcAft>
              <a:buSzPts val="1400"/>
              <a:buNone/>
              <a:defRPr sz="1400"/>
            </a:lvl7pPr>
            <a:lvl8pPr lvl="7" algn="r">
              <a:lnSpc>
                <a:spcPct val="100000"/>
              </a:lnSpc>
              <a:spcBef>
                <a:spcPts val="0"/>
              </a:spcBef>
              <a:spcAft>
                <a:spcPts val="0"/>
              </a:spcAft>
              <a:buSzPts val="1400"/>
              <a:buNone/>
              <a:defRPr sz="1400"/>
            </a:lvl8pPr>
            <a:lvl9pPr lvl="8" algn="r">
              <a:lnSpc>
                <a:spcPct val="100000"/>
              </a:lnSpc>
              <a:spcBef>
                <a:spcPts val="0"/>
              </a:spcBef>
              <a:spcAft>
                <a:spcPts val="0"/>
              </a:spcAft>
              <a:buSzPts val="1400"/>
              <a:buNone/>
              <a:defRPr sz="1400"/>
            </a:lvl9pPr>
          </a:lstStyle>
          <a:p>
            <a:endParaRPr/>
          </a:p>
        </p:txBody>
      </p:sp>
      <p:sp>
        <p:nvSpPr>
          <p:cNvPr id="34" name="Google Shape;34;p42"/>
          <p:cNvSpPr txBox="1">
            <a:spLocks noGrp="1"/>
          </p:cNvSpPr>
          <p:nvPr>
            <p:ph type="subTitle" idx="1"/>
          </p:nvPr>
        </p:nvSpPr>
        <p:spPr>
          <a:xfrm>
            <a:off x="4167534" y="2540033"/>
            <a:ext cx="1686600" cy="4404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100"/>
              <a:buNone/>
              <a:defRPr/>
            </a:lvl1pPr>
            <a:lvl2pPr lvl="1" algn="r">
              <a:lnSpc>
                <a:spcPct val="100000"/>
              </a:lnSpc>
              <a:spcBef>
                <a:spcPts val="0"/>
              </a:spcBef>
              <a:spcAft>
                <a:spcPts val="0"/>
              </a:spcAft>
              <a:buSzPts val="1100"/>
              <a:buNone/>
              <a:defRPr/>
            </a:lvl2pPr>
            <a:lvl3pPr lvl="2" algn="r">
              <a:lnSpc>
                <a:spcPct val="100000"/>
              </a:lnSpc>
              <a:spcBef>
                <a:spcPts val="0"/>
              </a:spcBef>
              <a:spcAft>
                <a:spcPts val="0"/>
              </a:spcAft>
              <a:buSzPts val="1100"/>
              <a:buNone/>
              <a:defRPr/>
            </a:lvl3pPr>
            <a:lvl4pPr lvl="3" algn="r">
              <a:lnSpc>
                <a:spcPct val="100000"/>
              </a:lnSpc>
              <a:spcBef>
                <a:spcPts val="0"/>
              </a:spcBef>
              <a:spcAft>
                <a:spcPts val="0"/>
              </a:spcAft>
              <a:buSzPts val="1100"/>
              <a:buNone/>
              <a:defRPr/>
            </a:lvl4pPr>
            <a:lvl5pPr lvl="4" algn="r">
              <a:lnSpc>
                <a:spcPct val="100000"/>
              </a:lnSpc>
              <a:spcBef>
                <a:spcPts val="0"/>
              </a:spcBef>
              <a:spcAft>
                <a:spcPts val="0"/>
              </a:spcAft>
              <a:buSzPts val="1100"/>
              <a:buNone/>
              <a:defRPr/>
            </a:lvl5pPr>
            <a:lvl6pPr lvl="5" algn="r">
              <a:lnSpc>
                <a:spcPct val="100000"/>
              </a:lnSpc>
              <a:spcBef>
                <a:spcPts val="0"/>
              </a:spcBef>
              <a:spcAft>
                <a:spcPts val="0"/>
              </a:spcAft>
              <a:buSzPts val="1100"/>
              <a:buNone/>
              <a:defRPr/>
            </a:lvl6pPr>
            <a:lvl7pPr lvl="6" algn="r">
              <a:lnSpc>
                <a:spcPct val="100000"/>
              </a:lnSpc>
              <a:spcBef>
                <a:spcPts val="0"/>
              </a:spcBef>
              <a:spcAft>
                <a:spcPts val="0"/>
              </a:spcAft>
              <a:buSzPts val="1100"/>
              <a:buNone/>
              <a:defRPr/>
            </a:lvl7pPr>
            <a:lvl8pPr lvl="7" algn="r">
              <a:lnSpc>
                <a:spcPct val="100000"/>
              </a:lnSpc>
              <a:spcBef>
                <a:spcPts val="0"/>
              </a:spcBef>
              <a:spcAft>
                <a:spcPts val="0"/>
              </a:spcAft>
              <a:buSzPts val="1100"/>
              <a:buNone/>
              <a:defRPr/>
            </a:lvl8pPr>
            <a:lvl9pPr lvl="8" algn="r">
              <a:lnSpc>
                <a:spcPct val="100000"/>
              </a:lnSpc>
              <a:spcBef>
                <a:spcPts val="0"/>
              </a:spcBef>
              <a:spcAft>
                <a:spcPts val="0"/>
              </a:spcAft>
              <a:buSzPts val="1100"/>
              <a:buNone/>
              <a:defRPr/>
            </a:lvl9pPr>
          </a:lstStyle>
          <a:p>
            <a:endParaRPr/>
          </a:p>
        </p:txBody>
      </p:sp>
      <p:sp>
        <p:nvSpPr>
          <p:cNvPr id="35" name="Google Shape;35;p42"/>
          <p:cNvSpPr txBox="1">
            <a:spLocks noGrp="1"/>
          </p:cNvSpPr>
          <p:nvPr>
            <p:ph type="title" idx="2"/>
          </p:nvPr>
        </p:nvSpPr>
        <p:spPr>
          <a:xfrm>
            <a:off x="6278819" y="1978023"/>
            <a:ext cx="1977600" cy="562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400" i="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a:endParaRPr/>
          </a:p>
        </p:txBody>
      </p:sp>
      <p:sp>
        <p:nvSpPr>
          <p:cNvPr id="36" name="Google Shape;36;p42"/>
          <p:cNvSpPr txBox="1">
            <a:spLocks noGrp="1"/>
          </p:cNvSpPr>
          <p:nvPr>
            <p:ph type="subTitle" idx="3"/>
          </p:nvPr>
        </p:nvSpPr>
        <p:spPr>
          <a:xfrm>
            <a:off x="6278819" y="2540033"/>
            <a:ext cx="1686600" cy="440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 name="Google Shape;37;p42"/>
          <p:cNvSpPr txBox="1">
            <a:spLocks noGrp="1"/>
          </p:cNvSpPr>
          <p:nvPr>
            <p:ph type="title" idx="4"/>
          </p:nvPr>
        </p:nvSpPr>
        <p:spPr>
          <a:xfrm>
            <a:off x="6278819" y="4807433"/>
            <a:ext cx="1977600" cy="562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400" i="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a:endParaRPr/>
          </a:p>
        </p:txBody>
      </p:sp>
      <p:sp>
        <p:nvSpPr>
          <p:cNvPr id="38" name="Google Shape;38;p42"/>
          <p:cNvSpPr txBox="1">
            <a:spLocks noGrp="1"/>
          </p:cNvSpPr>
          <p:nvPr>
            <p:ph type="subTitle" idx="5"/>
          </p:nvPr>
        </p:nvSpPr>
        <p:spPr>
          <a:xfrm>
            <a:off x="6278819" y="5369433"/>
            <a:ext cx="1686600" cy="440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p42"/>
          <p:cNvSpPr txBox="1">
            <a:spLocks noGrp="1"/>
          </p:cNvSpPr>
          <p:nvPr>
            <p:ph type="title" idx="6"/>
          </p:nvPr>
        </p:nvSpPr>
        <p:spPr>
          <a:xfrm>
            <a:off x="3876675" y="1149267"/>
            <a:ext cx="1977600" cy="9304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a:endParaRPr/>
          </a:p>
        </p:txBody>
      </p:sp>
      <p:sp>
        <p:nvSpPr>
          <p:cNvPr id="40" name="Google Shape;40;p42"/>
          <p:cNvSpPr txBox="1">
            <a:spLocks noGrp="1"/>
          </p:cNvSpPr>
          <p:nvPr>
            <p:ph type="title" idx="7"/>
          </p:nvPr>
        </p:nvSpPr>
        <p:spPr>
          <a:xfrm>
            <a:off x="6278819" y="1149267"/>
            <a:ext cx="1977600" cy="9304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
        <p:nvSpPr>
          <p:cNvPr id="41" name="Google Shape;41;p42"/>
          <p:cNvSpPr txBox="1">
            <a:spLocks noGrp="1"/>
          </p:cNvSpPr>
          <p:nvPr>
            <p:ph type="title" idx="8"/>
          </p:nvPr>
        </p:nvSpPr>
        <p:spPr>
          <a:xfrm>
            <a:off x="6278828" y="3978671"/>
            <a:ext cx="1553400" cy="9304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
        <p:nvSpPr>
          <p:cNvPr id="42" name="Google Shape;42;p42"/>
          <p:cNvSpPr txBox="1">
            <a:spLocks noGrp="1"/>
          </p:cNvSpPr>
          <p:nvPr>
            <p:ph type="title" idx="9"/>
          </p:nvPr>
        </p:nvSpPr>
        <p:spPr>
          <a:xfrm>
            <a:off x="3876675" y="4807433"/>
            <a:ext cx="1977600" cy="562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1400" i="0"/>
            </a:lvl1pPr>
            <a:lvl2pPr lvl="1" algn="r">
              <a:lnSpc>
                <a:spcPct val="100000"/>
              </a:lnSpc>
              <a:spcBef>
                <a:spcPts val="0"/>
              </a:spcBef>
              <a:spcAft>
                <a:spcPts val="0"/>
              </a:spcAft>
              <a:buSzPts val="1400"/>
              <a:buNone/>
              <a:defRPr sz="1400"/>
            </a:lvl2pPr>
            <a:lvl3pPr lvl="2" algn="r">
              <a:lnSpc>
                <a:spcPct val="100000"/>
              </a:lnSpc>
              <a:spcBef>
                <a:spcPts val="0"/>
              </a:spcBef>
              <a:spcAft>
                <a:spcPts val="0"/>
              </a:spcAft>
              <a:buSzPts val="1400"/>
              <a:buNone/>
              <a:defRPr sz="1400"/>
            </a:lvl3pPr>
            <a:lvl4pPr lvl="3" algn="r">
              <a:lnSpc>
                <a:spcPct val="100000"/>
              </a:lnSpc>
              <a:spcBef>
                <a:spcPts val="0"/>
              </a:spcBef>
              <a:spcAft>
                <a:spcPts val="0"/>
              </a:spcAft>
              <a:buSzPts val="1400"/>
              <a:buNone/>
              <a:defRPr sz="1400"/>
            </a:lvl4pPr>
            <a:lvl5pPr lvl="4" algn="r">
              <a:lnSpc>
                <a:spcPct val="100000"/>
              </a:lnSpc>
              <a:spcBef>
                <a:spcPts val="0"/>
              </a:spcBef>
              <a:spcAft>
                <a:spcPts val="0"/>
              </a:spcAft>
              <a:buSzPts val="1400"/>
              <a:buNone/>
              <a:defRPr sz="1400"/>
            </a:lvl5pPr>
            <a:lvl6pPr lvl="5" algn="r">
              <a:lnSpc>
                <a:spcPct val="100000"/>
              </a:lnSpc>
              <a:spcBef>
                <a:spcPts val="0"/>
              </a:spcBef>
              <a:spcAft>
                <a:spcPts val="0"/>
              </a:spcAft>
              <a:buSzPts val="1400"/>
              <a:buNone/>
              <a:defRPr sz="1400"/>
            </a:lvl6pPr>
            <a:lvl7pPr lvl="6" algn="r">
              <a:lnSpc>
                <a:spcPct val="100000"/>
              </a:lnSpc>
              <a:spcBef>
                <a:spcPts val="0"/>
              </a:spcBef>
              <a:spcAft>
                <a:spcPts val="0"/>
              </a:spcAft>
              <a:buSzPts val="1400"/>
              <a:buNone/>
              <a:defRPr sz="1400"/>
            </a:lvl7pPr>
            <a:lvl8pPr lvl="7" algn="r">
              <a:lnSpc>
                <a:spcPct val="100000"/>
              </a:lnSpc>
              <a:spcBef>
                <a:spcPts val="0"/>
              </a:spcBef>
              <a:spcAft>
                <a:spcPts val="0"/>
              </a:spcAft>
              <a:buSzPts val="1400"/>
              <a:buNone/>
              <a:defRPr sz="1400"/>
            </a:lvl8pPr>
            <a:lvl9pPr lvl="8" algn="r">
              <a:lnSpc>
                <a:spcPct val="100000"/>
              </a:lnSpc>
              <a:spcBef>
                <a:spcPts val="0"/>
              </a:spcBef>
              <a:spcAft>
                <a:spcPts val="0"/>
              </a:spcAft>
              <a:buSzPts val="1400"/>
              <a:buNone/>
              <a:defRPr sz="1400"/>
            </a:lvl9pPr>
          </a:lstStyle>
          <a:p>
            <a:endParaRPr/>
          </a:p>
        </p:txBody>
      </p:sp>
      <p:sp>
        <p:nvSpPr>
          <p:cNvPr id="43" name="Google Shape;43;p42"/>
          <p:cNvSpPr txBox="1">
            <a:spLocks noGrp="1"/>
          </p:cNvSpPr>
          <p:nvPr>
            <p:ph type="subTitle" idx="13"/>
          </p:nvPr>
        </p:nvSpPr>
        <p:spPr>
          <a:xfrm>
            <a:off x="4167534" y="5369433"/>
            <a:ext cx="1686600" cy="4404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100"/>
              <a:buNone/>
              <a:defRPr/>
            </a:lvl1pPr>
            <a:lvl2pPr lvl="1" algn="r">
              <a:lnSpc>
                <a:spcPct val="100000"/>
              </a:lnSpc>
              <a:spcBef>
                <a:spcPts val="0"/>
              </a:spcBef>
              <a:spcAft>
                <a:spcPts val="0"/>
              </a:spcAft>
              <a:buSzPts val="1100"/>
              <a:buNone/>
              <a:defRPr/>
            </a:lvl2pPr>
            <a:lvl3pPr lvl="2" algn="r">
              <a:lnSpc>
                <a:spcPct val="100000"/>
              </a:lnSpc>
              <a:spcBef>
                <a:spcPts val="0"/>
              </a:spcBef>
              <a:spcAft>
                <a:spcPts val="0"/>
              </a:spcAft>
              <a:buSzPts val="1100"/>
              <a:buNone/>
              <a:defRPr/>
            </a:lvl3pPr>
            <a:lvl4pPr lvl="3" algn="r">
              <a:lnSpc>
                <a:spcPct val="100000"/>
              </a:lnSpc>
              <a:spcBef>
                <a:spcPts val="0"/>
              </a:spcBef>
              <a:spcAft>
                <a:spcPts val="0"/>
              </a:spcAft>
              <a:buSzPts val="1100"/>
              <a:buNone/>
              <a:defRPr/>
            </a:lvl4pPr>
            <a:lvl5pPr lvl="4" algn="r">
              <a:lnSpc>
                <a:spcPct val="100000"/>
              </a:lnSpc>
              <a:spcBef>
                <a:spcPts val="0"/>
              </a:spcBef>
              <a:spcAft>
                <a:spcPts val="0"/>
              </a:spcAft>
              <a:buSzPts val="1100"/>
              <a:buNone/>
              <a:defRPr/>
            </a:lvl5pPr>
            <a:lvl6pPr lvl="5" algn="r">
              <a:lnSpc>
                <a:spcPct val="100000"/>
              </a:lnSpc>
              <a:spcBef>
                <a:spcPts val="0"/>
              </a:spcBef>
              <a:spcAft>
                <a:spcPts val="0"/>
              </a:spcAft>
              <a:buSzPts val="1100"/>
              <a:buNone/>
              <a:defRPr/>
            </a:lvl6pPr>
            <a:lvl7pPr lvl="6" algn="r">
              <a:lnSpc>
                <a:spcPct val="100000"/>
              </a:lnSpc>
              <a:spcBef>
                <a:spcPts val="0"/>
              </a:spcBef>
              <a:spcAft>
                <a:spcPts val="0"/>
              </a:spcAft>
              <a:buSzPts val="1100"/>
              <a:buNone/>
              <a:defRPr/>
            </a:lvl7pPr>
            <a:lvl8pPr lvl="7" algn="r">
              <a:lnSpc>
                <a:spcPct val="100000"/>
              </a:lnSpc>
              <a:spcBef>
                <a:spcPts val="0"/>
              </a:spcBef>
              <a:spcAft>
                <a:spcPts val="0"/>
              </a:spcAft>
              <a:buSzPts val="1100"/>
              <a:buNone/>
              <a:defRPr/>
            </a:lvl8pPr>
            <a:lvl9pPr lvl="8" algn="r">
              <a:lnSpc>
                <a:spcPct val="100000"/>
              </a:lnSpc>
              <a:spcBef>
                <a:spcPts val="0"/>
              </a:spcBef>
              <a:spcAft>
                <a:spcPts val="0"/>
              </a:spcAft>
              <a:buSzPts val="1100"/>
              <a:buNone/>
              <a:defRPr/>
            </a:lvl9pPr>
          </a:lstStyle>
          <a:p>
            <a:endParaRPr/>
          </a:p>
        </p:txBody>
      </p:sp>
      <p:sp>
        <p:nvSpPr>
          <p:cNvPr id="44" name="Google Shape;44;p42"/>
          <p:cNvSpPr txBox="1">
            <a:spLocks noGrp="1"/>
          </p:cNvSpPr>
          <p:nvPr>
            <p:ph type="title" idx="14"/>
          </p:nvPr>
        </p:nvSpPr>
        <p:spPr>
          <a:xfrm>
            <a:off x="3876675" y="3978667"/>
            <a:ext cx="1977600" cy="9304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a:endParaRPr/>
          </a:p>
        </p:txBody>
      </p:sp>
    </p:spTree>
    <p:extLst>
      <p:ext uri="{BB962C8B-B14F-4D97-AF65-F5344CB8AC3E}">
        <p14:creationId xmlns:p14="http://schemas.microsoft.com/office/powerpoint/2010/main" val="139146839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DESIGN">
  <p:cSld name="TITLE DESIGN">
    <p:bg>
      <p:bgPr>
        <a:solidFill>
          <a:srgbClr val="F3F3F3"/>
        </a:solidFill>
        <a:effectLst/>
      </p:bgPr>
    </p:bg>
    <p:spTree>
      <p:nvGrpSpPr>
        <p:cNvPr id="1" name="Shape 54"/>
        <p:cNvGrpSpPr/>
        <p:nvPr/>
      </p:nvGrpSpPr>
      <p:grpSpPr>
        <a:xfrm>
          <a:off x="0" y="0"/>
          <a:ext cx="0" cy="0"/>
          <a:chOff x="0" y="0"/>
          <a:chExt cx="0" cy="0"/>
        </a:xfrm>
      </p:grpSpPr>
      <p:sp>
        <p:nvSpPr>
          <p:cNvPr id="55" name="Google Shape;55;p45"/>
          <p:cNvSpPr txBox="1">
            <a:spLocks noGrp="1"/>
          </p:cNvSpPr>
          <p:nvPr>
            <p:ph type="title"/>
          </p:nvPr>
        </p:nvSpPr>
        <p:spPr>
          <a:xfrm>
            <a:off x="705000" y="455333"/>
            <a:ext cx="7734000" cy="708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rgbClr val="FFC39F"/>
              </a:buClr>
              <a:buSzPts val="1800"/>
              <a:buNone/>
              <a:defRPr sz="1800" i="0"/>
            </a:lvl1pPr>
            <a:lvl2pPr lvl="1" algn="ctr">
              <a:lnSpc>
                <a:spcPct val="100000"/>
              </a:lnSpc>
              <a:spcBef>
                <a:spcPts val="0"/>
              </a:spcBef>
              <a:spcAft>
                <a:spcPts val="0"/>
              </a:spcAft>
              <a:buClr>
                <a:srgbClr val="FFC39F"/>
              </a:buClr>
              <a:buSzPts val="1800"/>
              <a:buNone/>
              <a:defRPr sz="1800">
                <a:solidFill>
                  <a:srgbClr val="FFC39F"/>
                </a:solidFill>
              </a:defRPr>
            </a:lvl2pPr>
            <a:lvl3pPr lvl="2" algn="ctr">
              <a:lnSpc>
                <a:spcPct val="100000"/>
              </a:lnSpc>
              <a:spcBef>
                <a:spcPts val="0"/>
              </a:spcBef>
              <a:spcAft>
                <a:spcPts val="0"/>
              </a:spcAft>
              <a:buClr>
                <a:srgbClr val="FFC39F"/>
              </a:buClr>
              <a:buSzPts val="1800"/>
              <a:buNone/>
              <a:defRPr sz="1800">
                <a:solidFill>
                  <a:srgbClr val="FFC39F"/>
                </a:solidFill>
              </a:defRPr>
            </a:lvl3pPr>
            <a:lvl4pPr lvl="3" algn="ctr">
              <a:lnSpc>
                <a:spcPct val="100000"/>
              </a:lnSpc>
              <a:spcBef>
                <a:spcPts val="0"/>
              </a:spcBef>
              <a:spcAft>
                <a:spcPts val="0"/>
              </a:spcAft>
              <a:buClr>
                <a:srgbClr val="FFC39F"/>
              </a:buClr>
              <a:buSzPts val="1800"/>
              <a:buNone/>
              <a:defRPr sz="1800">
                <a:solidFill>
                  <a:srgbClr val="FFC39F"/>
                </a:solidFill>
              </a:defRPr>
            </a:lvl4pPr>
            <a:lvl5pPr lvl="4" algn="ctr">
              <a:lnSpc>
                <a:spcPct val="100000"/>
              </a:lnSpc>
              <a:spcBef>
                <a:spcPts val="0"/>
              </a:spcBef>
              <a:spcAft>
                <a:spcPts val="0"/>
              </a:spcAft>
              <a:buClr>
                <a:srgbClr val="FFC39F"/>
              </a:buClr>
              <a:buSzPts val="1800"/>
              <a:buNone/>
              <a:defRPr sz="1800">
                <a:solidFill>
                  <a:srgbClr val="FFC39F"/>
                </a:solidFill>
              </a:defRPr>
            </a:lvl5pPr>
            <a:lvl6pPr lvl="5" algn="ctr">
              <a:lnSpc>
                <a:spcPct val="100000"/>
              </a:lnSpc>
              <a:spcBef>
                <a:spcPts val="0"/>
              </a:spcBef>
              <a:spcAft>
                <a:spcPts val="0"/>
              </a:spcAft>
              <a:buClr>
                <a:srgbClr val="FFC39F"/>
              </a:buClr>
              <a:buSzPts val="1800"/>
              <a:buNone/>
              <a:defRPr sz="1800">
                <a:solidFill>
                  <a:srgbClr val="FFC39F"/>
                </a:solidFill>
              </a:defRPr>
            </a:lvl6pPr>
            <a:lvl7pPr lvl="6" algn="ctr">
              <a:lnSpc>
                <a:spcPct val="100000"/>
              </a:lnSpc>
              <a:spcBef>
                <a:spcPts val="0"/>
              </a:spcBef>
              <a:spcAft>
                <a:spcPts val="0"/>
              </a:spcAft>
              <a:buClr>
                <a:srgbClr val="FFC39F"/>
              </a:buClr>
              <a:buSzPts val="1800"/>
              <a:buNone/>
              <a:defRPr sz="1800">
                <a:solidFill>
                  <a:srgbClr val="FFC39F"/>
                </a:solidFill>
              </a:defRPr>
            </a:lvl7pPr>
            <a:lvl8pPr lvl="7" algn="ctr">
              <a:lnSpc>
                <a:spcPct val="100000"/>
              </a:lnSpc>
              <a:spcBef>
                <a:spcPts val="0"/>
              </a:spcBef>
              <a:spcAft>
                <a:spcPts val="0"/>
              </a:spcAft>
              <a:buClr>
                <a:srgbClr val="FFC39F"/>
              </a:buClr>
              <a:buSzPts val="1800"/>
              <a:buNone/>
              <a:defRPr sz="1800">
                <a:solidFill>
                  <a:srgbClr val="FFC39F"/>
                </a:solidFill>
              </a:defRPr>
            </a:lvl8pPr>
            <a:lvl9pPr lvl="8" algn="ctr">
              <a:lnSpc>
                <a:spcPct val="100000"/>
              </a:lnSpc>
              <a:spcBef>
                <a:spcPts val="0"/>
              </a:spcBef>
              <a:spcAft>
                <a:spcPts val="0"/>
              </a:spcAft>
              <a:buClr>
                <a:srgbClr val="FFC39F"/>
              </a:buClr>
              <a:buSzPts val="1800"/>
              <a:buNone/>
              <a:defRPr sz="1800">
                <a:solidFill>
                  <a:srgbClr val="FFC39F"/>
                </a:solidFill>
              </a:defRPr>
            </a:lvl9pPr>
          </a:lstStyle>
          <a:p>
            <a:endParaRPr/>
          </a:p>
        </p:txBody>
      </p:sp>
    </p:spTree>
    <p:extLst>
      <p:ext uri="{BB962C8B-B14F-4D97-AF65-F5344CB8AC3E}">
        <p14:creationId xmlns:p14="http://schemas.microsoft.com/office/powerpoint/2010/main" val="148993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21"/>
        <p:cNvGrpSpPr/>
        <p:nvPr/>
      </p:nvGrpSpPr>
      <p:grpSpPr>
        <a:xfrm>
          <a:off x="0" y="0"/>
          <a:ext cx="0" cy="0"/>
          <a:chOff x="0" y="0"/>
          <a:chExt cx="0" cy="0"/>
        </a:xfrm>
      </p:grpSpPr>
      <p:sp>
        <p:nvSpPr>
          <p:cNvPr id="22" name="Google Shape;22;p16"/>
          <p:cNvSpPr/>
          <p:nvPr/>
        </p:nvSpPr>
        <p:spPr>
          <a:xfrm>
            <a:off x="0" y="0"/>
            <a:ext cx="9144000" cy="68580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F5F5E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pic>
        <p:nvPicPr>
          <p:cNvPr id="23" name="Google Shape;23;p16"/>
          <p:cNvPicPr preferRelativeResize="0"/>
          <p:nvPr/>
        </p:nvPicPr>
        <p:blipFill rotWithShape="1">
          <a:blip r:embed="rId2">
            <a:alphaModFix/>
          </a:blip>
          <a:srcRect/>
          <a:stretch/>
        </p:blipFill>
        <p:spPr>
          <a:xfrm>
            <a:off x="0" y="398945"/>
            <a:ext cx="9144000" cy="6057899"/>
          </a:xfrm>
          <a:prstGeom prst="rect">
            <a:avLst/>
          </a:prstGeom>
          <a:noFill/>
          <a:ln>
            <a:noFill/>
          </a:ln>
        </p:spPr>
      </p:pic>
      <p:sp>
        <p:nvSpPr>
          <p:cNvPr id="24" name="Google Shape;24;p16"/>
          <p:cNvSpPr txBox="1">
            <a:spLocks noGrp="1"/>
          </p:cNvSpPr>
          <p:nvPr>
            <p:ph type="ftr" idx="11"/>
          </p:nvPr>
        </p:nvSpPr>
        <p:spPr>
          <a:xfrm>
            <a:off x="3108960" y="6377940"/>
            <a:ext cx="2926080" cy="184666"/>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dt" idx="10"/>
          </p:nvPr>
        </p:nvSpPr>
        <p:spPr>
          <a:xfrm>
            <a:off x="457200" y="6377940"/>
            <a:ext cx="2103120" cy="18466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6583681" y="6377940"/>
            <a:ext cx="2103120" cy="184666"/>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51112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65"/>
        <p:cNvGrpSpPr/>
        <p:nvPr/>
      </p:nvGrpSpPr>
      <p:grpSpPr>
        <a:xfrm>
          <a:off x="0" y="0"/>
          <a:ext cx="0" cy="0"/>
          <a:chOff x="0" y="0"/>
          <a:chExt cx="0" cy="0"/>
        </a:xfrm>
      </p:grpSpPr>
      <p:sp>
        <p:nvSpPr>
          <p:cNvPr id="66" name="Google Shape;66;p55"/>
          <p:cNvSpPr txBox="1">
            <a:spLocks noGrp="1"/>
          </p:cNvSpPr>
          <p:nvPr>
            <p:ph type="title"/>
          </p:nvPr>
        </p:nvSpPr>
        <p:spPr>
          <a:xfrm>
            <a:off x="628650" y="304803"/>
            <a:ext cx="7886700" cy="147297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5"/>
          <p:cNvSpPr txBox="1">
            <a:spLocks noGrp="1"/>
          </p:cNvSpPr>
          <p:nvPr>
            <p:ph type="body" idx="1"/>
          </p:nvPr>
        </p:nvSpPr>
        <p:spPr>
          <a:xfrm>
            <a:off x="628650" y="1838099"/>
            <a:ext cx="6009085" cy="4284889"/>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accent2"/>
              </a:buClr>
              <a:buSzPts val="1800"/>
              <a:buChar char="•"/>
              <a:defRPr sz="1350"/>
            </a:lvl1pPr>
            <a:lvl2pPr marL="685800" lvl="1" indent="-247650" algn="l">
              <a:lnSpc>
                <a:spcPct val="90000"/>
              </a:lnSpc>
              <a:spcBef>
                <a:spcPts val="750"/>
              </a:spcBef>
              <a:spcAft>
                <a:spcPts val="0"/>
              </a:spcAft>
              <a:buClr>
                <a:schemeClr val="accent2"/>
              </a:buClr>
              <a:buSzPts val="1600"/>
              <a:buChar char="•"/>
              <a:defRPr sz="1200"/>
            </a:lvl2pPr>
            <a:lvl3pPr marL="1028700" lvl="2" indent="-238125" algn="l">
              <a:lnSpc>
                <a:spcPct val="90000"/>
              </a:lnSpc>
              <a:spcBef>
                <a:spcPts val="750"/>
              </a:spcBef>
              <a:spcAft>
                <a:spcPts val="0"/>
              </a:spcAft>
              <a:buClr>
                <a:schemeClr val="accent2"/>
              </a:buClr>
              <a:buSzPts val="1400"/>
              <a:buChar char="•"/>
              <a:defRPr sz="1050"/>
            </a:lvl3pPr>
            <a:lvl4pPr marL="1371600" lvl="3" indent="-228600" algn="l">
              <a:lnSpc>
                <a:spcPct val="90000"/>
              </a:lnSpc>
              <a:spcBef>
                <a:spcPts val="750"/>
              </a:spcBef>
              <a:spcAft>
                <a:spcPts val="0"/>
              </a:spcAft>
              <a:buClr>
                <a:schemeClr val="accent2"/>
              </a:buClr>
              <a:buSzPts val="1200"/>
              <a:buChar char="•"/>
              <a:defRPr sz="900"/>
            </a:lvl4pPr>
            <a:lvl5pPr marL="1714500" lvl="4" indent="-228600" algn="l">
              <a:lnSpc>
                <a:spcPct val="90000"/>
              </a:lnSpc>
              <a:spcBef>
                <a:spcPts val="750"/>
              </a:spcBef>
              <a:spcAft>
                <a:spcPts val="0"/>
              </a:spcAft>
              <a:buClr>
                <a:schemeClr val="accent2"/>
              </a:buClr>
              <a:buSzPts val="1200"/>
              <a:buChar char="•"/>
              <a:defRPr sz="900"/>
            </a:lvl5pPr>
            <a:lvl6pPr marL="2057400" lvl="5" indent="-257175" algn="l">
              <a:lnSpc>
                <a:spcPct val="90000"/>
              </a:lnSpc>
              <a:spcBef>
                <a:spcPts val="60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8" name="Google Shape;68;p5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5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
        <p:nvSpPr>
          <p:cNvPr id="71" name="Google Shape;71;p55"/>
          <p:cNvSpPr/>
          <p:nvPr/>
        </p:nvSpPr>
        <p:spPr>
          <a:xfrm rot="-5400000">
            <a:off x="-502961" y="5264349"/>
            <a:ext cx="1737401" cy="719652"/>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dk1"/>
              </a:buClr>
              <a:buSzPts val="1800"/>
              <a:buFont typeface="Avenir"/>
              <a:buNone/>
            </a:pPr>
            <a:endParaRPr sz="1350" b="0" i="0" u="none" strike="noStrike" cap="none">
              <a:solidFill>
                <a:srgbClr val="000000"/>
              </a:solidFill>
              <a:latin typeface="Calibri"/>
              <a:ea typeface="Calibri"/>
              <a:cs typeface="Calibri"/>
              <a:sym typeface="Calibri"/>
            </a:endParaRPr>
          </a:p>
        </p:txBody>
      </p:sp>
      <p:sp>
        <p:nvSpPr>
          <p:cNvPr id="72" name="Google Shape;72;p55"/>
          <p:cNvSpPr/>
          <p:nvPr/>
        </p:nvSpPr>
        <p:spPr>
          <a:xfrm>
            <a:off x="7870825" y="2"/>
            <a:ext cx="636996"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350" b="0" i="0" u="none" strike="noStrike" cap="none">
              <a:solidFill>
                <a:srgbClr val="FFFFFF"/>
              </a:solidFill>
              <a:latin typeface="Calibri"/>
              <a:ea typeface="Calibri"/>
              <a:cs typeface="Calibri"/>
              <a:sym typeface="Calibri"/>
            </a:endParaRPr>
          </a:p>
        </p:txBody>
      </p:sp>
      <p:sp>
        <p:nvSpPr>
          <p:cNvPr id="73" name="Google Shape;73;p55"/>
          <p:cNvSpPr/>
          <p:nvPr/>
        </p:nvSpPr>
        <p:spPr>
          <a:xfrm rot="10800000" flipH="1">
            <a:off x="8332075" y="3527043"/>
            <a:ext cx="811925" cy="1616525"/>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5"/>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dk1"/>
              </a:buClr>
              <a:buSzPts val="1800"/>
              <a:buFont typeface="Avenir"/>
              <a:buNone/>
            </a:pPr>
            <a:endParaRPr sz="135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37964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Content Placeholder 2"/>
          <p:cNvSpPr>
            <a:spLocks noGrp="1"/>
          </p:cNvSpPr>
          <p:nvPr>
            <p:ph idx="1"/>
          </p:nvPr>
        </p:nvSpPr>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0105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uk-UA"/>
              <a:t>Зразок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Редагувати стиль зразка тексту</a:t>
            </a:r>
          </a:p>
        </p:txBody>
      </p:sp>
      <p:sp>
        <p:nvSpPr>
          <p:cNvPr id="4" name="Date Placeholder 3"/>
          <p:cNvSpPr>
            <a:spLocks noGrp="1"/>
          </p:cNvSpPr>
          <p:nvPr>
            <p:ph type="dt" sz="half" idx="10"/>
          </p:nvPr>
        </p:nvSpPr>
        <p:spPr/>
        <p:txBody>
          <a:bodyPr/>
          <a:lstStyle/>
          <a:p>
            <a:fld id="{5BCAD085-E8A6-8845-BD4E-CB4CCA059FC4}"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2036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5183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uk-UA"/>
              <a:t>Зразок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4" name="Content Placeholder 3"/>
          <p:cNvSpPr>
            <a:spLocks noGrp="1"/>
          </p:cNvSpPr>
          <p:nvPr>
            <p:ph sz="half" idx="2"/>
          </p:nvPr>
        </p:nvSpPr>
        <p:spPr>
          <a:xfrm>
            <a:off x="629842" y="2505075"/>
            <a:ext cx="3868340" cy="368458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6" name="Content Placeholder 5"/>
          <p:cNvSpPr>
            <a:spLocks noGrp="1"/>
          </p:cNvSpPr>
          <p:nvPr>
            <p:ph sz="quarter" idx="4"/>
          </p:nvPr>
        </p:nvSpPr>
        <p:spPr>
          <a:xfrm>
            <a:off x="4629150" y="2505075"/>
            <a:ext cx="3887391" cy="368458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2797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09131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13959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uk-UA"/>
              <a:t>Зразок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Date Placeholder 4"/>
          <p:cNvSpPr>
            <a:spLocks noGrp="1"/>
          </p:cNvSpPr>
          <p:nvPr>
            <p:ph type="dt" sz="half" idx="10"/>
          </p:nvPr>
        </p:nvSpPr>
        <p:spPr/>
        <p:txBody>
          <a:bodyPr/>
          <a:lstStyle/>
          <a:p>
            <a:fld id="{5BCAD085-E8A6-8845-BD4E-CB4CCA059FC4}"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44588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uk-UA"/>
              <a:t>Зразок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Date Placeholder 4"/>
          <p:cNvSpPr>
            <a:spLocks noGrp="1"/>
          </p:cNvSpPr>
          <p:nvPr>
            <p:ph type="dt" sz="half" idx="10"/>
          </p:nvPr>
        </p:nvSpPr>
        <p:spPr/>
        <p:txBody>
          <a:bodyPr/>
          <a:lstStyle/>
          <a:p>
            <a:fld id="{5BCAD085-E8A6-8845-BD4E-CB4CCA059FC4}"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49077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uk-UA"/>
              <a:t>Зразок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06139200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980" y="2338586"/>
            <a:ext cx="7772400" cy="1470025"/>
          </a:xfrm>
        </p:spPr>
        <p:txBody>
          <a:bodyPr>
            <a:normAutofit fontScale="90000"/>
          </a:bodyPr>
          <a:lstStyle/>
          <a:p>
            <a:r>
              <a:rPr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Особливості</a:t>
            </a:r>
            <a:r>
              <a:rPr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br>
              <a:rPr lang="uk-UA"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оцінювання</a:t>
            </a:r>
            <a:r>
              <a:rPr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результатів</a:t>
            </a:r>
            <a:endParaRPr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навчання</a:t>
            </a:r>
            <a:r>
              <a:rPr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учнівства</a:t>
            </a:r>
            <a:endParaRPr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16310" y="4890217"/>
            <a:ext cx="6400800" cy="1752600"/>
          </a:xfrm>
        </p:spPr>
        <p:txBody>
          <a:bodyPr>
            <a:normAutofit lnSpcReduction="10000"/>
          </a:bodyPr>
          <a:lstStyle/>
          <a:p>
            <a:pPr algn="l"/>
            <a:r>
              <a:rPr lang="uk-UA" sz="1800" dirty="0">
                <a:solidFill>
                  <a:schemeClr val="tx1"/>
                </a:solidFill>
                <a:latin typeface="Times New Roman" panose="02020603050405020304" pitchFamily="18" charset="0"/>
                <a:cs typeface="Times New Roman" panose="02020603050405020304" pitchFamily="18" charset="0"/>
              </a:rPr>
              <a:t>Підготувала вчитель англійської мови</a:t>
            </a:r>
          </a:p>
          <a:p>
            <a:pPr algn="l"/>
            <a:r>
              <a:rPr lang="uk-UA" sz="1800" dirty="0">
                <a:solidFill>
                  <a:schemeClr val="tx1"/>
                </a:solidFill>
                <a:latin typeface="Times New Roman" panose="02020603050405020304" pitchFamily="18" charset="0"/>
                <a:cs typeface="Times New Roman" panose="02020603050405020304" pitchFamily="18" charset="0"/>
              </a:rPr>
              <a:t>вищої категорії («старший вчитель»)</a:t>
            </a:r>
          </a:p>
          <a:p>
            <a:pPr algn="l"/>
            <a:r>
              <a:rPr lang="uk-UA" sz="1800" dirty="0" err="1">
                <a:solidFill>
                  <a:schemeClr val="tx1"/>
                </a:solidFill>
                <a:latin typeface="Times New Roman" panose="02020603050405020304" pitchFamily="18" charset="0"/>
                <a:cs typeface="Times New Roman" panose="02020603050405020304" pitchFamily="18" charset="0"/>
              </a:rPr>
              <a:t>Плосківської</a:t>
            </a:r>
            <a:r>
              <a:rPr lang="uk-UA" sz="1800" dirty="0">
                <a:solidFill>
                  <a:schemeClr val="tx1"/>
                </a:solidFill>
                <a:latin typeface="Times New Roman" panose="02020603050405020304" pitchFamily="18" charset="0"/>
                <a:cs typeface="Times New Roman" panose="02020603050405020304" pitchFamily="18" charset="0"/>
              </a:rPr>
              <a:t> гімназії імені Петра </a:t>
            </a:r>
            <a:r>
              <a:rPr lang="uk-UA" sz="1800" dirty="0" err="1">
                <a:solidFill>
                  <a:schemeClr val="tx1"/>
                </a:solidFill>
                <a:latin typeface="Times New Roman" panose="02020603050405020304" pitchFamily="18" charset="0"/>
                <a:cs typeface="Times New Roman" panose="02020603050405020304" pitchFamily="18" charset="0"/>
              </a:rPr>
              <a:t>Накидалюка</a:t>
            </a:r>
            <a:endParaRPr lang="uk-UA" sz="1800" dirty="0">
              <a:solidFill>
                <a:schemeClr val="tx1"/>
              </a:solidFill>
              <a:latin typeface="Times New Roman" panose="02020603050405020304" pitchFamily="18" charset="0"/>
              <a:cs typeface="Times New Roman" panose="02020603050405020304" pitchFamily="18" charset="0"/>
            </a:endParaRPr>
          </a:p>
          <a:p>
            <a:pPr algn="l"/>
            <a:r>
              <a:rPr lang="uk-UA" sz="1800" dirty="0" err="1">
                <a:solidFill>
                  <a:schemeClr val="tx1"/>
                </a:solidFill>
                <a:latin typeface="Times New Roman" panose="02020603050405020304" pitchFamily="18" charset="0"/>
                <a:cs typeface="Times New Roman" panose="02020603050405020304" pitchFamily="18" charset="0"/>
              </a:rPr>
              <a:t>Тараканівської</a:t>
            </a:r>
            <a:r>
              <a:rPr lang="uk-UA" sz="1800" dirty="0">
                <a:solidFill>
                  <a:schemeClr val="tx1"/>
                </a:solidFill>
                <a:latin typeface="Times New Roman" panose="02020603050405020304" pitchFamily="18" charset="0"/>
                <a:cs typeface="Times New Roman" panose="02020603050405020304" pitchFamily="18" charset="0"/>
              </a:rPr>
              <a:t> сільської ради</a:t>
            </a:r>
          </a:p>
          <a:p>
            <a:pPr algn="l"/>
            <a:r>
              <a:rPr lang="uk-UA" sz="1800" dirty="0" err="1">
                <a:solidFill>
                  <a:schemeClr val="tx1"/>
                </a:solidFill>
                <a:latin typeface="Times New Roman" panose="02020603050405020304" pitchFamily="18" charset="0"/>
                <a:cs typeface="Times New Roman" panose="02020603050405020304" pitchFamily="18" charset="0"/>
              </a:rPr>
              <a:t>Юхимчук</a:t>
            </a:r>
            <a:r>
              <a:rPr lang="uk-UA" sz="1800" dirty="0">
                <a:solidFill>
                  <a:schemeClr val="tx1"/>
                </a:solidFill>
                <a:latin typeface="Times New Roman" panose="02020603050405020304" pitchFamily="18" charset="0"/>
                <a:cs typeface="Times New Roman" panose="02020603050405020304" pitchFamily="18" charset="0"/>
              </a:rPr>
              <a:t>-Шевчик Світлана Степанівна</a:t>
            </a:r>
            <a:endParaRPr sz="1800" dirty="0">
              <a:solidFill>
                <a:schemeClr val="tx1"/>
              </a:solidFill>
              <a:latin typeface="Times New Roman" panose="02020603050405020304" pitchFamily="18" charset="0"/>
              <a:cs typeface="Times New Roman" panose="02020603050405020304" pitchFamily="18" charset="0"/>
            </a:endParaRPr>
          </a:p>
        </p:txBody>
      </p:sp>
      <p:pic>
        <p:nvPicPr>
          <p:cNvPr id="4" name="Google Shape;151;p1"/>
          <p:cNvPicPr preferRelativeResize="0"/>
          <p:nvPr/>
        </p:nvPicPr>
        <p:blipFill rotWithShape="1">
          <a:blip r:embed="rId2">
            <a:alphaModFix/>
          </a:blip>
          <a:srcRect/>
          <a:stretch/>
        </p:blipFill>
        <p:spPr>
          <a:xfrm>
            <a:off x="5545394" y="0"/>
            <a:ext cx="3598606" cy="1641987"/>
          </a:xfrm>
          <a:prstGeom prst="rect">
            <a:avLst/>
          </a:prstGeom>
          <a:noFill/>
          <a:ln>
            <a:noFill/>
          </a:ln>
        </p:spPr>
      </p:pic>
      <p:pic>
        <p:nvPicPr>
          <p:cNvPr id="5" name="Google Shape;153;p1"/>
          <p:cNvPicPr preferRelativeResize="0"/>
          <p:nvPr/>
        </p:nvPicPr>
        <p:blipFill rotWithShape="1">
          <a:blip r:embed="rId3">
            <a:alphaModFix/>
          </a:blip>
          <a:srcRect/>
          <a:stretch/>
        </p:blipFill>
        <p:spPr>
          <a:xfrm>
            <a:off x="3847297" y="3811069"/>
            <a:ext cx="5062064" cy="10766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255"/>
          <p:cNvSpPr>
            <a:spLocks/>
          </p:cNvSpPr>
          <p:nvPr/>
        </p:nvSpPr>
        <p:spPr>
          <a:xfrm>
            <a:off x="1258528" y="206479"/>
            <a:ext cx="6518788" cy="324464"/>
          </a:xfrm>
          <a:custGeom>
            <a:avLst/>
            <a:gdLst/>
            <a:ahLst/>
            <a:cxnLst/>
            <a:rect l="l" t="t" r="r" b="b"/>
            <a:pathLst>
              <a:path w="1964055" h="132080">
                <a:moveTo>
                  <a:pt x="33957" y="3365"/>
                </a:moveTo>
                <a:lnTo>
                  <a:pt x="0" y="3365"/>
                </a:lnTo>
                <a:lnTo>
                  <a:pt x="0" y="127825"/>
                </a:lnTo>
                <a:lnTo>
                  <a:pt x="33957" y="127825"/>
                </a:lnTo>
                <a:lnTo>
                  <a:pt x="33957" y="3365"/>
                </a:lnTo>
                <a:close/>
              </a:path>
              <a:path w="1964055" h="132080">
                <a:moveTo>
                  <a:pt x="95597" y="3365"/>
                </a:moveTo>
                <a:lnTo>
                  <a:pt x="61639" y="3365"/>
                </a:lnTo>
                <a:lnTo>
                  <a:pt x="61639" y="127825"/>
                </a:lnTo>
                <a:lnTo>
                  <a:pt x="95597" y="127825"/>
                </a:lnTo>
                <a:lnTo>
                  <a:pt x="95597" y="3365"/>
                </a:lnTo>
                <a:close/>
              </a:path>
              <a:path w="1964055" h="132080">
                <a:moveTo>
                  <a:pt x="157234" y="3365"/>
                </a:moveTo>
                <a:lnTo>
                  <a:pt x="123281" y="3365"/>
                </a:lnTo>
                <a:lnTo>
                  <a:pt x="123281" y="127825"/>
                </a:lnTo>
                <a:lnTo>
                  <a:pt x="157234" y="127825"/>
                </a:lnTo>
                <a:lnTo>
                  <a:pt x="157234" y="3365"/>
                </a:lnTo>
                <a:close/>
              </a:path>
              <a:path w="1964055" h="132080">
                <a:moveTo>
                  <a:pt x="211063" y="98488"/>
                </a:moveTo>
                <a:lnTo>
                  <a:pt x="178691" y="98488"/>
                </a:lnTo>
                <a:lnTo>
                  <a:pt x="178691" y="127825"/>
                </a:lnTo>
                <a:lnTo>
                  <a:pt x="211063" y="127825"/>
                </a:lnTo>
                <a:lnTo>
                  <a:pt x="211063" y="98488"/>
                </a:lnTo>
                <a:close/>
              </a:path>
              <a:path w="1964055" h="132080">
                <a:moveTo>
                  <a:pt x="345036" y="0"/>
                </a:moveTo>
                <a:lnTo>
                  <a:pt x="343448" y="0"/>
                </a:lnTo>
                <a:lnTo>
                  <a:pt x="317528" y="4416"/>
                </a:lnTo>
                <a:lnTo>
                  <a:pt x="297099" y="16946"/>
                </a:lnTo>
                <a:lnTo>
                  <a:pt x="283708" y="36513"/>
                </a:lnTo>
                <a:lnTo>
                  <a:pt x="278900" y="62039"/>
                </a:lnTo>
                <a:lnTo>
                  <a:pt x="278900" y="65976"/>
                </a:lnTo>
                <a:lnTo>
                  <a:pt x="283746" y="92212"/>
                </a:lnTo>
                <a:lnTo>
                  <a:pt x="297273" y="112847"/>
                </a:lnTo>
                <a:lnTo>
                  <a:pt x="317967" y="126350"/>
                </a:lnTo>
                <a:lnTo>
                  <a:pt x="344312" y="131191"/>
                </a:lnTo>
                <a:lnTo>
                  <a:pt x="345925" y="131191"/>
                </a:lnTo>
                <a:lnTo>
                  <a:pt x="355194" y="130625"/>
                </a:lnTo>
                <a:lnTo>
                  <a:pt x="364879" y="129047"/>
                </a:lnTo>
                <a:lnTo>
                  <a:pt x="374195" y="126636"/>
                </a:lnTo>
                <a:lnTo>
                  <a:pt x="382361" y="123571"/>
                </a:lnTo>
                <a:lnTo>
                  <a:pt x="382361" y="99377"/>
                </a:lnTo>
                <a:lnTo>
                  <a:pt x="348058" y="99377"/>
                </a:lnTo>
                <a:lnTo>
                  <a:pt x="333566" y="97022"/>
                </a:lnTo>
                <a:lnTo>
                  <a:pt x="322654" y="90249"/>
                </a:lnTo>
                <a:lnTo>
                  <a:pt x="315775" y="79500"/>
                </a:lnTo>
                <a:lnTo>
                  <a:pt x="313381" y="65214"/>
                </a:lnTo>
                <a:lnTo>
                  <a:pt x="313381" y="63436"/>
                </a:lnTo>
                <a:lnTo>
                  <a:pt x="315950" y="50455"/>
                </a:lnTo>
                <a:lnTo>
                  <a:pt x="323121" y="40409"/>
                </a:lnTo>
                <a:lnTo>
                  <a:pt x="334092" y="33923"/>
                </a:lnTo>
                <a:lnTo>
                  <a:pt x="348058" y="31623"/>
                </a:lnTo>
                <a:lnTo>
                  <a:pt x="381294" y="31623"/>
                </a:lnTo>
                <a:lnTo>
                  <a:pt x="381294" y="7112"/>
                </a:lnTo>
                <a:lnTo>
                  <a:pt x="372512" y="4125"/>
                </a:lnTo>
                <a:lnTo>
                  <a:pt x="363241" y="1889"/>
                </a:lnTo>
                <a:lnTo>
                  <a:pt x="353932" y="486"/>
                </a:lnTo>
                <a:lnTo>
                  <a:pt x="345036" y="0"/>
                </a:lnTo>
                <a:close/>
              </a:path>
              <a:path w="1964055" h="132080">
                <a:moveTo>
                  <a:pt x="382361" y="87312"/>
                </a:moveTo>
                <a:lnTo>
                  <a:pt x="374818" y="92546"/>
                </a:lnTo>
                <a:lnTo>
                  <a:pt x="366791" y="96321"/>
                </a:lnTo>
                <a:lnTo>
                  <a:pt x="358197" y="98608"/>
                </a:lnTo>
                <a:lnTo>
                  <a:pt x="348954" y="99377"/>
                </a:lnTo>
                <a:lnTo>
                  <a:pt x="382361" y="99377"/>
                </a:lnTo>
                <a:lnTo>
                  <a:pt x="382361" y="87312"/>
                </a:lnTo>
                <a:close/>
              </a:path>
              <a:path w="1964055" h="132080">
                <a:moveTo>
                  <a:pt x="381294" y="31623"/>
                </a:moveTo>
                <a:lnTo>
                  <a:pt x="349843" y="31623"/>
                </a:lnTo>
                <a:lnTo>
                  <a:pt x="358230" y="32528"/>
                </a:lnTo>
                <a:lnTo>
                  <a:pt x="366566" y="35107"/>
                </a:lnTo>
                <a:lnTo>
                  <a:pt x="374404" y="39150"/>
                </a:lnTo>
                <a:lnTo>
                  <a:pt x="381294" y="44450"/>
                </a:lnTo>
                <a:lnTo>
                  <a:pt x="381294" y="31623"/>
                </a:lnTo>
                <a:close/>
              </a:path>
              <a:path w="1964055" h="132080">
                <a:moveTo>
                  <a:pt x="456434" y="34861"/>
                </a:moveTo>
                <a:lnTo>
                  <a:pt x="422302" y="34861"/>
                </a:lnTo>
                <a:lnTo>
                  <a:pt x="422302" y="127825"/>
                </a:lnTo>
                <a:lnTo>
                  <a:pt x="456434" y="127825"/>
                </a:lnTo>
                <a:lnTo>
                  <a:pt x="456434" y="34861"/>
                </a:lnTo>
                <a:close/>
              </a:path>
              <a:path w="1964055" h="132080">
                <a:moveTo>
                  <a:pt x="493416" y="3365"/>
                </a:moveTo>
                <a:lnTo>
                  <a:pt x="385314" y="3365"/>
                </a:lnTo>
                <a:lnTo>
                  <a:pt x="385314" y="34861"/>
                </a:lnTo>
                <a:lnTo>
                  <a:pt x="493416" y="34861"/>
                </a:lnTo>
                <a:lnTo>
                  <a:pt x="493416" y="3365"/>
                </a:lnTo>
                <a:close/>
              </a:path>
              <a:path w="1964055" h="132080">
                <a:moveTo>
                  <a:pt x="558573" y="3365"/>
                </a:moveTo>
                <a:lnTo>
                  <a:pt x="506484" y="3365"/>
                </a:lnTo>
                <a:lnTo>
                  <a:pt x="506484" y="127825"/>
                </a:lnTo>
                <a:lnTo>
                  <a:pt x="540616" y="127825"/>
                </a:lnTo>
                <a:lnTo>
                  <a:pt x="540616" y="91757"/>
                </a:lnTo>
                <a:lnTo>
                  <a:pt x="558573" y="91757"/>
                </a:lnTo>
                <a:lnTo>
                  <a:pt x="576838" y="88608"/>
                </a:lnTo>
                <a:lnTo>
                  <a:pt x="591202" y="79803"/>
                </a:lnTo>
                <a:lnTo>
                  <a:pt x="600631" y="66307"/>
                </a:lnTo>
                <a:lnTo>
                  <a:pt x="601807" y="60452"/>
                </a:lnTo>
                <a:lnTo>
                  <a:pt x="540616" y="60452"/>
                </a:lnTo>
                <a:lnTo>
                  <a:pt x="540616" y="34671"/>
                </a:lnTo>
                <a:lnTo>
                  <a:pt x="601928" y="34671"/>
                </a:lnTo>
                <a:lnTo>
                  <a:pt x="600559" y="28038"/>
                </a:lnTo>
                <a:lnTo>
                  <a:pt x="591138" y="14851"/>
                </a:lnTo>
                <a:lnTo>
                  <a:pt x="576814" y="6366"/>
                </a:lnTo>
                <a:lnTo>
                  <a:pt x="558573" y="3365"/>
                </a:lnTo>
                <a:close/>
              </a:path>
              <a:path w="1964055" h="132080">
                <a:moveTo>
                  <a:pt x="601928" y="34671"/>
                </a:moveTo>
                <a:lnTo>
                  <a:pt x="565520" y="34671"/>
                </a:lnTo>
                <a:lnTo>
                  <a:pt x="570137" y="39433"/>
                </a:lnTo>
                <a:lnTo>
                  <a:pt x="570264" y="45148"/>
                </a:lnTo>
                <a:lnTo>
                  <a:pt x="570299" y="49085"/>
                </a:lnTo>
                <a:lnTo>
                  <a:pt x="570137" y="55816"/>
                </a:lnTo>
                <a:lnTo>
                  <a:pt x="564974" y="60452"/>
                </a:lnTo>
                <a:lnTo>
                  <a:pt x="601807" y="60452"/>
                </a:lnTo>
                <a:lnTo>
                  <a:pt x="604090" y="49085"/>
                </a:lnTo>
                <a:lnTo>
                  <a:pt x="604090" y="45148"/>
                </a:lnTo>
                <a:lnTo>
                  <a:pt x="601928" y="34671"/>
                </a:lnTo>
                <a:close/>
              </a:path>
              <a:path w="1964055" h="132080">
                <a:moveTo>
                  <a:pt x="627611" y="97599"/>
                </a:moveTo>
                <a:lnTo>
                  <a:pt x="627611" y="129794"/>
                </a:lnTo>
                <a:lnTo>
                  <a:pt x="631871" y="131191"/>
                </a:lnTo>
                <a:lnTo>
                  <a:pt x="638996" y="132080"/>
                </a:lnTo>
                <a:lnTo>
                  <a:pt x="644673" y="132080"/>
                </a:lnTo>
                <a:lnTo>
                  <a:pt x="679571" y="116033"/>
                </a:lnTo>
                <a:lnTo>
                  <a:pt x="687665" y="100457"/>
                </a:lnTo>
                <a:lnTo>
                  <a:pt x="635275" y="100457"/>
                </a:lnTo>
                <a:lnTo>
                  <a:pt x="630113" y="99377"/>
                </a:lnTo>
                <a:lnTo>
                  <a:pt x="627611" y="97599"/>
                </a:lnTo>
                <a:close/>
              </a:path>
              <a:path w="1964055" h="132080">
                <a:moveTo>
                  <a:pt x="645568" y="3365"/>
                </a:moveTo>
                <a:lnTo>
                  <a:pt x="606992" y="3365"/>
                </a:lnTo>
                <a:lnTo>
                  <a:pt x="653207" y="94932"/>
                </a:lnTo>
                <a:lnTo>
                  <a:pt x="649836" y="98996"/>
                </a:lnTo>
                <a:lnTo>
                  <a:pt x="645048" y="100457"/>
                </a:lnTo>
                <a:lnTo>
                  <a:pt x="687665" y="100457"/>
                </a:lnTo>
                <a:lnTo>
                  <a:pt x="705426" y="57404"/>
                </a:lnTo>
                <a:lnTo>
                  <a:pt x="671165" y="57404"/>
                </a:lnTo>
                <a:lnTo>
                  <a:pt x="645568" y="3365"/>
                </a:lnTo>
                <a:close/>
              </a:path>
              <a:path w="1964055" h="132080">
                <a:moveTo>
                  <a:pt x="727718" y="3365"/>
                </a:moveTo>
                <a:lnTo>
                  <a:pt x="691974" y="3365"/>
                </a:lnTo>
                <a:lnTo>
                  <a:pt x="671165" y="57404"/>
                </a:lnTo>
                <a:lnTo>
                  <a:pt x="705426" y="57404"/>
                </a:lnTo>
                <a:lnTo>
                  <a:pt x="727718" y="3365"/>
                </a:lnTo>
                <a:close/>
              </a:path>
              <a:path w="1964055" h="132080">
                <a:moveTo>
                  <a:pt x="820732" y="78740"/>
                </a:moveTo>
                <a:lnTo>
                  <a:pt x="782017" y="78740"/>
                </a:lnTo>
                <a:lnTo>
                  <a:pt x="798191" y="106489"/>
                </a:lnTo>
                <a:lnTo>
                  <a:pt x="805798" y="117586"/>
                </a:lnTo>
                <a:lnTo>
                  <a:pt x="813821" y="125158"/>
                </a:lnTo>
                <a:lnTo>
                  <a:pt x="823110" y="129603"/>
                </a:lnTo>
                <a:lnTo>
                  <a:pt x="823739" y="129603"/>
                </a:lnTo>
                <a:lnTo>
                  <a:pt x="833586" y="130873"/>
                </a:lnTo>
                <a:lnTo>
                  <a:pt x="839269" y="130873"/>
                </a:lnTo>
                <a:lnTo>
                  <a:pt x="845320" y="129603"/>
                </a:lnTo>
                <a:lnTo>
                  <a:pt x="851175" y="127825"/>
                </a:lnTo>
                <a:lnTo>
                  <a:pt x="851175" y="97790"/>
                </a:lnTo>
                <a:lnTo>
                  <a:pt x="833935" y="97790"/>
                </a:lnTo>
                <a:lnTo>
                  <a:pt x="830385" y="94361"/>
                </a:lnTo>
                <a:lnTo>
                  <a:pt x="820732" y="78740"/>
                </a:lnTo>
                <a:close/>
              </a:path>
              <a:path w="1964055" h="132080">
                <a:moveTo>
                  <a:pt x="772937" y="3365"/>
                </a:moveTo>
                <a:lnTo>
                  <a:pt x="738805" y="3365"/>
                </a:lnTo>
                <a:lnTo>
                  <a:pt x="738805" y="127825"/>
                </a:lnTo>
                <a:lnTo>
                  <a:pt x="772937" y="127825"/>
                </a:lnTo>
                <a:lnTo>
                  <a:pt x="772937" y="80327"/>
                </a:lnTo>
                <a:lnTo>
                  <a:pt x="782017" y="78740"/>
                </a:lnTo>
                <a:lnTo>
                  <a:pt x="820732" y="78740"/>
                </a:lnTo>
                <a:lnTo>
                  <a:pt x="810294" y="61849"/>
                </a:lnTo>
                <a:lnTo>
                  <a:pt x="817414" y="51879"/>
                </a:lnTo>
                <a:lnTo>
                  <a:pt x="772937" y="51879"/>
                </a:lnTo>
                <a:lnTo>
                  <a:pt x="772937" y="3365"/>
                </a:lnTo>
                <a:close/>
              </a:path>
              <a:path w="1964055" h="132080">
                <a:moveTo>
                  <a:pt x="851175" y="96012"/>
                </a:moveTo>
                <a:lnTo>
                  <a:pt x="847454" y="97091"/>
                </a:lnTo>
                <a:lnTo>
                  <a:pt x="844425" y="97790"/>
                </a:lnTo>
                <a:lnTo>
                  <a:pt x="851175" y="97790"/>
                </a:lnTo>
                <a:lnTo>
                  <a:pt x="851175" y="96012"/>
                </a:lnTo>
                <a:close/>
              </a:path>
              <a:path w="1964055" h="132080">
                <a:moveTo>
                  <a:pt x="852064" y="3365"/>
                </a:moveTo>
                <a:lnTo>
                  <a:pt x="813666" y="3365"/>
                </a:lnTo>
                <a:lnTo>
                  <a:pt x="780950" y="50482"/>
                </a:lnTo>
                <a:lnTo>
                  <a:pt x="772937" y="51879"/>
                </a:lnTo>
                <a:lnTo>
                  <a:pt x="817414" y="51879"/>
                </a:lnTo>
                <a:lnTo>
                  <a:pt x="852064" y="3365"/>
                </a:lnTo>
                <a:close/>
              </a:path>
              <a:path w="1964055" h="132080">
                <a:moveTo>
                  <a:pt x="978696" y="97599"/>
                </a:moveTo>
                <a:lnTo>
                  <a:pt x="978696" y="129794"/>
                </a:lnTo>
                <a:lnTo>
                  <a:pt x="982957" y="131191"/>
                </a:lnTo>
                <a:lnTo>
                  <a:pt x="990081" y="132080"/>
                </a:lnTo>
                <a:lnTo>
                  <a:pt x="995758" y="132080"/>
                </a:lnTo>
                <a:lnTo>
                  <a:pt x="1030656" y="116033"/>
                </a:lnTo>
                <a:lnTo>
                  <a:pt x="1038750" y="100457"/>
                </a:lnTo>
                <a:lnTo>
                  <a:pt x="986360" y="100457"/>
                </a:lnTo>
                <a:lnTo>
                  <a:pt x="981198" y="99377"/>
                </a:lnTo>
                <a:lnTo>
                  <a:pt x="978696" y="97599"/>
                </a:lnTo>
                <a:close/>
              </a:path>
              <a:path w="1964055" h="132080">
                <a:moveTo>
                  <a:pt x="924022" y="34861"/>
                </a:moveTo>
                <a:lnTo>
                  <a:pt x="889891" y="34861"/>
                </a:lnTo>
                <a:lnTo>
                  <a:pt x="889891" y="127825"/>
                </a:lnTo>
                <a:lnTo>
                  <a:pt x="924022" y="127825"/>
                </a:lnTo>
                <a:lnTo>
                  <a:pt x="924022" y="34861"/>
                </a:lnTo>
                <a:close/>
              </a:path>
              <a:path w="1964055" h="132080">
                <a:moveTo>
                  <a:pt x="996654" y="3365"/>
                </a:moveTo>
                <a:lnTo>
                  <a:pt x="961005" y="3365"/>
                </a:lnTo>
                <a:lnTo>
                  <a:pt x="961005" y="9153"/>
                </a:lnTo>
                <a:lnTo>
                  <a:pt x="1004293" y="94932"/>
                </a:lnTo>
                <a:lnTo>
                  <a:pt x="1000921" y="98996"/>
                </a:lnTo>
                <a:lnTo>
                  <a:pt x="996133" y="100457"/>
                </a:lnTo>
                <a:lnTo>
                  <a:pt x="1038750" y="100457"/>
                </a:lnTo>
                <a:lnTo>
                  <a:pt x="1056511" y="57404"/>
                </a:lnTo>
                <a:lnTo>
                  <a:pt x="1022250" y="57404"/>
                </a:lnTo>
                <a:lnTo>
                  <a:pt x="996654" y="3365"/>
                </a:lnTo>
                <a:close/>
              </a:path>
              <a:path w="1964055" h="132080">
                <a:moveTo>
                  <a:pt x="1078804" y="3365"/>
                </a:moveTo>
                <a:lnTo>
                  <a:pt x="1043059" y="3365"/>
                </a:lnTo>
                <a:lnTo>
                  <a:pt x="1022250" y="57404"/>
                </a:lnTo>
                <a:lnTo>
                  <a:pt x="1056511" y="57404"/>
                </a:lnTo>
                <a:lnTo>
                  <a:pt x="1078804" y="3365"/>
                </a:lnTo>
                <a:close/>
              </a:path>
              <a:path w="1964055" h="132080">
                <a:moveTo>
                  <a:pt x="958084" y="3365"/>
                </a:moveTo>
                <a:lnTo>
                  <a:pt x="852909" y="3365"/>
                </a:lnTo>
                <a:lnTo>
                  <a:pt x="852909" y="34861"/>
                </a:lnTo>
                <a:lnTo>
                  <a:pt x="961005" y="34861"/>
                </a:lnTo>
                <a:lnTo>
                  <a:pt x="961005" y="9153"/>
                </a:lnTo>
                <a:lnTo>
                  <a:pt x="958084" y="3365"/>
                </a:lnTo>
                <a:close/>
              </a:path>
              <a:path w="1964055" h="132080">
                <a:moveTo>
                  <a:pt x="961005" y="3365"/>
                </a:moveTo>
                <a:lnTo>
                  <a:pt x="958084" y="3365"/>
                </a:lnTo>
                <a:lnTo>
                  <a:pt x="961005" y="9153"/>
                </a:lnTo>
                <a:lnTo>
                  <a:pt x="961005" y="3365"/>
                </a:lnTo>
                <a:close/>
              </a:path>
              <a:path w="1964055" h="132080">
                <a:moveTo>
                  <a:pt x="1141808" y="3365"/>
                </a:moveTo>
                <a:lnTo>
                  <a:pt x="1089719" y="3365"/>
                </a:lnTo>
                <a:lnTo>
                  <a:pt x="1089719" y="127825"/>
                </a:lnTo>
                <a:lnTo>
                  <a:pt x="1123850" y="127825"/>
                </a:lnTo>
                <a:lnTo>
                  <a:pt x="1123850" y="91757"/>
                </a:lnTo>
                <a:lnTo>
                  <a:pt x="1141808" y="91757"/>
                </a:lnTo>
                <a:lnTo>
                  <a:pt x="1160073" y="88608"/>
                </a:lnTo>
                <a:lnTo>
                  <a:pt x="1174437" y="79803"/>
                </a:lnTo>
                <a:lnTo>
                  <a:pt x="1183866" y="66307"/>
                </a:lnTo>
                <a:lnTo>
                  <a:pt x="1185042" y="60452"/>
                </a:lnTo>
                <a:lnTo>
                  <a:pt x="1123850" y="60452"/>
                </a:lnTo>
                <a:lnTo>
                  <a:pt x="1123850" y="34671"/>
                </a:lnTo>
                <a:lnTo>
                  <a:pt x="1185161" y="34671"/>
                </a:lnTo>
                <a:lnTo>
                  <a:pt x="1183791" y="28038"/>
                </a:lnTo>
                <a:lnTo>
                  <a:pt x="1174370" y="14851"/>
                </a:lnTo>
                <a:lnTo>
                  <a:pt x="1160048" y="6366"/>
                </a:lnTo>
                <a:lnTo>
                  <a:pt x="1141808" y="3365"/>
                </a:lnTo>
                <a:close/>
              </a:path>
              <a:path w="1964055" h="132080">
                <a:moveTo>
                  <a:pt x="1185161" y="34671"/>
                </a:moveTo>
                <a:lnTo>
                  <a:pt x="1148755" y="34671"/>
                </a:lnTo>
                <a:lnTo>
                  <a:pt x="1153365" y="39433"/>
                </a:lnTo>
                <a:lnTo>
                  <a:pt x="1153497" y="45148"/>
                </a:lnTo>
                <a:lnTo>
                  <a:pt x="1153534" y="49085"/>
                </a:lnTo>
                <a:lnTo>
                  <a:pt x="1153365" y="55816"/>
                </a:lnTo>
                <a:lnTo>
                  <a:pt x="1148209" y="60452"/>
                </a:lnTo>
                <a:lnTo>
                  <a:pt x="1185042" y="60452"/>
                </a:lnTo>
                <a:lnTo>
                  <a:pt x="1187325" y="49085"/>
                </a:lnTo>
                <a:lnTo>
                  <a:pt x="1187325" y="45148"/>
                </a:lnTo>
                <a:lnTo>
                  <a:pt x="1185161" y="34671"/>
                </a:lnTo>
                <a:close/>
              </a:path>
              <a:path w="1964055" h="132080">
                <a:moveTo>
                  <a:pt x="1273247" y="3365"/>
                </a:moveTo>
                <a:lnTo>
                  <a:pt x="1233610" y="3365"/>
                </a:lnTo>
                <a:lnTo>
                  <a:pt x="1190227" y="127825"/>
                </a:lnTo>
                <a:lnTo>
                  <a:pt x="1224904" y="127825"/>
                </a:lnTo>
                <a:lnTo>
                  <a:pt x="1231997" y="106108"/>
                </a:lnTo>
                <a:lnTo>
                  <a:pt x="1309060" y="106108"/>
                </a:lnTo>
                <a:lnTo>
                  <a:pt x="1299277" y="78041"/>
                </a:lnTo>
                <a:lnTo>
                  <a:pt x="1240729" y="78041"/>
                </a:lnTo>
                <a:lnTo>
                  <a:pt x="1252635" y="39814"/>
                </a:lnTo>
                <a:lnTo>
                  <a:pt x="1285952" y="39814"/>
                </a:lnTo>
                <a:lnTo>
                  <a:pt x="1273247" y="3365"/>
                </a:lnTo>
                <a:close/>
              </a:path>
              <a:path w="1964055" h="132080">
                <a:moveTo>
                  <a:pt x="1309060" y="106108"/>
                </a:moveTo>
                <a:lnTo>
                  <a:pt x="1273247" y="106108"/>
                </a:lnTo>
                <a:lnTo>
                  <a:pt x="1280194" y="127825"/>
                </a:lnTo>
                <a:lnTo>
                  <a:pt x="1316630" y="127825"/>
                </a:lnTo>
                <a:lnTo>
                  <a:pt x="1309060" y="106108"/>
                </a:lnTo>
                <a:close/>
              </a:path>
              <a:path w="1964055" h="132080">
                <a:moveTo>
                  <a:pt x="1285952" y="39814"/>
                </a:moveTo>
                <a:lnTo>
                  <a:pt x="1252635" y="39814"/>
                </a:lnTo>
                <a:lnTo>
                  <a:pt x="1264541" y="78041"/>
                </a:lnTo>
                <a:lnTo>
                  <a:pt x="1299277" y="78041"/>
                </a:lnTo>
                <a:lnTo>
                  <a:pt x="1285952" y="39814"/>
                </a:lnTo>
                <a:close/>
              </a:path>
              <a:path w="1964055" h="132080">
                <a:moveTo>
                  <a:pt x="1571748" y="121485"/>
                </a:moveTo>
                <a:lnTo>
                  <a:pt x="1571748" y="128714"/>
                </a:lnTo>
                <a:lnTo>
                  <a:pt x="1575843" y="130683"/>
                </a:lnTo>
                <a:lnTo>
                  <a:pt x="1581000" y="131572"/>
                </a:lnTo>
                <a:lnTo>
                  <a:pt x="1586162" y="131572"/>
                </a:lnTo>
                <a:lnTo>
                  <a:pt x="1603266" y="127914"/>
                </a:lnTo>
                <a:lnTo>
                  <a:pt x="1573989" y="127914"/>
                </a:lnTo>
                <a:lnTo>
                  <a:pt x="1571748" y="121485"/>
                </a:lnTo>
                <a:close/>
              </a:path>
              <a:path w="1964055" h="132080">
                <a:moveTo>
                  <a:pt x="1461963" y="3365"/>
                </a:moveTo>
                <a:lnTo>
                  <a:pt x="1381248" y="3365"/>
                </a:lnTo>
                <a:lnTo>
                  <a:pt x="1381248" y="127914"/>
                </a:lnTo>
                <a:lnTo>
                  <a:pt x="1415207" y="127914"/>
                </a:lnTo>
                <a:lnTo>
                  <a:pt x="1415207" y="34861"/>
                </a:lnTo>
                <a:lnTo>
                  <a:pt x="1461963" y="34861"/>
                </a:lnTo>
                <a:lnTo>
                  <a:pt x="1461963" y="3365"/>
                </a:lnTo>
                <a:close/>
              </a:path>
              <a:path w="1964055" h="132080">
                <a:moveTo>
                  <a:pt x="1530574" y="3365"/>
                </a:moveTo>
                <a:lnTo>
                  <a:pt x="1490938" y="3365"/>
                </a:lnTo>
                <a:lnTo>
                  <a:pt x="1447523" y="127914"/>
                </a:lnTo>
                <a:lnTo>
                  <a:pt x="1482196" y="127914"/>
                </a:lnTo>
                <a:lnTo>
                  <a:pt x="1489325" y="106108"/>
                </a:lnTo>
                <a:lnTo>
                  <a:pt x="1566388" y="106108"/>
                </a:lnTo>
                <a:lnTo>
                  <a:pt x="1556604" y="78041"/>
                </a:lnTo>
                <a:lnTo>
                  <a:pt x="1498056" y="78041"/>
                </a:lnTo>
                <a:lnTo>
                  <a:pt x="1509962" y="39814"/>
                </a:lnTo>
                <a:lnTo>
                  <a:pt x="1543279" y="39814"/>
                </a:lnTo>
                <a:lnTo>
                  <a:pt x="1530574" y="3365"/>
                </a:lnTo>
                <a:close/>
              </a:path>
              <a:path w="1964055" h="132080">
                <a:moveTo>
                  <a:pt x="1566388" y="106108"/>
                </a:moveTo>
                <a:lnTo>
                  <a:pt x="1530574" y="106108"/>
                </a:lnTo>
                <a:lnTo>
                  <a:pt x="1537550" y="127914"/>
                </a:lnTo>
                <a:lnTo>
                  <a:pt x="1571748" y="127914"/>
                </a:lnTo>
                <a:lnTo>
                  <a:pt x="1571748" y="121485"/>
                </a:lnTo>
                <a:lnTo>
                  <a:pt x="1566388" y="106108"/>
                </a:lnTo>
                <a:close/>
              </a:path>
              <a:path w="1964055" h="132080">
                <a:moveTo>
                  <a:pt x="1571748" y="96710"/>
                </a:moveTo>
                <a:lnTo>
                  <a:pt x="1571748" y="121485"/>
                </a:lnTo>
                <a:lnTo>
                  <a:pt x="1573989" y="127914"/>
                </a:lnTo>
                <a:lnTo>
                  <a:pt x="1603266" y="127914"/>
                </a:lnTo>
                <a:lnTo>
                  <a:pt x="1615138" y="117268"/>
                </a:lnTo>
                <a:lnTo>
                  <a:pt x="1622610" y="100121"/>
                </a:lnTo>
                <a:lnTo>
                  <a:pt x="1622800" y="98996"/>
                </a:lnTo>
                <a:lnTo>
                  <a:pt x="1577628" y="98996"/>
                </a:lnTo>
                <a:lnTo>
                  <a:pt x="1573881" y="98298"/>
                </a:lnTo>
                <a:lnTo>
                  <a:pt x="1571748" y="96710"/>
                </a:lnTo>
                <a:close/>
              </a:path>
              <a:path w="1964055" h="132080">
                <a:moveTo>
                  <a:pt x="1686448" y="34861"/>
                </a:moveTo>
                <a:lnTo>
                  <a:pt x="1652463" y="34861"/>
                </a:lnTo>
                <a:lnTo>
                  <a:pt x="1652463" y="127914"/>
                </a:lnTo>
                <a:lnTo>
                  <a:pt x="1686448" y="127914"/>
                </a:lnTo>
                <a:lnTo>
                  <a:pt x="1686448" y="34861"/>
                </a:lnTo>
                <a:close/>
              </a:path>
              <a:path w="1964055" h="132080">
                <a:moveTo>
                  <a:pt x="1686448" y="3365"/>
                </a:moveTo>
                <a:lnTo>
                  <a:pt x="1600202" y="3365"/>
                </a:lnTo>
                <a:lnTo>
                  <a:pt x="1594519" y="70231"/>
                </a:lnTo>
                <a:lnTo>
                  <a:pt x="1592793" y="82896"/>
                </a:lnTo>
                <a:lnTo>
                  <a:pt x="1590070" y="91876"/>
                </a:lnTo>
                <a:lnTo>
                  <a:pt x="1586011" y="97225"/>
                </a:lnTo>
                <a:lnTo>
                  <a:pt x="1580282" y="98996"/>
                </a:lnTo>
                <a:lnTo>
                  <a:pt x="1622800" y="98996"/>
                </a:lnTo>
                <a:lnTo>
                  <a:pt x="1626516" y="76962"/>
                </a:lnTo>
                <a:lnTo>
                  <a:pt x="1630066" y="34861"/>
                </a:lnTo>
                <a:lnTo>
                  <a:pt x="1686448" y="34861"/>
                </a:lnTo>
                <a:lnTo>
                  <a:pt x="1686448" y="3365"/>
                </a:lnTo>
                <a:close/>
              </a:path>
              <a:path w="1964055" h="132080">
                <a:moveTo>
                  <a:pt x="1543279" y="39814"/>
                </a:moveTo>
                <a:lnTo>
                  <a:pt x="1509962" y="39814"/>
                </a:lnTo>
                <a:lnTo>
                  <a:pt x="1521868" y="78041"/>
                </a:lnTo>
                <a:lnTo>
                  <a:pt x="1556604" y="78041"/>
                </a:lnTo>
                <a:lnTo>
                  <a:pt x="1543279" y="39814"/>
                </a:lnTo>
                <a:close/>
              </a:path>
              <a:path w="1964055" h="132080">
                <a:moveTo>
                  <a:pt x="1714026" y="97599"/>
                </a:moveTo>
                <a:lnTo>
                  <a:pt x="1714026" y="129794"/>
                </a:lnTo>
                <a:lnTo>
                  <a:pt x="1718293" y="131191"/>
                </a:lnTo>
                <a:lnTo>
                  <a:pt x="1725411" y="132080"/>
                </a:lnTo>
                <a:lnTo>
                  <a:pt x="1731095" y="132080"/>
                </a:lnTo>
                <a:lnTo>
                  <a:pt x="1765993" y="116033"/>
                </a:lnTo>
                <a:lnTo>
                  <a:pt x="1774087" y="100457"/>
                </a:lnTo>
                <a:lnTo>
                  <a:pt x="1721690" y="100457"/>
                </a:lnTo>
                <a:lnTo>
                  <a:pt x="1716534" y="99377"/>
                </a:lnTo>
                <a:lnTo>
                  <a:pt x="1714026" y="97599"/>
                </a:lnTo>
                <a:close/>
              </a:path>
              <a:path w="1964055" h="132080">
                <a:moveTo>
                  <a:pt x="1731990" y="3365"/>
                </a:moveTo>
                <a:lnTo>
                  <a:pt x="1693414" y="3365"/>
                </a:lnTo>
                <a:lnTo>
                  <a:pt x="1739629" y="94932"/>
                </a:lnTo>
                <a:lnTo>
                  <a:pt x="1736251" y="98996"/>
                </a:lnTo>
                <a:lnTo>
                  <a:pt x="1731463" y="100457"/>
                </a:lnTo>
                <a:lnTo>
                  <a:pt x="1774087" y="100457"/>
                </a:lnTo>
                <a:lnTo>
                  <a:pt x="1791847" y="57404"/>
                </a:lnTo>
                <a:lnTo>
                  <a:pt x="1757587" y="57404"/>
                </a:lnTo>
                <a:lnTo>
                  <a:pt x="1731990" y="3365"/>
                </a:lnTo>
                <a:close/>
              </a:path>
              <a:path w="1964055" h="132080">
                <a:moveTo>
                  <a:pt x="1814140" y="3365"/>
                </a:moveTo>
                <a:lnTo>
                  <a:pt x="1778396" y="3365"/>
                </a:lnTo>
                <a:lnTo>
                  <a:pt x="1757587" y="57404"/>
                </a:lnTo>
                <a:lnTo>
                  <a:pt x="1791847" y="57404"/>
                </a:lnTo>
                <a:lnTo>
                  <a:pt x="1814140" y="3365"/>
                </a:lnTo>
                <a:close/>
              </a:path>
              <a:path w="1964055" h="132080">
                <a:moveTo>
                  <a:pt x="1819175" y="87820"/>
                </a:moveTo>
                <a:lnTo>
                  <a:pt x="1819175" y="123571"/>
                </a:lnTo>
                <a:lnTo>
                  <a:pt x="1827208" y="126636"/>
                </a:lnTo>
                <a:lnTo>
                  <a:pt x="1836873" y="129047"/>
                </a:lnTo>
                <a:lnTo>
                  <a:pt x="1847338" y="130625"/>
                </a:lnTo>
                <a:lnTo>
                  <a:pt x="1857771" y="131191"/>
                </a:lnTo>
                <a:lnTo>
                  <a:pt x="1859733" y="131191"/>
                </a:lnTo>
                <a:lnTo>
                  <a:pt x="1879742" y="128570"/>
                </a:lnTo>
                <a:lnTo>
                  <a:pt x="1895684" y="121181"/>
                </a:lnTo>
                <a:lnTo>
                  <a:pt x="1906227" y="109732"/>
                </a:lnTo>
                <a:lnTo>
                  <a:pt x="1908893" y="99377"/>
                </a:lnTo>
                <a:lnTo>
                  <a:pt x="1854399" y="99377"/>
                </a:lnTo>
                <a:lnTo>
                  <a:pt x="1845092" y="98598"/>
                </a:lnTo>
                <a:lnTo>
                  <a:pt x="1835856" y="96337"/>
                </a:lnTo>
                <a:lnTo>
                  <a:pt x="1827086" y="92707"/>
                </a:lnTo>
                <a:lnTo>
                  <a:pt x="1819175" y="87820"/>
                </a:lnTo>
                <a:close/>
              </a:path>
              <a:path w="1964055" h="132080">
                <a:moveTo>
                  <a:pt x="1905094" y="31623"/>
                </a:moveTo>
                <a:lnTo>
                  <a:pt x="1864343" y="31623"/>
                </a:lnTo>
                <a:lnTo>
                  <a:pt x="1871811" y="35560"/>
                </a:lnTo>
                <a:lnTo>
                  <a:pt x="1871811" y="50482"/>
                </a:lnTo>
                <a:lnTo>
                  <a:pt x="1864521" y="54419"/>
                </a:lnTo>
                <a:lnTo>
                  <a:pt x="1843534" y="54419"/>
                </a:lnTo>
                <a:lnTo>
                  <a:pt x="1843534" y="76962"/>
                </a:lnTo>
                <a:lnTo>
                  <a:pt x="1868089" y="76962"/>
                </a:lnTo>
                <a:lnTo>
                  <a:pt x="1875557" y="80708"/>
                </a:lnTo>
                <a:lnTo>
                  <a:pt x="1875557" y="95631"/>
                </a:lnTo>
                <a:lnTo>
                  <a:pt x="1867721" y="99377"/>
                </a:lnTo>
                <a:lnTo>
                  <a:pt x="1908893" y="99377"/>
                </a:lnTo>
                <a:lnTo>
                  <a:pt x="1910038" y="94932"/>
                </a:lnTo>
                <a:lnTo>
                  <a:pt x="1910038" y="92456"/>
                </a:lnTo>
                <a:lnTo>
                  <a:pt x="1908802" y="83635"/>
                </a:lnTo>
                <a:lnTo>
                  <a:pt x="1905218" y="75898"/>
                </a:lnTo>
                <a:lnTo>
                  <a:pt x="1899467" y="69328"/>
                </a:lnTo>
                <a:lnTo>
                  <a:pt x="1891731" y="64008"/>
                </a:lnTo>
                <a:lnTo>
                  <a:pt x="1897779" y="58584"/>
                </a:lnTo>
                <a:lnTo>
                  <a:pt x="1902239" y="52292"/>
                </a:lnTo>
                <a:lnTo>
                  <a:pt x="1904997" y="45237"/>
                </a:lnTo>
                <a:lnTo>
                  <a:pt x="1905942" y="37528"/>
                </a:lnTo>
                <a:lnTo>
                  <a:pt x="1905876" y="34901"/>
                </a:lnTo>
                <a:lnTo>
                  <a:pt x="1905094" y="31623"/>
                </a:lnTo>
                <a:close/>
              </a:path>
              <a:path w="1964055" h="132080">
                <a:moveTo>
                  <a:pt x="1859904" y="0"/>
                </a:moveTo>
                <a:lnTo>
                  <a:pt x="1858291" y="0"/>
                </a:lnTo>
                <a:lnTo>
                  <a:pt x="1848670" y="512"/>
                </a:lnTo>
                <a:lnTo>
                  <a:pt x="1838857" y="1960"/>
                </a:lnTo>
                <a:lnTo>
                  <a:pt x="1829474" y="4205"/>
                </a:lnTo>
                <a:lnTo>
                  <a:pt x="1821138" y="7112"/>
                </a:lnTo>
                <a:lnTo>
                  <a:pt x="1821138" y="43942"/>
                </a:lnTo>
                <a:lnTo>
                  <a:pt x="1828210" y="38775"/>
                </a:lnTo>
                <a:lnTo>
                  <a:pt x="1836119" y="34901"/>
                </a:lnTo>
                <a:lnTo>
                  <a:pt x="1844492" y="32467"/>
                </a:lnTo>
                <a:lnTo>
                  <a:pt x="1852957" y="31623"/>
                </a:lnTo>
                <a:lnTo>
                  <a:pt x="1905094" y="31623"/>
                </a:lnTo>
                <a:lnTo>
                  <a:pt x="1902523" y="20841"/>
                </a:lnTo>
                <a:lnTo>
                  <a:pt x="1892989" y="9731"/>
                </a:lnTo>
                <a:lnTo>
                  <a:pt x="1878421" y="2549"/>
                </a:lnTo>
                <a:lnTo>
                  <a:pt x="1859904" y="0"/>
                </a:lnTo>
                <a:close/>
              </a:path>
              <a:path w="1964055" h="132080">
                <a:moveTo>
                  <a:pt x="1963536" y="3365"/>
                </a:moveTo>
                <a:lnTo>
                  <a:pt x="1929583" y="3365"/>
                </a:lnTo>
                <a:lnTo>
                  <a:pt x="1929583" y="127825"/>
                </a:lnTo>
                <a:lnTo>
                  <a:pt x="1963536" y="127825"/>
                </a:lnTo>
                <a:lnTo>
                  <a:pt x="1963536" y="3365"/>
                </a:lnTo>
                <a:close/>
              </a:path>
            </a:pathLst>
          </a:custGeom>
          <a:solidFill>
            <a:srgbClr val="1E1738"/>
          </a:solidFill>
        </p:spPr>
        <p:txBody>
          <a:bodyPr wrap="square" lIns="0" tIns="0" rIns="0" bIns="0" rtlCol="0">
            <a:prstTxWarp prst="textNoShape">
              <a:avLst/>
            </a:prstTxWarp>
            <a:noAutofit/>
          </a:bodyPr>
          <a:lstStyle/>
          <a:p>
            <a:endParaRPr lang="uk-UA"/>
          </a:p>
        </p:txBody>
      </p:sp>
      <p:pic>
        <p:nvPicPr>
          <p:cNvPr id="3" name="Image 256"/>
          <p:cNvPicPr/>
          <p:nvPr/>
        </p:nvPicPr>
        <p:blipFill rotWithShape="1">
          <a:blip r:embed="rId2" cstate="print"/>
          <a:srcRect b="31848"/>
          <a:stretch/>
        </p:blipFill>
        <p:spPr>
          <a:xfrm>
            <a:off x="588844" y="875307"/>
            <a:ext cx="7858156" cy="5466499"/>
          </a:xfrm>
          <a:prstGeom prst="rect">
            <a:avLst/>
          </a:prstGeom>
        </p:spPr>
      </p:pic>
      <p:pic>
        <p:nvPicPr>
          <p:cNvPr id="4" name="Image 424"/>
          <p:cNvPicPr/>
          <p:nvPr/>
        </p:nvPicPr>
        <p:blipFill>
          <a:blip r:embed="rId3" cstate="print"/>
          <a:stretch>
            <a:fillRect/>
          </a:stretch>
        </p:blipFill>
        <p:spPr>
          <a:xfrm>
            <a:off x="7787367" y="6035130"/>
            <a:ext cx="1319265" cy="822870"/>
          </a:xfrm>
          <a:prstGeom prst="rect">
            <a:avLst/>
          </a:prstGeom>
        </p:spPr>
      </p:pic>
      <p:pic>
        <p:nvPicPr>
          <p:cNvPr id="6" name="Image 424"/>
          <p:cNvPicPr/>
          <p:nvPr/>
        </p:nvPicPr>
        <p:blipFill>
          <a:blip r:embed="rId3" cstate="print"/>
          <a:stretch>
            <a:fillRect/>
          </a:stretch>
        </p:blipFill>
        <p:spPr>
          <a:xfrm>
            <a:off x="137652" y="14984"/>
            <a:ext cx="1110824" cy="737184"/>
          </a:xfrm>
          <a:prstGeom prst="rect">
            <a:avLst/>
          </a:prstGeom>
        </p:spPr>
      </p:pic>
    </p:spTree>
    <p:extLst>
      <p:ext uri="{BB962C8B-B14F-4D97-AF65-F5344CB8AC3E}">
        <p14:creationId xmlns:p14="http://schemas.microsoft.com/office/powerpoint/2010/main" val="681570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rotWithShape="1">
          <a:blip r:embed="rId2"/>
          <a:srcRect l="2905" t="19130" b="25706"/>
          <a:stretch/>
        </p:blipFill>
        <p:spPr bwMode="auto">
          <a:xfrm>
            <a:off x="458510" y="2134889"/>
            <a:ext cx="8200102" cy="3048000"/>
          </a:xfrm>
          <a:prstGeom prst="rect">
            <a:avLst/>
          </a:prstGeom>
          <a:ln>
            <a:noFill/>
          </a:ln>
          <a:extLst>
            <a:ext uri="{53640926-AAD7-44D8-BBD7-CCE9431645EC}">
              <a14:shadowObscured xmlns:a14="http://schemas.microsoft.com/office/drawing/2010/main"/>
            </a:ext>
          </a:extLst>
        </p:spPr>
      </p:pic>
      <p:pic>
        <p:nvPicPr>
          <p:cNvPr id="104" name="Рисунок 103"/>
          <p:cNvPicPr>
            <a:picLocks noChangeAspect="1"/>
          </p:cNvPicPr>
          <p:nvPr/>
        </p:nvPicPr>
        <p:blipFill>
          <a:blip r:embed="rId3"/>
          <a:stretch>
            <a:fillRect/>
          </a:stretch>
        </p:blipFill>
        <p:spPr>
          <a:xfrm>
            <a:off x="6492818" y="4611329"/>
            <a:ext cx="2651181" cy="2246671"/>
          </a:xfrm>
          <a:prstGeom prst="rect">
            <a:avLst/>
          </a:prstGeom>
        </p:spPr>
      </p:pic>
      <p:grpSp>
        <p:nvGrpSpPr>
          <p:cNvPr id="105" name="Google Shape;4540;p36"/>
          <p:cNvGrpSpPr/>
          <p:nvPr/>
        </p:nvGrpSpPr>
        <p:grpSpPr>
          <a:xfrm>
            <a:off x="72623" y="-12073"/>
            <a:ext cx="3653803" cy="2075478"/>
            <a:chOff x="25" y="633075"/>
            <a:chExt cx="5740785" cy="4510428"/>
          </a:xfrm>
        </p:grpSpPr>
        <p:sp>
          <p:nvSpPr>
            <p:cNvPr id="106" name="Google Shape;4541;p36"/>
            <p:cNvSpPr/>
            <p:nvPr/>
          </p:nvSpPr>
          <p:spPr>
            <a:xfrm>
              <a:off x="3164200" y="3075433"/>
              <a:ext cx="2576610" cy="2068064"/>
            </a:xfrm>
            <a:custGeom>
              <a:avLst/>
              <a:gdLst/>
              <a:ahLst/>
              <a:cxnLst/>
              <a:rect l="l" t="t" r="r" b="b"/>
              <a:pathLst>
                <a:path w="32988" h="22208" extrusionOk="0">
                  <a:moveTo>
                    <a:pt x="13225" y="0"/>
                  </a:moveTo>
                  <a:cubicBezTo>
                    <a:pt x="9134" y="0"/>
                    <a:pt x="4619" y="1489"/>
                    <a:pt x="1" y="5059"/>
                  </a:cubicBezTo>
                  <a:lnTo>
                    <a:pt x="1" y="7896"/>
                  </a:lnTo>
                  <a:lnTo>
                    <a:pt x="1" y="22207"/>
                  </a:lnTo>
                  <a:lnTo>
                    <a:pt x="32582" y="22207"/>
                  </a:lnTo>
                  <a:cubicBezTo>
                    <a:pt x="32988" y="15972"/>
                    <a:pt x="30244" y="9331"/>
                    <a:pt x="25567" y="5059"/>
                  </a:cubicBezTo>
                  <a:cubicBezTo>
                    <a:pt x="23509" y="3095"/>
                    <a:pt x="21171" y="1661"/>
                    <a:pt x="18552" y="881"/>
                  </a:cubicBezTo>
                  <a:cubicBezTo>
                    <a:pt x="16886" y="313"/>
                    <a:pt x="15100" y="0"/>
                    <a:pt x="132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4542;p36"/>
            <p:cNvSpPr/>
            <p:nvPr/>
          </p:nvSpPr>
          <p:spPr>
            <a:xfrm>
              <a:off x="25" y="2531774"/>
              <a:ext cx="4752940" cy="2611725"/>
            </a:xfrm>
            <a:custGeom>
              <a:avLst/>
              <a:gdLst/>
              <a:ahLst/>
              <a:cxnLst/>
              <a:rect l="l" t="t" r="r" b="b"/>
              <a:pathLst>
                <a:path w="49074" h="26966" extrusionOk="0">
                  <a:moveTo>
                    <a:pt x="35208" y="1"/>
                  </a:moveTo>
                  <a:cubicBezTo>
                    <a:pt x="31580" y="1740"/>
                    <a:pt x="27516" y="2616"/>
                    <a:pt x="23447" y="2616"/>
                  </a:cubicBezTo>
                  <a:cubicBezTo>
                    <a:pt x="20693" y="2616"/>
                    <a:pt x="17937" y="2214"/>
                    <a:pt x="15313" y="1408"/>
                  </a:cubicBezTo>
                  <a:cubicBezTo>
                    <a:pt x="13619" y="2893"/>
                    <a:pt x="10670" y="4947"/>
                    <a:pt x="8436" y="6092"/>
                  </a:cubicBezTo>
                  <a:cubicBezTo>
                    <a:pt x="5305" y="7698"/>
                    <a:pt x="0" y="11686"/>
                    <a:pt x="0" y="11686"/>
                  </a:cubicBezTo>
                  <a:lnTo>
                    <a:pt x="0" y="26966"/>
                  </a:lnTo>
                  <a:lnTo>
                    <a:pt x="49073" y="26966"/>
                  </a:lnTo>
                  <a:lnTo>
                    <a:pt x="49073" y="7354"/>
                  </a:lnTo>
                  <a:cubicBezTo>
                    <a:pt x="48156" y="6260"/>
                    <a:pt x="38913" y="1907"/>
                    <a:pt x="36558" y="970"/>
                  </a:cubicBezTo>
                  <a:cubicBezTo>
                    <a:pt x="36032" y="757"/>
                    <a:pt x="35583" y="412"/>
                    <a:pt x="3520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4543;p36"/>
            <p:cNvSpPr/>
            <p:nvPr/>
          </p:nvSpPr>
          <p:spPr>
            <a:xfrm>
              <a:off x="25" y="2856424"/>
              <a:ext cx="1887752" cy="2287075"/>
            </a:xfrm>
            <a:custGeom>
              <a:avLst/>
              <a:gdLst/>
              <a:ahLst/>
              <a:cxnLst/>
              <a:rect l="l" t="t" r="r" b="b"/>
              <a:pathLst>
                <a:path w="19491" h="23614" extrusionOk="0">
                  <a:moveTo>
                    <a:pt x="12830" y="0"/>
                  </a:moveTo>
                  <a:cubicBezTo>
                    <a:pt x="3968" y="4538"/>
                    <a:pt x="0" y="8334"/>
                    <a:pt x="0" y="8334"/>
                  </a:cubicBezTo>
                  <a:lnTo>
                    <a:pt x="0" y="23614"/>
                  </a:lnTo>
                  <a:lnTo>
                    <a:pt x="19491" y="23614"/>
                  </a:lnTo>
                  <a:lnTo>
                    <a:pt x="12830" y="0"/>
                  </a:lnTo>
                  <a:close/>
                </a:path>
              </a:pathLst>
            </a:custGeom>
            <a:solidFill>
              <a:srgbClr val="604B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4544;p36"/>
            <p:cNvSpPr/>
            <p:nvPr/>
          </p:nvSpPr>
          <p:spPr>
            <a:xfrm>
              <a:off x="673249" y="770606"/>
              <a:ext cx="3383639" cy="1551190"/>
            </a:xfrm>
            <a:custGeom>
              <a:avLst/>
              <a:gdLst/>
              <a:ahLst/>
              <a:cxnLst/>
              <a:rect l="l" t="t" r="r" b="b"/>
              <a:pathLst>
                <a:path w="34936" h="16016" extrusionOk="0">
                  <a:moveTo>
                    <a:pt x="34935" y="1"/>
                  </a:moveTo>
                  <a:lnTo>
                    <a:pt x="0" y="1360"/>
                  </a:lnTo>
                  <a:lnTo>
                    <a:pt x="1485" y="16015"/>
                  </a:lnTo>
                  <a:lnTo>
                    <a:pt x="34935" y="13357"/>
                  </a:lnTo>
                  <a:lnTo>
                    <a:pt x="34935" y="1"/>
                  </a:lnTo>
                  <a:close/>
                </a:path>
              </a:pathLst>
            </a:custGeom>
            <a:solidFill>
              <a:srgbClr val="2A2F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4545;p36"/>
            <p:cNvSpPr/>
            <p:nvPr/>
          </p:nvSpPr>
          <p:spPr>
            <a:xfrm>
              <a:off x="487582" y="633075"/>
              <a:ext cx="3688918" cy="269347"/>
            </a:xfrm>
            <a:custGeom>
              <a:avLst/>
              <a:gdLst/>
              <a:ahLst/>
              <a:cxnLst/>
              <a:rect l="l" t="t" r="r" b="b"/>
              <a:pathLst>
                <a:path w="38088" h="2781" extrusionOk="0">
                  <a:moveTo>
                    <a:pt x="38087" y="0"/>
                  </a:moveTo>
                  <a:lnTo>
                    <a:pt x="1" y="1421"/>
                  </a:lnTo>
                  <a:lnTo>
                    <a:pt x="1917" y="2780"/>
                  </a:lnTo>
                  <a:lnTo>
                    <a:pt x="36852" y="1421"/>
                  </a:lnTo>
                  <a:lnTo>
                    <a:pt x="38087" y="0"/>
                  </a:lnTo>
                  <a:close/>
                </a:path>
              </a:pathLst>
            </a:custGeom>
            <a:solidFill>
              <a:srgbClr val="D49D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4546;p36"/>
            <p:cNvSpPr/>
            <p:nvPr/>
          </p:nvSpPr>
          <p:spPr>
            <a:xfrm>
              <a:off x="4056804" y="633075"/>
              <a:ext cx="161453" cy="1592933"/>
            </a:xfrm>
            <a:custGeom>
              <a:avLst/>
              <a:gdLst/>
              <a:ahLst/>
              <a:cxnLst/>
              <a:rect l="l" t="t" r="r" b="b"/>
              <a:pathLst>
                <a:path w="1667" h="16447" extrusionOk="0">
                  <a:moveTo>
                    <a:pt x="1235" y="0"/>
                  </a:moveTo>
                  <a:lnTo>
                    <a:pt x="0" y="1421"/>
                  </a:lnTo>
                  <a:lnTo>
                    <a:pt x="0" y="14777"/>
                  </a:lnTo>
                  <a:lnTo>
                    <a:pt x="1667" y="16447"/>
                  </a:lnTo>
                  <a:lnTo>
                    <a:pt x="1235" y="0"/>
                  </a:lnTo>
                  <a:close/>
                </a:path>
              </a:pathLst>
            </a:custGeom>
            <a:solidFill>
              <a:srgbClr val="CE79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4547;p36"/>
            <p:cNvSpPr/>
            <p:nvPr/>
          </p:nvSpPr>
          <p:spPr>
            <a:xfrm>
              <a:off x="631409" y="2064170"/>
              <a:ext cx="3586835" cy="508960"/>
            </a:xfrm>
            <a:custGeom>
              <a:avLst/>
              <a:gdLst/>
              <a:ahLst/>
              <a:cxnLst/>
              <a:rect l="l" t="t" r="r" b="b"/>
              <a:pathLst>
                <a:path w="37034" h="5255" extrusionOk="0">
                  <a:moveTo>
                    <a:pt x="35367" y="1"/>
                  </a:moveTo>
                  <a:lnTo>
                    <a:pt x="1917" y="2659"/>
                  </a:lnTo>
                  <a:lnTo>
                    <a:pt x="0" y="5254"/>
                  </a:lnTo>
                  <a:lnTo>
                    <a:pt x="37034" y="1671"/>
                  </a:lnTo>
                  <a:lnTo>
                    <a:pt x="35367" y="1"/>
                  </a:lnTo>
                  <a:close/>
                </a:path>
              </a:pathLst>
            </a:custGeom>
            <a:solidFill>
              <a:srgbClr val="D49D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4548;p36"/>
            <p:cNvSpPr/>
            <p:nvPr/>
          </p:nvSpPr>
          <p:spPr>
            <a:xfrm>
              <a:off x="487582" y="770606"/>
              <a:ext cx="329589" cy="1802522"/>
            </a:xfrm>
            <a:custGeom>
              <a:avLst/>
              <a:gdLst/>
              <a:ahLst/>
              <a:cxnLst/>
              <a:rect l="l" t="t" r="r" b="b"/>
              <a:pathLst>
                <a:path w="3403" h="18611" extrusionOk="0">
                  <a:moveTo>
                    <a:pt x="1" y="1"/>
                  </a:moveTo>
                  <a:lnTo>
                    <a:pt x="1485" y="18610"/>
                  </a:lnTo>
                  <a:lnTo>
                    <a:pt x="3402" y="16015"/>
                  </a:lnTo>
                  <a:lnTo>
                    <a:pt x="1917" y="1360"/>
                  </a:lnTo>
                  <a:lnTo>
                    <a:pt x="1" y="1"/>
                  </a:lnTo>
                  <a:close/>
                </a:path>
              </a:pathLst>
            </a:custGeom>
            <a:solidFill>
              <a:srgbClr val="CE79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4549;p36"/>
            <p:cNvSpPr/>
            <p:nvPr/>
          </p:nvSpPr>
          <p:spPr>
            <a:xfrm>
              <a:off x="445451" y="818645"/>
              <a:ext cx="3772792" cy="1851820"/>
            </a:xfrm>
            <a:custGeom>
              <a:avLst/>
              <a:gdLst/>
              <a:ahLst/>
              <a:cxnLst/>
              <a:rect l="l" t="t" r="r" b="b"/>
              <a:pathLst>
                <a:path w="38954" h="19120" extrusionOk="0">
                  <a:moveTo>
                    <a:pt x="38954" y="14531"/>
                  </a:moveTo>
                  <a:lnTo>
                    <a:pt x="29300" y="15465"/>
                  </a:lnTo>
                  <a:cubicBezTo>
                    <a:pt x="29330" y="15543"/>
                    <a:pt x="29360" y="15624"/>
                    <a:pt x="29398" y="15705"/>
                  </a:cubicBezTo>
                  <a:lnTo>
                    <a:pt x="38954" y="14531"/>
                  </a:lnTo>
                  <a:close/>
                  <a:moveTo>
                    <a:pt x="0" y="0"/>
                  </a:moveTo>
                  <a:lnTo>
                    <a:pt x="1651" y="19120"/>
                  </a:lnTo>
                  <a:lnTo>
                    <a:pt x="11912" y="17857"/>
                  </a:lnTo>
                  <a:cubicBezTo>
                    <a:pt x="11956" y="17793"/>
                    <a:pt x="11989" y="17733"/>
                    <a:pt x="12017" y="17679"/>
                  </a:cubicBezTo>
                  <a:cubicBezTo>
                    <a:pt x="12104" y="17486"/>
                    <a:pt x="12175" y="17298"/>
                    <a:pt x="12229" y="17119"/>
                  </a:cubicBezTo>
                  <a:lnTo>
                    <a:pt x="12229" y="17119"/>
                  </a:lnTo>
                  <a:lnTo>
                    <a:pt x="1920" y="18114"/>
                  </a:lnTo>
                  <a:lnTo>
                    <a:pt x="476" y="0"/>
                  </a:lnTo>
                  <a:close/>
                </a:path>
              </a:pathLst>
            </a:custGeom>
            <a:solidFill>
              <a:srgbClr val="E8D1D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4550;p36"/>
            <p:cNvSpPr/>
            <p:nvPr/>
          </p:nvSpPr>
          <p:spPr>
            <a:xfrm>
              <a:off x="491553" y="818645"/>
              <a:ext cx="139952" cy="1754483"/>
            </a:xfrm>
            <a:custGeom>
              <a:avLst/>
              <a:gdLst/>
              <a:ahLst/>
              <a:cxnLst/>
              <a:rect l="l" t="t" r="r" b="b"/>
              <a:pathLst>
                <a:path w="1445" h="18115" extrusionOk="0">
                  <a:moveTo>
                    <a:pt x="0" y="0"/>
                  </a:moveTo>
                  <a:lnTo>
                    <a:pt x="1444" y="18114"/>
                  </a:lnTo>
                  <a:lnTo>
                    <a:pt x="119" y="0"/>
                  </a:lnTo>
                  <a:close/>
                </a:path>
              </a:pathLst>
            </a:custGeom>
            <a:solidFill>
              <a:srgbClr val="BB6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4551;p36"/>
            <p:cNvSpPr/>
            <p:nvPr/>
          </p:nvSpPr>
          <p:spPr>
            <a:xfrm>
              <a:off x="913444" y="1642861"/>
              <a:ext cx="461308" cy="411236"/>
            </a:xfrm>
            <a:custGeom>
              <a:avLst/>
              <a:gdLst/>
              <a:ahLst/>
              <a:cxnLst/>
              <a:rect l="l" t="t" r="r" b="b"/>
              <a:pathLst>
                <a:path w="4763" h="4246" extrusionOk="0">
                  <a:moveTo>
                    <a:pt x="3480" y="0"/>
                  </a:moveTo>
                  <a:cubicBezTo>
                    <a:pt x="3468" y="0"/>
                    <a:pt x="3457" y="1"/>
                    <a:pt x="3446" y="1"/>
                  </a:cubicBezTo>
                  <a:cubicBezTo>
                    <a:pt x="2916" y="18"/>
                    <a:pt x="2555" y="524"/>
                    <a:pt x="2437" y="990"/>
                  </a:cubicBezTo>
                  <a:cubicBezTo>
                    <a:pt x="2327" y="1412"/>
                    <a:pt x="2345" y="1875"/>
                    <a:pt x="2410" y="2324"/>
                  </a:cubicBezTo>
                  <a:lnTo>
                    <a:pt x="2410" y="2324"/>
                  </a:lnTo>
                  <a:cubicBezTo>
                    <a:pt x="2260" y="2096"/>
                    <a:pt x="2111" y="1867"/>
                    <a:pt x="1961" y="1638"/>
                  </a:cubicBezTo>
                  <a:cubicBezTo>
                    <a:pt x="1772" y="1350"/>
                    <a:pt x="1589" y="1003"/>
                    <a:pt x="1300" y="800"/>
                  </a:cubicBezTo>
                  <a:cubicBezTo>
                    <a:pt x="1167" y="710"/>
                    <a:pt x="1027" y="668"/>
                    <a:pt x="892" y="668"/>
                  </a:cubicBezTo>
                  <a:cubicBezTo>
                    <a:pt x="605" y="668"/>
                    <a:pt x="341" y="856"/>
                    <a:pt x="227" y="1172"/>
                  </a:cubicBezTo>
                  <a:cubicBezTo>
                    <a:pt x="1" y="1796"/>
                    <a:pt x="520" y="2379"/>
                    <a:pt x="921" y="2798"/>
                  </a:cubicBezTo>
                  <a:cubicBezTo>
                    <a:pt x="1516" y="3412"/>
                    <a:pt x="2231" y="3891"/>
                    <a:pt x="3017" y="4232"/>
                  </a:cubicBezTo>
                  <a:cubicBezTo>
                    <a:pt x="3039" y="4242"/>
                    <a:pt x="3060" y="4246"/>
                    <a:pt x="3080" y="4246"/>
                  </a:cubicBezTo>
                  <a:cubicBezTo>
                    <a:pt x="3221" y="4246"/>
                    <a:pt x="3316" y="4044"/>
                    <a:pt x="3165" y="3979"/>
                  </a:cubicBezTo>
                  <a:cubicBezTo>
                    <a:pt x="2217" y="3568"/>
                    <a:pt x="1236" y="2916"/>
                    <a:pt x="665" y="2032"/>
                  </a:cubicBezTo>
                  <a:cubicBezTo>
                    <a:pt x="524" y="1809"/>
                    <a:pt x="294" y="1229"/>
                    <a:pt x="638" y="1054"/>
                  </a:cubicBezTo>
                  <a:cubicBezTo>
                    <a:pt x="677" y="1034"/>
                    <a:pt x="730" y="1025"/>
                    <a:pt x="789" y="1025"/>
                  </a:cubicBezTo>
                  <a:cubicBezTo>
                    <a:pt x="961" y="1025"/>
                    <a:pt x="1187" y="1098"/>
                    <a:pt x="1279" y="1175"/>
                  </a:cubicBezTo>
                  <a:cubicBezTo>
                    <a:pt x="1387" y="1269"/>
                    <a:pt x="1468" y="1421"/>
                    <a:pt x="1546" y="1540"/>
                  </a:cubicBezTo>
                  <a:cubicBezTo>
                    <a:pt x="1887" y="2059"/>
                    <a:pt x="2224" y="2579"/>
                    <a:pt x="2565" y="3099"/>
                  </a:cubicBezTo>
                  <a:cubicBezTo>
                    <a:pt x="2597" y="3148"/>
                    <a:pt x="2643" y="3169"/>
                    <a:pt x="2689" y="3169"/>
                  </a:cubicBezTo>
                  <a:cubicBezTo>
                    <a:pt x="2774" y="3169"/>
                    <a:pt x="2856" y="3095"/>
                    <a:pt x="2832" y="2987"/>
                  </a:cubicBezTo>
                  <a:cubicBezTo>
                    <a:pt x="2693" y="2342"/>
                    <a:pt x="2312" y="514"/>
                    <a:pt x="3348" y="311"/>
                  </a:cubicBezTo>
                  <a:cubicBezTo>
                    <a:pt x="3387" y="303"/>
                    <a:pt x="3424" y="300"/>
                    <a:pt x="3458" y="300"/>
                  </a:cubicBezTo>
                  <a:cubicBezTo>
                    <a:pt x="4317" y="300"/>
                    <a:pt x="3698" y="2609"/>
                    <a:pt x="3584" y="3021"/>
                  </a:cubicBezTo>
                  <a:cubicBezTo>
                    <a:pt x="3553" y="3131"/>
                    <a:pt x="3644" y="3202"/>
                    <a:pt x="3732" y="3202"/>
                  </a:cubicBezTo>
                  <a:cubicBezTo>
                    <a:pt x="3790" y="3202"/>
                    <a:pt x="3847" y="3171"/>
                    <a:pt x="3868" y="3099"/>
                  </a:cubicBezTo>
                  <a:cubicBezTo>
                    <a:pt x="4042" y="2469"/>
                    <a:pt x="4763" y="0"/>
                    <a:pt x="3480" y="0"/>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4552;p36"/>
            <p:cNvSpPr/>
            <p:nvPr/>
          </p:nvSpPr>
          <p:spPr>
            <a:xfrm>
              <a:off x="3345419" y="1520730"/>
              <a:ext cx="148765" cy="336756"/>
            </a:xfrm>
            <a:custGeom>
              <a:avLst/>
              <a:gdLst/>
              <a:ahLst/>
              <a:cxnLst/>
              <a:rect l="l" t="t" r="r" b="b"/>
              <a:pathLst>
                <a:path w="1536" h="3477" extrusionOk="0">
                  <a:moveTo>
                    <a:pt x="178" y="1"/>
                  </a:moveTo>
                  <a:cubicBezTo>
                    <a:pt x="89" y="1"/>
                    <a:pt x="1" y="71"/>
                    <a:pt x="39" y="178"/>
                  </a:cubicBezTo>
                  <a:cubicBezTo>
                    <a:pt x="431" y="1245"/>
                    <a:pt x="823" y="2312"/>
                    <a:pt x="1214" y="3377"/>
                  </a:cubicBezTo>
                  <a:cubicBezTo>
                    <a:pt x="1239" y="3447"/>
                    <a:pt x="1298" y="3476"/>
                    <a:pt x="1357" y="3476"/>
                  </a:cubicBezTo>
                  <a:cubicBezTo>
                    <a:pt x="1447" y="3476"/>
                    <a:pt x="1536" y="3406"/>
                    <a:pt x="1497" y="3300"/>
                  </a:cubicBezTo>
                  <a:cubicBezTo>
                    <a:pt x="1106" y="2234"/>
                    <a:pt x="714" y="1167"/>
                    <a:pt x="323" y="101"/>
                  </a:cubicBezTo>
                  <a:cubicBezTo>
                    <a:pt x="297" y="31"/>
                    <a:pt x="237" y="1"/>
                    <a:pt x="178" y="1"/>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4553;p36"/>
            <p:cNvSpPr/>
            <p:nvPr/>
          </p:nvSpPr>
          <p:spPr>
            <a:xfrm>
              <a:off x="3343579" y="1494192"/>
              <a:ext cx="276901" cy="86683"/>
            </a:xfrm>
            <a:custGeom>
              <a:avLst/>
              <a:gdLst/>
              <a:ahLst/>
              <a:cxnLst/>
              <a:rect l="l" t="t" r="r" b="b"/>
              <a:pathLst>
                <a:path w="2859" h="895" extrusionOk="0">
                  <a:moveTo>
                    <a:pt x="1007" y="1"/>
                  </a:moveTo>
                  <a:cubicBezTo>
                    <a:pt x="727" y="1"/>
                    <a:pt x="443" y="46"/>
                    <a:pt x="163" y="139"/>
                  </a:cubicBezTo>
                  <a:cubicBezTo>
                    <a:pt x="1" y="191"/>
                    <a:pt x="49" y="431"/>
                    <a:pt x="193" y="431"/>
                  </a:cubicBezTo>
                  <a:cubicBezTo>
                    <a:pt x="208" y="431"/>
                    <a:pt x="224" y="428"/>
                    <a:pt x="241" y="422"/>
                  </a:cubicBezTo>
                  <a:cubicBezTo>
                    <a:pt x="499" y="337"/>
                    <a:pt x="761" y="294"/>
                    <a:pt x="1019" y="294"/>
                  </a:cubicBezTo>
                  <a:cubicBezTo>
                    <a:pt x="1565" y="294"/>
                    <a:pt x="2095" y="484"/>
                    <a:pt x="2535" y="857"/>
                  </a:cubicBezTo>
                  <a:cubicBezTo>
                    <a:pt x="2566" y="883"/>
                    <a:pt x="2600" y="894"/>
                    <a:pt x="2633" y="894"/>
                  </a:cubicBezTo>
                  <a:cubicBezTo>
                    <a:pt x="2754" y="894"/>
                    <a:pt x="2859" y="746"/>
                    <a:pt x="2745" y="648"/>
                  </a:cubicBezTo>
                  <a:cubicBezTo>
                    <a:pt x="2243" y="226"/>
                    <a:pt x="1634" y="1"/>
                    <a:pt x="1007" y="1"/>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4554;p36"/>
            <p:cNvSpPr/>
            <p:nvPr/>
          </p:nvSpPr>
          <p:spPr>
            <a:xfrm>
              <a:off x="3585421" y="1529156"/>
              <a:ext cx="118354" cy="262858"/>
            </a:xfrm>
            <a:custGeom>
              <a:avLst/>
              <a:gdLst/>
              <a:ahLst/>
              <a:cxnLst/>
              <a:rect l="l" t="t" r="r" b="b"/>
              <a:pathLst>
                <a:path w="1222" h="2714" extrusionOk="0">
                  <a:moveTo>
                    <a:pt x="179" y="1"/>
                  </a:moveTo>
                  <a:cubicBezTo>
                    <a:pt x="87" y="1"/>
                    <a:pt x="0" y="70"/>
                    <a:pt x="45" y="176"/>
                  </a:cubicBezTo>
                  <a:cubicBezTo>
                    <a:pt x="376" y="973"/>
                    <a:pt x="662" y="1782"/>
                    <a:pt x="905" y="2609"/>
                  </a:cubicBezTo>
                  <a:cubicBezTo>
                    <a:pt x="927" y="2682"/>
                    <a:pt x="985" y="2713"/>
                    <a:pt x="1043" y="2713"/>
                  </a:cubicBezTo>
                  <a:cubicBezTo>
                    <a:pt x="1132" y="2713"/>
                    <a:pt x="1221" y="2641"/>
                    <a:pt x="1189" y="2531"/>
                  </a:cubicBezTo>
                  <a:cubicBezTo>
                    <a:pt x="946" y="1705"/>
                    <a:pt x="659" y="895"/>
                    <a:pt x="329" y="99"/>
                  </a:cubicBezTo>
                  <a:cubicBezTo>
                    <a:pt x="300" y="30"/>
                    <a:pt x="239" y="1"/>
                    <a:pt x="179" y="1"/>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4555;p36"/>
            <p:cNvSpPr/>
            <p:nvPr/>
          </p:nvSpPr>
          <p:spPr>
            <a:xfrm>
              <a:off x="3616704" y="1407315"/>
              <a:ext cx="221502" cy="165521"/>
            </a:xfrm>
            <a:custGeom>
              <a:avLst/>
              <a:gdLst/>
              <a:ahLst/>
              <a:cxnLst/>
              <a:rect l="l" t="t" r="r" b="b"/>
              <a:pathLst>
                <a:path w="2287" h="1709" extrusionOk="0">
                  <a:moveTo>
                    <a:pt x="1991" y="1"/>
                  </a:moveTo>
                  <a:cubicBezTo>
                    <a:pt x="1076" y="1"/>
                    <a:pt x="260" y="631"/>
                    <a:pt x="29" y="1525"/>
                  </a:cubicBezTo>
                  <a:cubicBezTo>
                    <a:pt x="1" y="1635"/>
                    <a:pt x="93" y="1708"/>
                    <a:pt x="180" y="1708"/>
                  </a:cubicBezTo>
                  <a:cubicBezTo>
                    <a:pt x="238" y="1708"/>
                    <a:pt x="294" y="1676"/>
                    <a:pt x="313" y="1603"/>
                  </a:cubicBezTo>
                  <a:cubicBezTo>
                    <a:pt x="511" y="827"/>
                    <a:pt x="1212" y="294"/>
                    <a:pt x="2004" y="294"/>
                  </a:cubicBezTo>
                  <a:cubicBezTo>
                    <a:pt x="2035" y="294"/>
                    <a:pt x="2066" y="295"/>
                    <a:pt x="2098" y="297"/>
                  </a:cubicBezTo>
                  <a:cubicBezTo>
                    <a:pt x="2101" y="297"/>
                    <a:pt x="2104" y="297"/>
                    <a:pt x="2107" y="297"/>
                  </a:cubicBezTo>
                  <a:cubicBezTo>
                    <a:pt x="2286" y="297"/>
                    <a:pt x="2283" y="13"/>
                    <a:pt x="2098" y="3"/>
                  </a:cubicBezTo>
                  <a:cubicBezTo>
                    <a:pt x="2062" y="2"/>
                    <a:pt x="2027" y="1"/>
                    <a:pt x="1991" y="1"/>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4556;p36"/>
            <p:cNvSpPr/>
            <p:nvPr/>
          </p:nvSpPr>
          <p:spPr>
            <a:xfrm>
              <a:off x="3803921" y="1411577"/>
              <a:ext cx="135303" cy="331720"/>
            </a:xfrm>
            <a:custGeom>
              <a:avLst/>
              <a:gdLst/>
              <a:ahLst/>
              <a:cxnLst/>
              <a:rect l="l" t="t" r="r" b="b"/>
              <a:pathLst>
                <a:path w="1397" h="3425" extrusionOk="0">
                  <a:moveTo>
                    <a:pt x="179" y="0"/>
                  </a:moveTo>
                  <a:cubicBezTo>
                    <a:pt x="88" y="0"/>
                    <a:pt x="0" y="69"/>
                    <a:pt x="43" y="175"/>
                  </a:cubicBezTo>
                  <a:cubicBezTo>
                    <a:pt x="445" y="1207"/>
                    <a:pt x="792" y="2254"/>
                    <a:pt x="1082" y="3320"/>
                  </a:cubicBezTo>
                  <a:cubicBezTo>
                    <a:pt x="1102" y="3393"/>
                    <a:pt x="1159" y="3424"/>
                    <a:pt x="1218" y="3424"/>
                  </a:cubicBezTo>
                  <a:cubicBezTo>
                    <a:pt x="1306" y="3424"/>
                    <a:pt x="1396" y="3352"/>
                    <a:pt x="1366" y="3243"/>
                  </a:cubicBezTo>
                  <a:cubicBezTo>
                    <a:pt x="1076" y="2176"/>
                    <a:pt x="728" y="1126"/>
                    <a:pt x="326" y="98"/>
                  </a:cubicBezTo>
                  <a:cubicBezTo>
                    <a:pt x="300" y="30"/>
                    <a:pt x="239" y="0"/>
                    <a:pt x="179" y="0"/>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4557;p36"/>
            <p:cNvSpPr/>
            <p:nvPr/>
          </p:nvSpPr>
          <p:spPr>
            <a:xfrm>
              <a:off x="3711717" y="1722377"/>
              <a:ext cx="228088" cy="104698"/>
            </a:xfrm>
            <a:custGeom>
              <a:avLst/>
              <a:gdLst/>
              <a:ahLst/>
              <a:cxnLst/>
              <a:rect l="l" t="t" r="r" b="b"/>
              <a:pathLst>
                <a:path w="2355" h="1081" extrusionOk="0">
                  <a:moveTo>
                    <a:pt x="2057" y="1"/>
                  </a:moveTo>
                  <a:cubicBezTo>
                    <a:pt x="1315" y="1"/>
                    <a:pt x="625" y="292"/>
                    <a:pt x="104" y="830"/>
                  </a:cubicBezTo>
                  <a:cubicBezTo>
                    <a:pt x="0" y="934"/>
                    <a:pt x="100" y="1081"/>
                    <a:pt x="211" y="1081"/>
                  </a:cubicBezTo>
                  <a:cubicBezTo>
                    <a:pt x="245" y="1081"/>
                    <a:pt x="279" y="1067"/>
                    <a:pt x="310" y="1035"/>
                  </a:cubicBezTo>
                  <a:cubicBezTo>
                    <a:pt x="783" y="553"/>
                    <a:pt x="1387" y="298"/>
                    <a:pt x="2054" y="298"/>
                  </a:cubicBezTo>
                  <a:cubicBezTo>
                    <a:pt x="2091" y="298"/>
                    <a:pt x="2129" y="298"/>
                    <a:pt x="2166" y="300"/>
                  </a:cubicBezTo>
                  <a:cubicBezTo>
                    <a:pt x="2168" y="300"/>
                    <a:pt x="2170" y="300"/>
                    <a:pt x="2172" y="300"/>
                  </a:cubicBezTo>
                  <a:cubicBezTo>
                    <a:pt x="2355" y="300"/>
                    <a:pt x="2353" y="10"/>
                    <a:pt x="2166" y="3"/>
                  </a:cubicBezTo>
                  <a:cubicBezTo>
                    <a:pt x="2130" y="1"/>
                    <a:pt x="2093" y="1"/>
                    <a:pt x="2057" y="1"/>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4558;p36"/>
            <p:cNvSpPr/>
            <p:nvPr/>
          </p:nvSpPr>
          <p:spPr>
            <a:xfrm>
              <a:off x="3725470" y="1629398"/>
              <a:ext cx="89782" cy="69540"/>
            </a:xfrm>
            <a:custGeom>
              <a:avLst/>
              <a:gdLst/>
              <a:ahLst/>
              <a:cxnLst/>
              <a:rect l="l" t="t" r="r" b="b"/>
              <a:pathLst>
                <a:path w="927" h="718" extrusionOk="0">
                  <a:moveTo>
                    <a:pt x="704" y="0"/>
                  </a:moveTo>
                  <a:cubicBezTo>
                    <a:pt x="671" y="0"/>
                    <a:pt x="637" y="12"/>
                    <a:pt x="607" y="39"/>
                  </a:cubicBezTo>
                  <a:cubicBezTo>
                    <a:pt x="442" y="184"/>
                    <a:pt x="280" y="325"/>
                    <a:pt x="114" y="470"/>
                  </a:cubicBezTo>
                  <a:cubicBezTo>
                    <a:pt x="0" y="568"/>
                    <a:pt x="104" y="718"/>
                    <a:pt x="223" y="718"/>
                  </a:cubicBezTo>
                  <a:cubicBezTo>
                    <a:pt x="256" y="718"/>
                    <a:pt x="289" y="707"/>
                    <a:pt x="320" y="679"/>
                  </a:cubicBezTo>
                  <a:cubicBezTo>
                    <a:pt x="485" y="534"/>
                    <a:pt x="651" y="389"/>
                    <a:pt x="816" y="248"/>
                  </a:cubicBezTo>
                  <a:cubicBezTo>
                    <a:pt x="927" y="150"/>
                    <a:pt x="823" y="0"/>
                    <a:pt x="704" y="0"/>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4559;p36"/>
            <p:cNvSpPr/>
            <p:nvPr/>
          </p:nvSpPr>
          <p:spPr>
            <a:xfrm>
              <a:off x="3701257" y="1564216"/>
              <a:ext cx="49104" cy="41065"/>
            </a:xfrm>
            <a:custGeom>
              <a:avLst/>
              <a:gdLst/>
              <a:ahLst/>
              <a:cxnLst/>
              <a:rect l="l" t="t" r="r" b="b"/>
              <a:pathLst>
                <a:path w="507" h="424" extrusionOk="0">
                  <a:moveTo>
                    <a:pt x="332" y="0"/>
                  </a:moveTo>
                  <a:cubicBezTo>
                    <a:pt x="308" y="0"/>
                    <a:pt x="284" y="7"/>
                    <a:pt x="263" y="23"/>
                  </a:cubicBezTo>
                  <a:cubicBezTo>
                    <a:pt x="206" y="64"/>
                    <a:pt x="151" y="108"/>
                    <a:pt x="94" y="148"/>
                  </a:cubicBezTo>
                  <a:cubicBezTo>
                    <a:pt x="30" y="195"/>
                    <a:pt x="0" y="276"/>
                    <a:pt x="41" y="351"/>
                  </a:cubicBezTo>
                  <a:cubicBezTo>
                    <a:pt x="65" y="392"/>
                    <a:pt x="120" y="424"/>
                    <a:pt x="173" y="424"/>
                  </a:cubicBezTo>
                  <a:cubicBezTo>
                    <a:pt x="198" y="424"/>
                    <a:pt x="222" y="417"/>
                    <a:pt x="243" y="401"/>
                  </a:cubicBezTo>
                  <a:cubicBezTo>
                    <a:pt x="300" y="360"/>
                    <a:pt x="354" y="317"/>
                    <a:pt x="411" y="276"/>
                  </a:cubicBezTo>
                  <a:cubicBezTo>
                    <a:pt x="475" y="229"/>
                    <a:pt x="506" y="148"/>
                    <a:pt x="466" y="74"/>
                  </a:cubicBezTo>
                  <a:cubicBezTo>
                    <a:pt x="440" y="32"/>
                    <a:pt x="385" y="0"/>
                    <a:pt x="332" y="0"/>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4560;p36"/>
            <p:cNvSpPr/>
            <p:nvPr/>
          </p:nvSpPr>
          <p:spPr>
            <a:xfrm>
              <a:off x="3516171" y="1699035"/>
              <a:ext cx="85714" cy="28571"/>
            </a:xfrm>
            <a:custGeom>
              <a:avLst/>
              <a:gdLst/>
              <a:ahLst/>
              <a:cxnLst/>
              <a:rect l="l" t="t" r="r" b="b"/>
              <a:pathLst>
                <a:path w="885" h="295" extrusionOk="0">
                  <a:moveTo>
                    <a:pt x="190" y="1"/>
                  </a:moveTo>
                  <a:cubicBezTo>
                    <a:pt x="1" y="1"/>
                    <a:pt x="1" y="295"/>
                    <a:pt x="190" y="295"/>
                  </a:cubicBezTo>
                  <a:lnTo>
                    <a:pt x="692" y="295"/>
                  </a:lnTo>
                  <a:cubicBezTo>
                    <a:pt x="885" y="295"/>
                    <a:pt x="885" y="1"/>
                    <a:pt x="692" y="1"/>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4561;p36"/>
            <p:cNvSpPr/>
            <p:nvPr/>
          </p:nvSpPr>
          <p:spPr>
            <a:xfrm>
              <a:off x="3483532" y="1613418"/>
              <a:ext cx="93850" cy="33220"/>
            </a:xfrm>
            <a:custGeom>
              <a:avLst/>
              <a:gdLst/>
              <a:ahLst/>
              <a:cxnLst/>
              <a:rect l="l" t="t" r="r" b="b"/>
              <a:pathLst>
                <a:path w="969" h="343" extrusionOk="0">
                  <a:moveTo>
                    <a:pt x="174" y="1"/>
                  </a:moveTo>
                  <a:cubicBezTo>
                    <a:pt x="1" y="1"/>
                    <a:pt x="6" y="282"/>
                    <a:pt x="189" y="294"/>
                  </a:cubicBezTo>
                  <a:cubicBezTo>
                    <a:pt x="385" y="311"/>
                    <a:pt x="581" y="325"/>
                    <a:pt x="780" y="342"/>
                  </a:cubicBezTo>
                  <a:cubicBezTo>
                    <a:pt x="784" y="343"/>
                    <a:pt x="788" y="343"/>
                    <a:pt x="792" y="343"/>
                  </a:cubicBezTo>
                  <a:cubicBezTo>
                    <a:pt x="968" y="343"/>
                    <a:pt x="961" y="62"/>
                    <a:pt x="780" y="48"/>
                  </a:cubicBezTo>
                  <a:cubicBezTo>
                    <a:pt x="581" y="31"/>
                    <a:pt x="385" y="14"/>
                    <a:pt x="189" y="1"/>
                  </a:cubicBezTo>
                  <a:cubicBezTo>
                    <a:pt x="184" y="1"/>
                    <a:pt x="179" y="1"/>
                    <a:pt x="174" y="1"/>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4562;p36"/>
            <p:cNvSpPr/>
            <p:nvPr/>
          </p:nvSpPr>
          <p:spPr>
            <a:xfrm>
              <a:off x="3738739" y="1186007"/>
              <a:ext cx="35157" cy="28475"/>
            </a:xfrm>
            <a:custGeom>
              <a:avLst/>
              <a:gdLst/>
              <a:ahLst/>
              <a:cxnLst/>
              <a:rect l="l" t="t" r="r" b="b"/>
              <a:pathLst>
                <a:path w="363" h="294" extrusionOk="0">
                  <a:moveTo>
                    <a:pt x="152" y="1"/>
                  </a:moveTo>
                  <a:cubicBezTo>
                    <a:pt x="75" y="1"/>
                    <a:pt x="1" y="68"/>
                    <a:pt x="4" y="149"/>
                  </a:cubicBezTo>
                  <a:cubicBezTo>
                    <a:pt x="7" y="227"/>
                    <a:pt x="68" y="294"/>
                    <a:pt x="152" y="294"/>
                  </a:cubicBezTo>
                  <a:lnTo>
                    <a:pt x="210" y="294"/>
                  </a:lnTo>
                  <a:cubicBezTo>
                    <a:pt x="288" y="294"/>
                    <a:pt x="362" y="227"/>
                    <a:pt x="358" y="149"/>
                  </a:cubicBezTo>
                  <a:cubicBezTo>
                    <a:pt x="355" y="68"/>
                    <a:pt x="291" y="1"/>
                    <a:pt x="210" y="1"/>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4563;p36"/>
            <p:cNvSpPr/>
            <p:nvPr/>
          </p:nvSpPr>
          <p:spPr>
            <a:xfrm>
              <a:off x="3662612" y="1336709"/>
              <a:ext cx="36707" cy="28475"/>
            </a:xfrm>
            <a:custGeom>
              <a:avLst/>
              <a:gdLst/>
              <a:ahLst/>
              <a:cxnLst/>
              <a:rect l="l" t="t" r="r" b="b"/>
              <a:pathLst>
                <a:path w="379" h="294" extrusionOk="0">
                  <a:moveTo>
                    <a:pt x="189" y="0"/>
                  </a:moveTo>
                  <a:cubicBezTo>
                    <a:pt x="1" y="0"/>
                    <a:pt x="1" y="294"/>
                    <a:pt x="189" y="294"/>
                  </a:cubicBezTo>
                  <a:cubicBezTo>
                    <a:pt x="379" y="294"/>
                    <a:pt x="379" y="0"/>
                    <a:pt x="189" y="0"/>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4564;p36"/>
            <p:cNvSpPr/>
            <p:nvPr/>
          </p:nvSpPr>
          <p:spPr>
            <a:xfrm>
              <a:off x="3807407" y="957241"/>
              <a:ext cx="36998" cy="28862"/>
            </a:xfrm>
            <a:custGeom>
              <a:avLst/>
              <a:gdLst/>
              <a:ahLst/>
              <a:cxnLst/>
              <a:rect l="l" t="t" r="r" b="b"/>
              <a:pathLst>
                <a:path w="382" h="298" extrusionOk="0">
                  <a:moveTo>
                    <a:pt x="192" y="0"/>
                  </a:moveTo>
                  <a:cubicBezTo>
                    <a:pt x="4" y="0"/>
                    <a:pt x="1" y="298"/>
                    <a:pt x="192" y="298"/>
                  </a:cubicBezTo>
                  <a:cubicBezTo>
                    <a:pt x="382" y="298"/>
                    <a:pt x="382" y="0"/>
                    <a:pt x="192" y="0"/>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4565;p36"/>
            <p:cNvSpPr/>
            <p:nvPr/>
          </p:nvSpPr>
          <p:spPr>
            <a:xfrm>
              <a:off x="1281776" y="1074529"/>
              <a:ext cx="36610" cy="28475"/>
            </a:xfrm>
            <a:custGeom>
              <a:avLst/>
              <a:gdLst/>
              <a:ahLst/>
              <a:cxnLst/>
              <a:rect l="l" t="t" r="r" b="b"/>
              <a:pathLst>
                <a:path w="378" h="294" extrusionOk="0">
                  <a:moveTo>
                    <a:pt x="189" y="1"/>
                  </a:moveTo>
                  <a:cubicBezTo>
                    <a:pt x="1" y="1"/>
                    <a:pt x="1" y="294"/>
                    <a:pt x="189" y="294"/>
                  </a:cubicBezTo>
                  <a:cubicBezTo>
                    <a:pt x="378" y="294"/>
                    <a:pt x="378" y="1"/>
                    <a:pt x="189" y="1"/>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4566;p36"/>
            <p:cNvSpPr/>
            <p:nvPr/>
          </p:nvSpPr>
          <p:spPr>
            <a:xfrm>
              <a:off x="1379113" y="1035498"/>
              <a:ext cx="37385" cy="39613"/>
            </a:xfrm>
            <a:custGeom>
              <a:avLst/>
              <a:gdLst/>
              <a:ahLst/>
              <a:cxnLst/>
              <a:rect l="l" t="t" r="r" b="b"/>
              <a:pathLst>
                <a:path w="386" h="409" extrusionOk="0">
                  <a:moveTo>
                    <a:pt x="162" y="1"/>
                  </a:moveTo>
                  <a:cubicBezTo>
                    <a:pt x="137" y="1"/>
                    <a:pt x="111" y="7"/>
                    <a:pt x="89" y="19"/>
                  </a:cubicBezTo>
                  <a:cubicBezTo>
                    <a:pt x="18" y="63"/>
                    <a:pt x="1" y="150"/>
                    <a:pt x="38" y="222"/>
                  </a:cubicBezTo>
                  <a:cubicBezTo>
                    <a:pt x="55" y="259"/>
                    <a:pt x="75" y="299"/>
                    <a:pt x="95" y="337"/>
                  </a:cubicBezTo>
                  <a:cubicBezTo>
                    <a:pt x="118" y="384"/>
                    <a:pt x="171" y="408"/>
                    <a:pt x="223" y="408"/>
                  </a:cubicBezTo>
                  <a:cubicBezTo>
                    <a:pt x="248" y="408"/>
                    <a:pt x="273" y="402"/>
                    <a:pt x="295" y="390"/>
                  </a:cubicBezTo>
                  <a:cubicBezTo>
                    <a:pt x="369" y="346"/>
                    <a:pt x="385" y="259"/>
                    <a:pt x="349" y="188"/>
                  </a:cubicBezTo>
                  <a:cubicBezTo>
                    <a:pt x="329" y="150"/>
                    <a:pt x="312" y="110"/>
                    <a:pt x="291" y="73"/>
                  </a:cubicBezTo>
                  <a:cubicBezTo>
                    <a:pt x="266" y="26"/>
                    <a:pt x="214" y="1"/>
                    <a:pt x="162" y="1"/>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4567;p36"/>
            <p:cNvSpPr/>
            <p:nvPr/>
          </p:nvSpPr>
          <p:spPr>
            <a:xfrm>
              <a:off x="1542310" y="1052350"/>
              <a:ext cx="28765" cy="34092"/>
            </a:xfrm>
            <a:custGeom>
              <a:avLst/>
              <a:gdLst/>
              <a:ahLst/>
              <a:cxnLst/>
              <a:rect l="l" t="t" r="r" b="b"/>
              <a:pathLst>
                <a:path w="297" h="352" extrusionOk="0">
                  <a:moveTo>
                    <a:pt x="159" y="0"/>
                  </a:moveTo>
                  <a:cubicBezTo>
                    <a:pt x="156" y="0"/>
                    <a:pt x="152" y="0"/>
                    <a:pt x="148" y="1"/>
                  </a:cubicBezTo>
                  <a:cubicBezTo>
                    <a:pt x="67" y="4"/>
                    <a:pt x="0" y="65"/>
                    <a:pt x="0" y="146"/>
                  </a:cubicBezTo>
                  <a:lnTo>
                    <a:pt x="0" y="203"/>
                  </a:lnTo>
                  <a:cubicBezTo>
                    <a:pt x="0" y="278"/>
                    <a:pt x="64" y="351"/>
                    <a:pt x="143" y="351"/>
                  </a:cubicBezTo>
                  <a:cubicBezTo>
                    <a:pt x="145" y="351"/>
                    <a:pt x="147" y="351"/>
                    <a:pt x="148" y="351"/>
                  </a:cubicBezTo>
                  <a:cubicBezTo>
                    <a:pt x="229" y="348"/>
                    <a:pt x="296" y="287"/>
                    <a:pt x="296" y="203"/>
                  </a:cubicBezTo>
                  <a:lnTo>
                    <a:pt x="296" y="146"/>
                  </a:lnTo>
                  <a:cubicBezTo>
                    <a:pt x="296" y="71"/>
                    <a:pt x="235" y="0"/>
                    <a:pt x="159" y="0"/>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4568;p36"/>
            <p:cNvSpPr/>
            <p:nvPr/>
          </p:nvSpPr>
          <p:spPr>
            <a:xfrm>
              <a:off x="1415433" y="1592885"/>
              <a:ext cx="36998" cy="28862"/>
            </a:xfrm>
            <a:custGeom>
              <a:avLst/>
              <a:gdLst/>
              <a:ahLst/>
              <a:cxnLst/>
              <a:rect l="l" t="t" r="r" b="b"/>
              <a:pathLst>
                <a:path w="382" h="298" extrusionOk="0">
                  <a:moveTo>
                    <a:pt x="192" y="0"/>
                  </a:moveTo>
                  <a:cubicBezTo>
                    <a:pt x="4" y="0"/>
                    <a:pt x="1" y="298"/>
                    <a:pt x="192" y="298"/>
                  </a:cubicBezTo>
                  <a:cubicBezTo>
                    <a:pt x="382" y="298"/>
                    <a:pt x="382" y="0"/>
                    <a:pt x="192" y="0"/>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4569;p36"/>
            <p:cNvSpPr/>
            <p:nvPr/>
          </p:nvSpPr>
          <p:spPr>
            <a:xfrm>
              <a:off x="1616402" y="1604313"/>
              <a:ext cx="36707" cy="28571"/>
            </a:xfrm>
            <a:custGeom>
              <a:avLst/>
              <a:gdLst/>
              <a:ahLst/>
              <a:cxnLst/>
              <a:rect l="l" t="t" r="r" b="b"/>
              <a:pathLst>
                <a:path w="379" h="295" extrusionOk="0">
                  <a:moveTo>
                    <a:pt x="190" y="1"/>
                  </a:moveTo>
                  <a:cubicBezTo>
                    <a:pt x="0" y="1"/>
                    <a:pt x="0" y="295"/>
                    <a:pt x="190" y="295"/>
                  </a:cubicBezTo>
                  <a:cubicBezTo>
                    <a:pt x="379" y="295"/>
                    <a:pt x="379" y="1"/>
                    <a:pt x="190" y="1"/>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4570;p36"/>
            <p:cNvSpPr/>
            <p:nvPr/>
          </p:nvSpPr>
          <p:spPr>
            <a:xfrm>
              <a:off x="3468907" y="1796566"/>
              <a:ext cx="242809" cy="45424"/>
            </a:xfrm>
            <a:custGeom>
              <a:avLst/>
              <a:gdLst/>
              <a:ahLst/>
              <a:cxnLst/>
              <a:rect l="l" t="t" r="r" b="b"/>
              <a:pathLst>
                <a:path w="2507" h="469" extrusionOk="0">
                  <a:moveTo>
                    <a:pt x="2081" y="0"/>
                  </a:moveTo>
                  <a:cubicBezTo>
                    <a:pt x="1440" y="0"/>
                    <a:pt x="806" y="61"/>
                    <a:pt x="175" y="182"/>
                  </a:cubicBezTo>
                  <a:cubicBezTo>
                    <a:pt x="0" y="214"/>
                    <a:pt x="62" y="468"/>
                    <a:pt x="226" y="468"/>
                  </a:cubicBezTo>
                  <a:cubicBezTo>
                    <a:pt x="236" y="468"/>
                    <a:pt x="246" y="467"/>
                    <a:pt x="256" y="465"/>
                  </a:cubicBezTo>
                  <a:cubicBezTo>
                    <a:pt x="859" y="352"/>
                    <a:pt x="1466" y="294"/>
                    <a:pt x="2080" y="294"/>
                  </a:cubicBezTo>
                  <a:cubicBezTo>
                    <a:pt x="2159" y="294"/>
                    <a:pt x="2238" y="295"/>
                    <a:pt x="2318" y="297"/>
                  </a:cubicBezTo>
                  <a:cubicBezTo>
                    <a:pt x="2319" y="297"/>
                    <a:pt x="2320" y="297"/>
                    <a:pt x="2321" y="297"/>
                  </a:cubicBezTo>
                  <a:cubicBezTo>
                    <a:pt x="2507" y="297"/>
                    <a:pt x="2506" y="6"/>
                    <a:pt x="2318" y="3"/>
                  </a:cubicBezTo>
                  <a:cubicBezTo>
                    <a:pt x="2239" y="1"/>
                    <a:pt x="2160" y="0"/>
                    <a:pt x="2081" y="0"/>
                  </a:cubicBez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4571;p36"/>
            <p:cNvSpPr/>
            <p:nvPr/>
          </p:nvSpPr>
          <p:spPr>
            <a:xfrm>
              <a:off x="3410020" y="2033758"/>
              <a:ext cx="349056" cy="85036"/>
            </a:xfrm>
            <a:custGeom>
              <a:avLst/>
              <a:gdLst/>
              <a:ahLst/>
              <a:cxnLst/>
              <a:rect l="l" t="t" r="r" b="b"/>
              <a:pathLst>
                <a:path w="3604" h="878" extrusionOk="0">
                  <a:moveTo>
                    <a:pt x="3546" y="0"/>
                  </a:moveTo>
                  <a:lnTo>
                    <a:pt x="0" y="315"/>
                  </a:lnTo>
                  <a:lnTo>
                    <a:pt x="0" y="878"/>
                  </a:lnTo>
                  <a:lnTo>
                    <a:pt x="3604" y="558"/>
                  </a:lnTo>
                  <a:lnTo>
                    <a:pt x="3546" y="0"/>
                  </a:lnTo>
                  <a:close/>
                </a:path>
              </a:pathLst>
            </a:custGeom>
            <a:solidFill>
              <a:srgbClr val="EDD2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4572;p36"/>
            <p:cNvSpPr/>
            <p:nvPr/>
          </p:nvSpPr>
          <p:spPr>
            <a:xfrm>
              <a:off x="1483036" y="1587558"/>
              <a:ext cx="1927074" cy="1197581"/>
            </a:xfrm>
            <a:custGeom>
              <a:avLst/>
              <a:gdLst/>
              <a:ahLst/>
              <a:cxnLst/>
              <a:rect l="l" t="t" r="r" b="b"/>
              <a:pathLst>
                <a:path w="19897" h="12365" extrusionOk="0">
                  <a:moveTo>
                    <a:pt x="13716" y="1"/>
                  </a:moveTo>
                  <a:cubicBezTo>
                    <a:pt x="8701" y="1"/>
                    <a:pt x="2903" y="1729"/>
                    <a:pt x="2903" y="1729"/>
                  </a:cubicBezTo>
                  <a:lnTo>
                    <a:pt x="2484" y="4675"/>
                  </a:lnTo>
                  <a:cubicBezTo>
                    <a:pt x="2484" y="4675"/>
                    <a:pt x="2283" y="4242"/>
                    <a:pt x="1707" y="4242"/>
                  </a:cubicBezTo>
                  <a:cubicBezTo>
                    <a:pt x="1553" y="4242"/>
                    <a:pt x="1372" y="4273"/>
                    <a:pt x="1162" y="4351"/>
                  </a:cubicBezTo>
                  <a:cubicBezTo>
                    <a:pt x="167" y="4722"/>
                    <a:pt x="48" y="6996"/>
                    <a:pt x="605" y="7554"/>
                  </a:cubicBezTo>
                  <a:cubicBezTo>
                    <a:pt x="834" y="7782"/>
                    <a:pt x="1059" y="7850"/>
                    <a:pt x="1244" y="7850"/>
                  </a:cubicBezTo>
                  <a:cubicBezTo>
                    <a:pt x="1510" y="7850"/>
                    <a:pt x="1695" y="7712"/>
                    <a:pt x="1695" y="7712"/>
                  </a:cubicBezTo>
                  <a:lnTo>
                    <a:pt x="1695" y="7712"/>
                  </a:lnTo>
                  <a:cubicBezTo>
                    <a:pt x="1695" y="7712"/>
                    <a:pt x="1807" y="8640"/>
                    <a:pt x="1304" y="9740"/>
                  </a:cubicBezTo>
                  <a:cubicBezTo>
                    <a:pt x="1159" y="10057"/>
                    <a:pt x="679" y="10560"/>
                    <a:pt x="1" y="11157"/>
                  </a:cubicBezTo>
                  <a:cubicBezTo>
                    <a:pt x="2625" y="11963"/>
                    <a:pt x="5381" y="12365"/>
                    <a:pt x="8135" y="12365"/>
                  </a:cubicBezTo>
                  <a:cubicBezTo>
                    <a:pt x="12204" y="12365"/>
                    <a:pt x="16268" y="11489"/>
                    <a:pt x="19896" y="9750"/>
                  </a:cubicBezTo>
                  <a:cubicBezTo>
                    <a:pt x="18597" y="8326"/>
                    <a:pt x="18155" y="6126"/>
                    <a:pt x="18155" y="6126"/>
                  </a:cubicBezTo>
                  <a:lnTo>
                    <a:pt x="18155" y="6126"/>
                  </a:lnTo>
                  <a:cubicBezTo>
                    <a:pt x="18217" y="6137"/>
                    <a:pt x="18278" y="6142"/>
                    <a:pt x="18336" y="6142"/>
                  </a:cubicBezTo>
                  <a:cubicBezTo>
                    <a:pt x="19668" y="6142"/>
                    <a:pt x="19813" y="3423"/>
                    <a:pt x="18843" y="2954"/>
                  </a:cubicBezTo>
                  <a:cubicBezTo>
                    <a:pt x="18651" y="2861"/>
                    <a:pt x="18482" y="2824"/>
                    <a:pt x="18335" y="2824"/>
                  </a:cubicBezTo>
                  <a:cubicBezTo>
                    <a:pt x="17704" y="2824"/>
                    <a:pt x="17467" y="3511"/>
                    <a:pt x="17467" y="3511"/>
                  </a:cubicBezTo>
                  <a:lnTo>
                    <a:pt x="16420" y="208"/>
                  </a:lnTo>
                  <a:cubicBezTo>
                    <a:pt x="15576" y="62"/>
                    <a:pt x="14660" y="1"/>
                    <a:pt x="13716" y="1"/>
                  </a:cubicBezTo>
                  <a:close/>
                </a:path>
              </a:pathLst>
            </a:custGeom>
            <a:solidFill>
              <a:srgbClr val="ECB88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4573;p36"/>
            <p:cNvSpPr/>
            <p:nvPr/>
          </p:nvSpPr>
          <p:spPr>
            <a:xfrm>
              <a:off x="2178536" y="1670657"/>
              <a:ext cx="173947" cy="179177"/>
            </a:xfrm>
            <a:custGeom>
              <a:avLst/>
              <a:gdLst/>
              <a:ahLst/>
              <a:cxnLst/>
              <a:rect l="l" t="t" r="r" b="b"/>
              <a:pathLst>
                <a:path w="1796" h="1850" extrusionOk="0">
                  <a:moveTo>
                    <a:pt x="1310" y="1"/>
                  </a:moveTo>
                  <a:cubicBezTo>
                    <a:pt x="1310" y="1"/>
                    <a:pt x="1" y="557"/>
                    <a:pt x="1" y="1850"/>
                  </a:cubicBezTo>
                  <a:cubicBezTo>
                    <a:pt x="1" y="1850"/>
                    <a:pt x="1030" y="1111"/>
                    <a:pt x="1796" y="986"/>
                  </a:cubicBezTo>
                  <a:cubicBezTo>
                    <a:pt x="1796" y="986"/>
                    <a:pt x="1712" y="308"/>
                    <a:pt x="1310" y="1"/>
                  </a:cubicBezTo>
                  <a:close/>
                </a:path>
              </a:pathLst>
            </a:custGeom>
            <a:solidFill>
              <a:srgbClr val="7F6E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4574;p36"/>
            <p:cNvSpPr/>
            <p:nvPr/>
          </p:nvSpPr>
          <p:spPr>
            <a:xfrm>
              <a:off x="2414470" y="1659519"/>
              <a:ext cx="154383" cy="146538"/>
            </a:xfrm>
            <a:custGeom>
              <a:avLst/>
              <a:gdLst/>
              <a:ahLst/>
              <a:cxnLst/>
              <a:rect l="l" t="t" r="r" b="b"/>
              <a:pathLst>
                <a:path w="1594" h="1513" extrusionOk="0">
                  <a:moveTo>
                    <a:pt x="193" y="1"/>
                  </a:moveTo>
                  <a:lnTo>
                    <a:pt x="1" y="969"/>
                  </a:lnTo>
                  <a:cubicBezTo>
                    <a:pt x="1" y="969"/>
                    <a:pt x="1104" y="1185"/>
                    <a:pt x="1594" y="1513"/>
                  </a:cubicBezTo>
                  <a:cubicBezTo>
                    <a:pt x="1594" y="1513"/>
                    <a:pt x="1411" y="470"/>
                    <a:pt x="193" y="1"/>
                  </a:cubicBezTo>
                  <a:close/>
                </a:path>
              </a:pathLst>
            </a:custGeom>
            <a:solidFill>
              <a:srgbClr val="7F6E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4575;p36"/>
            <p:cNvSpPr/>
            <p:nvPr/>
          </p:nvSpPr>
          <p:spPr>
            <a:xfrm>
              <a:off x="2245655" y="1930416"/>
              <a:ext cx="142761" cy="169782"/>
            </a:xfrm>
            <a:custGeom>
              <a:avLst/>
              <a:gdLst/>
              <a:ahLst/>
              <a:cxnLst/>
              <a:rect l="l" t="t" r="r" b="b"/>
              <a:pathLst>
                <a:path w="1474" h="1753" extrusionOk="0">
                  <a:moveTo>
                    <a:pt x="1454" y="1"/>
                  </a:moveTo>
                  <a:cubicBezTo>
                    <a:pt x="1454" y="1"/>
                    <a:pt x="1283" y="1544"/>
                    <a:pt x="725" y="1544"/>
                  </a:cubicBezTo>
                  <a:cubicBezTo>
                    <a:pt x="724" y="1544"/>
                    <a:pt x="723" y="1544"/>
                    <a:pt x="722" y="1544"/>
                  </a:cubicBezTo>
                  <a:cubicBezTo>
                    <a:pt x="158" y="1540"/>
                    <a:pt x="148" y="214"/>
                    <a:pt x="148" y="214"/>
                  </a:cubicBezTo>
                  <a:lnTo>
                    <a:pt x="148" y="214"/>
                  </a:lnTo>
                  <a:cubicBezTo>
                    <a:pt x="1" y="749"/>
                    <a:pt x="121" y="1753"/>
                    <a:pt x="780" y="1753"/>
                  </a:cubicBezTo>
                  <a:cubicBezTo>
                    <a:pt x="786" y="1753"/>
                    <a:pt x="793" y="1753"/>
                    <a:pt x="799" y="1753"/>
                  </a:cubicBezTo>
                  <a:cubicBezTo>
                    <a:pt x="1474" y="1729"/>
                    <a:pt x="1454" y="1"/>
                    <a:pt x="1454" y="1"/>
                  </a:cubicBezTo>
                  <a:close/>
                </a:path>
              </a:pathLst>
            </a:custGeom>
            <a:solidFill>
              <a:srgbClr val="2B26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4576;p36"/>
            <p:cNvSpPr/>
            <p:nvPr/>
          </p:nvSpPr>
          <p:spPr>
            <a:xfrm>
              <a:off x="2455051" y="1876857"/>
              <a:ext cx="149056" cy="158160"/>
            </a:xfrm>
            <a:custGeom>
              <a:avLst/>
              <a:gdLst/>
              <a:ahLst/>
              <a:cxnLst/>
              <a:rect l="l" t="t" r="r" b="b"/>
              <a:pathLst>
                <a:path w="1539" h="1633" extrusionOk="0">
                  <a:moveTo>
                    <a:pt x="1175" y="1"/>
                  </a:moveTo>
                  <a:lnTo>
                    <a:pt x="1175" y="1"/>
                  </a:lnTo>
                  <a:cubicBezTo>
                    <a:pt x="1175" y="1"/>
                    <a:pt x="1391" y="1307"/>
                    <a:pt x="979" y="1429"/>
                  </a:cubicBezTo>
                  <a:cubicBezTo>
                    <a:pt x="956" y="1435"/>
                    <a:pt x="933" y="1438"/>
                    <a:pt x="910" y="1438"/>
                  </a:cubicBezTo>
                  <a:cubicBezTo>
                    <a:pt x="504" y="1438"/>
                    <a:pt x="0" y="470"/>
                    <a:pt x="0" y="470"/>
                  </a:cubicBezTo>
                  <a:lnTo>
                    <a:pt x="0" y="470"/>
                  </a:lnTo>
                  <a:cubicBezTo>
                    <a:pt x="229" y="1258"/>
                    <a:pt x="630" y="1633"/>
                    <a:pt x="970" y="1633"/>
                  </a:cubicBezTo>
                  <a:cubicBezTo>
                    <a:pt x="1041" y="1633"/>
                    <a:pt x="1110" y="1616"/>
                    <a:pt x="1175" y="1583"/>
                  </a:cubicBezTo>
                  <a:cubicBezTo>
                    <a:pt x="1539" y="1391"/>
                    <a:pt x="1175" y="1"/>
                    <a:pt x="1175" y="1"/>
                  </a:cubicBezTo>
                  <a:close/>
                </a:path>
              </a:pathLst>
            </a:custGeom>
            <a:solidFill>
              <a:srgbClr val="2B26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4577;p36"/>
            <p:cNvSpPr/>
            <p:nvPr/>
          </p:nvSpPr>
          <p:spPr>
            <a:xfrm>
              <a:off x="1724587" y="1732837"/>
              <a:ext cx="208911" cy="302374"/>
            </a:xfrm>
            <a:custGeom>
              <a:avLst/>
              <a:gdLst/>
              <a:ahLst/>
              <a:cxnLst/>
              <a:rect l="l" t="t" r="r" b="b"/>
              <a:pathLst>
                <a:path w="2157" h="3122" extrusionOk="0">
                  <a:moveTo>
                    <a:pt x="1462" y="0"/>
                  </a:moveTo>
                  <a:lnTo>
                    <a:pt x="277" y="182"/>
                  </a:lnTo>
                  <a:lnTo>
                    <a:pt x="1" y="3121"/>
                  </a:lnTo>
                  <a:cubicBezTo>
                    <a:pt x="1" y="3121"/>
                    <a:pt x="770" y="2916"/>
                    <a:pt x="1462" y="2041"/>
                  </a:cubicBezTo>
                  <a:cubicBezTo>
                    <a:pt x="2157" y="1164"/>
                    <a:pt x="1462" y="0"/>
                    <a:pt x="1462" y="0"/>
                  </a:cubicBezTo>
                  <a:close/>
                </a:path>
              </a:pathLst>
            </a:custGeom>
            <a:solidFill>
              <a:srgbClr val="7F6E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4578;p36"/>
            <p:cNvSpPr/>
            <p:nvPr/>
          </p:nvSpPr>
          <p:spPr>
            <a:xfrm>
              <a:off x="1866089" y="1732837"/>
              <a:ext cx="146925" cy="245521"/>
            </a:xfrm>
            <a:custGeom>
              <a:avLst/>
              <a:gdLst/>
              <a:ahLst/>
              <a:cxnLst/>
              <a:rect l="l" t="t" r="r" b="b"/>
              <a:pathLst>
                <a:path w="1517" h="2535" extrusionOk="0">
                  <a:moveTo>
                    <a:pt x="1" y="0"/>
                  </a:moveTo>
                  <a:lnTo>
                    <a:pt x="1" y="0"/>
                  </a:lnTo>
                  <a:cubicBezTo>
                    <a:pt x="1" y="0"/>
                    <a:pt x="1097" y="1586"/>
                    <a:pt x="129" y="2534"/>
                  </a:cubicBezTo>
                  <a:cubicBezTo>
                    <a:pt x="129" y="2534"/>
                    <a:pt x="1516" y="1697"/>
                    <a:pt x="1" y="0"/>
                  </a:cubicBezTo>
                  <a:close/>
                </a:path>
              </a:pathLst>
            </a:custGeom>
            <a:solidFill>
              <a:srgbClr val="7F6E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4579;p36"/>
            <p:cNvSpPr/>
            <p:nvPr/>
          </p:nvSpPr>
          <p:spPr>
            <a:xfrm>
              <a:off x="1751415" y="1495257"/>
              <a:ext cx="1233417" cy="256369"/>
            </a:xfrm>
            <a:custGeom>
              <a:avLst/>
              <a:gdLst/>
              <a:ahLst/>
              <a:cxnLst/>
              <a:rect l="l" t="t" r="r" b="b"/>
              <a:pathLst>
                <a:path w="12735" h="2647" extrusionOk="0">
                  <a:moveTo>
                    <a:pt x="9575" y="1"/>
                  </a:moveTo>
                  <a:cubicBezTo>
                    <a:pt x="8989" y="1"/>
                    <a:pt x="8298" y="28"/>
                    <a:pt x="7485" y="94"/>
                  </a:cubicBezTo>
                  <a:cubicBezTo>
                    <a:pt x="2970" y="465"/>
                    <a:pt x="0" y="2635"/>
                    <a:pt x="0" y="2635"/>
                  </a:cubicBezTo>
                  <a:cubicBezTo>
                    <a:pt x="89" y="2643"/>
                    <a:pt x="192" y="2647"/>
                    <a:pt x="305" y="2647"/>
                  </a:cubicBezTo>
                  <a:cubicBezTo>
                    <a:pt x="2537" y="2647"/>
                    <a:pt x="9198" y="1241"/>
                    <a:pt x="10110" y="1103"/>
                  </a:cubicBezTo>
                  <a:cubicBezTo>
                    <a:pt x="11065" y="955"/>
                    <a:pt x="12735" y="563"/>
                    <a:pt x="12735" y="563"/>
                  </a:cubicBezTo>
                  <a:cubicBezTo>
                    <a:pt x="12735" y="563"/>
                    <a:pt x="12241" y="1"/>
                    <a:pt x="9575" y="1"/>
                  </a:cubicBezTo>
                  <a:close/>
                </a:path>
              </a:pathLst>
            </a:custGeom>
            <a:solidFill>
              <a:srgbClr val="201C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4580;p36"/>
            <p:cNvSpPr/>
            <p:nvPr/>
          </p:nvSpPr>
          <p:spPr>
            <a:xfrm>
              <a:off x="1751415" y="1440245"/>
              <a:ext cx="685135" cy="310315"/>
            </a:xfrm>
            <a:custGeom>
              <a:avLst/>
              <a:gdLst/>
              <a:ahLst/>
              <a:cxnLst/>
              <a:rect l="l" t="t" r="r" b="b"/>
              <a:pathLst>
                <a:path w="7074" h="3204" extrusionOk="0">
                  <a:moveTo>
                    <a:pt x="7073" y="0"/>
                  </a:moveTo>
                  <a:lnTo>
                    <a:pt x="7073" y="0"/>
                  </a:lnTo>
                  <a:cubicBezTo>
                    <a:pt x="3412" y="294"/>
                    <a:pt x="0" y="3203"/>
                    <a:pt x="0" y="3203"/>
                  </a:cubicBezTo>
                  <a:cubicBezTo>
                    <a:pt x="2409" y="1219"/>
                    <a:pt x="7073" y="0"/>
                    <a:pt x="7073" y="0"/>
                  </a:cubicBezTo>
                  <a:close/>
                </a:path>
              </a:pathLst>
            </a:custGeom>
            <a:solidFill>
              <a:srgbClr val="201C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4581;p36"/>
            <p:cNvSpPr/>
            <p:nvPr/>
          </p:nvSpPr>
          <p:spPr>
            <a:xfrm>
              <a:off x="2104637" y="2113565"/>
              <a:ext cx="788379" cy="440679"/>
            </a:xfrm>
            <a:custGeom>
              <a:avLst/>
              <a:gdLst/>
              <a:ahLst/>
              <a:cxnLst/>
              <a:rect l="l" t="t" r="r" b="b"/>
              <a:pathLst>
                <a:path w="8140" h="4550" extrusionOk="0">
                  <a:moveTo>
                    <a:pt x="7385" y="1"/>
                  </a:moveTo>
                  <a:cubicBezTo>
                    <a:pt x="6839" y="1"/>
                    <a:pt x="6080" y="188"/>
                    <a:pt x="5393" y="1019"/>
                  </a:cubicBezTo>
                  <a:lnTo>
                    <a:pt x="2369" y="1066"/>
                  </a:lnTo>
                  <a:lnTo>
                    <a:pt x="304" y="1066"/>
                  </a:lnTo>
                  <a:cubicBezTo>
                    <a:pt x="304" y="1066"/>
                    <a:pt x="1" y="3260"/>
                    <a:pt x="2120" y="4147"/>
                  </a:cubicBezTo>
                  <a:cubicBezTo>
                    <a:pt x="2785" y="4425"/>
                    <a:pt x="3442" y="4549"/>
                    <a:pt x="4052" y="4549"/>
                  </a:cubicBezTo>
                  <a:cubicBezTo>
                    <a:pt x="5388" y="4549"/>
                    <a:pt x="6497" y="3953"/>
                    <a:pt x="6969" y="3070"/>
                  </a:cubicBezTo>
                  <a:cubicBezTo>
                    <a:pt x="7654" y="1785"/>
                    <a:pt x="8140" y="128"/>
                    <a:pt x="8140" y="128"/>
                  </a:cubicBezTo>
                  <a:cubicBezTo>
                    <a:pt x="8140" y="128"/>
                    <a:pt x="7835" y="1"/>
                    <a:pt x="7385" y="1"/>
                  </a:cubicBezTo>
                  <a:close/>
                </a:path>
              </a:pathLst>
            </a:custGeom>
            <a:solidFill>
              <a:srgbClr val="201C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4582;p36"/>
            <p:cNvSpPr/>
            <p:nvPr/>
          </p:nvSpPr>
          <p:spPr>
            <a:xfrm>
              <a:off x="2094855" y="2191822"/>
              <a:ext cx="240678" cy="39128"/>
            </a:xfrm>
            <a:custGeom>
              <a:avLst/>
              <a:gdLst/>
              <a:ahLst/>
              <a:cxnLst/>
              <a:rect l="l" t="t" r="r" b="b"/>
              <a:pathLst>
                <a:path w="2485" h="404" extrusionOk="0">
                  <a:moveTo>
                    <a:pt x="992" y="0"/>
                  </a:moveTo>
                  <a:cubicBezTo>
                    <a:pt x="389" y="0"/>
                    <a:pt x="0" y="194"/>
                    <a:pt x="0" y="194"/>
                  </a:cubicBezTo>
                  <a:cubicBezTo>
                    <a:pt x="277" y="143"/>
                    <a:pt x="548" y="123"/>
                    <a:pt x="802" y="123"/>
                  </a:cubicBezTo>
                  <a:cubicBezTo>
                    <a:pt x="1756" y="123"/>
                    <a:pt x="2484" y="404"/>
                    <a:pt x="2484" y="404"/>
                  </a:cubicBezTo>
                  <a:cubicBezTo>
                    <a:pt x="1924" y="92"/>
                    <a:pt x="1407" y="0"/>
                    <a:pt x="992" y="0"/>
                  </a:cubicBezTo>
                  <a:close/>
                </a:path>
              </a:pathLst>
            </a:custGeom>
            <a:solidFill>
              <a:srgbClr val="1716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4583;p36"/>
            <p:cNvSpPr/>
            <p:nvPr/>
          </p:nvSpPr>
          <p:spPr>
            <a:xfrm>
              <a:off x="2617764" y="2035598"/>
              <a:ext cx="297531" cy="175787"/>
            </a:xfrm>
            <a:custGeom>
              <a:avLst/>
              <a:gdLst/>
              <a:ahLst/>
              <a:cxnLst/>
              <a:rect l="l" t="t" r="r" b="b"/>
              <a:pathLst>
                <a:path w="3072" h="1815" extrusionOk="0">
                  <a:moveTo>
                    <a:pt x="2564" y="0"/>
                  </a:moveTo>
                  <a:cubicBezTo>
                    <a:pt x="1950" y="0"/>
                    <a:pt x="889" y="217"/>
                    <a:pt x="1" y="1506"/>
                  </a:cubicBezTo>
                  <a:lnTo>
                    <a:pt x="1" y="1814"/>
                  </a:lnTo>
                  <a:cubicBezTo>
                    <a:pt x="1" y="1814"/>
                    <a:pt x="1018" y="52"/>
                    <a:pt x="2915" y="52"/>
                  </a:cubicBezTo>
                  <a:cubicBezTo>
                    <a:pt x="2966" y="52"/>
                    <a:pt x="3019" y="53"/>
                    <a:pt x="3072" y="56"/>
                  </a:cubicBezTo>
                  <a:cubicBezTo>
                    <a:pt x="3072" y="56"/>
                    <a:pt x="2875" y="0"/>
                    <a:pt x="2564" y="0"/>
                  </a:cubicBezTo>
                  <a:close/>
                </a:path>
              </a:pathLst>
            </a:custGeom>
            <a:solidFill>
              <a:srgbClr val="1716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4584;p36"/>
            <p:cNvSpPr/>
            <p:nvPr/>
          </p:nvSpPr>
          <p:spPr>
            <a:xfrm>
              <a:off x="2305898" y="1951821"/>
              <a:ext cx="356127" cy="459081"/>
            </a:xfrm>
            <a:custGeom>
              <a:avLst/>
              <a:gdLst/>
              <a:ahLst/>
              <a:cxnLst/>
              <a:rect l="l" t="t" r="r" b="b"/>
              <a:pathLst>
                <a:path w="3677" h="4740" extrusionOk="0">
                  <a:moveTo>
                    <a:pt x="1266" y="1"/>
                  </a:moveTo>
                  <a:cubicBezTo>
                    <a:pt x="1234" y="1"/>
                    <a:pt x="1210" y="30"/>
                    <a:pt x="1230" y="138"/>
                  </a:cubicBezTo>
                  <a:cubicBezTo>
                    <a:pt x="1274" y="374"/>
                    <a:pt x="1095" y="1295"/>
                    <a:pt x="970" y="1653"/>
                  </a:cubicBezTo>
                  <a:cubicBezTo>
                    <a:pt x="849" y="2014"/>
                    <a:pt x="322" y="2260"/>
                    <a:pt x="150" y="3259"/>
                  </a:cubicBezTo>
                  <a:cubicBezTo>
                    <a:pt x="1" y="4127"/>
                    <a:pt x="908" y="4740"/>
                    <a:pt x="1759" y="4740"/>
                  </a:cubicBezTo>
                  <a:cubicBezTo>
                    <a:pt x="1888" y="4740"/>
                    <a:pt x="2016" y="4726"/>
                    <a:pt x="2138" y="4696"/>
                  </a:cubicBezTo>
                  <a:cubicBezTo>
                    <a:pt x="3065" y="4477"/>
                    <a:pt x="3677" y="3718"/>
                    <a:pt x="3588" y="3080"/>
                  </a:cubicBezTo>
                  <a:cubicBezTo>
                    <a:pt x="3498" y="2439"/>
                    <a:pt x="2890" y="1845"/>
                    <a:pt x="2138" y="1532"/>
                  </a:cubicBezTo>
                  <a:cubicBezTo>
                    <a:pt x="1389" y="1217"/>
                    <a:pt x="1355" y="43"/>
                    <a:pt x="1355" y="43"/>
                  </a:cubicBezTo>
                  <a:cubicBezTo>
                    <a:pt x="1355" y="43"/>
                    <a:pt x="1305" y="1"/>
                    <a:pt x="1266" y="1"/>
                  </a:cubicBezTo>
                  <a:close/>
                </a:path>
              </a:pathLst>
            </a:custGeom>
            <a:solidFill>
              <a:srgbClr val="D265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4585;p36"/>
            <p:cNvSpPr/>
            <p:nvPr/>
          </p:nvSpPr>
          <p:spPr>
            <a:xfrm>
              <a:off x="2375244" y="2610225"/>
              <a:ext cx="358935" cy="76029"/>
            </a:xfrm>
            <a:custGeom>
              <a:avLst/>
              <a:gdLst/>
              <a:ahLst/>
              <a:cxnLst/>
              <a:rect l="l" t="t" r="r" b="b"/>
              <a:pathLst>
                <a:path w="3706" h="785" extrusionOk="0">
                  <a:moveTo>
                    <a:pt x="1" y="1"/>
                  </a:moveTo>
                  <a:lnTo>
                    <a:pt x="1" y="1"/>
                  </a:lnTo>
                  <a:cubicBezTo>
                    <a:pt x="609" y="597"/>
                    <a:pt x="1277" y="784"/>
                    <a:pt x="1876" y="784"/>
                  </a:cubicBezTo>
                  <a:cubicBezTo>
                    <a:pt x="2889" y="784"/>
                    <a:pt x="3706" y="247"/>
                    <a:pt x="3706" y="247"/>
                  </a:cubicBezTo>
                  <a:lnTo>
                    <a:pt x="3706" y="247"/>
                  </a:lnTo>
                  <a:cubicBezTo>
                    <a:pt x="3224" y="359"/>
                    <a:pt x="2755" y="401"/>
                    <a:pt x="2323" y="401"/>
                  </a:cubicBezTo>
                  <a:cubicBezTo>
                    <a:pt x="991" y="401"/>
                    <a:pt x="1" y="1"/>
                    <a:pt x="1" y="1"/>
                  </a:cubicBezTo>
                  <a:close/>
                </a:path>
              </a:pathLst>
            </a:custGeom>
            <a:solidFill>
              <a:srgbClr val="D265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4586;p36"/>
            <p:cNvSpPr/>
            <p:nvPr/>
          </p:nvSpPr>
          <p:spPr>
            <a:xfrm>
              <a:off x="3164208" y="1858261"/>
              <a:ext cx="233802" cy="326006"/>
            </a:xfrm>
            <a:custGeom>
              <a:avLst/>
              <a:gdLst/>
              <a:ahLst/>
              <a:cxnLst/>
              <a:rect l="l" t="t" r="r" b="b"/>
              <a:pathLst>
                <a:path w="2414" h="3366" extrusionOk="0">
                  <a:moveTo>
                    <a:pt x="1041" y="0"/>
                  </a:moveTo>
                  <a:cubicBezTo>
                    <a:pt x="951" y="0"/>
                    <a:pt x="861" y="18"/>
                    <a:pt x="773" y="54"/>
                  </a:cubicBezTo>
                  <a:cubicBezTo>
                    <a:pt x="1" y="372"/>
                    <a:pt x="109" y="716"/>
                    <a:pt x="109" y="716"/>
                  </a:cubicBezTo>
                  <a:lnTo>
                    <a:pt x="797" y="3331"/>
                  </a:lnTo>
                  <a:cubicBezTo>
                    <a:pt x="797" y="3331"/>
                    <a:pt x="882" y="3366"/>
                    <a:pt x="1012" y="3366"/>
                  </a:cubicBezTo>
                  <a:cubicBezTo>
                    <a:pt x="1282" y="3366"/>
                    <a:pt x="1744" y="3215"/>
                    <a:pt x="2029" y="2289"/>
                  </a:cubicBezTo>
                  <a:cubicBezTo>
                    <a:pt x="2414" y="1045"/>
                    <a:pt x="1736" y="0"/>
                    <a:pt x="1041" y="0"/>
                  </a:cubicBezTo>
                  <a:close/>
                </a:path>
              </a:pathLst>
            </a:custGeom>
            <a:solidFill>
              <a:srgbClr val="D265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4587;p36"/>
            <p:cNvSpPr/>
            <p:nvPr/>
          </p:nvSpPr>
          <p:spPr>
            <a:xfrm>
              <a:off x="1503084" y="1995501"/>
              <a:ext cx="221599" cy="356805"/>
            </a:xfrm>
            <a:custGeom>
              <a:avLst/>
              <a:gdLst/>
              <a:ahLst/>
              <a:cxnLst/>
              <a:rect l="l" t="t" r="r" b="b"/>
              <a:pathLst>
                <a:path w="2288" h="3684" extrusionOk="0">
                  <a:moveTo>
                    <a:pt x="1368" y="0"/>
                  </a:moveTo>
                  <a:cubicBezTo>
                    <a:pt x="713" y="0"/>
                    <a:pt x="132" y="643"/>
                    <a:pt x="67" y="2029"/>
                  </a:cubicBezTo>
                  <a:cubicBezTo>
                    <a:pt x="1" y="3442"/>
                    <a:pt x="640" y="3684"/>
                    <a:pt x="1086" y="3684"/>
                  </a:cubicBezTo>
                  <a:cubicBezTo>
                    <a:pt x="1318" y="3684"/>
                    <a:pt x="1498" y="3618"/>
                    <a:pt x="1498" y="3618"/>
                  </a:cubicBezTo>
                  <a:lnTo>
                    <a:pt x="2288" y="409"/>
                  </a:lnTo>
                  <a:cubicBezTo>
                    <a:pt x="1995" y="140"/>
                    <a:pt x="1673" y="0"/>
                    <a:pt x="1368" y="0"/>
                  </a:cubicBezTo>
                  <a:close/>
                </a:path>
              </a:pathLst>
            </a:custGeom>
            <a:solidFill>
              <a:srgbClr val="D265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4588;p36"/>
            <p:cNvSpPr/>
            <p:nvPr/>
          </p:nvSpPr>
          <p:spPr>
            <a:xfrm>
              <a:off x="2091659" y="2049739"/>
              <a:ext cx="294819" cy="85133"/>
            </a:xfrm>
            <a:custGeom>
              <a:avLst/>
              <a:gdLst/>
              <a:ahLst/>
              <a:cxnLst/>
              <a:rect l="l" t="t" r="r" b="b"/>
              <a:pathLst>
                <a:path w="3044" h="879" extrusionOk="0">
                  <a:moveTo>
                    <a:pt x="1927" y="1"/>
                  </a:moveTo>
                  <a:cubicBezTo>
                    <a:pt x="2011" y="180"/>
                    <a:pt x="2133" y="312"/>
                    <a:pt x="2312" y="312"/>
                  </a:cubicBezTo>
                  <a:cubicBezTo>
                    <a:pt x="2473" y="312"/>
                    <a:pt x="2605" y="183"/>
                    <a:pt x="2706" y="1"/>
                  </a:cubicBezTo>
                  <a:close/>
                  <a:moveTo>
                    <a:pt x="33" y="1"/>
                  </a:moveTo>
                  <a:cubicBezTo>
                    <a:pt x="33" y="1"/>
                    <a:pt x="0" y="622"/>
                    <a:pt x="422" y="760"/>
                  </a:cubicBezTo>
                  <a:cubicBezTo>
                    <a:pt x="628" y="827"/>
                    <a:pt x="1080" y="879"/>
                    <a:pt x="1536" y="879"/>
                  </a:cubicBezTo>
                  <a:cubicBezTo>
                    <a:pt x="2025" y="879"/>
                    <a:pt x="2517" y="818"/>
                    <a:pt x="2693" y="659"/>
                  </a:cubicBezTo>
                  <a:cubicBezTo>
                    <a:pt x="3027" y="355"/>
                    <a:pt x="3044" y="1"/>
                    <a:pt x="3044" y="1"/>
                  </a:cubicBezTo>
                  <a:lnTo>
                    <a:pt x="2878" y="1"/>
                  </a:lnTo>
                  <a:cubicBezTo>
                    <a:pt x="2784" y="287"/>
                    <a:pt x="2629" y="514"/>
                    <a:pt x="2389" y="521"/>
                  </a:cubicBezTo>
                  <a:lnTo>
                    <a:pt x="2369" y="521"/>
                  </a:lnTo>
                  <a:cubicBezTo>
                    <a:pt x="2058" y="521"/>
                    <a:pt x="1866" y="295"/>
                    <a:pt x="1768" y="1"/>
                  </a:cubicBezTo>
                  <a:close/>
                </a:path>
              </a:pathLst>
            </a:custGeom>
            <a:solidFill>
              <a:srgbClr val="D4D2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4589;p36"/>
            <p:cNvSpPr/>
            <p:nvPr/>
          </p:nvSpPr>
          <p:spPr>
            <a:xfrm>
              <a:off x="2262895" y="2049739"/>
              <a:ext cx="107603" cy="50460"/>
            </a:xfrm>
            <a:custGeom>
              <a:avLst/>
              <a:gdLst/>
              <a:ahLst/>
              <a:cxnLst/>
              <a:rect l="l" t="t" r="r" b="b"/>
              <a:pathLst>
                <a:path w="1111" h="521" extrusionOk="0">
                  <a:moveTo>
                    <a:pt x="0" y="1"/>
                  </a:moveTo>
                  <a:cubicBezTo>
                    <a:pt x="98" y="295"/>
                    <a:pt x="290" y="521"/>
                    <a:pt x="601" y="521"/>
                  </a:cubicBezTo>
                  <a:lnTo>
                    <a:pt x="621" y="521"/>
                  </a:lnTo>
                  <a:cubicBezTo>
                    <a:pt x="861" y="514"/>
                    <a:pt x="1016" y="287"/>
                    <a:pt x="1110" y="1"/>
                  </a:cubicBezTo>
                  <a:lnTo>
                    <a:pt x="938" y="1"/>
                  </a:lnTo>
                  <a:cubicBezTo>
                    <a:pt x="837" y="183"/>
                    <a:pt x="705" y="312"/>
                    <a:pt x="544" y="312"/>
                  </a:cubicBezTo>
                  <a:cubicBezTo>
                    <a:pt x="365" y="312"/>
                    <a:pt x="243" y="180"/>
                    <a:pt x="159" y="1"/>
                  </a:cubicBezTo>
                  <a:close/>
                </a:path>
              </a:pathLst>
            </a:custGeom>
            <a:solidFill>
              <a:srgbClr val="8F9E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4590;p36"/>
            <p:cNvSpPr/>
            <p:nvPr/>
          </p:nvSpPr>
          <p:spPr>
            <a:xfrm>
              <a:off x="2499797" y="1966155"/>
              <a:ext cx="272640" cy="121647"/>
            </a:xfrm>
            <a:custGeom>
              <a:avLst/>
              <a:gdLst/>
              <a:ahLst/>
              <a:cxnLst/>
              <a:rect l="l" t="t" r="r" b="b"/>
              <a:pathLst>
                <a:path w="2815" h="1256" extrusionOk="0">
                  <a:moveTo>
                    <a:pt x="2754" y="0"/>
                  </a:moveTo>
                  <a:lnTo>
                    <a:pt x="831" y="499"/>
                  </a:lnTo>
                  <a:cubicBezTo>
                    <a:pt x="807" y="574"/>
                    <a:pt x="767" y="631"/>
                    <a:pt x="713" y="661"/>
                  </a:cubicBezTo>
                  <a:cubicBezTo>
                    <a:pt x="649" y="695"/>
                    <a:pt x="577" y="712"/>
                    <a:pt x="507" y="712"/>
                  </a:cubicBezTo>
                  <a:cubicBezTo>
                    <a:pt x="429" y="712"/>
                    <a:pt x="345" y="692"/>
                    <a:pt x="261" y="648"/>
                  </a:cubicBezTo>
                  <a:lnTo>
                    <a:pt x="1" y="715"/>
                  </a:lnTo>
                  <a:cubicBezTo>
                    <a:pt x="1" y="715"/>
                    <a:pt x="1" y="996"/>
                    <a:pt x="206" y="1175"/>
                  </a:cubicBezTo>
                  <a:cubicBezTo>
                    <a:pt x="270" y="1228"/>
                    <a:pt x="406" y="1256"/>
                    <a:pt x="581" y="1256"/>
                  </a:cubicBezTo>
                  <a:cubicBezTo>
                    <a:pt x="845" y="1256"/>
                    <a:pt x="1205" y="1201"/>
                    <a:pt x="1556" y="1110"/>
                  </a:cubicBezTo>
                  <a:cubicBezTo>
                    <a:pt x="1580" y="1094"/>
                    <a:pt x="1603" y="1080"/>
                    <a:pt x="1627" y="1066"/>
                  </a:cubicBezTo>
                  <a:cubicBezTo>
                    <a:pt x="1914" y="901"/>
                    <a:pt x="2173" y="793"/>
                    <a:pt x="2282" y="793"/>
                  </a:cubicBezTo>
                  <a:cubicBezTo>
                    <a:pt x="2302" y="793"/>
                    <a:pt x="2318" y="800"/>
                    <a:pt x="2326" y="810"/>
                  </a:cubicBezTo>
                  <a:cubicBezTo>
                    <a:pt x="2326" y="813"/>
                    <a:pt x="2329" y="813"/>
                    <a:pt x="2329" y="817"/>
                  </a:cubicBezTo>
                  <a:cubicBezTo>
                    <a:pt x="2815" y="507"/>
                    <a:pt x="2754" y="0"/>
                    <a:pt x="2754" y="0"/>
                  </a:cubicBezTo>
                  <a:close/>
                </a:path>
              </a:pathLst>
            </a:custGeom>
            <a:solidFill>
              <a:srgbClr val="D4D2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4591;p36"/>
            <p:cNvSpPr/>
            <p:nvPr/>
          </p:nvSpPr>
          <p:spPr>
            <a:xfrm>
              <a:off x="2524979" y="2014484"/>
              <a:ext cx="55303" cy="20726"/>
            </a:xfrm>
            <a:custGeom>
              <a:avLst/>
              <a:gdLst/>
              <a:ahLst/>
              <a:cxnLst/>
              <a:rect l="l" t="t" r="r" b="b"/>
              <a:pathLst>
                <a:path w="571" h="214" extrusionOk="0">
                  <a:moveTo>
                    <a:pt x="571" y="0"/>
                  </a:moveTo>
                  <a:lnTo>
                    <a:pt x="1" y="149"/>
                  </a:lnTo>
                  <a:cubicBezTo>
                    <a:pt x="85" y="193"/>
                    <a:pt x="169" y="213"/>
                    <a:pt x="247" y="213"/>
                  </a:cubicBezTo>
                  <a:cubicBezTo>
                    <a:pt x="317" y="213"/>
                    <a:pt x="389" y="196"/>
                    <a:pt x="453" y="162"/>
                  </a:cubicBezTo>
                  <a:cubicBezTo>
                    <a:pt x="507" y="132"/>
                    <a:pt x="547" y="75"/>
                    <a:pt x="571" y="0"/>
                  </a:cubicBezTo>
                  <a:close/>
                </a:path>
              </a:pathLst>
            </a:custGeom>
            <a:solidFill>
              <a:srgbClr val="8F9E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4592;p36"/>
            <p:cNvSpPr/>
            <p:nvPr/>
          </p:nvSpPr>
          <p:spPr>
            <a:xfrm>
              <a:off x="2087398" y="2034436"/>
              <a:ext cx="317386" cy="15400"/>
            </a:xfrm>
            <a:custGeom>
              <a:avLst/>
              <a:gdLst/>
              <a:ahLst/>
              <a:cxnLst/>
              <a:rect l="l" t="t" r="r" b="b"/>
              <a:pathLst>
                <a:path w="3277" h="159" extrusionOk="0">
                  <a:moveTo>
                    <a:pt x="2956" y="1"/>
                  </a:moveTo>
                  <a:cubicBezTo>
                    <a:pt x="2233" y="1"/>
                    <a:pt x="84" y="85"/>
                    <a:pt x="77" y="85"/>
                  </a:cubicBezTo>
                  <a:cubicBezTo>
                    <a:pt x="77" y="85"/>
                    <a:pt x="77" y="85"/>
                    <a:pt x="77" y="85"/>
                  </a:cubicBezTo>
                  <a:cubicBezTo>
                    <a:pt x="64" y="85"/>
                    <a:pt x="0" y="159"/>
                    <a:pt x="0" y="159"/>
                  </a:cubicBezTo>
                  <a:lnTo>
                    <a:pt x="3088" y="159"/>
                  </a:lnTo>
                  <a:cubicBezTo>
                    <a:pt x="3088" y="159"/>
                    <a:pt x="3276" y="54"/>
                    <a:pt x="3189" y="10"/>
                  </a:cubicBezTo>
                  <a:cubicBezTo>
                    <a:pt x="3175" y="4"/>
                    <a:pt x="3090" y="1"/>
                    <a:pt x="2956" y="1"/>
                  </a:cubicBezTo>
                  <a:close/>
                </a:path>
              </a:pathLst>
            </a:custGeom>
            <a:solidFill>
              <a:srgbClr val="D7A84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4593;p36"/>
            <p:cNvSpPr/>
            <p:nvPr/>
          </p:nvSpPr>
          <p:spPr>
            <a:xfrm>
              <a:off x="2390934" y="2025041"/>
              <a:ext cx="109250" cy="24794"/>
            </a:xfrm>
            <a:custGeom>
              <a:avLst/>
              <a:gdLst/>
              <a:ahLst/>
              <a:cxnLst/>
              <a:rect l="l" t="t" r="r" b="b"/>
              <a:pathLst>
                <a:path w="1128" h="256" extrusionOk="0">
                  <a:moveTo>
                    <a:pt x="677" y="0"/>
                  </a:moveTo>
                  <a:cubicBezTo>
                    <a:pt x="505" y="0"/>
                    <a:pt x="293" y="42"/>
                    <a:pt x="58" y="178"/>
                  </a:cubicBezTo>
                  <a:lnTo>
                    <a:pt x="1" y="256"/>
                  </a:lnTo>
                  <a:cubicBezTo>
                    <a:pt x="1" y="256"/>
                    <a:pt x="396" y="132"/>
                    <a:pt x="778" y="132"/>
                  </a:cubicBezTo>
                  <a:cubicBezTo>
                    <a:pt x="901" y="132"/>
                    <a:pt x="1022" y="145"/>
                    <a:pt x="1128" y="178"/>
                  </a:cubicBezTo>
                  <a:lnTo>
                    <a:pt x="1125" y="107"/>
                  </a:lnTo>
                  <a:cubicBezTo>
                    <a:pt x="1125" y="107"/>
                    <a:pt x="952" y="0"/>
                    <a:pt x="677" y="0"/>
                  </a:cubicBezTo>
                  <a:close/>
                </a:path>
              </a:pathLst>
            </a:custGeom>
            <a:solidFill>
              <a:srgbClr val="D7A84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4594;p36"/>
            <p:cNvSpPr/>
            <p:nvPr/>
          </p:nvSpPr>
          <p:spPr>
            <a:xfrm>
              <a:off x="2491661" y="1955985"/>
              <a:ext cx="290267" cy="86296"/>
            </a:xfrm>
            <a:custGeom>
              <a:avLst/>
              <a:gdLst/>
              <a:ahLst/>
              <a:cxnLst/>
              <a:rect l="l" t="t" r="r" b="b"/>
              <a:pathLst>
                <a:path w="2997" h="891" extrusionOk="0">
                  <a:moveTo>
                    <a:pt x="2943" y="0"/>
                  </a:moveTo>
                  <a:lnTo>
                    <a:pt x="0" y="780"/>
                  </a:lnTo>
                  <a:lnTo>
                    <a:pt x="88" y="891"/>
                  </a:lnTo>
                  <a:lnTo>
                    <a:pt x="2997" y="105"/>
                  </a:lnTo>
                  <a:lnTo>
                    <a:pt x="2943" y="0"/>
                  </a:lnTo>
                  <a:close/>
                </a:path>
              </a:pathLst>
            </a:custGeom>
            <a:solidFill>
              <a:srgbClr val="D7A84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4595;p36"/>
            <p:cNvSpPr/>
            <p:nvPr/>
          </p:nvSpPr>
          <p:spPr>
            <a:xfrm>
              <a:off x="3206048" y="1912498"/>
              <a:ext cx="81550" cy="201163"/>
            </a:xfrm>
            <a:custGeom>
              <a:avLst/>
              <a:gdLst/>
              <a:ahLst/>
              <a:cxnLst/>
              <a:rect l="l" t="t" r="r" b="b"/>
              <a:pathLst>
                <a:path w="842" h="2077" extrusionOk="0">
                  <a:moveTo>
                    <a:pt x="841" y="0"/>
                  </a:moveTo>
                  <a:cubicBezTo>
                    <a:pt x="0" y="399"/>
                    <a:pt x="480" y="2076"/>
                    <a:pt x="480" y="2076"/>
                  </a:cubicBezTo>
                  <a:lnTo>
                    <a:pt x="841" y="0"/>
                  </a:lnTo>
                  <a:close/>
                </a:path>
              </a:pathLst>
            </a:custGeom>
            <a:solidFill>
              <a:srgbClr val="B659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4596;p36"/>
            <p:cNvSpPr/>
            <p:nvPr/>
          </p:nvSpPr>
          <p:spPr>
            <a:xfrm>
              <a:off x="1616790" y="2049739"/>
              <a:ext cx="45230" cy="181211"/>
            </a:xfrm>
            <a:custGeom>
              <a:avLst/>
              <a:gdLst/>
              <a:ahLst/>
              <a:cxnLst/>
              <a:rect l="l" t="t" r="r" b="b"/>
              <a:pathLst>
                <a:path w="467" h="1871" extrusionOk="0">
                  <a:moveTo>
                    <a:pt x="0" y="1"/>
                  </a:moveTo>
                  <a:lnTo>
                    <a:pt x="273" y="1871"/>
                  </a:lnTo>
                  <a:cubicBezTo>
                    <a:pt x="273" y="1871"/>
                    <a:pt x="466" y="619"/>
                    <a:pt x="0" y="1"/>
                  </a:cubicBezTo>
                  <a:close/>
                </a:path>
              </a:pathLst>
            </a:custGeom>
            <a:solidFill>
              <a:srgbClr val="B659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4597;p36"/>
            <p:cNvSpPr/>
            <p:nvPr/>
          </p:nvSpPr>
          <p:spPr>
            <a:xfrm>
              <a:off x="1483036" y="2668143"/>
              <a:ext cx="1024990" cy="376175"/>
            </a:xfrm>
            <a:custGeom>
              <a:avLst/>
              <a:gdLst/>
              <a:ahLst/>
              <a:cxnLst/>
              <a:rect l="l" t="t" r="r" b="b"/>
              <a:pathLst>
                <a:path w="10583" h="3884" extrusionOk="0">
                  <a:moveTo>
                    <a:pt x="1" y="0"/>
                  </a:moveTo>
                  <a:cubicBezTo>
                    <a:pt x="1" y="1"/>
                    <a:pt x="3382" y="2909"/>
                    <a:pt x="9139" y="3884"/>
                  </a:cubicBezTo>
                  <a:lnTo>
                    <a:pt x="10583" y="1100"/>
                  </a:lnTo>
                  <a:cubicBezTo>
                    <a:pt x="10583" y="1100"/>
                    <a:pt x="3915" y="1057"/>
                    <a:pt x="1" y="0"/>
                  </a:cubicBezTo>
                  <a:close/>
                </a:path>
              </a:pathLst>
            </a:custGeom>
            <a:solidFill>
              <a:srgbClr val="BAB3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4598;p36"/>
            <p:cNvSpPr/>
            <p:nvPr/>
          </p:nvSpPr>
          <p:spPr>
            <a:xfrm>
              <a:off x="2554713" y="2531774"/>
              <a:ext cx="855401" cy="449492"/>
            </a:xfrm>
            <a:custGeom>
              <a:avLst/>
              <a:gdLst/>
              <a:ahLst/>
              <a:cxnLst/>
              <a:rect l="l" t="t" r="r" b="b"/>
              <a:pathLst>
                <a:path w="8832" h="4641" extrusionOk="0">
                  <a:moveTo>
                    <a:pt x="8831" y="1"/>
                  </a:moveTo>
                  <a:lnTo>
                    <a:pt x="8831" y="1"/>
                  </a:lnTo>
                  <a:cubicBezTo>
                    <a:pt x="8831" y="1"/>
                    <a:pt x="3783" y="2239"/>
                    <a:pt x="1" y="2465"/>
                  </a:cubicBezTo>
                  <a:lnTo>
                    <a:pt x="2896" y="4641"/>
                  </a:lnTo>
                  <a:cubicBezTo>
                    <a:pt x="2896" y="4641"/>
                    <a:pt x="7850" y="2482"/>
                    <a:pt x="8831" y="1"/>
                  </a:cubicBezTo>
                  <a:close/>
                </a:path>
              </a:pathLst>
            </a:custGeom>
            <a:solidFill>
              <a:srgbClr val="BAB3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4599;p36"/>
            <p:cNvSpPr/>
            <p:nvPr/>
          </p:nvSpPr>
          <p:spPr>
            <a:xfrm>
              <a:off x="2465802" y="2770419"/>
              <a:ext cx="149443" cy="177531"/>
            </a:xfrm>
            <a:custGeom>
              <a:avLst/>
              <a:gdLst/>
              <a:ahLst/>
              <a:cxnLst/>
              <a:rect l="l" t="t" r="r" b="b"/>
              <a:pathLst>
                <a:path w="1543" h="1833" extrusionOk="0">
                  <a:moveTo>
                    <a:pt x="325" y="1"/>
                  </a:moveTo>
                  <a:lnTo>
                    <a:pt x="1" y="888"/>
                  </a:lnTo>
                  <a:lnTo>
                    <a:pt x="919" y="1832"/>
                  </a:lnTo>
                  <a:lnTo>
                    <a:pt x="1543" y="469"/>
                  </a:lnTo>
                  <a:lnTo>
                    <a:pt x="919" y="1"/>
                  </a:lnTo>
                  <a:close/>
                </a:path>
              </a:pathLst>
            </a:custGeom>
            <a:solidFill>
              <a:srgbClr val="201C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4600;p36"/>
            <p:cNvSpPr/>
            <p:nvPr/>
          </p:nvSpPr>
          <p:spPr>
            <a:xfrm>
              <a:off x="2512872" y="2947853"/>
              <a:ext cx="182470" cy="395836"/>
            </a:xfrm>
            <a:custGeom>
              <a:avLst/>
              <a:gdLst/>
              <a:ahLst/>
              <a:cxnLst/>
              <a:rect l="l" t="t" r="r" b="b"/>
              <a:pathLst>
                <a:path w="1884" h="4087" extrusionOk="0">
                  <a:moveTo>
                    <a:pt x="433" y="0"/>
                  </a:moveTo>
                  <a:lnTo>
                    <a:pt x="1" y="4087"/>
                  </a:lnTo>
                  <a:lnTo>
                    <a:pt x="1884" y="3837"/>
                  </a:lnTo>
                  <a:lnTo>
                    <a:pt x="433" y="0"/>
                  </a:lnTo>
                  <a:close/>
                </a:path>
              </a:pathLst>
            </a:custGeom>
            <a:solidFill>
              <a:srgbClr val="1716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4601;p36"/>
            <p:cNvSpPr/>
            <p:nvPr/>
          </p:nvSpPr>
          <p:spPr>
            <a:xfrm>
              <a:off x="3239365" y="3704079"/>
              <a:ext cx="588669" cy="466054"/>
            </a:xfrm>
            <a:custGeom>
              <a:avLst/>
              <a:gdLst/>
              <a:ahLst/>
              <a:cxnLst/>
              <a:rect l="l" t="t" r="r" b="b"/>
              <a:pathLst>
                <a:path w="6078" h="4812" extrusionOk="0">
                  <a:moveTo>
                    <a:pt x="214" y="1"/>
                  </a:moveTo>
                  <a:cubicBezTo>
                    <a:pt x="214" y="1"/>
                    <a:pt x="1" y="3614"/>
                    <a:pt x="1091" y="4496"/>
                  </a:cubicBezTo>
                  <a:cubicBezTo>
                    <a:pt x="1378" y="4726"/>
                    <a:pt x="1805" y="4811"/>
                    <a:pt x="2280" y="4811"/>
                  </a:cubicBezTo>
                  <a:cubicBezTo>
                    <a:pt x="3609" y="4811"/>
                    <a:pt x="5305" y="4145"/>
                    <a:pt x="5305" y="4145"/>
                  </a:cubicBezTo>
                  <a:lnTo>
                    <a:pt x="6078" y="139"/>
                  </a:lnTo>
                  <a:lnTo>
                    <a:pt x="214" y="1"/>
                  </a:lnTo>
                  <a:close/>
                </a:path>
              </a:pathLst>
            </a:custGeom>
            <a:solidFill>
              <a:srgbClr val="BAB3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4602;p36"/>
            <p:cNvSpPr/>
            <p:nvPr/>
          </p:nvSpPr>
          <p:spPr>
            <a:xfrm>
              <a:off x="3548225" y="2811875"/>
              <a:ext cx="1233389" cy="2331627"/>
            </a:xfrm>
            <a:custGeom>
              <a:avLst/>
              <a:gdLst/>
              <a:ahLst/>
              <a:cxnLst/>
              <a:rect l="l" t="t" r="r" b="b"/>
              <a:pathLst>
                <a:path w="12439" h="24074" extrusionOk="0">
                  <a:moveTo>
                    <a:pt x="4313" y="1"/>
                  </a:moveTo>
                  <a:lnTo>
                    <a:pt x="1" y="24074"/>
                  </a:lnTo>
                  <a:lnTo>
                    <a:pt x="12438" y="24074"/>
                  </a:lnTo>
                  <a:lnTo>
                    <a:pt x="12438" y="4394"/>
                  </a:lnTo>
                  <a:cubicBezTo>
                    <a:pt x="11355" y="3635"/>
                    <a:pt x="7816" y="1428"/>
                    <a:pt x="4313" y="1"/>
                  </a:cubicBezTo>
                  <a:close/>
                </a:path>
              </a:pathLst>
            </a:custGeom>
            <a:solidFill>
              <a:srgbClr val="604B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4603;p36"/>
            <p:cNvSpPr/>
            <p:nvPr/>
          </p:nvSpPr>
          <p:spPr>
            <a:xfrm>
              <a:off x="3545905" y="2811872"/>
              <a:ext cx="715837" cy="2331627"/>
            </a:xfrm>
            <a:custGeom>
              <a:avLst/>
              <a:gdLst/>
              <a:ahLst/>
              <a:cxnLst/>
              <a:rect l="l" t="t" r="r" b="b"/>
              <a:pathLst>
                <a:path w="7391" h="24074" extrusionOk="0">
                  <a:moveTo>
                    <a:pt x="4337" y="1"/>
                  </a:moveTo>
                  <a:lnTo>
                    <a:pt x="1" y="24074"/>
                  </a:lnTo>
                  <a:lnTo>
                    <a:pt x="52" y="24074"/>
                  </a:lnTo>
                  <a:cubicBezTo>
                    <a:pt x="628" y="22873"/>
                    <a:pt x="4252" y="15290"/>
                    <a:pt x="5754" y="10674"/>
                  </a:cubicBezTo>
                  <a:cubicBezTo>
                    <a:pt x="7390" y="5646"/>
                    <a:pt x="4337" y="1"/>
                    <a:pt x="4337" y="1"/>
                  </a:cubicBezTo>
                  <a:close/>
                </a:path>
              </a:pathLst>
            </a:custGeom>
            <a:solidFill>
              <a:srgbClr val="DCA2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4604;p36"/>
            <p:cNvSpPr/>
            <p:nvPr/>
          </p:nvSpPr>
          <p:spPr>
            <a:xfrm>
              <a:off x="1085649" y="2856424"/>
              <a:ext cx="802132" cy="2287075"/>
            </a:xfrm>
            <a:custGeom>
              <a:avLst/>
              <a:gdLst/>
              <a:ahLst/>
              <a:cxnLst/>
              <a:rect l="l" t="t" r="r" b="b"/>
              <a:pathLst>
                <a:path w="8282" h="23614" extrusionOk="0">
                  <a:moveTo>
                    <a:pt x="1621" y="0"/>
                  </a:moveTo>
                  <a:cubicBezTo>
                    <a:pt x="1621" y="0"/>
                    <a:pt x="1" y="3199"/>
                    <a:pt x="983" y="7653"/>
                  </a:cubicBezTo>
                  <a:cubicBezTo>
                    <a:pt x="1847" y="11581"/>
                    <a:pt x="6969" y="21363"/>
                    <a:pt x="8163" y="23614"/>
                  </a:cubicBezTo>
                  <a:lnTo>
                    <a:pt x="8282" y="23614"/>
                  </a:lnTo>
                  <a:lnTo>
                    <a:pt x="1621" y="0"/>
                  </a:lnTo>
                  <a:close/>
                </a:path>
              </a:pathLst>
            </a:custGeom>
            <a:solidFill>
              <a:srgbClr val="DCA2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4605;p36"/>
            <p:cNvSpPr/>
            <p:nvPr/>
          </p:nvSpPr>
          <p:spPr>
            <a:xfrm>
              <a:off x="25" y="3832893"/>
              <a:ext cx="1366492" cy="1310608"/>
            </a:xfrm>
            <a:custGeom>
              <a:avLst/>
              <a:gdLst/>
              <a:ahLst/>
              <a:cxnLst/>
              <a:rect l="l" t="t" r="r" b="b"/>
              <a:pathLst>
                <a:path w="14109" h="13532" extrusionOk="0">
                  <a:moveTo>
                    <a:pt x="11058" y="1"/>
                  </a:moveTo>
                  <a:lnTo>
                    <a:pt x="0" y="4329"/>
                  </a:lnTo>
                  <a:lnTo>
                    <a:pt x="0" y="13532"/>
                  </a:lnTo>
                  <a:lnTo>
                    <a:pt x="10603" y="13532"/>
                  </a:lnTo>
                  <a:lnTo>
                    <a:pt x="14108" y="8936"/>
                  </a:lnTo>
                  <a:lnTo>
                    <a:pt x="11058" y="1"/>
                  </a:lnTo>
                  <a:close/>
                </a:path>
              </a:pathLst>
            </a:custGeom>
            <a:solidFill>
              <a:srgbClr val="352A3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4606;p36"/>
            <p:cNvSpPr/>
            <p:nvPr/>
          </p:nvSpPr>
          <p:spPr>
            <a:xfrm>
              <a:off x="1070927" y="3722674"/>
              <a:ext cx="541309" cy="975692"/>
            </a:xfrm>
            <a:custGeom>
              <a:avLst/>
              <a:gdLst/>
              <a:ahLst/>
              <a:cxnLst/>
              <a:rect l="l" t="t" r="r" b="b"/>
              <a:pathLst>
                <a:path w="5589" h="10074" extrusionOk="0">
                  <a:moveTo>
                    <a:pt x="2896" y="1"/>
                  </a:moveTo>
                  <a:lnTo>
                    <a:pt x="1" y="1139"/>
                  </a:lnTo>
                  <a:lnTo>
                    <a:pt x="3051" y="10074"/>
                  </a:lnTo>
                  <a:lnTo>
                    <a:pt x="5589" y="6750"/>
                  </a:lnTo>
                  <a:lnTo>
                    <a:pt x="2896" y="1"/>
                  </a:lnTo>
                  <a:close/>
                </a:path>
              </a:pathLst>
            </a:custGeom>
            <a:solidFill>
              <a:srgbClr val="634B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4607;p36"/>
            <p:cNvSpPr/>
            <p:nvPr/>
          </p:nvSpPr>
          <p:spPr>
            <a:xfrm>
              <a:off x="25" y="4459045"/>
              <a:ext cx="502374" cy="684457"/>
            </a:xfrm>
            <a:custGeom>
              <a:avLst/>
              <a:gdLst/>
              <a:ahLst/>
              <a:cxnLst/>
              <a:rect l="l" t="t" r="r" b="b"/>
              <a:pathLst>
                <a:path w="5187" h="7067" extrusionOk="0">
                  <a:moveTo>
                    <a:pt x="0" y="1"/>
                  </a:moveTo>
                  <a:lnTo>
                    <a:pt x="0" y="7067"/>
                  </a:lnTo>
                  <a:lnTo>
                    <a:pt x="5186" y="7067"/>
                  </a:lnTo>
                  <a:cubicBezTo>
                    <a:pt x="4974" y="831"/>
                    <a:pt x="0" y="1"/>
                    <a:pt x="0" y="1"/>
                  </a:cubicBezTo>
                  <a:close/>
                </a:path>
              </a:pathLst>
            </a:custGeom>
            <a:solidFill>
              <a:srgbClr val="DCA2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4608;p36"/>
            <p:cNvSpPr/>
            <p:nvPr/>
          </p:nvSpPr>
          <p:spPr>
            <a:xfrm>
              <a:off x="1366425" y="3557734"/>
              <a:ext cx="901794" cy="780437"/>
            </a:xfrm>
            <a:custGeom>
              <a:avLst/>
              <a:gdLst/>
              <a:ahLst/>
              <a:cxnLst/>
              <a:rect l="l" t="t" r="r" b="b"/>
              <a:pathLst>
                <a:path w="9311" h="8058" extrusionOk="0">
                  <a:moveTo>
                    <a:pt x="5579" y="1"/>
                  </a:moveTo>
                  <a:cubicBezTo>
                    <a:pt x="3367" y="1"/>
                    <a:pt x="0" y="1964"/>
                    <a:pt x="0" y="1964"/>
                  </a:cubicBezTo>
                  <a:lnTo>
                    <a:pt x="2379" y="8058"/>
                  </a:lnTo>
                  <a:lnTo>
                    <a:pt x="2808" y="7245"/>
                  </a:lnTo>
                  <a:lnTo>
                    <a:pt x="4353" y="7623"/>
                  </a:lnTo>
                  <a:cubicBezTo>
                    <a:pt x="4353" y="7623"/>
                    <a:pt x="6813" y="4329"/>
                    <a:pt x="6580" y="3462"/>
                  </a:cubicBezTo>
                  <a:cubicBezTo>
                    <a:pt x="6351" y="2599"/>
                    <a:pt x="5514" y="2099"/>
                    <a:pt x="5514" y="2099"/>
                  </a:cubicBezTo>
                  <a:lnTo>
                    <a:pt x="5514" y="2099"/>
                  </a:lnTo>
                  <a:cubicBezTo>
                    <a:pt x="6911" y="2264"/>
                    <a:pt x="8153" y="3462"/>
                    <a:pt x="8153" y="3462"/>
                  </a:cubicBezTo>
                  <a:lnTo>
                    <a:pt x="9310" y="1964"/>
                  </a:lnTo>
                  <a:cubicBezTo>
                    <a:pt x="9310" y="1964"/>
                    <a:pt x="8210" y="368"/>
                    <a:pt x="6043" y="34"/>
                  </a:cubicBezTo>
                  <a:cubicBezTo>
                    <a:pt x="5896" y="11"/>
                    <a:pt x="5740" y="1"/>
                    <a:pt x="5579" y="1"/>
                  </a:cubicBezTo>
                  <a:close/>
                </a:path>
              </a:pathLst>
            </a:custGeom>
            <a:solidFill>
              <a:srgbClr val="ECB88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4609;p36"/>
            <p:cNvSpPr/>
            <p:nvPr/>
          </p:nvSpPr>
          <p:spPr>
            <a:xfrm>
              <a:off x="2092918" y="3655362"/>
              <a:ext cx="144213" cy="138693"/>
            </a:xfrm>
            <a:custGeom>
              <a:avLst/>
              <a:gdLst/>
              <a:ahLst/>
              <a:cxnLst/>
              <a:rect l="l" t="t" r="r" b="b"/>
              <a:pathLst>
                <a:path w="1489" h="1432" extrusionOk="0">
                  <a:moveTo>
                    <a:pt x="659" y="1"/>
                  </a:moveTo>
                  <a:lnTo>
                    <a:pt x="0" y="889"/>
                  </a:lnTo>
                  <a:lnTo>
                    <a:pt x="774" y="1432"/>
                  </a:lnTo>
                  <a:lnTo>
                    <a:pt x="1489" y="578"/>
                  </a:lnTo>
                  <a:cubicBezTo>
                    <a:pt x="1489" y="578"/>
                    <a:pt x="976" y="85"/>
                    <a:pt x="659" y="1"/>
                  </a:cubicBezTo>
                  <a:close/>
                </a:path>
              </a:pathLst>
            </a:custGeom>
            <a:solidFill>
              <a:srgbClr val="D265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4610;p36"/>
            <p:cNvSpPr/>
            <p:nvPr/>
          </p:nvSpPr>
          <p:spPr>
            <a:xfrm>
              <a:off x="1806331" y="3879576"/>
              <a:ext cx="149347" cy="180533"/>
            </a:xfrm>
            <a:custGeom>
              <a:avLst/>
              <a:gdLst/>
              <a:ahLst/>
              <a:cxnLst/>
              <a:rect l="l" t="t" r="r" b="b"/>
              <a:pathLst>
                <a:path w="1542" h="1864" extrusionOk="0">
                  <a:moveTo>
                    <a:pt x="0" y="1"/>
                  </a:moveTo>
                  <a:lnTo>
                    <a:pt x="1420" y="1863"/>
                  </a:lnTo>
                  <a:lnTo>
                    <a:pt x="1542" y="1645"/>
                  </a:lnTo>
                  <a:lnTo>
                    <a:pt x="0" y="1"/>
                  </a:lnTo>
                  <a:close/>
                </a:path>
              </a:pathLst>
            </a:custGeom>
            <a:solidFill>
              <a:srgbClr val="D265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4611;p36"/>
            <p:cNvSpPr/>
            <p:nvPr/>
          </p:nvSpPr>
          <p:spPr>
            <a:xfrm>
              <a:off x="2599168" y="3376039"/>
              <a:ext cx="58208" cy="1706638"/>
            </a:xfrm>
            <a:custGeom>
              <a:avLst/>
              <a:gdLst/>
              <a:ahLst/>
              <a:cxnLst/>
              <a:rect l="l" t="t" r="r" b="b"/>
              <a:pathLst>
                <a:path w="601" h="17621" extrusionOk="0">
                  <a:moveTo>
                    <a:pt x="98" y="0"/>
                  </a:moveTo>
                  <a:lnTo>
                    <a:pt x="1" y="4"/>
                  </a:lnTo>
                  <a:cubicBezTo>
                    <a:pt x="206" y="5969"/>
                    <a:pt x="398" y="11804"/>
                    <a:pt x="503" y="17621"/>
                  </a:cubicBezTo>
                  <a:lnTo>
                    <a:pt x="601" y="17621"/>
                  </a:lnTo>
                  <a:cubicBezTo>
                    <a:pt x="500" y="11800"/>
                    <a:pt x="304" y="5966"/>
                    <a:pt x="98" y="0"/>
                  </a:cubicBezTo>
                  <a:close/>
                </a:path>
              </a:pathLst>
            </a:custGeom>
            <a:solidFill>
              <a:srgbClr val="BAB3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4612;p36"/>
            <p:cNvSpPr/>
            <p:nvPr/>
          </p:nvSpPr>
          <p:spPr>
            <a:xfrm>
              <a:off x="3174087" y="3840738"/>
              <a:ext cx="600098" cy="43874"/>
            </a:xfrm>
            <a:custGeom>
              <a:avLst/>
              <a:gdLst/>
              <a:ahLst/>
              <a:cxnLst/>
              <a:rect l="l" t="t" r="r" b="b"/>
              <a:pathLst>
                <a:path w="6196" h="453" extrusionOk="0">
                  <a:moveTo>
                    <a:pt x="7" y="1"/>
                  </a:moveTo>
                  <a:lnTo>
                    <a:pt x="0" y="98"/>
                  </a:lnTo>
                  <a:lnTo>
                    <a:pt x="6188" y="453"/>
                  </a:lnTo>
                  <a:lnTo>
                    <a:pt x="6195" y="355"/>
                  </a:lnTo>
                  <a:lnTo>
                    <a:pt x="7" y="1"/>
                  </a:lnTo>
                  <a:close/>
                </a:path>
              </a:pathLst>
            </a:custGeom>
            <a:solidFill>
              <a:srgbClr val="7D78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4613;p36"/>
            <p:cNvSpPr/>
            <p:nvPr/>
          </p:nvSpPr>
          <p:spPr>
            <a:xfrm>
              <a:off x="2363525" y="2778264"/>
              <a:ext cx="129201" cy="267991"/>
            </a:xfrm>
            <a:custGeom>
              <a:avLst/>
              <a:gdLst/>
              <a:ahLst/>
              <a:cxnLst/>
              <a:rect l="l" t="t" r="r" b="b"/>
              <a:pathLst>
                <a:path w="1334" h="2767" extrusionOk="0">
                  <a:moveTo>
                    <a:pt x="1330" y="0"/>
                  </a:moveTo>
                  <a:lnTo>
                    <a:pt x="1020" y="13"/>
                  </a:lnTo>
                  <a:lnTo>
                    <a:pt x="0" y="2730"/>
                  </a:lnTo>
                  <a:lnTo>
                    <a:pt x="95" y="2767"/>
                  </a:lnTo>
                  <a:lnTo>
                    <a:pt x="1090" y="108"/>
                  </a:lnTo>
                  <a:lnTo>
                    <a:pt x="1333" y="98"/>
                  </a:lnTo>
                  <a:lnTo>
                    <a:pt x="1330" y="0"/>
                  </a:lnTo>
                  <a:close/>
                </a:path>
              </a:pathLst>
            </a:custGeom>
            <a:solidFill>
              <a:srgbClr val="7D78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4614;p36"/>
            <p:cNvSpPr/>
            <p:nvPr/>
          </p:nvSpPr>
          <p:spPr>
            <a:xfrm>
              <a:off x="2551710" y="2766836"/>
              <a:ext cx="296562" cy="243875"/>
            </a:xfrm>
            <a:custGeom>
              <a:avLst/>
              <a:gdLst/>
              <a:ahLst/>
              <a:cxnLst/>
              <a:rect l="l" t="t" r="r" b="b"/>
              <a:pathLst>
                <a:path w="3062" h="2518" extrusionOk="0">
                  <a:moveTo>
                    <a:pt x="62" y="0"/>
                  </a:moveTo>
                  <a:lnTo>
                    <a:pt x="1" y="75"/>
                  </a:lnTo>
                  <a:lnTo>
                    <a:pt x="3001" y="2517"/>
                  </a:lnTo>
                  <a:lnTo>
                    <a:pt x="3062" y="2440"/>
                  </a:lnTo>
                  <a:lnTo>
                    <a:pt x="62" y="0"/>
                  </a:lnTo>
                  <a:close/>
                </a:path>
              </a:pathLst>
            </a:custGeom>
            <a:solidFill>
              <a:srgbClr val="7D78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4615;p36"/>
            <p:cNvSpPr/>
            <p:nvPr/>
          </p:nvSpPr>
          <p:spPr>
            <a:xfrm>
              <a:off x="1118288" y="3774684"/>
              <a:ext cx="439807" cy="824021"/>
            </a:xfrm>
            <a:custGeom>
              <a:avLst/>
              <a:gdLst/>
              <a:ahLst/>
              <a:cxnLst/>
              <a:rect l="l" t="t" r="r" b="b"/>
              <a:pathLst>
                <a:path w="4541" h="8508" extrusionOk="0">
                  <a:moveTo>
                    <a:pt x="2687" y="1"/>
                  </a:moveTo>
                  <a:lnTo>
                    <a:pt x="1" y="1040"/>
                  </a:lnTo>
                  <a:lnTo>
                    <a:pt x="38" y="1131"/>
                  </a:lnTo>
                  <a:lnTo>
                    <a:pt x="1924" y="399"/>
                  </a:lnTo>
                  <a:lnTo>
                    <a:pt x="1924" y="399"/>
                  </a:lnTo>
                  <a:cubicBezTo>
                    <a:pt x="258" y="1546"/>
                    <a:pt x="271" y="1644"/>
                    <a:pt x="275" y="1675"/>
                  </a:cubicBezTo>
                  <a:lnTo>
                    <a:pt x="284" y="1711"/>
                  </a:lnTo>
                  <a:lnTo>
                    <a:pt x="312" y="1722"/>
                  </a:lnTo>
                  <a:cubicBezTo>
                    <a:pt x="317" y="1723"/>
                    <a:pt x="325" y="1724"/>
                    <a:pt x="334" y="1724"/>
                  </a:cubicBezTo>
                  <a:cubicBezTo>
                    <a:pt x="538" y="1724"/>
                    <a:pt x="1682" y="1322"/>
                    <a:pt x="2404" y="1060"/>
                  </a:cubicBezTo>
                  <a:lnTo>
                    <a:pt x="2404" y="1060"/>
                  </a:lnTo>
                  <a:lnTo>
                    <a:pt x="292" y="2697"/>
                  </a:lnTo>
                  <a:lnTo>
                    <a:pt x="2650" y="1921"/>
                  </a:lnTo>
                  <a:lnTo>
                    <a:pt x="703" y="3503"/>
                  </a:lnTo>
                  <a:lnTo>
                    <a:pt x="703" y="3503"/>
                  </a:lnTo>
                  <a:lnTo>
                    <a:pt x="2886" y="2717"/>
                  </a:lnTo>
                  <a:lnTo>
                    <a:pt x="858" y="4222"/>
                  </a:lnTo>
                  <a:lnTo>
                    <a:pt x="858" y="4222"/>
                  </a:lnTo>
                  <a:lnTo>
                    <a:pt x="3375" y="3396"/>
                  </a:lnTo>
                  <a:lnTo>
                    <a:pt x="3375" y="3396"/>
                  </a:lnTo>
                  <a:lnTo>
                    <a:pt x="1192" y="5305"/>
                  </a:lnTo>
                  <a:lnTo>
                    <a:pt x="3517" y="4222"/>
                  </a:lnTo>
                  <a:lnTo>
                    <a:pt x="3517" y="4222"/>
                  </a:lnTo>
                  <a:lnTo>
                    <a:pt x="1634" y="6385"/>
                  </a:lnTo>
                  <a:lnTo>
                    <a:pt x="4044" y="5002"/>
                  </a:lnTo>
                  <a:lnTo>
                    <a:pt x="2363" y="7492"/>
                  </a:lnTo>
                  <a:lnTo>
                    <a:pt x="2592" y="7319"/>
                  </a:lnTo>
                  <a:cubicBezTo>
                    <a:pt x="3146" y="6908"/>
                    <a:pt x="3993" y="6294"/>
                    <a:pt x="4334" y="6075"/>
                  </a:cubicBezTo>
                  <a:lnTo>
                    <a:pt x="4334" y="6075"/>
                  </a:lnTo>
                  <a:cubicBezTo>
                    <a:pt x="3986" y="6607"/>
                    <a:pt x="2869" y="8369"/>
                    <a:pt x="2819" y="8453"/>
                  </a:cubicBezTo>
                  <a:lnTo>
                    <a:pt x="2900" y="8507"/>
                  </a:lnTo>
                  <a:cubicBezTo>
                    <a:pt x="2913" y="8484"/>
                    <a:pt x="4364" y="6193"/>
                    <a:pt x="4509" y="5994"/>
                  </a:cubicBezTo>
                  <a:cubicBezTo>
                    <a:pt x="4540" y="5950"/>
                    <a:pt x="4520" y="5919"/>
                    <a:pt x="4509" y="5909"/>
                  </a:cubicBezTo>
                  <a:cubicBezTo>
                    <a:pt x="4503" y="5904"/>
                    <a:pt x="4497" y="5898"/>
                    <a:pt x="4483" y="5898"/>
                  </a:cubicBezTo>
                  <a:cubicBezTo>
                    <a:pt x="4415" y="5898"/>
                    <a:pt x="4157" y="6043"/>
                    <a:pt x="2765" y="7070"/>
                  </a:cubicBezTo>
                  <a:lnTo>
                    <a:pt x="4361" y="4704"/>
                  </a:lnTo>
                  <a:lnTo>
                    <a:pt x="2094" y="6011"/>
                  </a:lnTo>
                  <a:lnTo>
                    <a:pt x="2094" y="6011"/>
                  </a:lnTo>
                  <a:lnTo>
                    <a:pt x="3895" y="3938"/>
                  </a:lnTo>
                  <a:lnTo>
                    <a:pt x="1773" y="4927"/>
                  </a:lnTo>
                  <a:lnTo>
                    <a:pt x="3804" y="3149"/>
                  </a:lnTo>
                  <a:lnTo>
                    <a:pt x="3804" y="3149"/>
                  </a:lnTo>
                  <a:lnTo>
                    <a:pt x="1405" y="3938"/>
                  </a:lnTo>
                  <a:lnTo>
                    <a:pt x="3477" y="2404"/>
                  </a:lnTo>
                  <a:lnTo>
                    <a:pt x="1212" y="3217"/>
                  </a:lnTo>
                  <a:lnTo>
                    <a:pt x="3126" y="1661"/>
                  </a:lnTo>
                  <a:lnTo>
                    <a:pt x="804" y="2424"/>
                  </a:lnTo>
                  <a:lnTo>
                    <a:pt x="2964" y="753"/>
                  </a:lnTo>
                  <a:lnTo>
                    <a:pt x="2964" y="753"/>
                  </a:lnTo>
                  <a:lnTo>
                    <a:pt x="2667" y="861"/>
                  </a:lnTo>
                  <a:cubicBezTo>
                    <a:pt x="1924" y="1135"/>
                    <a:pt x="761" y="1539"/>
                    <a:pt x="426" y="1617"/>
                  </a:cubicBezTo>
                  <a:cubicBezTo>
                    <a:pt x="680" y="1384"/>
                    <a:pt x="1685" y="683"/>
                    <a:pt x="2333" y="240"/>
                  </a:cubicBezTo>
                  <a:lnTo>
                    <a:pt x="2687" y="1"/>
                  </a:lnTo>
                  <a:close/>
                </a:path>
              </a:pathLst>
            </a:custGeom>
            <a:solidFill>
              <a:srgbClr val="352A3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4616;p36"/>
            <p:cNvSpPr/>
            <p:nvPr/>
          </p:nvSpPr>
          <p:spPr>
            <a:xfrm>
              <a:off x="90776" y="4420110"/>
              <a:ext cx="50460" cy="137724"/>
            </a:xfrm>
            <a:custGeom>
              <a:avLst/>
              <a:gdLst/>
              <a:ahLst/>
              <a:cxnLst/>
              <a:rect l="l" t="t" r="r" b="b"/>
              <a:pathLst>
                <a:path w="521" h="1422" extrusionOk="0">
                  <a:moveTo>
                    <a:pt x="426" y="1"/>
                  </a:moveTo>
                  <a:lnTo>
                    <a:pt x="1" y="1391"/>
                  </a:lnTo>
                  <a:lnTo>
                    <a:pt x="92" y="1421"/>
                  </a:lnTo>
                  <a:lnTo>
                    <a:pt x="521" y="32"/>
                  </a:lnTo>
                  <a:lnTo>
                    <a:pt x="426" y="1"/>
                  </a:lnTo>
                  <a:close/>
                </a:path>
              </a:pathLst>
            </a:custGeom>
            <a:solidFill>
              <a:srgbClr val="C88F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4617;p36"/>
            <p:cNvSpPr/>
            <p:nvPr/>
          </p:nvSpPr>
          <p:spPr>
            <a:xfrm>
              <a:off x="240511" y="4552121"/>
              <a:ext cx="164165" cy="108669"/>
            </a:xfrm>
            <a:custGeom>
              <a:avLst/>
              <a:gdLst/>
              <a:ahLst/>
              <a:cxnLst/>
              <a:rect l="l" t="t" r="r" b="b"/>
              <a:pathLst>
                <a:path w="1695" h="1122" extrusionOk="0">
                  <a:moveTo>
                    <a:pt x="1641" y="1"/>
                  </a:moveTo>
                  <a:cubicBezTo>
                    <a:pt x="1023" y="399"/>
                    <a:pt x="75" y="997"/>
                    <a:pt x="1" y="1024"/>
                  </a:cubicBezTo>
                  <a:lnTo>
                    <a:pt x="11" y="1071"/>
                  </a:lnTo>
                  <a:lnTo>
                    <a:pt x="11" y="1122"/>
                  </a:lnTo>
                  <a:cubicBezTo>
                    <a:pt x="31" y="1122"/>
                    <a:pt x="79" y="1122"/>
                    <a:pt x="1694" y="86"/>
                  </a:cubicBezTo>
                  <a:lnTo>
                    <a:pt x="1641" y="1"/>
                  </a:lnTo>
                  <a:close/>
                </a:path>
              </a:pathLst>
            </a:custGeom>
            <a:solidFill>
              <a:srgbClr val="C88F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4618;p36"/>
            <p:cNvSpPr/>
            <p:nvPr/>
          </p:nvSpPr>
          <p:spPr>
            <a:xfrm>
              <a:off x="320995" y="4721516"/>
              <a:ext cx="125521" cy="32446"/>
            </a:xfrm>
            <a:custGeom>
              <a:avLst/>
              <a:gdLst/>
              <a:ahLst/>
              <a:cxnLst/>
              <a:rect l="l" t="t" r="r" b="b"/>
              <a:pathLst>
                <a:path w="1296" h="335" extrusionOk="0">
                  <a:moveTo>
                    <a:pt x="1279" y="0"/>
                  </a:moveTo>
                  <a:lnTo>
                    <a:pt x="0" y="236"/>
                  </a:lnTo>
                  <a:lnTo>
                    <a:pt x="17" y="334"/>
                  </a:lnTo>
                  <a:lnTo>
                    <a:pt x="1296" y="98"/>
                  </a:lnTo>
                  <a:lnTo>
                    <a:pt x="1279" y="0"/>
                  </a:lnTo>
                  <a:close/>
                </a:path>
              </a:pathLst>
            </a:custGeom>
            <a:solidFill>
              <a:srgbClr val="C88F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4619;p36"/>
            <p:cNvSpPr/>
            <p:nvPr/>
          </p:nvSpPr>
          <p:spPr>
            <a:xfrm>
              <a:off x="418720" y="5034544"/>
              <a:ext cx="187603" cy="25956"/>
            </a:xfrm>
            <a:custGeom>
              <a:avLst/>
              <a:gdLst/>
              <a:ahLst/>
              <a:cxnLst/>
              <a:rect l="l" t="t" r="r" b="b"/>
              <a:pathLst>
                <a:path w="1937" h="268" extrusionOk="0">
                  <a:moveTo>
                    <a:pt x="0" y="1"/>
                  </a:moveTo>
                  <a:lnTo>
                    <a:pt x="0" y="99"/>
                  </a:lnTo>
                  <a:cubicBezTo>
                    <a:pt x="128" y="99"/>
                    <a:pt x="1812" y="248"/>
                    <a:pt x="1916" y="268"/>
                  </a:cubicBezTo>
                  <a:lnTo>
                    <a:pt x="1936" y="173"/>
                  </a:lnTo>
                  <a:cubicBezTo>
                    <a:pt x="1832" y="153"/>
                    <a:pt x="131" y="1"/>
                    <a:pt x="0" y="1"/>
                  </a:cubicBezTo>
                  <a:close/>
                </a:path>
              </a:pathLst>
            </a:custGeom>
            <a:solidFill>
              <a:srgbClr val="C88F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4620;p36"/>
            <p:cNvSpPr/>
            <p:nvPr/>
          </p:nvSpPr>
          <p:spPr>
            <a:xfrm>
              <a:off x="2951713" y="4749313"/>
              <a:ext cx="1358453" cy="394190"/>
            </a:xfrm>
            <a:custGeom>
              <a:avLst/>
              <a:gdLst/>
              <a:ahLst/>
              <a:cxnLst/>
              <a:rect l="l" t="t" r="r" b="b"/>
              <a:pathLst>
                <a:path w="14026" h="4070" extrusionOk="0">
                  <a:moveTo>
                    <a:pt x="8559" y="0"/>
                  </a:moveTo>
                  <a:lnTo>
                    <a:pt x="1" y="4070"/>
                  </a:lnTo>
                  <a:lnTo>
                    <a:pt x="14025" y="4070"/>
                  </a:lnTo>
                  <a:lnTo>
                    <a:pt x="8559" y="0"/>
                  </a:lnTo>
                  <a:close/>
                </a:path>
              </a:pathLst>
            </a:custGeom>
            <a:solidFill>
              <a:srgbClr val="352A3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4621;p36"/>
            <p:cNvSpPr/>
            <p:nvPr/>
          </p:nvSpPr>
          <p:spPr>
            <a:xfrm>
              <a:off x="2654084" y="4419529"/>
              <a:ext cx="1126588" cy="723972"/>
            </a:xfrm>
            <a:custGeom>
              <a:avLst/>
              <a:gdLst/>
              <a:ahLst/>
              <a:cxnLst/>
              <a:rect l="l" t="t" r="r" b="b"/>
              <a:pathLst>
                <a:path w="11632" h="7475" extrusionOk="0">
                  <a:moveTo>
                    <a:pt x="7062" y="1"/>
                  </a:moveTo>
                  <a:lnTo>
                    <a:pt x="1" y="2113"/>
                  </a:lnTo>
                  <a:lnTo>
                    <a:pt x="2021" y="7475"/>
                  </a:lnTo>
                  <a:lnTo>
                    <a:pt x="3074" y="7475"/>
                  </a:lnTo>
                  <a:lnTo>
                    <a:pt x="11632" y="3405"/>
                  </a:lnTo>
                  <a:lnTo>
                    <a:pt x="7062" y="1"/>
                  </a:lnTo>
                  <a:close/>
                </a:path>
              </a:pathLst>
            </a:custGeom>
            <a:solidFill>
              <a:srgbClr val="634B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4622;p36"/>
            <p:cNvSpPr/>
            <p:nvPr/>
          </p:nvSpPr>
          <p:spPr>
            <a:xfrm>
              <a:off x="2741348" y="4512024"/>
              <a:ext cx="718064" cy="611527"/>
            </a:xfrm>
            <a:custGeom>
              <a:avLst/>
              <a:gdLst/>
              <a:ahLst/>
              <a:cxnLst/>
              <a:rect l="l" t="t" r="r" b="b"/>
              <a:pathLst>
                <a:path w="7414" h="6314" extrusionOk="0">
                  <a:moveTo>
                    <a:pt x="5332" y="0"/>
                  </a:moveTo>
                  <a:cubicBezTo>
                    <a:pt x="5327" y="0"/>
                    <a:pt x="5323" y="2"/>
                    <a:pt x="5318" y="4"/>
                  </a:cubicBezTo>
                  <a:lnTo>
                    <a:pt x="5281" y="21"/>
                  </a:lnTo>
                  <a:lnTo>
                    <a:pt x="5291" y="58"/>
                  </a:lnTo>
                  <a:cubicBezTo>
                    <a:pt x="5301" y="122"/>
                    <a:pt x="5801" y="2612"/>
                    <a:pt x="5976" y="3483"/>
                  </a:cubicBezTo>
                  <a:lnTo>
                    <a:pt x="4043" y="111"/>
                  </a:lnTo>
                  <a:lnTo>
                    <a:pt x="5062" y="4009"/>
                  </a:lnTo>
                  <a:lnTo>
                    <a:pt x="2956" y="460"/>
                  </a:lnTo>
                  <a:lnTo>
                    <a:pt x="3661" y="4833"/>
                  </a:lnTo>
                  <a:lnTo>
                    <a:pt x="1306" y="759"/>
                  </a:lnTo>
                  <a:lnTo>
                    <a:pt x="1836" y="5632"/>
                  </a:lnTo>
                  <a:cubicBezTo>
                    <a:pt x="1411" y="4590"/>
                    <a:pt x="122" y="1435"/>
                    <a:pt x="88" y="1371"/>
                  </a:cubicBezTo>
                  <a:lnTo>
                    <a:pt x="0" y="1414"/>
                  </a:lnTo>
                  <a:cubicBezTo>
                    <a:pt x="37" y="1485"/>
                    <a:pt x="1242" y="4441"/>
                    <a:pt x="1877" y="5993"/>
                  </a:cubicBezTo>
                  <a:lnTo>
                    <a:pt x="2008" y="6314"/>
                  </a:lnTo>
                  <a:lnTo>
                    <a:pt x="1455" y="1212"/>
                  </a:lnTo>
                  <a:lnTo>
                    <a:pt x="3844" y="5342"/>
                  </a:lnTo>
                  <a:lnTo>
                    <a:pt x="3135" y="955"/>
                  </a:lnTo>
                  <a:lnTo>
                    <a:pt x="5331" y="4657"/>
                  </a:lnTo>
                  <a:lnTo>
                    <a:pt x="4326" y="796"/>
                  </a:lnTo>
                  <a:lnTo>
                    <a:pt x="6189" y="4053"/>
                  </a:lnTo>
                  <a:lnTo>
                    <a:pt x="6131" y="3760"/>
                  </a:lnTo>
                  <a:cubicBezTo>
                    <a:pt x="6131" y="3760"/>
                    <a:pt x="5578" y="996"/>
                    <a:pt x="5426" y="233"/>
                  </a:cubicBezTo>
                  <a:lnTo>
                    <a:pt x="5426" y="233"/>
                  </a:lnTo>
                  <a:cubicBezTo>
                    <a:pt x="5744" y="655"/>
                    <a:pt x="6638" y="1893"/>
                    <a:pt x="7259" y="2760"/>
                  </a:cubicBezTo>
                  <a:lnTo>
                    <a:pt x="7413" y="2977"/>
                  </a:lnTo>
                  <a:lnTo>
                    <a:pt x="7346" y="2720"/>
                  </a:lnTo>
                  <a:cubicBezTo>
                    <a:pt x="7340" y="2696"/>
                    <a:pt x="6688" y="186"/>
                    <a:pt x="6664" y="41"/>
                  </a:cubicBezTo>
                  <a:lnTo>
                    <a:pt x="6566" y="55"/>
                  </a:lnTo>
                  <a:cubicBezTo>
                    <a:pt x="6587" y="179"/>
                    <a:pt x="7016" y="1839"/>
                    <a:pt x="7184" y="2491"/>
                  </a:cubicBezTo>
                  <a:cubicBezTo>
                    <a:pt x="5537" y="189"/>
                    <a:pt x="5384" y="0"/>
                    <a:pt x="5332" y="0"/>
                  </a:cubicBezTo>
                  <a:close/>
                  <a:moveTo>
                    <a:pt x="2008" y="6314"/>
                  </a:moveTo>
                  <a:lnTo>
                    <a:pt x="2008" y="6314"/>
                  </a:lnTo>
                  <a:lnTo>
                    <a:pt x="2008" y="6314"/>
                  </a:lnTo>
                  <a:close/>
                </a:path>
              </a:pathLst>
            </a:custGeom>
            <a:solidFill>
              <a:srgbClr val="352A3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4623;p36"/>
            <p:cNvSpPr/>
            <p:nvPr/>
          </p:nvSpPr>
          <p:spPr>
            <a:xfrm>
              <a:off x="2145509" y="4078899"/>
              <a:ext cx="1192642" cy="542374"/>
            </a:xfrm>
            <a:custGeom>
              <a:avLst/>
              <a:gdLst/>
              <a:ahLst/>
              <a:cxnLst/>
              <a:rect l="l" t="t" r="r" b="b"/>
              <a:pathLst>
                <a:path w="12314" h="5600" extrusionOk="0">
                  <a:moveTo>
                    <a:pt x="4728" y="0"/>
                  </a:moveTo>
                  <a:cubicBezTo>
                    <a:pt x="3330" y="0"/>
                    <a:pt x="3378" y="204"/>
                    <a:pt x="3378" y="204"/>
                  </a:cubicBezTo>
                  <a:lnTo>
                    <a:pt x="4168" y="1361"/>
                  </a:lnTo>
                  <a:lnTo>
                    <a:pt x="1" y="2677"/>
                  </a:lnTo>
                  <a:lnTo>
                    <a:pt x="858" y="3518"/>
                  </a:lnTo>
                  <a:lnTo>
                    <a:pt x="1371" y="3518"/>
                  </a:lnTo>
                  <a:lnTo>
                    <a:pt x="2022" y="4519"/>
                  </a:lnTo>
                  <a:lnTo>
                    <a:pt x="2187" y="4672"/>
                  </a:lnTo>
                  <a:lnTo>
                    <a:pt x="4944" y="4840"/>
                  </a:lnTo>
                  <a:lnTo>
                    <a:pt x="5353" y="5600"/>
                  </a:lnTo>
                  <a:lnTo>
                    <a:pt x="12313" y="3518"/>
                  </a:lnTo>
                  <a:cubicBezTo>
                    <a:pt x="12313" y="3518"/>
                    <a:pt x="9091" y="230"/>
                    <a:pt x="6196" y="52"/>
                  </a:cubicBezTo>
                  <a:cubicBezTo>
                    <a:pt x="5583" y="15"/>
                    <a:pt x="5103" y="0"/>
                    <a:pt x="4728" y="0"/>
                  </a:cubicBezTo>
                  <a:close/>
                </a:path>
              </a:pathLst>
            </a:custGeom>
            <a:solidFill>
              <a:srgbClr val="ECB88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4624;p36"/>
            <p:cNvSpPr/>
            <p:nvPr/>
          </p:nvSpPr>
          <p:spPr>
            <a:xfrm>
              <a:off x="2201490" y="3729260"/>
              <a:ext cx="746152" cy="612495"/>
            </a:xfrm>
            <a:custGeom>
              <a:avLst/>
              <a:gdLst/>
              <a:ahLst/>
              <a:cxnLst/>
              <a:rect l="l" t="t" r="r" b="b"/>
              <a:pathLst>
                <a:path w="7704" h="6324" extrusionOk="0">
                  <a:moveTo>
                    <a:pt x="5649" y="0"/>
                  </a:moveTo>
                  <a:cubicBezTo>
                    <a:pt x="4596" y="0"/>
                    <a:pt x="3813" y="1378"/>
                    <a:pt x="3813" y="1378"/>
                  </a:cubicBezTo>
                  <a:cubicBezTo>
                    <a:pt x="3543" y="1097"/>
                    <a:pt x="2948" y="775"/>
                    <a:pt x="2328" y="775"/>
                  </a:cubicBezTo>
                  <a:cubicBezTo>
                    <a:pt x="1768" y="775"/>
                    <a:pt x="1187" y="1037"/>
                    <a:pt x="807" y="1830"/>
                  </a:cubicBezTo>
                  <a:cubicBezTo>
                    <a:pt x="0" y="3500"/>
                    <a:pt x="1508" y="5629"/>
                    <a:pt x="2949" y="6176"/>
                  </a:cubicBezTo>
                  <a:cubicBezTo>
                    <a:pt x="3226" y="6281"/>
                    <a:pt x="3458" y="6324"/>
                    <a:pt x="3654" y="6324"/>
                  </a:cubicBezTo>
                  <a:cubicBezTo>
                    <a:pt x="3909" y="6324"/>
                    <a:pt x="4101" y="6251"/>
                    <a:pt x="4244" y="6152"/>
                  </a:cubicBezTo>
                  <a:cubicBezTo>
                    <a:pt x="4446" y="6011"/>
                    <a:pt x="4684" y="5926"/>
                    <a:pt x="4925" y="5926"/>
                  </a:cubicBezTo>
                  <a:cubicBezTo>
                    <a:pt x="5011" y="5926"/>
                    <a:pt x="5098" y="5937"/>
                    <a:pt x="5183" y="5960"/>
                  </a:cubicBezTo>
                  <a:cubicBezTo>
                    <a:pt x="5258" y="5979"/>
                    <a:pt x="5342" y="5991"/>
                    <a:pt x="5433" y="5991"/>
                  </a:cubicBezTo>
                  <a:cubicBezTo>
                    <a:pt x="5624" y="5991"/>
                    <a:pt x="5850" y="5940"/>
                    <a:pt x="6114" y="5801"/>
                  </a:cubicBezTo>
                  <a:cubicBezTo>
                    <a:pt x="7116" y="5271"/>
                    <a:pt x="7703" y="1023"/>
                    <a:pt x="6330" y="200"/>
                  </a:cubicBezTo>
                  <a:cubicBezTo>
                    <a:pt x="6094" y="59"/>
                    <a:pt x="5866" y="0"/>
                    <a:pt x="5649" y="0"/>
                  </a:cubicBezTo>
                  <a:close/>
                </a:path>
              </a:pathLst>
            </a:custGeom>
            <a:solidFill>
              <a:srgbClr val="DE5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4625;p36"/>
            <p:cNvSpPr/>
            <p:nvPr/>
          </p:nvSpPr>
          <p:spPr>
            <a:xfrm>
              <a:off x="2440329" y="3569744"/>
              <a:ext cx="136949" cy="292979"/>
            </a:xfrm>
            <a:custGeom>
              <a:avLst/>
              <a:gdLst/>
              <a:ahLst/>
              <a:cxnLst/>
              <a:rect l="l" t="t" r="r" b="b"/>
              <a:pathLst>
                <a:path w="1414" h="3025" extrusionOk="0">
                  <a:moveTo>
                    <a:pt x="1" y="1"/>
                  </a:moveTo>
                  <a:cubicBezTo>
                    <a:pt x="786" y="916"/>
                    <a:pt x="1347" y="3025"/>
                    <a:pt x="1347" y="3025"/>
                  </a:cubicBezTo>
                  <a:cubicBezTo>
                    <a:pt x="1414" y="1658"/>
                    <a:pt x="456" y="1"/>
                    <a:pt x="456" y="1"/>
                  </a:cubicBezTo>
                  <a:close/>
                </a:path>
              </a:pathLst>
            </a:custGeom>
            <a:solidFill>
              <a:srgbClr val="4C61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4626;p36"/>
            <p:cNvSpPr/>
            <p:nvPr/>
          </p:nvSpPr>
          <p:spPr>
            <a:xfrm>
              <a:off x="2529628" y="3579236"/>
              <a:ext cx="124552" cy="124940"/>
            </a:xfrm>
            <a:custGeom>
              <a:avLst/>
              <a:gdLst/>
              <a:ahLst/>
              <a:cxnLst/>
              <a:rect l="l" t="t" r="r" b="b"/>
              <a:pathLst>
                <a:path w="1286" h="1290" extrusionOk="0">
                  <a:moveTo>
                    <a:pt x="1108" y="1"/>
                  </a:moveTo>
                  <a:cubicBezTo>
                    <a:pt x="1" y="1"/>
                    <a:pt x="10" y="1290"/>
                    <a:pt x="10" y="1290"/>
                  </a:cubicBezTo>
                  <a:cubicBezTo>
                    <a:pt x="870" y="1081"/>
                    <a:pt x="1286" y="11"/>
                    <a:pt x="1286" y="11"/>
                  </a:cubicBezTo>
                  <a:cubicBezTo>
                    <a:pt x="1223" y="4"/>
                    <a:pt x="1164" y="1"/>
                    <a:pt x="1108" y="1"/>
                  </a:cubicBezTo>
                  <a:close/>
                </a:path>
              </a:pathLst>
            </a:custGeom>
            <a:solidFill>
              <a:srgbClr val="4C61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4627;p36"/>
            <p:cNvSpPr/>
            <p:nvPr/>
          </p:nvSpPr>
          <p:spPr>
            <a:xfrm>
              <a:off x="2613212" y="4027663"/>
              <a:ext cx="457919" cy="272059"/>
            </a:xfrm>
            <a:custGeom>
              <a:avLst/>
              <a:gdLst/>
              <a:ahLst/>
              <a:cxnLst/>
              <a:rect l="l" t="t" r="r" b="b"/>
              <a:pathLst>
                <a:path w="4728" h="2809" extrusionOk="0">
                  <a:moveTo>
                    <a:pt x="828" y="1"/>
                  </a:moveTo>
                  <a:lnTo>
                    <a:pt x="1" y="1525"/>
                  </a:lnTo>
                  <a:cubicBezTo>
                    <a:pt x="1" y="1525"/>
                    <a:pt x="1887" y="1964"/>
                    <a:pt x="2379" y="2808"/>
                  </a:cubicBezTo>
                  <a:lnTo>
                    <a:pt x="4728" y="1924"/>
                  </a:lnTo>
                  <a:cubicBezTo>
                    <a:pt x="4728" y="1924"/>
                    <a:pt x="3166" y="132"/>
                    <a:pt x="828" y="1"/>
                  </a:cubicBezTo>
                  <a:close/>
                </a:path>
              </a:pathLst>
            </a:custGeom>
            <a:solidFill>
              <a:srgbClr val="ECB88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4628;p36"/>
            <p:cNvSpPr/>
            <p:nvPr/>
          </p:nvSpPr>
          <p:spPr>
            <a:xfrm>
              <a:off x="2731179" y="4035509"/>
              <a:ext cx="117482" cy="128136"/>
            </a:xfrm>
            <a:custGeom>
              <a:avLst/>
              <a:gdLst/>
              <a:ahLst/>
              <a:cxnLst/>
              <a:rect l="l" t="t" r="r" b="b"/>
              <a:pathLst>
                <a:path w="1213" h="1323" extrusionOk="0">
                  <a:moveTo>
                    <a:pt x="250" y="1"/>
                  </a:moveTo>
                  <a:lnTo>
                    <a:pt x="1" y="1019"/>
                  </a:lnTo>
                  <a:lnTo>
                    <a:pt x="973" y="1323"/>
                  </a:lnTo>
                  <a:lnTo>
                    <a:pt x="1212" y="281"/>
                  </a:lnTo>
                  <a:lnTo>
                    <a:pt x="250" y="1"/>
                  </a:lnTo>
                  <a:close/>
                </a:path>
              </a:pathLst>
            </a:custGeom>
            <a:solidFill>
              <a:srgbClr val="D265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4629;p36"/>
            <p:cNvSpPr/>
            <p:nvPr/>
          </p:nvSpPr>
          <p:spPr>
            <a:xfrm>
              <a:off x="3370117" y="3420688"/>
              <a:ext cx="117482" cy="291720"/>
            </a:xfrm>
            <a:custGeom>
              <a:avLst/>
              <a:gdLst/>
              <a:ahLst/>
              <a:cxnLst/>
              <a:rect l="l" t="t" r="r" b="b"/>
              <a:pathLst>
                <a:path w="1213" h="3012" extrusionOk="0">
                  <a:moveTo>
                    <a:pt x="216" y="1"/>
                  </a:moveTo>
                  <a:lnTo>
                    <a:pt x="1" y="2913"/>
                  </a:lnTo>
                  <a:lnTo>
                    <a:pt x="1107" y="3011"/>
                  </a:lnTo>
                  <a:lnTo>
                    <a:pt x="1212" y="1"/>
                  </a:lnTo>
                  <a:close/>
                </a:path>
              </a:pathLst>
            </a:custGeom>
            <a:solidFill>
              <a:srgbClr val="DE5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4630;p36"/>
            <p:cNvSpPr/>
            <p:nvPr/>
          </p:nvSpPr>
          <p:spPr>
            <a:xfrm>
              <a:off x="3428616" y="3528291"/>
              <a:ext cx="55303" cy="121937"/>
            </a:xfrm>
            <a:custGeom>
              <a:avLst/>
              <a:gdLst/>
              <a:ahLst/>
              <a:cxnLst/>
              <a:rect l="l" t="t" r="r" b="b"/>
              <a:pathLst>
                <a:path w="571" h="1259" extrusionOk="0">
                  <a:moveTo>
                    <a:pt x="65" y="0"/>
                  </a:moveTo>
                  <a:lnTo>
                    <a:pt x="1" y="1259"/>
                  </a:lnTo>
                  <a:lnTo>
                    <a:pt x="479" y="1259"/>
                  </a:lnTo>
                  <a:lnTo>
                    <a:pt x="571" y="0"/>
                  </a:ln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4631;p36"/>
            <p:cNvSpPr/>
            <p:nvPr/>
          </p:nvSpPr>
          <p:spPr>
            <a:xfrm>
              <a:off x="3385129" y="3479284"/>
              <a:ext cx="100049" cy="21986"/>
            </a:xfrm>
            <a:custGeom>
              <a:avLst/>
              <a:gdLst/>
              <a:ahLst/>
              <a:cxnLst/>
              <a:rect l="l" t="t" r="r" b="b"/>
              <a:pathLst>
                <a:path w="1033" h="227" extrusionOk="0">
                  <a:moveTo>
                    <a:pt x="17" y="0"/>
                  </a:moveTo>
                  <a:lnTo>
                    <a:pt x="0" y="226"/>
                  </a:lnTo>
                  <a:lnTo>
                    <a:pt x="1026" y="226"/>
                  </a:lnTo>
                  <a:lnTo>
                    <a:pt x="1033" y="78"/>
                  </a:lnTo>
                  <a:lnTo>
                    <a:pt x="17" y="0"/>
                  </a:lnTo>
                  <a:close/>
                </a:path>
              </a:pathLst>
            </a:custGeom>
            <a:solidFill>
              <a:srgbClr val="FAF1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4632;p36"/>
            <p:cNvSpPr/>
            <p:nvPr/>
          </p:nvSpPr>
          <p:spPr>
            <a:xfrm>
              <a:off x="3511909" y="3566548"/>
              <a:ext cx="84746" cy="139952"/>
            </a:xfrm>
            <a:custGeom>
              <a:avLst/>
              <a:gdLst/>
              <a:ahLst/>
              <a:cxnLst/>
              <a:rect l="l" t="t" r="r" b="b"/>
              <a:pathLst>
                <a:path w="875" h="1445" extrusionOk="0">
                  <a:moveTo>
                    <a:pt x="72" y="0"/>
                  </a:moveTo>
                  <a:lnTo>
                    <a:pt x="1" y="1444"/>
                  </a:lnTo>
                  <a:lnTo>
                    <a:pt x="787" y="1444"/>
                  </a:lnTo>
                  <a:lnTo>
                    <a:pt x="875" y="206"/>
                  </a:lnTo>
                  <a:lnTo>
                    <a:pt x="72" y="0"/>
                  </a:lnTo>
                  <a:close/>
                </a:path>
              </a:pathLst>
            </a:custGeom>
            <a:solidFill>
              <a:srgbClr val="4C61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4633;p36"/>
            <p:cNvSpPr/>
            <p:nvPr/>
          </p:nvSpPr>
          <p:spPr>
            <a:xfrm>
              <a:off x="3518883" y="3501172"/>
              <a:ext cx="77773" cy="85424"/>
            </a:xfrm>
            <a:custGeom>
              <a:avLst/>
              <a:gdLst/>
              <a:ahLst/>
              <a:cxnLst/>
              <a:rect l="l" t="t" r="r" b="b"/>
              <a:pathLst>
                <a:path w="803" h="882" extrusionOk="0">
                  <a:moveTo>
                    <a:pt x="0" y="0"/>
                  </a:moveTo>
                  <a:lnTo>
                    <a:pt x="0" y="675"/>
                  </a:lnTo>
                  <a:lnTo>
                    <a:pt x="803" y="881"/>
                  </a:lnTo>
                  <a:lnTo>
                    <a:pt x="803" y="193"/>
                  </a:lnTo>
                  <a:lnTo>
                    <a:pt x="0" y="0"/>
                  </a:lnTo>
                  <a:close/>
                </a:path>
              </a:pathLst>
            </a:custGeom>
            <a:solidFill>
              <a:srgbClr val="D18A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4634;p36"/>
            <p:cNvSpPr/>
            <p:nvPr/>
          </p:nvSpPr>
          <p:spPr>
            <a:xfrm>
              <a:off x="3618448" y="3608388"/>
              <a:ext cx="89395" cy="104020"/>
            </a:xfrm>
            <a:custGeom>
              <a:avLst/>
              <a:gdLst/>
              <a:ahLst/>
              <a:cxnLst/>
              <a:rect l="l" t="t" r="r" b="b"/>
              <a:pathLst>
                <a:path w="923" h="1074" extrusionOk="0">
                  <a:moveTo>
                    <a:pt x="86" y="0"/>
                  </a:moveTo>
                  <a:lnTo>
                    <a:pt x="1" y="1039"/>
                  </a:lnTo>
                  <a:lnTo>
                    <a:pt x="61" y="1050"/>
                  </a:lnTo>
                  <a:lnTo>
                    <a:pt x="922" y="1073"/>
                  </a:lnTo>
                  <a:lnTo>
                    <a:pt x="922" y="361"/>
                  </a:lnTo>
                  <a:lnTo>
                    <a:pt x="86" y="0"/>
                  </a:lnTo>
                  <a:close/>
                </a:path>
              </a:pathLst>
            </a:custGeom>
            <a:solidFill>
              <a:srgbClr val="D265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4635;p36"/>
            <p:cNvSpPr/>
            <p:nvPr/>
          </p:nvSpPr>
          <p:spPr>
            <a:xfrm>
              <a:off x="2183088" y="2148528"/>
              <a:ext cx="142567" cy="29443"/>
            </a:xfrm>
            <a:custGeom>
              <a:avLst/>
              <a:gdLst/>
              <a:ahLst/>
              <a:cxnLst/>
              <a:rect l="l" t="t" r="r" b="b"/>
              <a:pathLst>
                <a:path w="1472" h="304" extrusionOk="0">
                  <a:moveTo>
                    <a:pt x="349" y="0"/>
                  </a:moveTo>
                  <a:cubicBezTo>
                    <a:pt x="150" y="0"/>
                    <a:pt x="14" y="24"/>
                    <a:pt x="11" y="67"/>
                  </a:cubicBezTo>
                  <a:cubicBezTo>
                    <a:pt x="1" y="138"/>
                    <a:pt x="321" y="233"/>
                    <a:pt x="723" y="280"/>
                  </a:cubicBezTo>
                  <a:cubicBezTo>
                    <a:pt x="871" y="297"/>
                    <a:pt x="1010" y="304"/>
                    <a:pt x="1125" y="304"/>
                  </a:cubicBezTo>
                  <a:cubicBezTo>
                    <a:pt x="1324" y="304"/>
                    <a:pt x="1458" y="280"/>
                    <a:pt x="1466" y="236"/>
                  </a:cubicBezTo>
                  <a:cubicBezTo>
                    <a:pt x="1472" y="165"/>
                    <a:pt x="1155" y="71"/>
                    <a:pt x="754" y="27"/>
                  </a:cubicBezTo>
                  <a:cubicBezTo>
                    <a:pt x="605" y="10"/>
                    <a:pt x="466" y="0"/>
                    <a:pt x="349" y="0"/>
                  </a:cubicBezTo>
                  <a:close/>
                </a:path>
              </a:pathLst>
            </a:custGeom>
            <a:solidFill>
              <a:srgbClr val="E49F7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4636;p36"/>
            <p:cNvSpPr/>
            <p:nvPr/>
          </p:nvSpPr>
          <p:spPr>
            <a:xfrm>
              <a:off x="2599168" y="2045187"/>
              <a:ext cx="127555" cy="72058"/>
            </a:xfrm>
            <a:custGeom>
              <a:avLst/>
              <a:gdLst/>
              <a:ahLst/>
              <a:cxnLst/>
              <a:rect l="l" t="t" r="r" b="b"/>
              <a:pathLst>
                <a:path w="1317" h="744" extrusionOk="0">
                  <a:moveTo>
                    <a:pt x="1303" y="1"/>
                  </a:moveTo>
                  <a:lnTo>
                    <a:pt x="1303" y="1"/>
                  </a:lnTo>
                  <a:cubicBezTo>
                    <a:pt x="1245" y="38"/>
                    <a:pt x="1181" y="71"/>
                    <a:pt x="1107" y="102"/>
                  </a:cubicBezTo>
                  <a:cubicBezTo>
                    <a:pt x="932" y="176"/>
                    <a:pt x="733" y="240"/>
                    <a:pt x="530" y="294"/>
                  </a:cubicBezTo>
                  <a:cubicBezTo>
                    <a:pt x="216" y="480"/>
                    <a:pt x="1" y="669"/>
                    <a:pt x="31" y="726"/>
                  </a:cubicBezTo>
                  <a:cubicBezTo>
                    <a:pt x="37" y="736"/>
                    <a:pt x="54" y="743"/>
                    <a:pt x="78" y="743"/>
                  </a:cubicBezTo>
                  <a:cubicBezTo>
                    <a:pt x="183" y="743"/>
                    <a:pt x="442" y="635"/>
                    <a:pt x="730" y="470"/>
                  </a:cubicBezTo>
                  <a:cubicBezTo>
                    <a:pt x="1066" y="274"/>
                    <a:pt x="1317" y="71"/>
                    <a:pt x="1303" y="1"/>
                  </a:cubicBezTo>
                  <a:close/>
                </a:path>
              </a:pathLst>
            </a:custGeom>
            <a:solidFill>
              <a:srgbClr val="E49F7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4637;p36"/>
            <p:cNvSpPr/>
            <p:nvPr/>
          </p:nvSpPr>
          <p:spPr>
            <a:xfrm>
              <a:off x="2650500" y="2042959"/>
              <a:ext cx="74867" cy="30702"/>
            </a:xfrm>
            <a:custGeom>
              <a:avLst/>
              <a:gdLst/>
              <a:ahLst/>
              <a:cxnLst/>
              <a:rect l="l" t="t" r="r" b="b"/>
              <a:pathLst>
                <a:path w="773" h="317" extrusionOk="0">
                  <a:moveTo>
                    <a:pt x="726" y="0"/>
                  </a:moveTo>
                  <a:cubicBezTo>
                    <a:pt x="617" y="0"/>
                    <a:pt x="358" y="108"/>
                    <a:pt x="71" y="273"/>
                  </a:cubicBezTo>
                  <a:cubicBezTo>
                    <a:pt x="47" y="287"/>
                    <a:pt x="24" y="301"/>
                    <a:pt x="0" y="317"/>
                  </a:cubicBezTo>
                  <a:cubicBezTo>
                    <a:pt x="203" y="263"/>
                    <a:pt x="402" y="199"/>
                    <a:pt x="577" y="125"/>
                  </a:cubicBezTo>
                  <a:cubicBezTo>
                    <a:pt x="651" y="94"/>
                    <a:pt x="715" y="61"/>
                    <a:pt x="773" y="24"/>
                  </a:cubicBezTo>
                  <a:cubicBezTo>
                    <a:pt x="773" y="20"/>
                    <a:pt x="770" y="20"/>
                    <a:pt x="770" y="17"/>
                  </a:cubicBezTo>
                  <a:cubicBezTo>
                    <a:pt x="762" y="7"/>
                    <a:pt x="746" y="0"/>
                    <a:pt x="726" y="0"/>
                  </a:cubicBezTo>
                  <a:close/>
                </a:path>
              </a:pathLst>
            </a:custGeom>
            <a:solidFill>
              <a:srgbClr val="D3B1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4638;p36"/>
            <p:cNvSpPr/>
            <p:nvPr/>
          </p:nvSpPr>
          <p:spPr>
            <a:xfrm>
              <a:off x="2654084" y="2194921"/>
              <a:ext cx="201066" cy="48426"/>
            </a:xfrm>
            <a:custGeom>
              <a:avLst/>
              <a:gdLst/>
              <a:ahLst/>
              <a:cxnLst/>
              <a:rect l="l" t="t" r="r" b="b"/>
              <a:pathLst>
                <a:path w="2076" h="500" extrusionOk="0">
                  <a:moveTo>
                    <a:pt x="1470" y="1"/>
                  </a:moveTo>
                  <a:cubicBezTo>
                    <a:pt x="1028" y="1"/>
                    <a:pt x="432" y="91"/>
                    <a:pt x="1" y="500"/>
                  </a:cubicBezTo>
                  <a:cubicBezTo>
                    <a:pt x="1" y="500"/>
                    <a:pt x="1026" y="42"/>
                    <a:pt x="1834" y="42"/>
                  </a:cubicBezTo>
                  <a:cubicBezTo>
                    <a:pt x="1917" y="42"/>
                    <a:pt x="1998" y="47"/>
                    <a:pt x="2075" y="57"/>
                  </a:cubicBezTo>
                  <a:cubicBezTo>
                    <a:pt x="2075" y="57"/>
                    <a:pt x="1821" y="1"/>
                    <a:pt x="1470" y="1"/>
                  </a:cubicBezTo>
                  <a:close/>
                </a:path>
              </a:pathLst>
            </a:custGeom>
            <a:solidFill>
              <a:srgbClr val="7F6E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4639;p36"/>
            <p:cNvSpPr/>
            <p:nvPr/>
          </p:nvSpPr>
          <p:spPr>
            <a:xfrm>
              <a:off x="2147543" y="2252064"/>
              <a:ext cx="172882" cy="19080"/>
            </a:xfrm>
            <a:custGeom>
              <a:avLst/>
              <a:gdLst/>
              <a:ahLst/>
              <a:cxnLst/>
              <a:rect l="l" t="t" r="r" b="b"/>
              <a:pathLst>
                <a:path w="1785" h="197" extrusionOk="0">
                  <a:moveTo>
                    <a:pt x="78" y="0"/>
                  </a:moveTo>
                  <a:cubicBezTo>
                    <a:pt x="1" y="0"/>
                    <a:pt x="802" y="197"/>
                    <a:pt x="1405" y="197"/>
                  </a:cubicBezTo>
                  <a:cubicBezTo>
                    <a:pt x="1547" y="197"/>
                    <a:pt x="1679" y="186"/>
                    <a:pt x="1785" y="159"/>
                  </a:cubicBezTo>
                  <a:cubicBezTo>
                    <a:pt x="1785" y="159"/>
                    <a:pt x="172" y="0"/>
                    <a:pt x="78" y="0"/>
                  </a:cubicBezTo>
                  <a:close/>
                </a:path>
              </a:pathLst>
            </a:custGeom>
            <a:solidFill>
              <a:srgbClr val="7F6E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4640;p36"/>
            <p:cNvSpPr/>
            <p:nvPr/>
          </p:nvSpPr>
          <p:spPr>
            <a:xfrm>
              <a:off x="2891954" y="1587655"/>
              <a:ext cx="282519" cy="324940"/>
            </a:xfrm>
            <a:custGeom>
              <a:avLst/>
              <a:gdLst/>
              <a:ahLst/>
              <a:cxnLst/>
              <a:rect l="l" t="t" r="r" b="b"/>
              <a:pathLst>
                <a:path w="2917" h="3355" extrusionOk="0">
                  <a:moveTo>
                    <a:pt x="11" y="1"/>
                  </a:moveTo>
                  <a:cubicBezTo>
                    <a:pt x="11" y="1"/>
                    <a:pt x="1" y="1398"/>
                    <a:pt x="935" y="2093"/>
                  </a:cubicBezTo>
                  <a:cubicBezTo>
                    <a:pt x="1867" y="2791"/>
                    <a:pt x="2916" y="3354"/>
                    <a:pt x="2916" y="3354"/>
                  </a:cubicBezTo>
                  <a:lnTo>
                    <a:pt x="1833" y="78"/>
                  </a:lnTo>
                  <a:lnTo>
                    <a:pt x="11" y="1"/>
                  </a:lnTo>
                  <a:close/>
                </a:path>
              </a:pathLst>
            </a:custGeom>
            <a:solidFill>
              <a:srgbClr val="7F6E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133842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rotWithShape="1">
          <a:blip r:embed="rId2"/>
          <a:srcRect l="1809"/>
          <a:stretch/>
        </p:blipFill>
        <p:spPr>
          <a:xfrm>
            <a:off x="0" y="179746"/>
            <a:ext cx="6010059" cy="3371850"/>
          </a:xfrm>
          <a:prstGeom prst="rect">
            <a:avLst/>
          </a:prstGeom>
        </p:spPr>
      </p:pic>
      <p:pic>
        <p:nvPicPr>
          <p:cNvPr id="5" name="Рисунок 4"/>
          <p:cNvPicPr>
            <a:picLocks noChangeAspect="1"/>
          </p:cNvPicPr>
          <p:nvPr/>
        </p:nvPicPr>
        <p:blipFill>
          <a:blip r:embed="rId3"/>
          <a:stretch>
            <a:fillRect/>
          </a:stretch>
        </p:blipFill>
        <p:spPr>
          <a:xfrm>
            <a:off x="3005029" y="3468330"/>
            <a:ext cx="6120914" cy="3389670"/>
          </a:xfrm>
          <a:prstGeom prst="rect">
            <a:avLst/>
          </a:prstGeom>
        </p:spPr>
      </p:pic>
      <p:pic>
        <p:nvPicPr>
          <p:cNvPr id="6" name="Рисунок 5"/>
          <p:cNvPicPr>
            <a:picLocks noChangeAspect="1"/>
          </p:cNvPicPr>
          <p:nvPr/>
        </p:nvPicPr>
        <p:blipFill>
          <a:blip r:embed="rId4"/>
          <a:stretch>
            <a:fillRect/>
          </a:stretch>
        </p:blipFill>
        <p:spPr>
          <a:xfrm>
            <a:off x="5767071" y="1005463"/>
            <a:ext cx="3194581" cy="1877731"/>
          </a:xfrm>
          <a:prstGeom prst="rect">
            <a:avLst/>
          </a:prstGeom>
        </p:spPr>
      </p:pic>
      <p:pic>
        <p:nvPicPr>
          <p:cNvPr id="7" name="Рисунок 6"/>
          <p:cNvPicPr>
            <a:picLocks noChangeAspect="1"/>
          </p:cNvPicPr>
          <p:nvPr/>
        </p:nvPicPr>
        <p:blipFill>
          <a:blip r:embed="rId5"/>
          <a:stretch>
            <a:fillRect/>
          </a:stretch>
        </p:blipFill>
        <p:spPr>
          <a:xfrm>
            <a:off x="561435" y="4267200"/>
            <a:ext cx="2479332" cy="1888644"/>
          </a:xfrm>
          <a:prstGeom prst="rect">
            <a:avLst/>
          </a:prstGeom>
        </p:spPr>
      </p:pic>
    </p:spTree>
    <p:extLst>
      <p:ext uri="{BB962C8B-B14F-4D97-AF65-F5344CB8AC3E}">
        <p14:creationId xmlns:p14="http://schemas.microsoft.com/office/powerpoint/2010/main" val="4176287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2"/>
          <p:cNvGrpSpPr>
            <a:grpSpLocks/>
          </p:cNvGrpSpPr>
          <p:nvPr/>
        </p:nvGrpSpPr>
        <p:grpSpPr>
          <a:xfrm>
            <a:off x="6875960" y="35581"/>
            <a:ext cx="2046812" cy="1425677"/>
            <a:chOff x="0" y="0"/>
            <a:chExt cx="4533448" cy="3049913"/>
          </a:xfrm>
        </p:grpSpPr>
        <p:sp>
          <p:nvSpPr>
            <p:cNvPr id="3" name="Graphic 423"/>
            <p:cNvSpPr/>
            <p:nvPr/>
          </p:nvSpPr>
          <p:spPr>
            <a:xfrm>
              <a:off x="1784641" y="1369703"/>
              <a:ext cx="1371600" cy="1680210"/>
            </a:xfrm>
            <a:custGeom>
              <a:avLst/>
              <a:gdLst/>
              <a:ahLst/>
              <a:cxnLst/>
              <a:rect l="l" t="t" r="r" b="b"/>
              <a:pathLst>
                <a:path w="1371600" h="1680210">
                  <a:moveTo>
                    <a:pt x="631596" y="1665414"/>
                  </a:moveTo>
                  <a:lnTo>
                    <a:pt x="631520" y="1661147"/>
                  </a:lnTo>
                  <a:lnTo>
                    <a:pt x="631520" y="19050"/>
                  </a:lnTo>
                  <a:lnTo>
                    <a:pt x="631520" y="4267"/>
                  </a:lnTo>
                  <a:lnTo>
                    <a:pt x="627253" y="0"/>
                  </a:lnTo>
                  <a:lnTo>
                    <a:pt x="621995" y="0"/>
                  </a:lnTo>
                  <a:lnTo>
                    <a:pt x="612470" y="0"/>
                  </a:lnTo>
                  <a:lnTo>
                    <a:pt x="612470" y="19050"/>
                  </a:lnTo>
                  <a:lnTo>
                    <a:pt x="612470" y="1661147"/>
                  </a:lnTo>
                  <a:lnTo>
                    <a:pt x="21386" y="1661147"/>
                  </a:lnTo>
                  <a:lnTo>
                    <a:pt x="40081" y="1591335"/>
                  </a:lnTo>
                  <a:lnTo>
                    <a:pt x="64198" y="1538312"/>
                  </a:lnTo>
                  <a:lnTo>
                    <a:pt x="101371" y="1482153"/>
                  </a:lnTo>
                  <a:lnTo>
                    <a:pt x="148958" y="1431874"/>
                  </a:lnTo>
                  <a:lnTo>
                    <a:pt x="197764" y="1394929"/>
                  </a:lnTo>
                  <a:lnTo>
                    <a:pt x="243713" y="1369314"/>
                  </a:lnTo>
                  <a:lnTo>
                    <a:pt x="282740" y="1353070"/>
                  </a:lnTo>
                  <a:lnTo>
                    <a:pt x="314883" y="1343025"/>
                  </a:lnTo>
                  <a:lnTo>
                    <a:pt x="317766" y="1339278"/>
                  </a:lnTo>
                  <a:lnTo>
                    <a:pt x="317766" y="1325816"/>
                  </a:lnTo>
                  <a:lnTo>
                    <a:pt x="317766" y="19050"/>
                  </a:lnTo>
                  <a:lnTo>
                    <a:pt x="612470" y="19050"/>
                  </a:lnTo>
                  <a:lnTo>
                    <a:pt x="612470" y="0"/>
                  </a:lnTo>
                  <a:lnTo>
                    <a:pt x="308241" y="0"/>
                  </a:lnTo>
                  <a:lnTo>
                    <a:pt x="302958" y="0"/>
                  </a:lnTo>
                  <a:lnTo>
                    <a:pt x="298716" y="4267"/>
                  </a:lnTo>
                  <a:lnTo>
                    <a:pt x="298716" y="1328026"/>
                  </a:lnTo>
                  <a:lnTo>
                    <a:pt x="306298" y="1328026"/>
                  </a:lnTo>
                  <a:lnTo>
                    <a:pt x="308267" y="1335112"/>
                  </a:lnTo>
                  <a:lnTo>
                    <a:pt x="298716" y="1335112"/>
                  </a:lnTo>
                  <a:lnTo>
                    <a:pt x="276377" y="1335112"/>
                  </a:lnTo>
                  <a:lnTo>
                    <a:pt x="235534" y="1352118"/>
                  </a:lnTo>
                  <a:lnTo>
                    <a:pt x="187426" y="1378927"/>
                  </a:lnTo>
                  <a:lnTo>
                    <a:pt x="136309" y="1417637"/>
                  </a:lnTo>
                  <a:lnTo>
                    <a:pt x="86436" y="1470355"/>
                  </a:lnTo>
                  <a:lnTo>
                    <a:pt x="82511" y="1476260"/>
                  </a:lnTo>
                  <a:lnTo>
                    <a:pt x="47472" y="1529181"/>
                  </a:lnTo>
                  <a:lnTo>
                    <a:pt x="22212" y="1584718"/>
                  </a:lnTo>
                  <a:lnTo>
                    <a:pt x="7556" y="1632800"/>
                  </a:lnTo>
                  <a:lnTo>
                    <a:pt x="0" y="1671993"/>
                  </a:lnTo>
                  <a:lnTo>
                    <a:pt x="787" y="1674774"/>
                  </a:lnTo>
                  <a:lnTo>
                    <a:pt x="4406" y="1678990"/>
                  </a:lnTo>
                  <a:lnTo>
                    <a:pt x="7035" y="1680197"/>
                  </a:lnTo>
                  <a:lnTo>
                    <a:pt x="9817" y="1680197"/>
                  </a:lnTo>
                  <a:lnTo>
                    <a:pt x="616737" y="1680197"/>
                  </a:lnTo>
                  <a:lnTo>
                    <a:pt x="621995" y="1680197"/>
                  </a:lnTo>
                  <a:lnTo>
                    <a:pt x="622071" y="1661147"/>
                  </a:lnTo>
                  <a:lnTo>
                    <a:pt x="622071" y="1680197"/>
                  </a:lnTo>
                  <a:lnTo>
                    <a:pt x="627329" y="1680197"/>
                  </a:lnTo>
                  <a:lnTo>
                    <a:pt x="631596" y="1675930"/>
                  </a:lnTo>
                  <a:lnTo>
                    <a:pt x="631520" y="1665414"/>
                  </a:lnTo>
                  <a:lnTo>
                    <a:pt x="627329" y="1661147"/>
                  </a:lnTo>
                  <a:lnTo>
                    <a:pt x="631596" y="1665414"/>
                  </a:lnTo>
                  <a:close/>
                </a:path>
                <a:path w="1371600" h="1680210">
                  <a:moveTo>
                    <a:pt x="1371092" y="1671993"/>
                  </a:moveTo>
                  <a:lnTo>
                    <a:pt x="1363522" y="1632800"/>
                  </a:lnTo>
                  <a:lnTo>
                    <a:pt x="1348854" y="1584718"/>
                  </a:lnTo>
                  <a:lnTo>
                    <a:pt x="1323594" y="1529181"/>
                  </a:lnTo>
                  <a:lnTo>
                    <a:pt x="1284643" y="1470355"/>
                  </a:lnTo>
                  <a:lnTo>
                    <a:pt x="1269695" y="1482153"/>
                  </a:lnTo>
                  <a:lnTo>
                    <a:pt x="1306868" y="1538312"/>
                  </a:lnTo>
                  <a:lnTo>
                    <a:pt x="1330998" y="1591335"/>
                  </a:lnTo>
                  <a:lnTo>
                    <a:pt x="1345006" y="1637258"/>
                  </a:lnTo>
                  <a:lnTo>
                    <a:pt x="1349692" y="1661147"/>
                  </a:lnTo>
                  <a:lnTo>
                    <a:pt x="758596" y="1661147"/>
                  </a:lnTo>
                  <a:lnTo>
                    <a:pt x="758596" y="19050"/>
                  </a:lnTo>
                  <a:lnTo>
                    <a:pt x="1053325" y="19050"/>
                  </a:lnTo>
                  <a:lnTo>
                    <a:pt x="1053325" y="1339278"/>
                  </a:lnTo>
                  <a:lnTo>
                    <a:pt x="1056182" y="1343025"/>
                  </a:lnTo>
                  <a:lnTo>
                    <a:pt x="1127353" y="1369314"/>
                  </a:lnTo>
                  <a:lnTo>
                    <a:pt x="1173302" y="1394929"/>
                  </a:lnTo>
                  <a:lnTo>
                    <a:pt x="1222095" y="1431874"/>
                  </a:lnTo>
                  <a:lnTo>
                    <a:pt x="1269695" y="1482153"/>
                  </a:lnTo>
                  <a:lnTo>
                    <a:pt x="1284630" y="1470355"/>
                  </a:lnTo>
                  <a:lnTo>
                    <a:pt x="1234757" y="1417637"/>
                  </a:lnTo>
                  <a:lnTo>
                    <a:pt x="1183627" y="1378927"/>
                  </a:lnTo>
                  <a:lnTo>
                    <a:pt x="1135532" y="1352118"/>
                  </a:lnTo>
                  <a:lnTo>
                    <a:pt x="1094689" y="1335112"/>
                  </a:lnTo>
                  <a:lnTo>
                    <a:pt x="1072375" y="1328039"/>
                  </a:lnTo>
                  <a:lnTo>
                    <a:pt x="1072375" y="1325816"/>
                  </a:lnTo>
                  <a:lnTo>
                    <a:pt x="1072375" y="19050"/>
                  </a:lnTo>
                  <a:lnTo>
                    <a:pt x="1072375" y="4267"/>
                  </a:lnTo>
                  <a:lnTo>
                    <a:pt x="1068108" y="0"/>
                  </a:lnTo>
                  <a:lnTo>
                    <a:pt x="1062850" y="0"/>
                  </a:lnTo>
                  <a:lnTo>
                    <a:pt x="749071" y="0"/>
                  </a:lnTo>
                  <a:lnTo>
                    <a:pt x="743813" y="0"/>
                  </a:lnTo>
                  <a:lnTo>
                    <a:pt x="739546" y="4267"/>
                  </a:lnTo>
                  <a:lnTo>
                    <a:pt x="739546" y="1665414"/>
                  </a:lnTo>
                  <a:lnTo>
                    <a:pt x="739495" y="1675930"/>
                  </a:lnTo>
                  <a:lnTo>
                    <a:pt x="743737" y="1680197"/>
                  </a:lnTo>
                  <a:lnTo>
                    <a:pt x="749020" y="1680197"/>
                  </a:lnTo>
                  <a:lnTo>
                    <a:pt x="749020" y="1661147"/>
                  </a:lnTo>
                  <a:lnTo>
                    <a:pt x="749071" y="1680197"/>
                  </a:lnTo>
                  <a:lnTo>
                    <a:pt x="754329" y="1680197"/>
                  </a:lnTo>
                  <a:lnTo>
                    <a:pt x="1361249" y="1680197"/>
                  </a:lnTo>
                  <a:lnTo>
                    <a:pt x="1364030" y="1680197"/>
                  </a:lnTo>
                  <a:lnTo>
                    <a:pt x="1366685" y="1678990"/>
                  </a:lnTo>
                  <a:lnTo>
                    <a:pt x="1370279" y="1674774"/>
                  </a:lnTo>
                  <a:lnTo>
                    <a:pt x="1371053" y="1672120"/>
                  </a:lnTo>
                  <a:lnTo>
                    <a:pt x="1371092" y="1671993"/>
                  </a:lnTo>
                  <a:close/>
                </a:path>
              </a:pathLst>
            </a:custGeom>
            <a:solidFill>
              <a:srgbClr val="000000"/>
            </a:solidFill>
          </p:spPr>
          <p:txBody>
            <a:bodyPr wrap="square" lIns="0" tIns="0" rIns="0" bIns="0" rtlCol="0">
              <a:prstTxWarp prst="textNoShape">
                <a:avLst/>
              </a:prstTxWarp>
              <a:noAutofit/>
            </a:bodyPr>
            <a:lstStyle/>
            <a:p>
              <a:endParaRPr lang="uk-UA"/>
            </a:p>
          </p:txBody>
        </p:sp>
        <p:pic>
          <p:nvPicPr>
            <p:cNvPr id="4" name="Image 424"/>
            <p:cNvPicPr/>
            <p:nvPr/>
          </p:nvPicPr>
          <p:blipFill>
            <a:blip r:embed="rId2" cstate="print"/>
            <a:stretch>
              <a:fillRect/>
            </a:stretch>
          </p:blipFill>
          <p:spPr>
            <a:xfrm>
              <a:off x="1004581" y="399114"/>
              <a:ext cx="2922016" cy="1760345"/>
            </a:xfrm>
            <a:prstGeom prst="rect">
              <a:avLst/>
            </a:prstGeom>
          </p:spPr>
        </p:pic>
        <p:sp>
          <p:nvSpPr>
            <p:cNvPr id="5" name="Graphic 425"/>
            <p:cNvSpPr/>
            <p:nvPr/>
          </p:nvSpPr>
          <p:spPr>
            <a:xfrm>
              <a:off x="1701056" y="0"/>
              <a:ext cx="1270635" cy="561975"/>
            </a:xfrm>
            <a:custGeom>
              <a:avLst/>
              <a:gdLst/>
              <a:ahLst/>
              <a:cxnLst/>
              <a:rect l="l" t="t" r="r" b="b"/>
              <a:pathLst>
                <a:path w="1270635" h="561975">
                  <a:moveTo>
                    <a:pt x="134505" y="498839"/>
                  </a:moveTo>
                  <a:lnTo>
                    <a:pt x="183192" y="534416"/>
                  </a:lnTo>
                  <a:lnTo>
                    <a:pt x="239951" y="547183"/>
                  </a:lnTo>
                  <a:lnTo>
                    <a:pt x="297049" y="555607"/>
                  </a:lnTo>
                  <a:lnTo>
                    <a:pt x="353455" y="560327"/>
                  </a:lnTo>
                  <a:lnTo>
                    <a:pt x="408135" y="561981"/>
                  </a:lnTo>
                  <a:lnTo>
                    <a:pt x="460057" y="561205"/>
                  </a:lnTo>
                  <a:lnTo>
                    <a:pt x="508189" y="558638"/>
                  </a:lnTo>
                  <a:lnTo>
                    <a:pt x="551497" y="554917"/>
                  </a:lnTo>
                  <a:lnTo>
                    <a:pt x="588949" y="550680"/>
                  </a:lnTo>
                  <a:lnTo>
                    <a:pt x="587973" y="542933"/>
                  </a:lnTo>
                  <a:lnTo>
                    <a:pt x="408169" y="542933"/>
                  </a:lnTo>
                  <a:lnTo>
                    <a:pt x="354578" y="541318"/>
                  </a:lnTo>
                  <a:lnTo>
                    <a:pt x="299409" y="536715"/>
                  </a:lnTo>
                  <a:lnTo>
                    <a:pt x="243668" y="528510"/>
                  </a:lnTo>
                  <a:lnTo>
                    <a:pt x="188364" y="516089"/>
                  </a:lnTo>
                  <a:lnTo>
                    <a:pt x="134505" y="498839"/>
                  </a:lnTo>
                  <a:close/>
                </a:path>
                <a:path w="1270635" h="561975">
                  <a:moveTo>
                    <a:pt x="591806" y="531135"/>
                  </a:moveTo>
                  <a:lnTo>
                    <a:pt x="586568" y="531776"/>
                  </a:lnTo>
                  <a:lnTo>
                    <a:pt x="588867" y="550033"/>
                  </a:lnTo>
                  <a:lnTo>
                    <a:pt x="588949" y="550680"/>
                  </a:lnTo>
                  <a:lnTo>
                    <a:pt x="594162" y="550033"/>
                  </a:lnTo>
                  <a:lnTo>
                    <a:pt x="597858" y="545270"/>
                  </a:lnTo>
                  <a:lnTo>
                    <a:pt x="596569" y="534831"/>
                  </a:lnTo>
                  <a:lnTo>
                    <a:pt x="591806" y="531135"/>
                  </a:lnTo>
                  <a:close/>
                </a:path>
                <a:path w="1270635" h="561975">
                  <a:moveTo>
                    <a:pt x="586568" y="531776"/>
                  </a:moveTo>
                  <a:lnTo>
                    <a:pt x="549379" y="535981"/>
                  </a:lnTo>
                  <a:lnTo>
                    <a:pt x="506577" y="539651"/>
                  </a:lnTo>
                  <a:lnTo>
                    <a:pt x="459171" y="542173"/>
                  </a:lnTo>
                  <a:lnTo>
                    <a:pt x="408169" y="542933"/>
                  </a:lnTo>
                  <a:lnTo>
                    <a:pt x="587973" y="542933"/>
                  </a:lnTo>
                  <a:lnTo>
                    <a:pt x="586568" y="531776"/>
                  </a:lnTo>
                  <a:close/>
                </a:path>
                <a:path w="1270635" h="561975">
                  <a:moveTo>
                    <a:pt x="38563" y="428665"/>
                  </a:moveTo>
                  <a:lnTo>
                    <a:pt x="43892" y="466782"/>
                  </a:lnTo>
                  <a:lnTo>
                    <a:pt x="98678" y="504441"/>
                  </a:lnTo>
                  <a:lnTo>
                    <a:pt x="127805" y="516670"/>
                  </a:lnTo>
                  <a:lnTo>
                    <a:pt x="134505" y="498839"/>
                  </a:lnTo>
                  <a:lnTo>
                    <a:pt x="106779" y="487194"/>
                  </a:lnTo>
                  <a:lnTo>
                    <a:pt x="80664" y="472505"/>
                  </a:lnTo>
                  <a:lnTo>
                    <a:pt x="57483" y="453440"/>
                  </a:lnTo>
                  <a:lnTo>
                    <a:pt x="38563" y="428665"/>
                  </a:lnTo>
                  <a:close/>
                </a:path>
                <a:path w="1270635" h="561975">
                  <a:moveTo>
                    <a:pt x="948746" y="494743"/>
                  </a:moveTo>
                  <a:lnTo>
                    <a:pt x="943533" y="495442"/>
                  </a:lnTo>
                  <a:lnTo>
                    <a:pt x="939888" y="500229"/>
                  </a:lnTo>
                  <a:lnTo>
                    <a:pt x="941279" y="510643"/>
                  </a:lnTo>
                  <a:lnTo>
                    <a:pt x="946066" y="514314"/>
                  </a:lnTo>
                  <a:lnTo>
                    <a:pt x="951273" y="513622"/>
                  </a:lnTo>
                  <a:lnTo>
                    <a:pt x="948840" y="495442"/>
                  </a:lnTo>
                  <a:lnTo>
                    <a:pt x="948746" y="494743"/>
                  </a:lnTo>
                  <a:close/>
                </a:path>
                <a:path w="1270635" h="561975">
                  <a:moveTo>
                    <a:pt x="1126146" y="419115"/>
                  </a:moveTo>
                  <a:lnTo>
                    <a:pt x="1075957" y="453440"/>
                  </a:lnTo>
                  <a:lnTo>
                    <a:pt x="1027278" y="475598"/>
                  </a:lnTo>
                  <a:lnTo>
                    <a:pt x="983576" y="488470"/>
                  </a:lnTo>
                  <a:lnTo>
                    <a:pt x="948746" y="494743"/>
                  </a:lnTo>
                  <a:lnTo>
                    <a:pt x="951273" y="513622"/>
                  </a:lnTo>
                  <a:lnTo>
                    <a:pt x="987767" y="507050"/>
                  </a:lnTo>
                  <a:lnTo>
                    <a:pt x="1033799" y="493498"/>
                  </a:lnTo>
                  <a:lnTo>
                    <a:pt x="1085338" y="470041"/>
                  </a:lnTo>
                  <a:lnTo>
                    <a:pt x="1138351" y="433751"/>
                  </a:lnTo>
                  <a:lnTo>
                    <a:pt x="1126146" y="419115"/>
                  </a:lnTo>
                  <a:close/>
                </a:path>
                <a:path w="1270635" h="561975">
                  <a:moveTo>
                    <a:pt x="37420" y="234418"/>
                  </a:moveTo>
                  <a:lnTo>
                    <a:pt x="13616" y="276032"/>
                  </a:lnTo>
                  <a:lnTo>
                    <a:pt x="1155" y="328081"/>
                  </a:lnTo>
                  <a:lnTo>
                    <a:pt x="18" y="355597"/>
                  </a:lnTo>
                  <a:lnTo>
                    <a:pt x="0" y="356042"/>
                  </a:lnTo>
                  <a:lnTo>
                    <a:pt x="2795" y="384325"/>
                  </a:lnTo>
                  <a:lnTo>
                    <a:pt x="10005" y="412026"/>
                  </a:lnTo>
                  <a:lnTo>
                    <a:pt x="22091" y="438241"/>
                  </a:lnTo>
                  <a:lnTo>
                    <a:pt x="38563" y="428665"/>
                  </a:lnTo>
                  <a:lnTo>
                    <a:pt x="27965" y="405642"/>
                  </a:lnTo>
                  <a:lnTo>
                    <a:pt x="21563" y="381034"/>
                  </a:lnTo>
                  <a:lnTo>
                    <a:pt x="19086" y="356042"/>
                  </a:lnTo>
                  <a:lnTo>
                    <a:pt x="19041" y="355597"/>
                  </a:lnTo>
                  <a:lnTo>
                    <a:pt x="20084" y="330113"/>
                  </a:lnTo>
                  <a:lnTo>
                    <a:pt x="24349" y="305521"/>
                  </a:lnTo>
                  <a:lnTo>
                    <a:pt x="31385" y="282898"/>
                  </a:lnTo>
                  <a:lnTo>
                    <a:pt x="40750" y="263022"/>
                  </a:lnTo>
                  <a:lnTo>
                    <a:pt x="52006" y="246674"/>
                  </a:lnTo>
                  <a:lnTo>
                    <a:pt x="37420" y="234418"/>
                  </a:lnTo>
                  <a:close/>
                </a:path>
                <a:path w="1270635" h="561975">
                  <a:moveTo>
                    <a:pt x="1255604" y="129072"/>
                  </a:moveTo>
                  <a:lnTo>
                    <a:pt x="1238636" y="137708"/>
                  </a:lnTo>
                  <a:lnTo>
                    <a:pt x="1250243" y="173212"/>
                  </a:lnTo>
                  <a:lnTo>
                    <a:pt x="1250292" y="173361"/>
                  </a:lnTo>
                  <a:lnTo>
                    <a:pt x="1251122" y="200557"/>
                  </a:lnTo>
                  <a:lnTo>
                    <a:pt x="1251227" y="204008"/>
                  </a:lnTo>
                  <a:lnTo>
                    <a:pt x="1251335" y="207556"/>
                  </a:lnTo>
                  <a:lnTo>
                    <a:pt x="1243561" y="250250"/>
                  </a:lnTo>
                  <a:lnTo>
                    <a:pt x="1228095" y="289435"/>
                  </a:lnTo>
                  <a:lnTo>
                    <a:pt x="1206772" y="327219"/>
                  </a:lnTo>
                  <a:lnTo>
                    <a:pt x="1181474" y="362228"/>
                  </a:lnTo>
                  <a:lnTo>
                    <a:pt x="1153999" y="393260"/>
                  </a:lnTo>
                  <a:lnTo>
                    <a:pt x="1126146" y="419115"/>
                  </a:lnTo>
                  <a:lnTo>
                    <a:pt x="1138351" y="433751"/>
                  </a:lnTo>
                  <a:lnTo>
                    <a:pt x="1167553" y="406654"/>
                  </a:lnTo>
                  <a:lnTo>
                    <a:pt x="1196331" y="374151"/>
                  </a:lnTo>
                  <a:lnTo>
                    <a:pt x="1222840" y="337435"/>
                  </a:lnTo>
                  <a:lnTo>
                    <a:pt x="1245234" y="297696"/>
                  </a:lnTo>
                  <a:lnTo>
                    <a:pt x="1261724" y="255931"/>
                  </a:lnTo>
                  <a:lnTo>
                    <a:pt x="1270265" y="213694"/>
                  </a:lnTo>
                  <a:lnTo>
                    <a:pt x="1270256" y="208079"/>
                  </a:lnTo>
                  <a:lnTo>
                    <a:pt x="1269191" y="173361"/>
                  </a:lnTo>
                  <a:lnTo>
                    <a:pt x="1269096" y="170252"/>
                  </a:lnTo>
                  <a:lnTo>
                    <a:pt x="1255604" y="129072"/>
                  </a:lnTo>
                  <a:close/>
                </a:path>
                <a:path w="1270635" h="561975">
                  <a:moveTo>
                    <a:pt x="537806" y="304192"/>
                  </a:moveTo>
                  <a:lnTo>
                    <a:pt x="531084" y="310942"/>
                  </a:lnTo>
                  <a:lnTo>
                    <a:pt x="526224" y="319127"/>
                  </a:lnTo>
                  <a:lnTo>
                    <a:pt x="530338" y="321585"/>
                  </a:lnTo>
                  <a:lnTo>
                    <a:pt x="535647" y="320569"/>
                  </a:lnTo>
                  <a:lnTo>
                    <a:pt x="541552" y="312974"/>
                  </a:lnTo>
                  <a:lnTo>
                    <a:pt x="541203" y="307596"/>
                  </a:lnTo>
                  <a:lnTo>
                    <a:pt x="537806" y="304192"/>
                  </a:lnTo>
                  <a:close/>
                </a:path>
                <a:path w="1270635" h="561975">
                  <a:moveTo>
                    <a:pt x="305700" y="202507"/>
                  </a:moveTo>
                  <a:lnTo>
                    <a:pt x="170408" y="202507"/>
                  </a:lnTo>
                  <a:lnTo>
                    <a:pt x="230887" y="206045"/>
                  </a:lnTo>
                  <a:lnTo>
                    <a:pt x="230031" y="206045"/>
                  </a:lnTo>
                  <a:lnTo>
                    <a:pt x="273205" y="213694"/>
                  </a:lnTo>
                  <a:lnTo>
                    <a:pt x="319649" y="225809"/>
                  </a:lnTo>
                  <a:lnTo>
                    <a:pt x="368558" y="242363"/>
                  </a:lnTo>
                  <a:lnTo>
                    <a:pt x="419546" y="263403"/>
                  </a:lnTo>
                  <a:lnTo>
                    <a:pt x="472230" y="288975"/>
                  </a:lnTo>
                  <a:lnTo>
                    <a:pt x="526224" y="319127"/>
                  </a:lnTo>
                  <a:lnTo>
                    <a:pt x="527090" y="317667"/>
                  </a:lnTo>
                  <a:lnTo>
                    <a:pt x="524363" y="317667"/>
                  </a:lnTo>
                  <a:lnTo>
                    <a:pt x="493268" y="278922"/>
                  </a:lnTo>
                  <a:lnTo>
                    <a:pt x="481077" y="272113"/>
                  </a:lnTo>
                  <a:lnTo>
                    <a:pt x="427384" y="246048"/>
                  </a:lnTo>
                  <a:lnTo>
                    <a:pt x="375252" y="224536"/>
                  </a:lnTo>
                  <a:lnTo>
                    <a:pt x="325068" y="207556"/>
                  </a:lnTo>
                  <a:lnTo>
                    <a:pt x="305700" y="202507"/>
                  </a:lnTo>
                  <a:close/>
                </a:path>
                <a:path w="1270635" h="561975">
                  <a:moveTo>
                    <a:pt x="493268" y="278922"/>
                  </a:moveTo>
                  <a:lnTo>
                    <a:pt x="524363" y="317667"/>
                  </a:lnTo>
                  <a:lnTo>
                    <a:pt x="531081" y="310942"/>
                  </a:lnTo>
                  <a:lnTo>
                    <a:pt x="535945" y="302757"/>
                  </a:lnTo>
                  <a:lnTo>
                    <a:pt x="493268" y="278922"/>
                  </a:lnTo>
                  <a:close/>
                </a:path>
                <a:path w="1270635" h="561975">
                  <a:moveTo>
                    <a:pt x="531081" y="310942"/>
                  </a:moveTo>
                  <a:lnTo>
                    <a:pt x="524363" y="317667"/>
                  </a:lnTo>
                  <a:lnTo>
                    <a:pt x="527090" y="317667"/>
                  </a:lnTo>
                  <a:lnTo>
                    <a:pt x="531081" y="310942"/>
                  </a:lnTo>
                  <a:close/>
                </a:path>
                <a:path w="1270635" h="561975">
                  <a:moveTo>
                    <a:pt x="512381" y="34197"/>
                  </a:moveTo>
                  <a:lnTo>
                    <a:pt x="485693" y="63985"/>
                  </a:lnTo>
                  <a:lnTo>
                    <a:pt x="467583" y="100796"/>
                  </a:lnTo>
                  <a:lnTo>
                    <a:pt x="458583" y="142558"/>
                  </a:lnTo>
                  <a:lnTo>
                    <a:pt x="458733" y="152932"/>
                  </a:lnTo>
                  <a:lnTo>
                    <a:pt x="458791" y="156928"/>
                  </a:lnTo>
                  <a:lnTo>
                    <a:pt x="458899" y="164402"/>
                  </a:lnTo>
                  <a:lnTo>
                    <a:pt x="458953" y="168142"/>
                  </a:lnTo>
                  <a:lnTo>
                    <a:pt x="459026" y="173212"/>
                  </a:lnTo>
                  <a:lnTo>
                    <a:pt x="459124" y="179989"/>
                  </a:lnTo>
                  <a:lnTo>
                    <a:pt x="459228" y="187197"/>
                  </a:lnTo>
                  <a:lnTo>
                    <a:pt x="470050" y="232643"/>
                  </a:lnTo>
                  <a:lnTo>
                    <a:pt x="491584" y="276824"/>
                  </a:lnTo>
                  <a:lnTo>
                    <a:pt x="493268" y="278922"/>
                  </a:lnTo>
                  <a:lnTo>
                    <a:pt x="535945" y="302757"/>
                  </a:lnTo>
                  <a:lnTo>
                    <a:pt x="531084" y="310942"/>
                  </a:lnTo>
                  <a:lnTo>
                    <a:pt x="537806" y="304192"/>
                  </a:lnTo>
                  <a:lnTo>
                    <a:pt x="503496" y="259849"/>
                  </a:lnTo>
                  <a:lnTo>
                    <a:pt x="483500" y="212264"/>
                  </a:lnTo>
                  <a:lnTo>
                    <a:pt x="476712" y="164402"/>
                  </a:lnTo>
                  <a:lnTo>
                    <a:pt x="482028" y="119231"/>
                  </a:lnTo>
                  <a:lnTo>
                    <a:pt x="498346" y="79719"/>
                  </a:lnTo>
                  <a:lnTo>
                    <a:pt x="524538" y="48859"/>
                  </a:lnTo>
                  <a:lnTo>
                    <a:pt x="519954" y="43291"/>
                  </a:lnTo>
                  <a:lnTo>
                    <a:pt x="512381" y="34197"/>
                  </a:lnTo>
                  <a:close/>
                </a:path>
                <a:path w="1270635" h="561975">
                  <a:moveTo>
                    <a:pt x="170336" y="183464"/>
                  </a:moveTo>
                  <a:lnTo>
                    <a:pt x="116160" y="189938"/>
                  </a:lnTo>
                  <a:lnTo>
                    <a:pt x="71279" y="206821"/>
                  </a:lnTo>
                  <a:lnTo>
                    <a:pt x="37445" y="234418"/>
                  </a:lnTo>
                  <a:lnTo>
                    <a:pt x="52006" y="246674"/>
                  </a:lnTo>
                  <a:lnTo>
                    <a:pt x="80731" y="223402"/>
                  </a:lnTo>
                  <a:lnTo>
                    <a:pt x="120357" y="208549"/>
                  </a:lnTo>
                  <a:lnTo>
                    <a:pt x="120074" y="208549"/>
                  </a:lnTo>
                  <a:lnTo>
                    <a:pt x="170408" y="202507"/>
                  </a:lnTo>
                  <a:lnTo>
                    <a:pt x="305700" y="202507"/>
                  </a:lnTo>
                  <a:lnTo>
                    <a:pt x="277217" y="195082"/>
                  </a:lnTo>
                  <a:lnTo>
                    <a:pt x="232680" y="187197"/>
                  </a:lnTo>
                  <a:lnTo>
                    <a:pt x="233877" y="187197"/>
                  </a:lnTo>
                  <a:lnTo>
                    <a:pt x="170336" y="183464"/>
                  </a:lnTo>
                  <a:close/>
                </a:path>
                <a:path w="1270635" h="561975">
                  <a:moveTo>
                    <a:pt x="762139" y="204008"/>
                  </a:moveTo>
                  <a:lnTo>
                    <a:pt x="761365" y="207556"/>
                  </a:lnTo>
                  <a:lnTo>
                    <a:pt x="761251" y="208079"/>
                  </a:lnTo>
                  <a:lnTo>
                    <a:pt x="761148" y="208549"/>
                  </a:lnTo>
                  <a:lnTo>
                    <a:pt x="763497" y="212994"/>
                  </a:lnTo>
                  <a:lnTo>
                    <a:pt x="763574" y="213140"/>
                  </a:lnTo>
                  <a:lnTo>
                    <a:pt x="772184" y="216607"/>
                  </a:lnTo>
                  <a:lnTo>
                    <a:pt x="777118" y="214975"/>
                  </a:lnTo>
                  <a:lnTo>
                    <a:pt x="779436" y="211216"/>
                  </a:lnTo>
                  <a:lnTo>
                    <a:pt x="779550" y="211031"/>
                  </a:lnTo>
                  <a:lnTo>
                    <a:pt x="771449" y="206045"/>
                  </a:lnTo>
                  <a:lnTo>
                    <a:pt x="762139" y="204008"/>
                  </a:lnTo>
                  <a:close/>
                </a:path>
                <a:path w="1270635" h="561975">
                  <a:moveTo>
                    <a:pt x="771449" y="206045"/>
                  </a:moveTo>
                  <a:lnTo>
                    <a:pt x="779550" y="211031"/>
                  </a:lnTo>
                  <a:lnTo>
                    <a:pt x="781493" y="208079"/>
                  </a:lnTo>
                  <a:lnTo>
                    <a:pt x="780744" y="208079"/>
                  </a:lnTo>
                  <a:lnTo>
                    <a:pt x="771449" y="206045"/>
                  </a:lnTo>
                  <a:close/>
                </a:path>
                <a:path w="1270635" h="561975">
                  <a:moveTo>
                    <a:pt x="783035" y="173361"/>
                  </a:moveTo>
                  <a:lnTo>
                    <a:pt x="778011" y="179989"/>
                  </a:lnTo>
                  <a:lnTo>
                    <a:pt x="770736" y="189783"/>
                  </a:lnTo>
                  <a:lnTo>
                    <a:pt x="763326" y="201056"/>
                  </a:lnTo>
                  <a:lnTo>
                    <a:pt x="771449" y="206045"/>
                  </a:lnTo>
                  <a:lnTo>
                    <a:pt x="780744" y="208079"/>
                  </a:lnTo>
                  <a:lnTo>
                    <a:pt x="783035" y="173361"/>
                  </a:lnTo>
                  <a:close/>
                </a:path>
                <a:path w="1270635" h="561975">
                  <a:moveTo>
                    <a:pt x="1050321" y="27720"/>
                  </a:moveTo>
                  <a:lnTo>
                    <a:pt x="999726" y="31391"/>
                  </a:lnTo>
                  <a:lnTo>
                    <a:pt x="953589" y="43291"/>
                  </a:lnTo>
                  <a:lnTo>
                    <a:pt x="912103" y="61441"/>
                  </a:lnTo>
                  <a:lnTo>
                    <a:pt x="875432" y="83866"/>
                  </a:lnTo>
                  <a:lnTo>
                    <a:pt x="843743" y="108587"/>
                  </a:lnTo>
                  <a:lnTo>
                    <a:pt x="811247" y="139841"/>
                  </a:lnTo>
                  <a:lnTo>
                    <a:pt x="783045" y="173212"/>
                  </a:lnTo>
                  <a:lnTo>
                    <a:pt x="780878" y="206045"/>
                  </a:lnTo>
                  <a:lnTo>
                    <a:pt x="780827" y="206821"/>
                  </a:lnTo>
                  <a:lnTo>
                    <a:pt x="780744" y="208079"/>
                  </a:lnTo>
                  <a:lnTo>
                    <a:pt x="781493" y="208079"/>
                  </a:lnTo>
                  <a:lnTo>
                    <a:pt x="786441" y="200557"/>
                  </a:lnTo>
                  <a:lnTo>
                    <a:pt x="801725" y="179989"/>
                  </a:lnTo>
                  <a:lnTo>
                    <a:pt x="856195" y="122995"/>
                  </a:lnTo>
                  <a:lnTo>
                    <a:pt x="894627" y="93864"/>
                  </a:lnTo>
                  <a:lnTo>
                    <a:pt x="939921" y="69154"/>
                  </a:lnTo>
                  <a:lnTo>
                    <a:pt x="991790" y="52309"/>
                  </a:lnTo>
                  <a:lnTo>
                    <a:pt x="1049946" y="46770"/>
                  </a:lnTo>
                  <a:lnTo>
                    <a:pt x="1050055" y="41512"/>
                  </a:lnTo>
                  <a:lnTo>
                    <a:pt x="1050143" y="37245"/>
                  </a:lnTo>
                  <a:lnTo>
                    <a:pt x="1050252" y="31391"/>
                  </a:lnTo>
                  <a:lnTo>
                    <a:pt x="1050321" y="27720"/>
                  </a:lnTo>
                  <a:close/>
                </a:path>
                <a:path w="1270635" h="561975">
                  <a:moveTo>
                    <a:pt x="710920" y="29955"/>
                  </a:moveTo>
                  <a:lnTo>
                    <a:pt x="701752" y="43291"/>
                  </a:lnTo>
                  <a:lnTo>
                    <a:pt x="700152" y="45658"/>
                  </a:lnTo>
                  <a:lnTo>
                    <a:pt x="733000" y="76489"/>
                  </a:lnTo>
                  <a:lnTo>
                    <a:pt x="755047" y="115034"/>
                  </a:lnTo>
                  <a:lnTo>
                    <a:pt x="765135" y="158472"/>
                  </a:lnTo>
                  <a:lnTo>
                    <a:pt x="762366" y="200557"/>
                  </a:lnTo>
                  <a:lnTo>
                    <a:pt x="762333" y="201056"/>
                  </a:lnTo>
                  <a:lnTo>
                    <a:pt x="762238" y="202507"/>
                  </a:lnTo>
                  <a:lnTo>
                    <a:pt x="762139" y="204008"/>
                  </a:lnTo>
                  <a:lnTo>
                    <a:pt x="771464" y="206045"/>
                  </a:lnTo>
                  <a:lnTo>
                    <a:pt x="763326" y="201056"/>
                  </a:lnTo>
                  <a:lnTo>
                    <a:pt x="770634" y="189938"/>
                  </a:lnTo>
                  <a:lnTo>
                    <a:pt x="782934" y="173361"/>
                  </a:lnTo>
                  <a:lnTo>
                    <a:pt x="783045" y="173212"/>
                  </a:lnTo>
                  <a:lnTo>
                    <a:pt x="784017" y="158472"/>
                  </a:lnTo>
                  <a:lnTo>
                    <a:pt x="784119" y="156928"/>
                  </a:lnTo>
                  <a:lnTo>
                    <a:pt x="772901" y="108587"/>
                  </a:lnTo>
                  <a:lnTo>
                    <a:pt x="772785" y="108087"/>
                  </a:lnTo>
                  <a:lnTo>
                    <a:pt x="747975" y="64711"/>
                  </a:lnTo>
                  <a:lnTo>
                    <a:pt x="710920" y="29955"/>
                  </a:lnTo>
                  <a:close/>
                </a:path>
                <a:path w="1270635" h="561975">
                  <a:moveTo>
                    <a:pt x="1050321" y="27720"/>
                  </a:moveTo>
                  <a:lnTo>
                    <a:pt x="1050269" y="31391"/>
                  </a:lnTo>
                  <a:lnTo>
                    <a:pt x="1050146" y="37245"/>
                  </a:lnTo>
                  <a:lnTo>
                    <a:pt x="1050066" y="41512"/>
                  </a:lnTo>
                  <a:lnTo>
                    <a:pt x="1049972" y="46770"/>
                  </a:lnTo>
                  <a:lnTo>
                    <a:pt x="1060376" y="47224"/>
                  </a:lnTo>
                  <a:lnTo>
                    <a:pt x="1079471" y="49016"/>
                  </a:lnTo>
                  <a:lnTo>
                    <a:pt x="1134007" y="60340"/>
                  </a:lnTo>
                  <a:lnTo>
                    <a:pt x="1193504" y="87815"/>
                  </a:lnTo>
                  <a:lnTo>
                    <a:pt x="1238636" y="137708"/>
                  </a:lnTo>
                  <a:lnTo>
                    <a:pt x="1255604" y="129072"/>
                  </a:lnTo>
                  <a:lnTo>
                    <a:pt x="1232954" y="96630"/>
                  </a:lnTo>
                  <a:lnTo>
                    <a:pt x="1172152" y="54248"/>
                  </a:lnTo>
                  <a:lnTo>
                    <a:pt x="1108631" y="34409"/>
                  </a:lnTo>
                  <a:lnTo>
                    <a:pt x="1061514" y="28208"/>
                  </a:lnTo>
                  <a:lnTo>
                    <a:pt x="1050321" y="27720"/>
                  </a:lnTo>
                  <a:close/>
                </a:path>
                <a:path w="1270635" h="561975">
                  <a:moveTo>
                    <a:pt x="606834" y="0"/>
                  </a:moveTo>
                  <a:lnTo>
                    <a:pt x="555831" y="9698"/>
                  </a:lnTo>
                  <a:lnTo>
                    <a:pt x="512427" y="34197"/>
                  </a:lnTo>
                  <a:lnTo>
                    <a:pt x="519948" y="43291"/>
                  </a:lnTo>
                  <a:lnTo>
                    <a:pt x="524581" y="48859"/>
                  </a:lnTo>
                  <a:lnTo>
                    <a:pt x="562493" y="27561"/>
                  </a:lnTo>
                  <a:lnTo>
                    <a:pt x="607513" y="19036"/>
                  </a:lnTo>
                  <a:lnTo>
                    <a:pt x="687499" y="19036"/>
                  </a:lnTo>
                  <a:lnTo>
                    <a:pt x="660251" y="6333"/>
                  </a:lnTo>
                  <a:lnTo>
                    <a:pt x="606834" y="0"/>
                  </a:lnTo>
                  <a:close/>
                </a:path>
                <a:path w="1270635" h="561975">
                  <a:moveTo>
                    <a:pt x="687499" y="19036"/>
                  </a:moveTo>
                  <a:lnTo>
                    <a:pt x="607513" y="19036"/>
                  </a:lnTo>
                  <a:lnTo>
                    <a:pt x="654948" y="24622"/>
                  </a:lnTo>
                  <a:lnTo>
                    <a:pt x="700125" y="45658"/>
                  </a:lnTo>
                  <a:lnTo>
                    <a:pt x="710815" y="30106"/>
                  </a:lnTo>
                  <a:lnTo>
                    <a:pt x="710920" y="29955"/>
                  </a:lnTo>
                  <a:lnTo>
                    <a:pt x="687499" y="19036"/>
                  </a:lnTo>
                  <a:close/>
                </a:path>
              </a:pathLst>
            </a:custGeom>
            <a:solidFill>
              <a:srgbClr val="000000"/>
            </a:solidFill>
          </p:spPr>
          <p:txBody>
            <a:bodyPr wrap="square" lIns="0" tIns="0" rIns="0" bIns="0" rtlCol="0">
              <a:prstTxWarp prst="textNoShape">
                <a:avLst/>
              </a:prstTxWarp>
              <a:noAutofit/>
            </a:bodyPr>
            <a:lstStyle/>
            <a:p>
              <a:endParaRPr lang="uk-UA"/>
            </a:p>
          </p:txBody>
        </p:sp>
        <p:pic>
          <p:nvPicPr>
            <p:cNvPr id="6" name="Image 426"/>
            <p:cNvPicPr/>
            <p:nvPr/>
          </p:nvPicPr>
          <p:blipFill>
            <a:blip r:embed="rId3" cstate="print"/>
            <a:stretch>
              <a:fillRect/>
            </a:stretch>
          </p:blipFill>
          <p:spPr>
            <a:xfrm>
              <a:off x="2334733" y="1030950"/>
              <a:ext cx="178316" cy="139274"/>
            </a:xfrm>
            <a:prstGeom prst="rect">
              <a:avLst/>
            </a:prstGeom>
          </p:spPr>
        </p:pic>
        <p:pic>
          <p:nvPicPr>
            <p:cNvPr id="7" name="Image 427"/>
            <p:cNvPicPr/>
            <p:nvPr/>
          </p:nvPicPr>
          <p:blipFill>
            <a:blip r:embed="rId4" cstate="print"/>
            <a:stretch>
              <a:fillRect/>
            </a:stretch>
          </p:blipFill>
          <p:spPr>
            <a:xfrm>
              <a:off x="2220717" y="843639"/>
              <a:ext cx="67505" cy="68131"/>
            </a:xfrm>
            <a:prstGeom prst="rect">
              <a:avLst/>
            </a:prstGeom>
          </p:spPr>
        </p:pic>
        <p:pic>
          <p:nvPicPr>
            <p:cNvPr id="8" name="Image 428"/>
            <p:cNvPicPr/>
            <p:nvPr/>
          </p:nvPicPr>
          <p:blipFill>
            <a:blip r:embed="rId5" cstate="print"/>
            <a:stretch>
              <a:fillRect/>
            </a:stretch>
          </p:blipFill>
          <p:spPr>
            <a:xfrm>
              <a:off x="2463058" y="843639"/>
              <a:ext cx="67521" cy="68131"/>
            </a:xfrm>
            <a:prstGeom prst="rect">
              <a:avLst/>
            </a:prstGeom>
          </p:spPr>
        </p:pic>
        <p:sp>
          <p:nvSpPr>
            <p:cNvPr id="9" name="Graphic 429"/>
            <p:cNvSpPr/>
            <p:nvPr/>
          </p:nvSpPr>
          <p:spPr>
            <a:xfrm>
              <a:off x="3135178" y="637863"/>
              <a:ext cx="1398270" cy="1200150"/>
            </a:xfrm>
            <a:custGeom>
              <a:avLst/>
              <a:gdLst/>
              <a:ahLst/>
              <a:cxnLst/>
              <a:rect l="l" t="t" r="r" b="b"/>
              <a:pathLst>
                <a:path w="1398270" h="1200150">
                  <a:moveTo>
                    <a:pt x="13741" y="1125220"/>
                  </a:moveTo>
                  <a:lnTo>
                    <a:pt x="10718" y="1134110"/>
                  </a:lnTo>
                  <a:lnTo>
                    <a:pt x="7664" y="1143000"/>
                  </a:lnTo>
                  <a:lnTo>
                    <a:pt x="62400" y="1159510"/>
                  </a:lnTo>
                  <a:lnTo>
                    <a:pt x="135502" y="1177289"/>
                  </a:lnTo>
                  <a:lnTo>
                    <a:pt x="178162" y="1186180"/>
                  </a:lnTo>
                  <a:lnTo>
                    <a:pt x="224481" y="1192530"/>
                  </a:lnTo>
                  <a:lnTo>
                    <a:pt x="274146" y="1197610"/>
                  </a:lnTo>
                  <a:lnTo>
                    <a:pt x="326848" y="1200150"/>
                  </a:lnTo>
                  <a:lnTo>
                    <a:pt x="382275" y="1200150"/>
                  </a:lnTo>
                  <a:lnTo>
                    <a:pt x="440116" y="1197610"/>
                  </a:lnTo>
                  <a:lnTo>
                    <a:pt x="500060" y="1191260"/>
                  </a:lnTo>
                  <a:lnTo>
                    <a:pt x="548077" y="1182370"/>
                  </a:lnTo>
                  <a:lnTo>
                    <a:pt x="381751" y="1182370"/>
                  </a:lnTo>
                  <a:lnTo>
                    <a:pt x="327378" y="1181100"/>
                  </a:lnTo>
                  <a:lnTo>
                    <a:pt x="275663" y="1178560"/>
                  </a:lnTo>
                  <a:lnTo>
                    <a:pt x="226912" y="1173480"/>
                  </a:lnTo>
                  <a:lnTo>
                    <a:pt x="181430" y="1167130"/>
                  </a:lnTo>
                  <a:lnTo>
                    <a:pt x="139522" y="1159510"/>
                  </a:lnTo>
                  <a:lnTo>
                    <a:pt x="101495" y="1150620"/>
                  </a:lnTo>
                  <a:lnTo>
                    <a:pt x="67652" y="1141730"/>
                  </a:lnTo>
                  <a:lnTo>
                    <a:pt x="13741" y="1125220"/>
                  </a:lnTo>
                  <a:close/>
                </a:path>
                <a:path w="1398270" h="1200150">
                  <a:moveTo>
                    <a:pt x="682821" y="1125220"/>
                  </a:moveTo>
                  <a:lnTo>
                    <a:pt x="619731" y="1145539"/>
                  </a:lnTo>
                  <a:lnTo>
                    <a:pt x="557774" y="1160780"/>
                  </a:lnTo>
                  <a:lnTo>
                    <a:pt x="497255" y="1172210"/>
                  </a:lnTo>
                  <a:lnTo>
                    <a:pt x="438479" y="1178560"/>
                  </a:lnTo>
                  <a:lnTo>
                    <a:pt x="381751" y="1182370"/>
                  </a:lnTo>
                  <a:lnTo>
                    <a:pt x="548077" y="1182370"/>
                  </a:lnTo>
                  <a:lnTo>
                    <a:pt x="561796" y="1179830"/>
                  </a:lnTo>
                  <a:lnTo>
                    <a:pt x="625013" y="1163320"/>
                  </a:lnTo>
                  <a:lnTo>
                    <a:pt x="689400" y="1143000"/>
                  </a:lnTo>
                  <a:lnTo>
                    <a:pt x="682821" y="1125220"/>
                  </a:lnTo>
                  <a:close/>
                </a:path>
                <a:path w="1398270" h="1200150">
                  <a:moveTo>
                    <a:pt x="8756" y="1122680"/>
                  </a:moveTo>
                  <a:lnTo>
                    <a:pt x="3371" y="1125220"/>
                  </a:lnTo>
                  <a:lnTo>
                    <a:pt x="0" y="1135380"/>
                  </a:lnTo>
                  <a:lnTo>
                    <a:pt x="2679" y="1141730"/>
                  </a:lnTo>
                  <a:lnTo>
                    <a:pt x="7664" y="1143000"/>
                  </a:lnTo>
                  <a:lnTo>
                    <a:pt x="10718" y="1134110"/>
                  </a:lnTo>
                  <a:lnTo>
                    <a:pt x="13741" y="1125220"/>
                  </a:lnTo>
                  <a:lnTo>
                    <a:pt x="8756" y="1122680"/>
                  </a:lnTo>
                  <a:close/>
                </a:path>
                <a:path w="1398270" h="1200150">
                  <a:moveTo>
                    <a:pt x="1312525" y="411480"/>
                  </a:moveTo>
                  <a:lnTo>
                    <a:pt x="1294779" y="450850"/>
                  </a:lnTo>
                  <a:lnTo>
                    <a:pt x="1276457" y="490219"/>
                  </a:lnTo>
                  <a:lnTo>
                    <a:pt x="1257414" y="530860"/>
                  </a:lnTo>
                  <a:lnTo>
                    <a:pt x="1237506" y="571500"/>
                  </a:lnTo>
                  <a:lnTo>
                    <a:pt x="1216586" y="612139"/>
                  </a:lnTo>
                  <a:lnTo>
                    <a:pt x="1194511" y="654050"/>
                  </a:lnTo>
                  <a:lnTo>
                    <a:pt x="1171134" y="694689"/>
                  </a:lnTo>
                  <a:lnTo>
                    <a:pt x="1146312" y="735330"/>
                  </a:lnTo>
                  <a:lnTo>
                    <a:pt x="1119897" y="774700"/>
                  </a:lnTo>
                  <a:lnTo>
                    <a:pt x="1091747" y="814069"/>
                  </a:lnTo>
                  <a:lnTo>
                    <a:pt x="1061715" y="852169"/>
                  </a:lnTo>
                  <a:lnTo>
                    <a:pt x="1029657" y="889000"/>
                  </a:lnTo>
                  <a:lnTo>
                    <a:pt x="995427" y="925830"/>
                  </a:lnTo>
                  <a:lnTo>
                    <a:pt x="958880" y="960119"/>
                  </a:lnTo>
                  <a:lnTo>
                    <a:pt x="919871" y="993139"/>
                  </a:lnTo>
                  <a:lnTo>
                    <a:pt x="878255" y="1023619"/>
                  </a:lnTo>
                  <a:lnTo>
                    <a:pt x="833888" y="1052830"/>
                  </a:lnTo>
                  <a:lnTo>
                    <a:pt x="786623" y="1079500"/>
                  </a:lnTo>
                  <a:lnTo>
                    <a:pt x="736316" y="1103630"/>
                  </a:lnTo>
                  <a:lnTo>
                    <a:pt x="682821" y="1125220"/>
                  </a:lnTo>
                  <a:lnTo>
                    <a:pt x="689400" y="1143000"/>
                  </a:lnTo>
                  <a:lnTo>
                    <a:pt x="741583" y="1121410"/>
                  </a:lnTo>
                  <a:lnTo>
                    <a:pt x="790792" y="1098550"/>
                  </a:lnTo>
                  <a:lnTo>
                    <a:pt x="837155" y="1073150"/>
                  </a:lnTo>
                  <a:lnTo>
                    <a:pt x="880798" y="1045210"/>
                  </a:lnTo>
                  <a:lnTo>
                    <a:pt x="921850" y="1014730"/>
                  </a:lnTo>
                  <a:lnTo>
                    <a:pt x="960437" y="984250"/>
                  </a:lnTo>
                  <a:lnTo>
                    <a:pt x="996686" y="951230"/>
                  </a:lnTo>
                  <a:lnTo>
                    <a:pt x="1030724" y="916939"/>
                  </a:lnTo>
                  <a:lnTo>
                    <a:pt x="1062679" y="881380"/>
                  </a:lnTo>
                  <a:lnTo>
                    <a:pt x="1092678" y="844550"/>
                  </a:lnTo>
                  <a:lnTo>
                    <a:pt x="1120848" y="806450"/>
                  </a:lnTo>
                  <a:lnTo>
                    <a:pt x="1147316" y="768350"/>
                  </a:lnTo>
                  <a:lnTo>
                    <a:pt x="1172209" y="728980"/>
                  </a:lnTo>
                  <a:lnTo>
                    <a:pt x="1195655" y="689610"/>
                  </a:lnTo>
                  <a:lnTo>
                    <a:pt x="1217780" y="650239"/>
                  </a:lnTo>
                  <a:lnTo>
                    <a:pt x="1238712" y="610869"/>
                  </a:lnTo>
                  <a:lnTo>
                    <a:pt x="1258578" y="571500"/>
                  </a:lnTo>
                  <a:lnTo>
                    <a:pt x="1277505" y="533400"/>
                  </a:lnTo>
                  <a:lnTo>
                    <a:pt x="1295620" y="494030"/>
                  </a:lnTo>
                  <a:lnTo>
                    <a:pt x="1329924" y="419100"/>
                  </a:lnTo>
                  <a:lnTo>
                    <a:pt x="1312525" y="411480"/>
                  </a:lnTo>
                  <a:close/>
                </a:path>
                <a:path w="1398270" h="1200150">
                  <a:moveTo>
                    <a:pt x="268363" y="669289"/>
                  </a:moveTo>
                  <a:lnTo>
                    <a:pt x="327655" y="712469"/>
                  </a:lnTo>
                  <a:lnTo>
                    <a:pt x="371213" y="722630"/>
                  </a:lnTo>
                  <a:lnTo>
                    <a:pt x="420266" y="730250"/>
                  </a:lnTo>
                  <a:lnTo>
                    <a:pt x="473985" y="731519"/>
                  </a:lnTo>
                  <a:lnTo>
                    <a:pt x="531539" y="725169"/>
                  </a:lnTo>
                  <a:lnTo>
                    <a:pt x="529121" y="712469"/>
                  </a:lnTo>
                  <a:lnTo>
                    <a:pt x="462669" y="712469"/>
                  </a:lnTo>
                  <a:lnTo>
                    <a:pt x="402590" y="708660"/>
                  </a:lnTo>
                  <a:lnTo>
                    <a:pt x="349270" y="698500"/>
                  </a:lnTo>
                  <a:lnTo>
                    <a:pt x="304072" y="684530"/>
                  </a:lnTo>
                  <a:lnTo>
                    <a:pt x="268363" y="669289"/>
                  </a:lnTo>
                  <a:close/>
                </a:path>
                <a:path w="1398270" h="1200150">
                  <a:moveTo>
                    <a:pt x="906700" y="303014"/>
                  </a:moveTo>
                  <a:lnTo>
                    <a:pt x="893794" y="350519"/>
                  </a:lnTo>
                  <a:lnTo>
                    <a:pt x="875376" y="400050"/>
                  </a:lnTo>
                  <a:lnTo>
                    <a:pt x="853272" y="448310"/>
                  </a:lnTo>
                  <a:lnTo>
                    <a:pt x="827721" y="492760"/>
                  </a:lnTo>
                  <a:lnTo>
                    <a:pt x="798964" y="533400"/>
                  </a:lnTo>
                  <a:lnTo>
                    <a:pt x="767243" y="570230"/>
                  </a:lnTo>
                  <a:lnTo>
                    <a:pt x="732798" y="604519"/>
                  </a:lnTo>
                  <a:lnTo>
                    <a:pt x="695870" y="633730"/>
                  </a:lnTo>
                  <a:lnTo>
                    <a:pt x="656699" y="659130"/>
                  </a:lnTo>
                  <a:lnTo>
                    <a:pt x="615527" y="679450"/>
                  </a:lnTo>
                  <a:lnTo>
                    <a:pt x="572595" y="695960"/>
                  </a:lnTo>
                  <a:lnTo>
                    <a:pt x="528142" y="707389"/>
                  </a:lnTo>
                  <a:lnTo>
                    <a:pt x="529856" y="716280"/>
                  </a:lnTo>
                  <a:lnTo>
                    <a:pt x="574668" y="715010"/>
                  </a:lnTo>
                  <a:lnTo>
                    <a:pt x="616361" y="699769"/>
                  </a:lnTo>
                  <a:lnTo>
                    <a:pt x="656433" y="680719"/>
                  </a:lnTo>
                  <a:lnTo>
                    <a:pt x="694695" y="657860"/>
                  </a:lnTo>
                  <a:lnTo>
                    <a:pt x="730962" y="631189"/>
                  </a:lnTo>
                  <a:lnTo>
                    <a:pt x="765046" y="600710"/>
                  </a:lnTo>
                  <a:lnTo>
                    <a:pt x="796760" y="566419"/>
                  </a:lnTo>
                  <a:lnTo>
                    <a:pt x="825918" y="528319"/>
                  </a:lnTo>
                  <a:lnTo>
                    <a:pt x="852333" y="488950"/>
                  </a:lnTo>
                  <a:lnTo>
                    <a:pt x="875819" y="445769"/>
                  </a:lnTo>
                  <a:lnTo>
                    <a:pt x="896187" y="400050"/>
                  </a:lnTo>
                  <a:lnTo>
                    <a:pt x="913252" y="351789"/>
                  </a:lnTo>
                  <a:lnTo>
                    <a:pt x="925434" y="307339"/>
                  </a:lnTo>
                  <a:lnTo>
                    <a:pt x="911713" y="307339"/>
                  </a:lnTo>
                  <a:lnTo>
                    <a:pt x="906700" y="303014"/>
                  </a:lnTo>
                  <a:close/>
                </a:path>
                <a:path w="1398270" h="1200150">
                  <a:moveTo>
                    <a:pt x="528142" y="707389"/>
                  </a:moveTo>
                  <a:lnTo>
                    <a:pt x="462669" y="712469"/>
                  </a:lnTo>
                  <a:lnTo>
                    <a:pt x="529121" y="712469"/>
                  </a:lnTo>
                  <a:lnTo>
                    <a:pt x="528142" y="707389"/>
                  </a:lnTo>
                  <a:close/>
                </a:path>
                <a:path w="1398270" h="1200150">
                  <a:moveTo>
                    <a:pt x="263575" y="666750"/>
                  </a:moveTo>
                  <a:lnTo>
                    <a:pt x="257917" y="669289"/>
                  </a:lnTo>
                  <a:lnTo>
                    <a:pt x="253504" y="678180"/>
                  </a:lnTo>
                  <a:lnTo>
                    <a:pt x="255587" y="684530"/>
                  </a:lnTo>
                  <a:lnTo>
                    <a:pt x="260350" y="687069"/>
                  </a:lnTo>
                  <a:lnTo>
                    <a:pt x="268363" y="669289"/>
                  </a:lnTo>
                  <a:lnTo>
                    <a:pt x="263575" y="666750"/>
                  </a:lnTo>
                  <a:close/>
                </a:path>
                <a:path w="1398270" h="1200150">
                  <a:moveTo>
                    <a:pt x="1380470" y="113030"/>
                  </a:moveTo>
                  <a:lnTo>
                    <a:pt x="1366529" y="125872"/>
                  </a:lnTo>
                  <a:lnTo>
                    <a:pt x="1366733" y="125872"/>
                  </a:lnTo>
                  <a:lnTo>
                    <a:pt x="1371324" y="132080"/>
                  </a:lnTo>
                  <a:lnTo>
                    <a:pt x="1375057" y="140969"/>
                  </a:lnTo>
                  <a:lnTo>
                    <a:pt x="1377718" y="151130"/>
                  </a:lnTo>
                  <a:lnTo>
                    <a:pt x="1379200" y="165100"/>
                  </a:lnTo>
                  <a:lnTo>
                    <a:pt x="1379127" y="184150"/>
                  </a:lnTo>
                  <a:lnTo>
                    <a:pt x="1378897" y="187960"/>
                  </a:lnTo>
                  <a:lnTo>
                    <a:pt x="1378821" y="189230"/>
                  </a:lnTo>
                  <a:lnTo>
                    <a:pt x="1378744" y="190500"/>
                  </a:lnTo>
                  <a:lnTo>
                    <a:pt x="1378668" y="191769"/>
                  </a:lnTo>
                  <a:lnTo>
                    <a:pt x="1378591" y="193039"/>
                  </a:lnTo>
                  <a:lnTo>
                    <a:pt x="1378515" y="194310"/>
                  </a:lnTo>
                  <a:lnTo>
                    <a:pt x="1372914" y="232410"/>
                  </a:lnTo>
                  <a:lnTo>
                    <a:pt x="1363032" y="274319"/>
                  </a:lnTo>
                  <a:lnTo>
                    <a:pt x="1349340" y="318769"/>
                  </a:lnTo>
                  <a:lnTo>
                    <a:pt x="1332337" y="364489"/>
                  </a:lnTo>
                  <a:lnTo>
                    <a:pt x="1312525" y="411480"/>
                  </a:lnTo>
                  <a:lnTo>
                    <a:pt x="1329924" y="419100"/>
                  </a:lnTo>
                  <a:lnTo>
                    <a:pt x="1350052" y="372110"/>
                  </a:lnTo>
                  <a:lnTo>
                    <a:pt x="1367405" y="325119"/>
                  </a:lnTo>
                  <a:lnTo>
                    <a:pt x="1381449" y="279400"/>
                  </a:lnTo>
                  <a:lnTo>
                    <a:pt x="1391646" y="236219"/>
                  </a:lnTo>
                  <a:lnTo>
                    <a:pt x="1397417" y="198119"/>
                  </a:lnTo>
                  <a:lnTo>
                    <a:pt x="1398187" y="163830"/>
                  </a:lnTo>
                  <a:lnTo>
                    <a:pt x="1396508" y="148589"/>
                  </a:lnTo>
                  <a:lnTo>
                    <a:pt x="1393139" y="134619"/>
                  </a:lnTo>
                  <a:lnTo>
                    <a:pt x="1387864" y="123189"/>
                  </a:lnTo>
                  <a:lnTo>
                    <a:pt x="1380470" y="113030"/>
                  </a:lnTo>
                  <a:close/>
                </a:path>
                <a:path w="1398270" h="1200150">
                  <a:moveTo>
                    <a:pt x="908284" y="297180"/>
                  </a:moveTo>
                  <a:lnTo>
                    <a:pt x="906700" y="303014"/>
                  </a:lnTo>
                  <a:lnTo>
                    <a:pt x="911713" y="307339"/>
                  </a:lnTo>
                  <a:lnTo>
                    <a:pt x="917555" y="299719"/>
                  </a:lnTo>
                  <a:lnTo>
                    <a:pt x="908284" y="297180"/>
                  </a:lnTo>
                  <a:close/>
                </a:path>
                <a:path w="1398270" h="1200150">
                  <a:moveTo>
                    <a:pt x="917555" y="299719"/>
                  </a:moveTo>
                  <a:lnTo>
                    <a:pt x="911713" y="307339"/>
                  </a:lnTo>
                  <a:lnTo>
                    <a:pt x="925434" y="307339"/>
                  </a:lnTo>
                  <a:lnTo>
                    <a:pt x="926826" y="302260"/>
                  </a:lnTo>
                  <a:lnTo>
                    <a:pt x="917555" y="299719"/>
                  </a:lnTo>
                  <a:close/>
                </a:path>
                <a:path w="1398270" h="1200150">
                  <a:moveTo>
                    <a:pt x="830433" y="163830"/>
                  </a:moveTo>
                  <a:lnTo>
                    <a:pt x="827101" y="170231"/>
                  </a:lnTo>
                  <a:lnTo>
                    <a:pt x="825393" y="177800"/>
                  </a:lnTo>
                  <a:lnTo>
                    <a:pt x="825284" y="180339"/>
                  </a:lnTo>
                  <a:lnTo>
                    <a:pt x="825176" y="182880"/>
                  </a:lnTo>
                  <a:lnTo>
                    <a:pt x="839450" y="227330"/>
                  </a:lnTo>
                  <a:lnTo>
                    <a:pt x="868224" y="266700"/>
                  </a:lnTo>
                  <a:lnTo>
                    <a:pt x="906700" y="303014"/>
                  </a:lnTo>
                  <a:lnTo>
                    <a:pt x="908284" y="297180"/>
                  </a:lnTo>
                  <a:lnTo>
                    <a:pt x="919524" y="297180"/>
                  </a:lnTo>
                  <a:lnTo>
                    <a:pt x="923461" y="292100"/>
                  </a:lnTo>
                  <a:lnTo>
                    <a:pt x="901092" y="273050"/>
                  </a:lnTo>
                  <a:lnTo>
                    <a:pt x="882384" y="254000"/>
                  </a:lnTo>
                  <a:lnTo>
                    <a:pt x="856024" y="218439"/>
                  </a:lnTo>
                  <a:lnTo>
                    <a:pt x="843260" y="181610"/>
                  </a:lnTo>
                  <a:lnTo>
                    <a:pt x="844530" y="176530"/>
                  </a:lnTo>
                  <a:lnTo>
                    <a:pt x="846144" y="174047"/>
                  </a:lnTo>
                  <a:lnTo>
                    <a:pt x="844213" y="172719"/>
                  </a:lnTo>
                  <a:lnTo>
                    <a:pt x="830433" y="163830"/>
                  </a:lnTo>
                  <a:close/>
                </a:path>
                <a:path w="1398270" h="1200150">
                  <a:moveTo>
                    <a:pt x="923461" y="292100"/>
                  </a:moveTo>
                  <a:lnTo>
                    <a:pt x="917555" y="299719"/>
                  </a:lnTo>
                  <a:lnTo>
                    <a:pt x="926826" y="302260"/>
                  </a:lnTo>
                  <a:lnTo>
                    <a:pt x="927715" y="298450"/>
                  </a:lnTo>
                  <a:lnTo>
                    <a:pt x="926382" y="294639"/>
                  </a:lnTo>
                  <a:lnTo>
                    <a:pt x="923461" y="292100"/>
                  </a:lnTo>
                  <a:close/>
                </a:path>
                <a:path w="1398270" h="1200150">
                  <a:moveTo>
                    <a:pt x="919524" y="297180"/>
                  </a:moveTo>
                  <a:lnTo>
                    <a:pt x="908284" y="297180"/>
                  </a:lnTo>
                  <a:lnTo>
                    <a:pt x="917555" y="299719"/>
                  </a:lnTo>
                  <a:lnTo>
                    <a:pt x="919524" y="297180"/>
                  </a:lnTo>
                  <a:close/>
                </a:path>
                <a:path w="1398270" h="1200150">
                  <a:moveTo>
                    <a:pt x="1249660" y="232410"/>
                  </a:moveTo>
                  <a:lnTo>
                    <a:pt x="1247882" y="237489"/>
                  </a:lnTo>
                  <a:lnTo>
                    <a:pt x="1250486" y="242569"/>
                  </a:lnTo>
                  <a:lnTo>
                    <a:pt x="1260328" y="246380"/>
                  </a:lnTo>
                  <a:lnTo>
                    <a:pt x="1265789" y="243839"/>
                  </a:lnTo>
                  <a:lnTo>
                    <a:pt x="1267567" y="238760"/>
                  </a:lnTo>
                  <a:lnTo>
                    <a:pt x="1249660" y="232410"/>
                  </a:lnTo>
                  <a:close/>
                </a:path>
                <a:path w="1398270" h="1200150">
                  <a:moveTo>
                    <a:pt x="1249660" y="232410"/>
                  </a:moveTo>
                  <a:lnTo>
                    <a:pt x="1267567" y="238760"/>
                  </a:lnTo>
                  <a:lnTo>
                    <a:pt x="1258614" y="234950"/>
                  </a:lnTo>
                  <a:lnTo>
                    <a:pt x="1249660" y="232410"/>
                  </a:lnTo>
                  <a:close/>
                </a:path>
                <a:path w="1398270" h="1200150">
                  <a:moveTo>
                    <a:pt x="1291457" y="145075"/>
                  </a:moveTo>
                  <a:lnTo>
                    <a:pt x="1269842" y="184150"/>
                  </a:lnTo>
                  <a:lnTo>
                    <a:pt x="1253133" y="222250"/>
                  </a:lnTo>
                  <a:lnTo>
                    <a:pt x="1251397" y="227330"/>
                  </a:lnTo>
                  <a:lnTo>
                    <a:pt x="1250482" y="229869"/>
                  </a:lnTo>
                  <a:lnTo>
                    <a:pt x="1249660" y="232410"/>
                  </a:lnTo>
                  <a:lnTo>
                    <a:pt x="1258614" y="234950"/>
                  </a:lnTo>
                  <a:lnTo>
                    <a:pt x="1267567" y="238760"/>
                  </a:lnTo>
                  <a:lnTo>
                    <a:pt x="1268048" y="237489"/>
                  </a:lnTo>
                  <a:lnTo>
                    <a:pt x="1268382" y="236219"/>
                  </a:lnTo>
                  <a:lnTo>
                    <a:pt x="1277749" y="207010"/>
                  </a:lnTo>
                  <a:lnTo>
                    <a:pt x="1285538" y="177800"/>
                  </a:lnTo>
                  <a:lnTo>
                    <a:pt x="1290802" y="151130"/>
                  </a:lnTo>
                  <a:lnTo>
                    <a:pt x="1291352" y="146050"/>
                  </a:lnTo>
                  <a:lnTo>
                    <a:pt x="1291457" y="145075"/>
                  </a:lnTo>
                  <a:close/>
                </a:path>
                <a:path w="1398270" h="1200150">
                  <a:moveTo>
                    <a:pt x="1354689" y="99060"/>
                  </a:moveTo>
                  <a:lnTo>
                    <a:pt x="1343138" y="99060"/>
                  </a:lnTo>
                  <a:lnTo>
                    <a:pt x="1332274" y="102869"/>
                  </a:lnTo>
                  <a:lnTo>
                    <a:pt x="1296674" y="137160"/>
                  </a:lnTo>
                  <a:lnTo>
                    <a:pt x="1290802" y="151130"/>
                  </a:lnTo>
                  <a:lnTo>
                    <a:pt x="1285538" y="177800"/>
                  </a:lnTo>
                  <a:lnTo>
                    <a:pt x="1277749" y="207010"/>
                  </a:lnTo>
                  <a:lnTo>
                    <a:pt x="1267975" y="237489"/>
                  </a:lnTo>
                  <a:lnTo>
                    <a:pt x="1268528" y="236219"/>
                  </a:lnTo>
                  <a:lnTo>
                    <a:pt x="1286990" y="193039"/>
                  </a:lnTo>
                  <a:lnTo>
                    <a:pt x="1305354" y="158750"/>
                  </a:lnTo>
                  <a:lnTo>
                    <a:pt x="1334046" y="124460"/>
                  </a:lnTo>
                  <a:lnTo>
                    <a:pt x="1346948" y="118110"/>
                  </a:lnTo>
                  <a:lnTo>
                    <a:pt x="1352530" y="116839"/>
                  </a:lnTo>
                  <a:lnTo>
                    <a:pt x="1353673" y="107950"/>
                  </a:lnTo>
                  <a:lnTo>
                    <a:pt x="1354689" y="99060"/>
                  </a:lnTo>
                  <a:close/>
                </a:path>
                <a:path w="1398270" h="1200150">
                  <a:moveTo>
                    <a:pt x="1271480" y="58450"/>
                  </a:moveTo>
                  <a:lnTo>
                    <a:pt x="1266424" y="67310"/>
                  </a:lnTo>
                  <a:lnTo>
                    <a:pt x="1261344" y="74930"/>
                  </a:lnTo>
                  <a:lnTo>
                    <a:pt x="1265535" y="77469"/>
                  </a:lnTo>
                  <a:lnTo>
                    <a:pt x="1274572" y="113030"/>
                  </a:lnTo>
                  <a:lnTo>
                    <a:pt x="1274489" y="123189"/>
                  </a:lnTo>
                  <a:lnTo>
                    <a:pt x="1266957" y="174047"/>
                  </a:lnTo>
                  <a:lnTo>
                    <a:pt x="1251304" y="227330"/>
                  </a:lnTo>
                  <a:lnTo>
                    <a:pt x="1253133" y="222250"/>
                  </a:lnTo>
                  <a:lnTo>
                    <a:pt x="1269842" y="184150"/>
                  </a:lnTo>
                  <a:lnTo>
                    <a:pt x="1289141" y="148589"/>
                  </a:lnTo>
                  <a:lnTo>
                    <a:pt x="1291457" y="145075"/>
                  </a:lnTo>
                  <a:lnTo>
                    <a:pt x="1293412" y="127000"/>
                  </a:lnTo>
                  <a:lnTo>
                    <a:pt x="1293516" y="123189"/>
                  </a:lnTo>
                  <a:lnTo>
                    <a:pt x="1293619" y="113030"/>
                  </a:lnTo>
                  <a:lnTo>
                    <a:pt x="1293460" y="109219"/>
                  </a:lnTo>
                  <a:lnTo>
                    <a:pt x="1293354" y="106680"/>
                  </a:lnTo>
                  <a:lnTo>
                    <a:pt x="1283077" y="69850"/>
                  </a:lnTo>
                  <a:lnTo>
                    <a:pt x="1277902" y="63500"/>
                  </a:lnTo>
                  <a:lnTo>
                    <a:pt x="1271480" y="58450"/>
                  </a:lnTo>
                  <a:close/>
                </a:path>
                <a:path w="1398270" h="1200150">
                  <a:moveTo>
                    <a:pt x="1160189" y="199389"/>
                  </a:moveTo>
                  <a:lnTo>
                    <a:pt x="1159396" y="202787"/>
                  </a:lnTo>
                  <a:lnTo>
                    <a:pt x="1159300" y="203200"/>
                  </a:lnTo>
                  <a:lnTo>
                    <a:pt x="1162157" y="208280"/>
                  </a:lnTo>
                  <a:lnTo>
                    <a:pt x="1171619" y="210819"/>
                  </a:lnTo>
                  <a:lnTo>
                    <a:pt x="1176572" y="208280"/>
                  </a:lnTo>
                  <a:lnTo>
                    <a:pt x="1178413" y="204469"/>
                  </a:lnTo>
                  <a:lnTo>
                    <a:pt x="1172529" y="201930"/>
                  </a:lnTo>
                  <a:lnTo>
                    <a:pt x="1172677" y="201930"/>
                  </a:lnTo>
                  <a:lnTo>
                    <a:pt x="1160189" y="199389"/>
                  </a:lnTo>
                  <a:close/>
                </a:path>
                <a:path w="1398270" h="1200150">
                  <a:moveTo>
                    <a:pt x="1201622" y="86144"/>
                  </a:moveTo>
                  <a:lnTo>
                    <a:pt x="1194225" y="97789"/>
                  </a:lnTo>
                  <a:lnTo>
                    <a:pt x="1183969" y="118110"/>
                  </a:lnTo>
                  <a:lnTo>
                    <a:pt x="1181020" y="125872"/>
                  </a:lnTo>
                  <a:lnTo>
                    <a:pt x="1177175" y="146050"/>
                  </a:lnTo>
                  <a:lnTo>
                    <a:pt x="1170248" y="171450"/>
                  </a:lnTo>
                  <a:lnTo>
                    <a:pt x="1160766" y="196852"/>
                  </a:lnTo>
                  <a:lnTo>
                    <a:pt x="1178413" y="204469"/>
                  </a:lnTo>
                  <a:lnTo>
                    <a:pt x="1178865" y="203200"/>
                  </a:lnTo>
                  <a:lnTo>
                    <a:pt x="1172677" y="201930"/>
                  </a:lnTo>
                  <a:lnTo>
                    <a:pt x="1179200" y="201930"/>
                  </a:lnTo>
                  <a:lnTo>
                    <a:pt x="1185310" y="174047"/>
                  </a:lnTo>
                  <a:lnTo>
                    <a:pt x="1192891" y="148589"/>
                  </a:lnTo>
                  <a:lnTo>
                    <a:pt x="1199288" y="131525"/>
                  </a:lnTo>
                  <a:lnTo>
                    <a:pt x="1200388" y="125872"/>
                  </a:lnTo>
                  <a:lnTo>
                    <a:pt x="1202251" y="102869"/>
                  </a:lnTo>
                  <a:lnTo>
                    <a:pt x="1202173" y="97789"/>
                  </a:lnTo>
                  <a:lnTo>
                    <a:pt x="1202053" y="95250"/>
                  </a:lnTo>
                  <a:lnTo>
                    <a:pt x="1201967" y="93441"/>
                  </a:lnTo>
                  <a:lnTo>
                    <a:pt x="1201873" y="91439"/>
                  </a:lnTo>
                  <a:lnTo>
                    <a:pt x="1201813" y="90169"/>
                  </a:lnTo>
                  <a:lnTo>
                    <a:pt x="1201716" y="88113"/>
                  </a:lnTo>
                  <a:lnTo>
                    <a:pt x="1201622" y="86144"/>
                  </a:lnTo>
                  <a:close/>
                </a:path>
                <a:path w="1398270" h="1200150">
                  <a:moveTo>
                    <a:pt x="1179200" y="201930"/>
                  </a:moveTo>
                  <a:lnTo>
                    <a:pt x="1172677" y="201930"/>
                  </a:lnTo>
                  <a:lnTo>
                    <a:pt x="1178921" y="203200"/>
                  </a:lnTo>
                  <a:lnTo>
                    <a:pt x="1179200" y="201930"/>
                  </a:lnTo>
                  <a:close/>
                </a:path>
                <a:path w="1398270" h="1200150">
                  <a:moveTo>
                    <a:pt x="1160189" y="199389"/>
                  </a:moveTo>
                  <a:lnTo>
                    <a:pt x="1172677" y="201930"/>
                  </a:lnTo>
                  <a:lnTo>
                    <a:pt x="1172529" y="201930"/>
                  </a:lnTo>
                  <a:lnTo>
                    <a:pt x="1169587" y="200660"/>
                  </a:lnTo>
                  <a:lnTo>
                    <a:pt x="1160189" y="199389"/>
                  </a:lnTo>
                  <a:close/>
                </a:path>
                <a:path w="1398270" h="1200150">
                  <a:moveTo>
                    <a:pt x="1199180" y="132080"/>
                  </a:moveTo>
                  <a:lnTo>
                    <a:pt x="1198128" y="134619"/>
                  </a:lnTo>
                  <a:lnTo>
                    <a:pt x="1192891" y="148589"/>
                  </a:lnTo>
                  <a:lnTo>
                    <a:pt x="1185310" y="174047"/>
                  </a:lnTo>
                  <a:lnTo>
                    <a:pt x="1179200" y="201930"/>
                  </a:lnTo>
                  <a:lnTo>
                    <a:pt x="1179769" y="200660"/>
                  </a:lnTo>
                  <a:lnTo>
                    <a:pt x="1188351" y="176530"/>
                  </a:lnTo>
                  <a:lnTo>
                    <a:pt x="1195717" y="149860"/>
                  </a:lnTo>
                  <a:lnTo>
                    <a:pt x="1199180" y="132080"/>
                  </a:lnTo>
                  <a:close/>
                </a:path>
                <a:path w="1398270" h="1200150">
                  <a:moveTo>
                    <a:pt x="1160766" y="196852"/>
                  </a:moveTo>
                  <a:lnTo>
                    <a:pt x="1160189" y="199389"/>
                  </a:lnTo>
                  <a:lnTo>
                    <a:pt x="1169587" y="200660"/>
                  </a:lnTo>
                  <a:lnTo>
                    <a:pt x="1160766" y="196852"/>
                  </a:lnTo>
                  <a:close/>
                </a:path>
                <a:path w="1398270" h="1200150">
                  <a:moveTo>
                    <a:pt x="1181020" y="125872"/>
                  </a:moveTo>
                  <a:lnTo>
                    <a:pt x="1174802" y="142239"/>
                  </a:lnTo>
                  <a:lnTo>
                    <a:pt x="1166826" y="170231"/>
                  </a:lnTo>
                  <a:lnTo>
                    <a:pt x="1160766" y="196852"/>
                  </a:lnTo>
                  <a:lnTo>
                    <a:pt x="1170248" y="171450"/>
                  </a:lnTo>
                  <a:lnTo>
                    <a:pt x="1177175" y="146050"/>
                  </a:lnTo>
                  <a:lnTo>
                    <a:pt x="1181020" y="125872"/>
                  </a:lnTo>
                  <a:close/>
                </a:path>
                <a:path w="1398270" h="1200150">
                  <a:moveTo>
                    <a:pt x="970260" y="184150"/>
                  </a:moveTo>
                  <a:lnTo>
                    <a:pt x="966133" y="193039"/>
                  </a:lnTo>
                  <a:lnTo>
                    <a:pt x="968927" y="194310"/>
                  </a:lnTo>
                  <a:lnTo>
                    <a:pt x="972102" y="193039"/>
                  </a:lnTo>
                  <a:lnTo>
                    <a:pt x="974769" y="191769"/>
                  </a:lnTo>
                  <a:lnTo>
                    <a:pt x="977499" y="190500"/>
                  </a:lnTo>
                  <a:lnTo>
                    <a:pt x="979277" y="187960"/>
                  </a:lnTo>
                  <a:lnTo>
                    <a:pt x="979722" y="185419"/>
                  </a:lnTo>
                  <a:lnTo>
                    <a:pt x="970260" y="184150"/>
                  </a:lnTo>
                  <a:close/>
                </a:path>
                <a:path w="1398270" h="1200150">
                  <a:moveTo>
                    <a:pt x="953802" y="166369"/>
                  </a:moveTo>
                  <a:lnTo>
                    <a:pt x="877211" y="166369"/>
                  </a:lnTo>
                  <a:lnTo>
                    <a:pt x="885170" y="167639"/>
                  </a:lnTo>
                  <a:lnTo>
                    <a:pt x="903308" y="170231"/>
                  </a:lnTo>
                  <a:lnTo>
                    <a:pt x="903147" y="170231"/>
                  </a:lnTo>
                  <a:lnTo>
                    <a:pt x="922651" y="175260"/>
                  </a:lnTo>
                  <a:lnTo>
                    <a:pt x="943856" y="182880"/>
                  </a:lnTo>
                  <a:lnTo>
                    <a:pt x="966133" y="193039"/>
                  </a:lnTo>
                  <a:lnTo>
                    <a:pt x="970260" y="184150"/>
                  </a:lnTo>
                  <a:lnTo>
                    <a:pt x="960862" y="182880"/>
                  </a:lnTo>
                  <a:lnTo>
                    <a:pt x="962261" y="172719"/>
                  </a:lnTo>
                  <a:lnTo>
                    <a:pt x="962744" y="170231"/>
                  </a:lnTo>
                  <a:lnTo>
                    <a:pt x="953802" y="166369"/>
                  </a:lnTo>
                  <a:close/>
                </a:path>
                <a:path w="1398270" h="1200150">
                  <a:moveTo>
                    <a:pt x="1056684" y="1269"/>
                  </a:moveTo>
                  <a:lnTo>
                    <a:pt x="1018974" y="22860"/>
                  </a:lnTo>
                  <a:lnTo>
                    <a:pt x="993478" y="63500"/>
                  </a:lnTo>
                  <a:lnTo>
                    <a:pt x="972171" y="125872"/>
                  </a:lnTo>
                  <a:lnTo>
                    <a:pt x="962744" y="170231"/>
                  </a:lnTo>
                  <a:lnTo>
                    <a:pt x="974388" y="175260"/>
                  </a:lnTo>
                  <a:lnTo>
                    <a:pt x="970850" y="182880"/>
                  </a:lnTo>
                  <a:lnTo>
                    <a:pt x="970292" y="184150"/>
                  </a:lnTo>
                  <a:lnTo>
                    <a:pt x="979722" y="185419"/>
                  </a:lnTo>
                  <a:lnTo>
                    <a:pt x="981072" y="176530"/>
                  </a:lnTo>
                  <a:lnTo>
                    <a:pt x="984619" y="157480"/>
                  </a:lnTo>
                  <a:lnTo>
                    <a:pt x="999280" y="101600"/>
                  </a:lnTo>
                  <a:lnTo>
                    <a:pt x="1017690" y="58213"/>
                  </a:lnTo>
                  <a:lnTo>
                    <a:pt x="1041682" y="27939"/>
                  </a:lnTo>
                  <a:lnTo>
                    <a:pt x="1059732" y="19050"/>
                  </a:lnTo>
                  <a:lnTo>
                    <a:pt x="1056684" y="1269"/>
                  </a:lnTo>
                  <a:close/>
                </a:path>
                <a:path w="1398270" h="1200150">
                  <a:moveTo>
                    <a:pt x="1068812" y="172719"/>
                  </a:moveTo>
                  <a:lnTo>
                    <a:pt x="1067987" y="177800"/>
                  </a:lnTo>
                  <a:lnTo>
                    <a:pt x="1071035" y="182880"/>
                  </a:lnTo>
                  <a:lnTo>
                    <a:pt x="1080496" y="185419"/>
                  </a:lnTo>
                  <a:lnTo>
                    <a:pt x="1085386" y="182880"/>
                  </a:lnTo>
                  <a:lnTo>
                    <a:pt x="1087100" y="177800"/>
                  </a:lnTo>
                  <a:lnTo>
                    <a:pt x="1078210" y="175260"/>
                  </a:lnTo>
                  <a:lnTo>
                    <a:pt x="1068812" y="172719"/>
                  </a:lnTo>
                  <a:close/>
                </a:path>
                <a:path w="1398270" h="1200150">
                  <a:moveTo>
                    <a:pt x="962744" y="170231"/>
                  </a:moveTo>
                  <a:lnTo>
                    <a:pt x="962261" y="172719"/>
                  </a:lnTo>
                  <a:lnTo>
                    <a:pt x="960862" y="182880"/>
                  </a:lnTo>
                  <a:lnTo>
                    <a:pt x="970292" y="184150"/>
                  </a:lnTo>
                  <a:lnTo>
                    <a:pt x="970850" y="182880"/>
                  </a:lnTo>
                  <a:lnTo>
                    <a:pt x="974388" y="175260"/>
                  </a:lnTo>
                  <a:lnTo>
                    <a:pt x="962744" y="170231"/>
                  </a:lnTo>
                  <a:close/>
                </a:path>
                <a:path w="1398270" h="1200150">
                  <a:moveTo>
                    <a:pt x="1075361" y="174047"/>
                  </a:moveTo>
                  <a:lnTo>
                    <a:pt x="1078210" y="175260"/>
                  </a:lnTo>
                  <a:lnTo>
                    <a:pt x="1087100" y="177800"/>
                  </a:lnTo>
                  <a:lnTo>
                    <a:pt x="1087541" y="176530"/>
                  </a:lnTo>
                  <a:lnTo>
                    <a:pt x="1075361" y="174047"/>
                  </a:lnTo>
                  <a:close/>
                </a:path>
                <a:path w="1398270" h="1200150">
                  <a:moveTo>
                    <a:pt x="1111365" y="50719"/>
                  </a:moveTo>
                  <a:lnTo>
                    <a:pt x="1091174" y="88113"/>
                  </a:lnTo>
                  <a:lnTo>
                    <a:pt x="1090840" y="91439"/>
                  </a:lnTo>
                  <a:lnTo>
                    <a:pt x="1086235" y="115569"/>
                  </a:lnTo>
                  <a:lnTo>
                    <a:pt x="1079047" y="142239"/>
                  </a:lnTo>
                  <a:lnTo>
                    <a:pt x="1069257" y="171450"/>
                  </a:lnTo>
                  <a:lnTo>
                    <a:pt x="1075361" y="174047"/>
                  </a:lnTo>
                  <a:lnTo>
                    <a:pt x="1087608" y="176530"/>
                  </a:lnTo>
                  <a:lnTo>
                    <a:pt x="1093249" y="147319"/>
                  </a:lnTo>
                  <a:lnTo>
                    <a:pt x="1100062" y="120650"/>
                  </a:lnTo>
                  <a:lnTo>
                    <a:pt x="1107888" y="97789"/>
                  </a:lnTo>
                  <a:lnTo>
                    <a:pt x="1109868" y="93441"/>
                  </a:lnTo>
                  <a:lnTo>
                    <a:pt x="1111812" y="72389"/>
                  </a:lnTo>
                  <a:lnTo>
                    <a:pt x="1111701" y="62865"/>
                  </a:lnTo>
                  <a:lnTo>
                    <a:pt x="1111579" y="58450"/>
                  </a:lnTo>
                  <a:lnTo>
                    <a:pt x="1111543" y="57150"/>
                  </a:lnTo>
                  <a:lnTo>
                    <a:pt x="1111438" y="53339"/>
                  </a:lnTo>
                  <a:lnTo>
                    <a:pt x="1111365" y="50719"/>
                  </a:lnTo>
                  <a:close/>
                </a:path>
                <a:path w="1398270" h="1200150">
                  <a:moveTo>
                    <a:pt x="1109868" y="93441"/>
                  </a:moveTo>
                  <a:lnTo>
                    <a:pt x="1107888" y="97789"/>
                  </a:lnTo>
                  <a:lnTo>
                    <a:pt x="1100062" y="120650"/>
                  </a:lnTo>
                  <a:lnTo>
                    <a:pt x="1093249" y="147319"/>
                  </a:lnTo>
                  <a:lnTo>
                    <a:pt x="1087854" y="175260"/>
                  </a:lnTo>
                  <a:lnTo>
                    <a:pt x="1088401" y="174047"/>
                  </a:lnTo>
                  <a:lnTo>
                    <a:pt x="1097222" y="148589"/>
                  </a:lnTo>
                  <a:lnTo>
                    <a:pt x="1104777" y="120650"/>
                  </a:lnTo>
                  <a:lnTo>
                    <a:pt x="1109701" y="95250"/>
                  </a:lnTo>
                  <a:lnTo>
                    <a:pt x="1109868" y="93441"/>
                  </a:lnTo>
                  <a:close/>
                </a:path>
                <a:path w="1398270" h="1200150">
                  <a:moveTo>
                    <a:pt x="878047" y="147319"/>
                  </a:moveTo>
                  <a:lnTo>
                    <a:pt x="869407" y="147319"/>
                  </a:lnTo>
                  <a:lnTo>
                    <a:pt x="861314" y="148589"/>
                  </a:lnTo>
                  <a:lnTo>
                    <a:pt x="830433" y="163830"/>
                  </a:lnTo>
                  <a:lnTo>
                    <a:pt x="846270" y="174047"/>
                  </a:lnTo>
                  <a:lnTo>
                    <a:pt x="846113" y="174047"/>
                  </a:lnTo>
                  <a:lnTo>
                    <a:pt x="847705" y="172719"/>
                  </a:lnTo>
                  <a:lnTo>
                    <a:pt x="851127" y="170231"/>
                  </a:lnTo>
                  <a:lnTo>
                    <a:pt x="858119" y="167639"/>
                  </a:lnTo>
                  <a:lnTo>
                    <a:pt x="863650" y="167639"/>
                  </a:lnTo>
                  <a:lnTo>
                    <a:pt x="870026" y="166369"/>
                  </a:lnTo>
                  <a:lnTo>
                    <a:pt x="953802" y="166369"/>
                  </a:lnTo>
                  <a:lnTo>
                    <a:pt x="950861" y="165100"/>
                  </a:lnTo>
                  <a:lnTo>
                    <a:pt x="928192" y="157480"/>
                  </a:lnTo>
                  <a:lnTo>
                    <a:pt x="906808" y="151130"/>
                  </a:lnTo>
                  <a:lnTo>
                    <a:pt x="887139" y="148589"/>
                  </a:lnTo>
                  <a:lnTo>
                    <a:pt x="878047" y="147319"/>
                  </a:lnTo>
                  <a:close/>
                </a:path>
                <a:path w="1398270" h="1200150">
                  <a:moveTo>
                    <a:pt x="1091174" y="88113"/>
                  </a:moveTo>
                  <a:lnTo>
                    <a:pt x="1090217" y="90169"/>
                  </a:lnTo>
                  <a:lnTo>
                    <a:pt x="1081838" y="115569"/>
                  </a:lnTo>
                  <a:lnTo>
                    <a:pt x="1074661" y="142239"/>
                  </a:lnTo>
                  <a:lnTo>
                    <a:pt x="1068812" y="172719"/>
                  </a:lnTo>
                  <a:lnTo>
                    <a:pt x="1075361" y="174047"/>
                  </a:lnTo>
                  <a:lnTo>
                    <a:pt x="1069257" y="171450"/>
                  </a:lnTo>
                  <a:lnTo>
                    <a:pt x="1079047" y="142239"/>
                  </a:lnTo>
                  <a:lnTo>
                    <a:pt x="1086235" y="115569"/>
                  </a:lnTo>
                  <a:lnTo>
                    <a:pt x="1090840" y="91439"/>
                  </a:lnTo>
                  <a:lnTo>
                    <a:pt x="1091174" y="88113"/>
                  </a:lnTo>
                  <a:close/>
                </a:path>
                <a:path w="1398270" h="1200150">
                  <a:moveTo>
                    <a:pt x="1248327" y="53339"/>
                  </a:moveTo>
                  <a:lnTo>
                    <a:pt x="1232632" y="57150"/>
                  </a:lnTo>
                  <a:lnTo>
                    <a:pt x="1218331" y="66039"/>
                  </a:lnTo>
                  <a:lnTo>
                    <a:pt x="1205519" y="80010"/>
                  </a:lnTo>
                  <a:lnTo>
                    <a:pt x="1201622" y="86144"/>
                  </a:lnTo>
                  <a:lnTo>
                    <a:pt x="1201716" y="88113"/>
                  </a:lnTo>
                  <a:lnTo>
                    <a:pt x="1201813" y="90169"/>
                  </a:lnTo>
                  <a:lnTo>
                    <a:pt x="1201873" y="91439"/>
                  </a:lnTo>
                  <a:lnTo>
                    <a:pt x="1201967" y="93441"/>
                  </a:lnTo>
                  <a:lnTo>
                    <a:pt x="1202053" y="95250"/>
                  </a:lnTo>
                  <a:lnTo>
                    <a:pt x="1202173" y="97789"/>
                  </a:lnTo>
                  <a:lnTo>
                    <a:pt x="1202251" y="102869"/>
                  </a:lnTo>
                  <a:lnTo>
                    <a:pt x="1200620" y="123189"/>
                  </a:lnTo>
                  <a:lnTo>
                    <a:pt x="1200388" y="125872"/>
                  </a:lnTo>
                  <a:lnTo>
                    <a:pt x="1199288" y="131525"/>
                  </a:lnTo>
                  <a:lnTo>
                    <a:pt x="1201407" y="125872"/>
                  </a:lnTo>
                  <a:lnTo>
                    <a:pt x="1220930" y="91439"/>
                  </a:lnTo>
                  <a:lnTo>
                    <a:pt x="1249406" y="72389"/>
                  </a:lnTo>
                  <a:lnTo>
                    <a:pt x="1249279" y="69850"/>
                  </a:lnTo>
                  <a:lnTo>
                    <a:pt x="1249152" y="67310"/>
                  </a:lnTo>
                  <a:lnTo>
                    <a:pt x="1249089" y="66039"/>
                  </a:lnTo>
                  <a:lnTo>
                    <a:pt x="1248962" y="63500"/>
                  </a:lnTo>
                  <a:lnTo>
                    <a:pt x="1248898" y="62230"/>
                  </a:lnTo>
                  <a:lnTo>
                    <a:pt x="1248327" y="53339"/>
                  </a:lnTo>
                  <a:close/>
                </a:path>
                <a:path w="1398270" h="1200150">
                  <a:moveTo>
                    <a:pt x="1178008" y="34320"/>
                  </a:moveTo>
                  <a:lnTo>
                    <a:pt x="1175149" y="38100"/>
                  </a:lnTo>
                  <a:lnTo>
                    <a:pt x="1168550" y="46989"/>
                  </a:lnTo>
                  <a:lnTo>
                    <a:pt x="1166602" y="49530"/>
                  </a:lnTo>
                  <a:lnTo>
                    <a:pt x="1173820" y="57150"/>
                  </a:lnTo>
                  <a:lnTo>
                    <a:pt x="1179191" y="68580"/>
                  </a:lnTo>
                  <a:lnTo>
                    <a:pt x="1182444" y="83819"/>
                  </a:lnTo>
                  <a:lnTo>
                    <a:pt x="1182556" y="86144"/>
                  </a:lnTo>
                  <a:lnTo>
                    <a:pt x="1182651" y="88113"/>
                  </a:lnTo>
                  <a:lnTo>
                    <a:pt x="1182751" y="90169"/>
                  </a:lnTo>
                  <a:lnTo>
                    <a:pt x="1182812" y="91439"/>
                  </a:lnTo>
                  <a:lnTo>
                    <a:pt x="1182909" y="93441"/>
                  </a:lnTo>
                  <a:lnTo>
                    <a:pt x="1182996" y="95250"/>
                  </a:lnTo>
                  <a:lnTo>
                    <a:pt x="1183119" y="97789"/>
                  </a:lnTo>
                  <a:lnTo>
                    <a:pt x="1183199" y="102869"/>
                  </a:lnTo>
                  <a:lnTo>
                    <a:pt x="1181531" y="123189"/>
                  </a:lnTo>
                  <a:lnTo>
                    <a:pt x="1181020" y="125872"/>
                  </a:lnTo>
                  <a:lnTo>
                    <a:pt x="1183969" y="118110"/>
                  </a:lnTo>
                  <a:lnTo>
                    <a:pt x="1194225" y="97789"/>
                  </a:lnTo>
                  <a:lnTo>
                    <a:pt x="1201622" y="86144"/>
                  </a:lnTo>
                  <a:lnTo>
                    <a:pt x="1201513" y="83819"/>
                  </a:lnTo>
                  <a:lnTo>
                    <a:pt x="1201393" y="81280"/>
                  </a:lnTo>
                  <a:lnTo>
                    <a:pt x="1197289" y="62230"/>
                  </a:lnTo>
                  <a:lnTo>
                    <a:pt x="1189637" y="46989"/>
                  </a:lnTo>
                  <a:lnTo>
                    <a:pt x="1178194" y="34467"/>
                  </a:lnTo>
                  <a:lnTo>
                    <a:pt x="1178008" y="34320"/>
                  </a:lnTo>
                  <a:close/>
                </a:path>
                <a:path w="1398270" h="1200150">
                  <a:moveTo>
                    <a:pt x="1354689" y="99060"/>
                  </a:moveTo>
                  <a:lnTo>
                    <a:pt x="1354599" y="100330"/>
                  </a:lnTo>
                  <a:lnTo>
                    <a:pt x="1352594" y="116839"/>
                  </a:lnTo>
                  <a:lnTo>
                    <a:pt x="1358817" y="118110"/>
                  </a:lnTo>
                  <a:lnTo>
                    <a:pt x="1363643" y="123189"/>
                  </a:lnTo>
                  <a:lnTo>
                    <a:pt x="1366862" y="125872"/>
                  </a:lnTo>
                  <a:lnTo>
                    <a:pt x="1366464" y="125872"/>
                  </a:lnTo>
                  <a:lnTo>
                    <a:pt x="1380470" y="113030"/>
                  </a:lnTo>
                  <a:lnTo>
                    <a:pt x="1377023" y="109219"/>
                  </a:lnTo>
                  <a:lnTo>
                    <a:pt x="1371509" y="105410"/>
                  </a:lnTo>
                  <a:lnTo>
                    <a:pt x="1364031" y="100330"/>
                  </a:lnTo>
                  <a:lnTo>
                    <a:pt x="1354689" y="99060"/>
                  </a:lnTo>
                  <a:close/>
                </a:path>
                <a:path w="1398270" h="1200150">
                  <a:moveTo>
                    <a:pt x="1150664" y="25400"/>
                  </a:moveTo>
                  <a:lnTo>
                    <a:pt x="1142868" y="25400"/>
                  </a:lnTo>
                  <a:lnTo>
                    <a:pt x="1135495" y="29210"/>
                  </a:lnTo>
                  <a:lnTo>
                    <a:pt x="1128563" y="33019"/>
                  </a:lnTo>
                  <a:lnTo>
                    <a:pt x="1122089" y="38100"/>
                  </a:lnTo>
                  <a:lnTo>
                    <a:pt x="1116006" y="44450"/>
                  </a:lnTo>
                  <a:lnTo>
                    <a:pt x="1111361" y="50586"/>
                  </a:lnTo>
                  <a:lnTo>
                    <a:pt x="1111438" y="53339"/>
                  </a:lnTo>
                  <a:lnTo>
                    <a:pt x="1111543" y="57150"/>
                  </a:lnTo>
                  <a:lnTo>
                    <a:pt x="1111579" y="58450"/>
                  </a:lnTo>
                  <a:lnTo>
                    <a:pt x="1111701" y="62865"/>
                  </a:lnTo>
                  <a:lnTo>
                    <a:pt x="1111812" y="72389"/>
                  </a:lnTo>
                  <a:lnTo>
                    <a:pt x="1109868" y="93441"/>
                  </a:lnTo>
                  <a:lnTo>
                    <a:pt x="1116564" y="78739"/>
                  </a:lnTo>
                  <a:lnTo>
                    <a:pt x="1141139" y="46989"/>
                  </a:lnTo>
                  <a:lnTo>
                    <a:pt x="1146727" y="44450"/>
                  </a:lnTo>
                  <a:lnTo>
                    <a:pt x="1151553" y="44450"/>
                  </a:lnTo>
                  <a:lnTo>
                    <a:pt x="1151257" y="38100"/>
                  </a:lnTo>
                  <a:lnTo>
                    <a:pt x="1151138" y="35560"/>
                  </a:lnTo>
                  <a:lnTo>
                    <a:pt x="1151020" y="33019"/>
                  </a:lnTo>
                  <a:lnTo>
                    <a:pt x="1150960" y="31750"/>
                  </a:lnTo>
                  <a:lnTo>
                    <a:pt x="1150842" y="29210"/>
                  </a:lnTo>
                  <a:lnTo>
                    <a:pt x="1150782" y="27939"/>
                  </a:lnTo>
                  <a:lnTo>
                    <a:pt x="1150664" y="25400"/>
                  </a:lnTo>
                  <a:close/>
                </a:path>
                <a:path w="1398270" h="1200150">
                  <a:moveTo>
                    <a:pt x="1089132" y="6350"/>
                  </a:moveTo>
                  <a:lnTo>
                    <a:pt x="1083989" y="13969"/>
                  </a:lnTo>
                  <a:lnTo>
                    <a:pt x="1078782" y="22860"/>
                  </a:lnTo>
                  <a:lnTo>
                    <a:pt x="1084887" y="27939"/>
                  </a:lnTo>
                  <a:lnTo>
                    <a:pt x="1089569" y="38100"/>
                  </a:lnTo>
                  <a:lnTo>
                    <a:pt x="1092382" y="52069"/>
                  </a:lnTo>
                  <a:lnTo>
                    <a:pt x="1092415" y="53339"/>
                  </a:lnTo>
                  <a:lnTo>
                    <a:pt x="1092514" y="57150"/>
                  </a:lnTo>
                  <a:lnTo>
                    <a:pt x="1092542" y="58213"/>
                  </a:lnTo>
                  <a:lnTo>
                    <a:pt x="1092664" y="62865"/>
                  </a:lnTo>
                  <a:lnTo>
                    <a:pt x="1092780" y="67310"/>
                  </a:lnTo>
                  <a:lnTo>
                    <a:pt x="1092879" y="71119"/>
                  </a:lnTo>
                  <a:lnTo>
                    <a:pt x="1091174" y="88113"/>
                  </a:lnTo>
                  <a:lnTo>
                    <a:pt x="1099673" y="69850"/>
                  </a:lnTo>
                  <a:lnTo>
                    <a:pt x="1104792" y="59689"/>
                  </a:lnTo>
                  <a:lnTo>
                    <a:pt x="1110238" y="52069"/>
                  </a:lnTo>
                  <a:lnTo>
                    <a:pt x="1111261" y="50719"/>
                  </a:lnTo>
                  <a:lnTo>
                    <a:pt x="1107722" y="33019"/>
                  </a:lnTo>
                  <a:lnTo>
                    <a:pt x="1100481" y="17780"/>
                  </a:lnTo>
                  <a:lnTo>
                    <a:pt x="1089132" y="6350"/>
                  </a:lnTo>
                  <a:close/>
                </a:path>
                <a:path w="1398270" h="1200150">
                  <a:moveTo>
                    <a:pt x="1261471" y="52069"/>
                  </a:moveTo>
                  <a:lnTo>
                    <a:pt x="1250994" y="53339"/>
                  </a:lnTo>
                  <a:lnTo>
                    <a:pt x="1248390" y="53339"/>
                  </a:lnTo>
                  <a:lnTo>
                    <a:pt x="1248898" y="62230"/>
                  </a:lnTo>
                  <a:lnTo>
                    <a:pt x="1249134" y="66039"/>
                  </a:lnTo>
                  <a:lnTo>
                    <a:pt x="1249213" y="67310"/>
                  </a:lnTo>
                  <a:lnTo>
                    <a:pt x="1249292" y="68580"/>
                  </a:lnTo>
                  <a:lnTo>
                    <a:pt x="1249370" y="69850"/>
                  </a:lnTo>
                  <a:lnTo>
                    <a:pt x="1249449" y="71119"/>
                  </a:lnTo>
                  <a:lnTo>
                    <a:pt x="1249528" y="72389"/>
                  </a:lnTo>
                  <a:lnTo>
                    <a:pt x="1256455" y="72389"/>
                  </a:lnTo>
                  <a:lnTo>
                    <a:pt x="1261344" y="74930"/>
                  </a:lnTo>
                  <a:lnTo>
                    <a:pt x="1266424" y="67310"/>
                  </a:lnTo>
                  <a:lnTo>
                    <a:pt x="1271425" y="58450"/>
                  </a:lnTo>
                  <a:lnTo>
                    <a:pt x="1271179" y="58213"/>
                  </a:lnTo>
                  <a:lnTo>
                    <a:pt x="1261471" y="52069"/>
                  </a:lnTo>
                  <a:close/>
                </a:path>
                <a:path w="1398270" h="1200150">
                  <a:moveTo>
                    <a:pt x="1171364" y="43180"/>
                  </a:moveTo>
                  <a:lnTo>
                    <a:pt x="1158601" y="43180"/>
                  </a:lnTo>
                  <a:lnTo>
                    <a:pt x="1164253" y="46989"/>
                  </a:lnTo>
                  <a:lnTo>
                    <a:pt x="1166666" y="49530"/>
                  </a:lnTo>
                  <a:lnTo>
                    <a:pt x="1168507" y="46989"/>
                  </a:lnTo>
                  <a:lnTo>
                    <a:pt x="1171364" y="43180"/>
                  </a:lnTo>
                  <a:close/>
                </a:path>
                <a:path w="1398270" h="1200150">
                  <a:moveTo>
                    <a:pt x="1160681" y="25400"/>
                  </a:moveTo>
                  <a:lnTo>
                    <a:pt x="1150664" y="25400"/>
                  </a:lnTo>
                  <a:lnTo>
                    <a:pt x="1151442" y="41910"/>
                  </a:lnTo>
                  <a:lnTo>
                    <a:pt x="1151553" y="44450"/>
                  </a:lnTo>
                  <a:lnTo>
                    <a:pt x="1158601" y="43180"/>
                  </a:lnTo>
                  <a:lnTo>
                    <a:pt x="1171364" y="43180"/>
                  </a:lnTo>
                  <a:lnTo>
                    <a:pt x="1175174" y="38100"/>
                  </a:lnTo>
                  <a:lnTo>
                    <a:pt x="1177848" y="34467"/>
                  </a:lnTo>
                  <a:lnTo>
                    <a:pt x="1177957" y="34320"/>
                  </a:lnTo>
                  <a:lnTo>
                    <a:pt x="1176354" y="33019"/>
                  </a:lnTo>
                  <a:lnTo>
                    <a:pt x="1174738" y="31750"/>
                  </a:lnTo>
                  <a:lnTo>
                    <a:pt x="1168841" y="27939"/>
                  </a:lnTo>
                  <a:lnTo>
                    <a:pt x="1160681" y="25400"/>
                  </a:lnTo>
                  <a:close/>
                </a:path>
                <a:path w="1398270" h="1200150">
                  <a:moveTo>
                    <a:pt x="1081757" y="17780"/>
                  </a:moveTo>
                  <a:lnTo>
                    <a:pt x="1071797" y="17780"/>
                  </a:lnTo>
                  <a:lnTo>
                    <a:pt x="1078782" y="22860"/>
                  </a:lnTo>
                  <a:lnTo>
                    <a:pt x="1081757" y="17780"/>
                  </a:lnTo>
                  <a:close/>
                </a:path>
                <a:path w="1398270" h="1200150">
                  <a:moveTo>
                    <a:pt x="1069074" y="0"/>
                  </a:moveTo>
                  <a:lnTo>
                    <a:pt x="1061281" y="0"/>
                  </a:lnTo>
                  <a:lnTo>
                    <a:pt x="1056684" y="1269"/>
                  </a:lnTo>
                  <a:lnTo>
                    <a:pt x="1059732" y="19050"/>
                  </a:lnTo>
                  <a:lnTo>
                    <a:pt x="1063224" y="19050"/>
                  </a:lnTo>
                  <a:lnTo>
                    <a:pt x="1071797" y="17780"/>
                  </a:lnTo>
                  <a:lnTo>
                    <a:pt x="1081757" y="17780"/>
                  </a:lnTo>
                  <a:lnTo>
                    <a:pt x="1083989" y="13969"/>
                  </a:lnTo>
                  <a:lnTo>
                    <a:pt x="1089132" y="6350"/>
                  </a:lnTo>
                  <a:lnTo>
                    <a:pt x="1078785" y="1269"/>
                  </a:lnTo>
                  <a:lnTo>
                    <a:pt x="1069074" y="0"/>
                  </a:lnTo>
                  <a:close/>
                </a:path>
              </a:pathLst>
            </a:custGeom>
            <a:solidFill>
              <a:srgbClr val="000000"/>
            </a:solidFill>
          </p:spPr>
          <p:txBody>
            <a:bodyPr wrap="square" lIns="0" tIns="0" rIns="0" bIns="0" rtlCol="0">
              <a:prstTxWarp prst="textNoShape">
                <a:avLst/>
              </a:prstTxWarp>
              <a:noAutofit/>
            </a:bodyPr>
            <a:lstStyle/>
            <a:p>
              <a:endParaRPr lang="uk-UA"/>
            </a:p>
          </p:txBody>
        </p:sp>
        <p:pic>
          <p:nvPicPr>
            <p:cNvPr id="10" name="Image 430"/>
            <p:cNvPicPr/>
            <p:nvPr/>
          </p:nvPicPr>
          <p:blipFill>
            <a:blip r:embed="rId6" cstate="print"/>
            <a:stretch>
              <a:fillRect/>
            </a:stretch>
          </p:blipFill>
          <p:spPr>
            <a:xfrm>
              <a:off x="0" y="1123444"/>
              <a:ext cx="1762587" cy="1398860"/>
            </a:xfrm>
            <a:prstGeom prst="rect">
              <a:avLst/>
            </a:prstGeom>
          </p:spPr>
        </p:pic>
      </p:grpSp>
      <p:pic>
        <p:nvPicPr>
          <p:cNvPr id="11" name="Image 256"/>
          <p:cNvPicPr/>
          <p:nvPr/>
        </p:nvPicPr>
        <p:blipFill rotWithShape="1">
          <a:blip r:embed="rId7" cstate="print"/>
          <a:srcRect t="68612"/>
          <a:stretch/>
        </p:blipFill>
        <p:spPr>
          <a:xfrm>
            <a:off x="201559" y="1421031"/>
            <a:ext cx="8721213" cy="2561034"/>
          </a:xfrm>
          <a:prstGeom prst="rect">
            <a:avLst/>
          </a:prstGeom>
        </p:spPr>
      </p:pic>
      <p:pic>
        <p:nvPicPr>
          <p:cNvPr id="13" name="Image 289"/>
          <p:cNvPicPr/>
          <p:nvPr/>
        </p:nvPicPr>
        <p:blipFill rotWithShape="1">
          <a:blip r:embed="rId8" cstate="print"/>
          <a:srcRect b="82785"/>
          <a:stretch/>
        </p:blipFill>
        <p:spPr>
          <a:xfrm>
            <a:off x="201559" y="4108421"/>
            <a:ext cx="8721213" cy="2300749"/>
          </a:xfrm>
          <a:prstGeom prst="rect">
            <a:avLst/>
          </a:prstGeom>
        </p:spPr>
      </p:pic>
    </p:spTree>
    <p:extLst>
      <p:ext uri="{BB962C8B-B14F-4D97-AF65-F5344CB8AC3E}">
        <p14:creationId xmlns:p14="http://schemas.microsoft.com/office/powerpoint/2010/main" val="619002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89"/>
          <p:cNvPicPr/>
          <p:nvPr/>
        </p:nvPicPr>
        <p:blipFill rotWithShape="1">
          <a:blip r:embed="rId2" cstate="print"/>
          <a:srcRect t="16559" b="47366"/>
          <a:stretch/>
        </p:blipFill>
        <p:spPr>
          <a:xfrm>
            <a:off x="324465" y="737418"/>
            <a:ext cx="8426245" cy="4680155"/>
          </a:xfrm>
          <a:prstGeom prst="rect">
            <a:avLst/>
          </a:prstGeom>
        </p:spPr>
      </p:pic>
      <p:grpSp>
        <p:nvGrpSpPr>
          <p:cNvPr id="4" name="Group 422"/>
          <p:cNvGrpSpPr>
            <a:grpSpLocks/>
          </p:cNvGrpSpPr>
          <p:nvPr/>
        </p:nvGrpSpPr>
        <p:grpSpPr>
          <a:xfrm>
            <a:off x="6995088" y="5266342"/>
            <a:ext cx="2046812" cy="1425677"/>
            <a:chOff x="0" y="0"/>
            <a:chExt cx="4533448" cy="3049913"/>
          </a:xfrm>
        </p:grpSpPr>
        <p:sp>
          <p:nvSpPr>
            <p:cNvPr id="5" name="Graphic 423"/>
            <p:cNvSpPr/>
            <p:nvPr/>
          </p:nvSpPr>
          <p:spPr>
            <a:xfrm>
              <a:off x="1784641" y="1369703"/>
              <a:ext cx="1371600" cy="1680210"/>
            </a:xfrm>
            <a:custGeom>
              <a:avLst/>
              <a:gdLst/>
              <a:ahLst/>
              <a:cxnLst/>
              <a:rect l="l" t="t" r="r" b="b"/>
              <a:pathLst>
                <a:path w="1371600" h="1680210">
                  <a:moveTo>
                    <a:pt x="631596" y="1665414"/>
                  </a:moveTo>
                  <a:lnTo>
                    <a:pt x="631520" y="1661147"/>
                  </a:lnTo>
                  <a:lnTo>
                    <a:pt x="631520" y="19050"/>
                  </a:lnTo>
                  <a:lnTo>
                    <a:pt x="631520" y="4267"/>
                  </a:lnTo>
                  <a:lnTo>
                    <a:pt x="627253" y="0"/>
                  </a:lnTo>
                  <a:lnTo>
                    <a:pt x="621995" y="0"/>
                  </a:lnTo>
                  <a:lnTo>
                    <a:pt x="612470" y="0"/>
                  </a:lnTo>
                  <a:lnTo>
                    <a:pt x="612470" y="19050"/>
                  </a:lnTo>
                  <a:lnTo>
                    <a:pt x="612470" y="1661147"/>
                  </a:lnTo>
                  <a:lnTo>
                    <a:pt x="21386" y="1661147"/>
                  </a:lnTo>
                  <a:lnTo>
                    <a:pt x="40081" y="1591335"/>
                  </a:lnTo>
                  <a:lnTo>
                    <a:pt x="64198" y="1538312"/>
                  </a:lnTo>
                  <a:lnTo>
                    <a:pt x="101371" y="1482153"/>
                  </a:lnTo>
                  <a:lnTo>
                    <a:pt x="148958" y="1431874"/>
                  </a:lnTo>
                  <a:lnTo>
                    <a:pt x="197764" y="1394929"/>
                  </a:lnTo>
                  <a:lnTo>
                    <a:pt x="243713" y="1369314"/>
                  </a:lnTo>
                  <a:lnTo>
                    <a:pt x="282740" y="1353070"/>
                  </a:lnTo>
                  <a:lnTo>
                    <a:pt x="314883" y="1343025"/>
                  </a:lnTo>
                  <a:lnTo>
                    <a:pt x="317766" y="1339278"/>
                  </a:lnTo>
                  <a:lnTo>
                    <a:pt x="317766" y="1325816"/>
                  </a:lnTo>
                  <a:lnTo>
                    <a:pt x="317766" y="19050"/>
                  </a:lnTo>
                  <a:lnTo>
                    <a:pt x="612470" y="19050"/>
                  </a:lnTo>
                  <a:lnTo>
                    <a:pt x="612470" y="0"/>
                  </a:lnTo>
                  <a:lnTo>
                    <a:pt x="308241" y="0"/>
                  </a:lnTo>
                  <a:lnTo>
                    <a:pt x="302958" y="0"/>
                  </a:lnTo>
                  <a:lnTo>
                    <a:pt x="298716" y="4267"/>
                  </a:lnTo>
                  <a:lnTo>
                    <a:pt x="298716" y="1328026"/>
                  </a:lnTo>
                  <a:lnTo>
                    <a:pt x="306298" y="1328026"/>
                  </a:lnTo>
                  <a:lnTo>
                    <a:pt x="308267" y="1335112"/>
                  </a:lnTo>
                  <a:lnTo>
                    <a:pt x="298716" y="1335112"/>
                  </a:lnTo>
                  <a:lnTo>
                    <a:pt x="276377" y="1335112"/>
                  </a:lnTo>
                  <a:lnTo>
                    <a:pt x="235534" y="1352118"/>
                  </a:lnTo>
                  <a:lnTo>
                    <a:pt x="187426" y="1378927"/>
                  </a:lnTo>
                  <a:lnTo>
                    <a:pt x="136309" y="1417637"/>
                  </a:lnTo>
                  <a:lnTo>
                    <a:pt x="86436" y="1470355"/>
                  </a:lnTo>
                  <a:lnTo>
                    <a:pt x="82511" y="1476260"/>
                  </a:lnTo>
                  <a:lnTo>
                    <a:pt x="47472" y="1529181"/>
                  </a:lnTo>
                  <a:lnTo>
                    <a:pt x="22212" y="1584718"/>
                  </a:lnTo>
                  <a:lnTo>
                    <a:pt x="7556" y="1632800"/>
                  </a:lnTo>
                  <a:lnTo>
                    <a:pt x="0" y="1671993"/>
                  </a:lnTo>
                  <a:lnTo>
                    <a:pt x="787" y="1674774"/>
                  </a:lnTo>
                  <a:lnTo>
                    <a:pt x="4406" y="1678990"/>
                  </a:lnTo>
                  <a:lnTo>
                    <a:pt x="7035" y="1680197"/>
                  </a:lnTo>
                  <a:lnTo>
                    <a:pt x="9817" y="1680197"/>
                  </a:lnTo>
                  <a:lnTo>
                    <a:pt x="616737" y="1680197"/>
                  </a:lnTo>
                  <a:lnTo>
                    <a:pt x="621995" y="1680197"/>
                  </a:lnTo>
                  <a:lnTo>
                    <a:pt x="622071" y="1661147"/>
                  </a:lnTo>
                  <a:lnTo>
                    <a:pt x="622071" y="1680197"/>
                  </a:lnTo>
                  <a:lnTo>
                    <a:pt x="627329" y="1680197"/>
                  </a:lnTo>
                  <a:lnTo>
                    <a:pt x="631596" y="1675930"/>
                  </a:lnTo>
                  <a:lnTo>
                    <a:pt x="631520" y="1665414"/>
                  </a:lnTo>
                  <a:lnTo>
                    <a:pt x="627329" y="1661147"/>
                  </a:lnTo>
                  <a:lnTo>
                    <a:pt x="631596" y="1665414"/>
                  </a:lnTo>
                  <a:close/>
                </a:path>
                <a:path w="1371600" h="1680210">
                  <a:moveTo>
                    <a:pt x="1371092" y="1671993"/>
                  </a:moveTo>
                  <a:lnTo>
                    <a:pt x="1363522" y="1632800"/>
                  </a:lnTo>
                  <a:lnTo>
                    <a:pt x="1348854" y="1584718"/>
                  </a:lnTo>
                  <a:lnTo>
                    <a:pt x="1323594" y="1529181"/>
                  </a:lnTo>
                  <a:lnTo>
                    <a:pt x="1284643" y="1470355"/>
                  </a:lnTo>
                  <a:lnTo>
                    <a:pt x="1269695" y="1482153"/>
                  </a:lnTo>
                  <a:lnTo>
                    <a:pt x="1306868" y="1538312"/>
                  </a:lnTo>
                  <a:lnTo>
                    <a:pt x="1330998" y="1591335"/>
                  </a:lnTo>
                  <a:lnTo>
                    <a:pt x="1345006" y="1637258"/>
                  </a:lnTo>
                  <a:lnTo>
                    <a:pt x="1349692" y="1661147"/>
                  </a:lnTo>
                  <a:lnTo>
                    <a:pt x="758596" y="1661147"/>
                  </a:lnTo>
                  <a:lnTo>
                    <a:pt x="758596" y="19050"/>
                  </a:lnTo>
                  <a:lnTo>
                    <a:pt x="1053325" y="19050"/>
                  </a:lnTo>
                  <a:lnTo>
                    <a:pt x="1053325" y="1339278"/>
                  </a:lnTo>
                  <a:lnTo>
                    <a:pt x="1056182" y="1343025"/>
                  </a:lnTo>
                  <a:lnTo>
                    <a:pt x="1127353" y="1369314"/>
                  </a:lnTo>
                  <a:lnTo>
                    <a:pt x="1173302" y="1394929"/>
                  </a:lnTo>
                  <a:lnTo>
                    <a:pt x="1222095" y="1431874"/>
                  </a:lnTo>
                  <a:lnTo>
                    <a:pt x="1269695" y="1482153"/>
                  </a:lnTo>
                  <a:lnTo>
                    <a:pt x="1284630" y="1470355"/>
                  </a:lnTo>
                  <a:lnTo>
                    <a:pt x="1234757" y="1417637"/>
                  </a:lnTo>
                  <a:lnTo>
                    <a:pt x="1183627" y="1378927"/>
                  </a:lnTo>
                  <a:lnTo>
                    <a:pt x="1135532" y="1352118"/>
                  </a:lnTo>
                  <a:lnTo>
                    <a:pt x="1094689" y="1335112"/>
                  </a:lnTo>
                  <a:lnTo>
                    <a:pt x="1072375" y="1328039"/>
                  </a:lnTo>
                  <a:lnTo>
                    <a:pt x="1072375" y="1325816"/>
                  </a:lnTo>
                  <a:lnTo>
                    <a:pt x="1072375" y="19050"/>
                  </a:lnTo>
                  <a:lnTo>
                    <a:pt x="1072375" y="4267"/>
                  </a:lnTo>
                  <a:lnTo>
                    <a:pt x="1068108" y="0"/>
                  </a:lnTo>
                  <a:lnTo>
                    <a:pt x="1062850" y="0"/>
                  </a:lnTo>
                  <a:lnTo>
                    <a:pt x="749071" y="0"/>
                  </a:lnTo>
                  <a:lnTo>
                    <a:pt x="743813" y="0"/>
                  </a:lnTo>
                  <a:lnTo>
                    <a:pt x="739546" y="4267"/>
                  </a:lnTo>
                  <a:lnTo>
                    <a:pt x="739546" y="1665414"/>
                  </a:lnTo>
                  <a:lnTo>
                    <a:pt x="739495" y="1675930"/>
                  </a:lnTo>
                  <a:lnTo>
                    <a:pt x="743737" y="1680197"/>
                  </a:lnTo>
                  <a:lnTo>
                    <a:pt x="749020" y="1680197"/>
                  </a:lnTo>
                  <a:lnTo>
                    <a:pt x="749020" y="1661147"/>
                  </a:lnTo>
                  <a:lnTo>
                    <a:pt x="749071" y="1680197"/>
                  </a:lnTo>
                  <a:lnTo>
                    <a:pt x="754329" y="1680197"/>
                  </a:lnTo>
                  <a:lnTo>
                    <a:pt x="1361249" y="1680197"/>
                  </a:lnTo>
                  <a:lnTo>
                    <a:pt x="1364030" y="1680197"/>
                  </a:lnTo>
                  <a:lnTo>
                    <a:pt x="1366685" y="1678990"/>
                  </a:lnTo>
                  <a:lnTo>
                    <a:pt x="1370279" y="1674774"/>
                  </a:lnTo>
                  <a:lnTo>
                    <a:pt x="1371053" y="1672120"/>
                  </a:lnTo>
                  <a:lnTo>
                    <a:pt x="1371092" y="1671993"/>
                  </a:lnTo>
                  <a:close/>
                </a:path>
              </a:pathLst>
            </a:custGeom>
            <a:solidFill>
              <a:srgbClr val="000000"/>
            </a:solidFill>
          </p:spPr>
          <p:txBody>
            <a:bodyPr wrap="square" lIns="0" tIns="0" rIns="0" bIns="0" rtlCol="0">
              <a:prstTxWarp prst="textNoShape">
                <a:avLst/>
              </a:prstTxWarp>
              <a:noAutofit/>
            </a:bodyPr>
            <a:lstStyle/>
            <a:p>
              <a:endParaRPr lang="uk-UA"/>
            </a:p>
          </p:txBody>
        </p:sp>
        <p:pic>
          <p:nvPicPr>
            <p:cNvPr id="6" name="Image 424"/>
            <p:cNvPicPr/>
            <p:nvPr/>
          </p:nvPicPr>
          <p:blipFill>
            <a:blip r:embed="rId3" cstate="print"/>
            <a:stretch>
              <a:fillRect/>
            </a:stretch>
          </p:blipFill>
          <p:spPr>
            <a:xfrm>
              <a:off x="1004581" y="399114"/>
              <a:ext cx="2922016" cy="1760345"/>
            </a:xfrm>
            <a:prstGeom prst="rect">
              <a:avLst/>
            </a:prstGeom>
          </p:spPr>
        </p:pic>
        <p:sp>
          <p:nvSpPr>
            <p:cNvPr id="7" name="Graphic 425"/>
            <p:cNvSpPr/>
            <p:nvPr/>
          </p:nvSpPr>
          <p:spPr>
            <a:xfrm>
              <a:off x="1701056" y="0"/>
              <a:ext cx="1270635" cy="561975"/>
            </a:xfrm>
            <a:custGeom>
              <a:avLst/>
              <a:gdLst/>
              <a:ahLst/>
              <a:cxnLst/>
              <a:rect l="l" t="t" r="r" b="b"/>
              <a:pathLst>
                <a:path w="1270635" h="561975">
                  <a:moveTo>
                    <a:pt x="134505" y="498839"/>
                  </a:moveTo>
                  <a:lnTo>
                    <a:pt x="183192" y="534416"/>
                  </a:lnTo>
                  <a:lnTo>
                    <a:pt x="239951" y="547183"/>
                  </a:lnTo>
                  <a:lnTo>
                    <a:pt x="297049" y="555607"/>
                  </a:lnTo>
                  <a:lnTo>
                    <a:pt x="353455" y="560327"/>
                  </a:lnTo>
                  <a:lnTo>
                    <a:pt x="408135" y="561981"/>
                  </a:lnTo>
                  <a:lnTo>
                    <a:pt x="460057" y="561205"/>
                  </a:lnTo>
                  <a:lnTo>
                    <a:pt x="508189" y="558638"/>
                  </a:lnTo>
                  <a:lnTo>
                    <a:pt x="551497" y="554917"/>
                  </a:lnTo>
                  <a:lnTo>
                    <a:pt x="588949" y="550680"/>
                  </a:lnTo>
                  <a:lnTo>
                    <a:pt x="587973" y="542933"/>
                  </a:lnTo>
                  <a:lnTo>
                    <a:pt x="408169" y="542933"/>
                  </a:lnTo>
                  <a:lnTo>
                    <a:pt x="354578" y="541318"/>
                  </a:lnTo>
                  <a:lnTo>
                    <a:pt x="299409" y="536715"/>
                  </a:lnTo>
                  <a:lnTo>
                    <a:pt x="243668" y="528510"/>
                  </a:lnTo>
                  <a:lnTo>
                    <a:pt x="188364" y="516089"/>
                  </a:lnTo>
                  <a:lnTo>
                    <a:pt x="134505" y="498839"/>
                  </a:lnTo>
                  <a:close/>
                </a:path>
                <a:path w="1270635" h="561975">
                  <a:moveTo>
                    <a:pt x="591806" y="531135"/>
                  </a:moveTo>
                  <a:lnTo>
                    <a:pt x="586568" y="531776"/>
                  </a:lnTo>
                  <a:lnTo>
                    <a:pt x="588867" y="550033"/>
                  </a:lnTo>
                  <a:lnTo>
                    <a:pt x="588949" y="550680"/>
                  </a:lnTo>
                  <a:lnTo>
                    <a:pt x="594162" y="550033"/>
                  </a:lnTo>
                  <a:lnTo>
                    <a:pt x="597858" y="545270"/>
                  </a:lnTo>
                  <a:lnTo>
                    <a:pt x="596569" y="534831"/>
                  </a:lnTo>
                  <a:lnTo>
                    <a:pt x="591806" y="531135"/>
                  </a:lnTo>
                  <a:close/>
                </a:path>
                <a:path w="1270635" h="561975">
                  <a:moveTo>
                    <a:pt x="586568" y="531776"/>
                  </a:moveTo>
                  <a:lnTo>
                    <a:pt x="549379" y="535981"/>
                  </a:lnTo>
                  <a:lnTo>
                    <a:pt x="506577" y="539651"/>
                  </a:lnTo>
                  <a:lnTo>
                    <a:pt x="459171" y="542173"/>
                  </a:lnTo>
                  <a:lnTo>
                    <a:pt x="408169" y="542933"/>
                  </a:lnTo>
                  <a:lnTo>
                    <a:pt x="587973" y="542933"/>
                  </a:lnTo>
                  <a:lnTo>
                    <a:pt x="586568" y="531776"/>
                  </a:lnTo>
                  <a:close/>
                </a:path>
                <a:path w="1270635" h="561975">
                  <a:moveTo>
                    <a:pt x="38563" y="428665"/>
                  </a:moveTo>
                  <a:lnTo>
                    <a:pt x="43892" y="466782"/>
                  </a:lnTo>
                  <a:lnTo>
                    <a:pt x="98678" y="504441"/>
                  </a:lnTo>
                  <a:lnTo>
                    <a:pt x="127805" y="516670"/>
                  </a:lnTo>
                  <a:lnTo>
                    <a:pt x="134505" y="498839"/>
                  </a:lnTo>
                  <a:lnTo>
                    <a:pt x="106779" y="487194"/>
                  </a:lnTo>
                  <a:lnTo>
                    <a:pt x="80664" y="472505"/>
                  </a:lnTo>
                  <a:lnTo>
                    <a:pt x="57483" y="453440"/>
                  </a:lnTo>
                  <a:lnTo>
                    <a:pt x="38563" y="428665"/>
                  </a:lnTo>
                  <a:close/>
                </a:path>
                <a:path w="1270635" h="561975">
                  <a:moveTo>
                    <a:pt x="948746" y="494743"/>
                  </a:moveTo>
                  <a:lnTo>
                    <a:pt x="943533" y="495442"/>
                  </a:lnTo>
                  <a:lnTo>
                    <a:pt x="939888" y="500229"/>
                  </a:lnTo>
                  <a:lnTo>
                    <a:pt x="941279" y="510643"/>
                  </a:lnTo>
                  <a:lnTo>
                    <a:pt x="946066" y="514314"/>
                  </a:lnTo>
                  <a:lnTo>
                    <a:pt x="951273" y="513622"/>
                  </a:lnTo>
                  <a:lnTo>
                    <a:pt x="948840" y="495442"/>
                  </a:lnTo>
                  <a:lnTo>
                    <a:pt x="948746" y="494743"/>
                  </a:lnTo>
                  <a:close/>
                </a:path>
                <a:path w="1270635" h="561975">
                  <a:moveTo>
                    <a:pt x="1126146" y="419115"/>
                  </a:moveTo>
                  <a:lnTo>
                    <a:pt x="1075957" y="453440"/>
                  </a:lnTo>
                  <a:lnTo>
                    <a:pt x="1027278" y="475598"/>
                  </a:lnTo>
                  <a:lnTo>
                    <a:pt x="983576" y="488470"/>
                  </a:lnTo>
                  <a:lnTo>
                    <a:pt x="948746" y="494743"/>
                  </a:lnTo>
                  <a:lnTo>
                    <a:pt x="951273" y="513622"/>
                  </a:lnTo>
                  <a:lnTo>
                    <a:pt x="987767" y="507050"/>
                  </a:lnTo>
                  <a:lnTo>
                    <a:pt x="1033799" y="493498"/>
                  </a:lnTo>
                  <a:lnTo>
                    <a:pt x="1085338" y="470041"/>
                  </a:lnTo>
                  <a:lnTo>
                    <a:pt x="1138351" y="433751"/>
                  </a:lnTo>
                  <a:lnTo>
                    <a:pt x="1126146" y="419115"/>
                  </a:lnTo>
                  <a:close/>
                </a:path>
                <a:path w="1270635" h="561975">
                  <a:moveTo>
                    <a:pt x="37420" y="234418"/>
                  </a:moveTo>
                  <a:lnTo>
                    <a:pt x="13616" y="276032"/>
                  </a:lnTo>
                  <a:lnTo>
                    <a:pt x="1155" y="328081"/>
                  </a:lnTo>
                  <a:lnTo>
                    <a:pt x="18" y="355597"/>
                  </a:lnTo>
                  <a:lnTo>
                    <a:pt x="0" y="356042"/>
                  </a:lnTo>
                  <a:lnTo>
                    <a:pt x="2795" y="384325"/>
                  </a:lnTo>
                  <a:lnTo>
                    <a:pt x="10005" y="412026"/>
                  </a:lnTo>
                  <a:lnTo>
                    <a:pt x="22091" y="438241"/>
                  </a:lnTo>
                  <a:lnTo>
                    <a:pt x="38563" y="428665"/>
                  </a:lnTo>
                  <a:lnTo>
                    <a:pt x="27965" y="405642"/>
                  </a:lnTo>
                  <a:lnTo>
                    <a:pt x="21563" y="381034"/>
                  </a:lnTo>
                  <a:lnTo>
                    <a:pt x="19086" y="356042"/>
                  </a:lnTo>
                  <a:lnTo>
                    <a:pt x="19041" y="355597"/>
                  </a:lnTo>
                  <a:lnTo>
                    <a:pt x="20084" y="330113"/>
                  </a:lnTo>
                  <a:lnTo>
                    <a:pt x="24349" y="305521"/>
                  </a:lnTo>
                  <a:lnTo>
                    <a:pt x="31385" y="282898"/>
                  </a:lnTo>
                  <a:lnTo>
                    <a:pt x="40750" y="263022"/>
                  </a:lnTo>
                  <a:lnTo>
                    <a:pt x="52006" y="246674"/>
                  </a:lnTo>
                  <a:lnTo>
                    <a:pt x="37420" y="234418"/>
                  </a:lnTo>
                  <a:close/>
                </a:path>
                <a:path w="1270635" h="561975">
                  <a:moveTo>
                    <a:pt x="1255604" y="129072"/>
                  </a:moveTo>
                  <a:lnTo>
                    <a:pt x="1238636" y="137708"/>
                  </a:lnTo>
                  <a:lnTo>
                    <a:pt x="1250243" y="173212"/>
                  </a:lnTo>
                  <a:lnTo>
                    <a:pt x="1250292" y="173361"/>
                  </a:lnTo>
                  <a:lnTo>
                    <a:pt x="1251122" y="200557"/>
                  </a:lnTo>
                  <a:lnTo>
                    <a:pt x="1251227" y="204008"/>
                  </a:lnTo>
                  <a:lnTo>
                    <a:pt x="1251335" y="207556"/>
                  </a:lnTo>
                  <a:lnTo>
                    <a:pt x="1243561" y="250250"/>
                  </a:lnTo>
                  <a:lnTo>
                    <a:pt x="1228095" y="289435"/>
                  </a:lnTo>
                  <a:lnTo>
                    <a:pt x="1206772" y="327219"/>
                  </a:lnTo>
                  <a:lnTo>
                    <a:pt x="1181474" y="362228"/>
                  </a:lnTo>
                  <a:lnTo>
                    <a:pt x="1153999" y="393260"/>
                  </a:lnTo>
                  <a:lnTo>
                    <a:pt x="1126146" y="419115"/>
                  </a:lnTo>
                  <a:lnTo>
                    <a:pt x="1138351" y="433751"/>
                  </a:lnTo>
                  <a:lnTo>
                    <a:pt x="1167553" y="406654"/>
                  </a:lnTo>
                  <a:lnTo>
                    <a:pt x="1196331" y="374151"/>
                  </a:lnTo>
                  <a:lnTo>
                    <a:pt x="1222840" y="337435"/>
                  </a:lnTo>
                  <a:lnTo>
                    <a:pt x="1245234" y="297696"/>
                  </a:lnTo>
                  <a:lnTo>
                    <a:pt x="1261724" y="255931"/>
                  </a:lnTo>
                  <a:lnTo>
                    <a:pt x="1270265" y="213694"/>
                  </a:lnTo>
                  <a:lnTo>
                    <a:pt x="1270256" y="208079"/>
                  </a:lnTo>
                  <a:lnTo>
                    <a:pt x="1269191" y="173361"/>
                  </a:lnTo>
                  <a:lnTo>
                    <a:pt x="1269096" y="170252"/>
                  </a:lnTo>
                  <a:lnTo>
                    <a:pt x="1255604" y="129072"/>
                  </a:lnTo>
                  <a:close/>
                </a:path>
                <a:path w="1270635" h="561975">
                  <a:moveTo>
                    <a:pt x="537806" y="304192"/>
                  </a:moveTo>
                  <a:lnTo>
                    <a:pt x="531084" y="310942"/>
                  </a:lnTo>
                  <a:lnTo>
                    <a:pt x="526224" y="319127"/>
                  </a:lnTo>
                  <a:lnTo>
                    <a:pt x="530338" y="321585"/>
                  </a:lnTo>
                  <a:lnTo>
                    <a:pt x="535647" y="320569"/>
                  </a:lnTo>
                  <a:lnTo>
                    <a:pt x="541552" y="312974"/>
                  </a:lnTo>
                  <a:lnTo>
                    <a:pt x="541203" y="307596"/>
                  </a:lnTo>
                  <a:lnTo>
                    <a:pt x="537806" y="304192"/>
                  </a:lnTo>
                  <a:close/>
                </a:path>
                <a:path w="1270635" h="561975">
                  <a:moveTo>
                    <a:pt x="305700" y="202507"/>
                  </a:moveTo>
                  <a:lnTo>
                    <a:pt x="170408" y="202507"/>
                  </a:lnTo>
                  <a:lnTo>
                    <a:pt x="230887" y="206045"/>
                  </a:lnTo>
                  <a:lnTo>
                    <a:pt x="230031" y="206045"/>
                  </a:lnTo>
                  <a:lnTo>
                    <a:pt x="273205" y="213694"/>
                  </a:lnTo>
                  <a:lnTo>
                    <a:pt x="319649" y="225809"/>
                  </a:lnTo>
                  <a:lnTo>
                    <a:pt x="368558" y="242363"/>
                  </a:lnTo>
                  <a:lnTo>
                    <a:pt x="419546" y="263403"/>
                  </a:lnTo>
                  <a:lnTo>
                    <a:pt x="472230" y="288975"/>
                  </a:lnTo>
                  <a:lnTo>
                    <a:pt x="526224" y="319127"/>
                  </a:lnTo>
                  <a:lnTo>
                    <a:pt x="527090" y="317667"/>
                  </a:lnTo>
                  <a:lnTo>
                    <a:pt x="524363" y="317667"/>
                  </a:lnTo>
                  <a:lnTo>
                    <a:pt x="493268" y="278922"/>
                  </a:lnTo>
                  <a:lnTo>
                    <a:pt x="481077" y="272113"/>
                  </a:lnTo>
                  <a:lnTo>
                    <a:pt x="427384" y="246048"/>
                  </a:lnTo>
                  <a:lnTo>
                    <a:pt x="375252" y="224536"/>
                  </a:lnTo>
                  <a:lnTo>
                    <a:pt x="325068" y="207556"/>
                  </a:lnTo>
                  <a:lnTo>
                    <a:pt x="305700" y="202507"/>
                  </a:lnTo>
                  <a:close/>
                </a:path>
                <a:path w="1270635" h="561975">
                  <a:moveTo>
                    <a:pt x="493268" y="278922"/>
                  </a:moveTo>
                  <a:lnTo>
                    <a:pt x="524363" y="317667"/>
                  </a:lnTo>
                  <a:lnTo>
                    <a:pt x="531081" y="310942"/>
                  </a:lnTo>
                  <a:lnTo>
                    <a:pt x="535945" y="302757"/>
                  </a:lnTo>
                  <a:lnTo>
                    <a:pt x="493268" y="278922"/>
                  </a:lnTo>
                  <a:close/>
                </a:path>
                <a:path w="1270635" h="561975">
                  <a:moveTo>
                    <a:pt x="531081" y="310942"/>
                  </a:moveTo>
                  <a:lnTo>
                    <a:pt x="524363" y="317667"/>
                  </a:lnTo>
                  <a:lnTo>
                    <a:pt x="527090" y="317667"/>
                  </a:lnTo>
                  <a:lnTo>
                    <a:pt x="531081" y="310942"/>
                  </a:lnTo>
                  <a:close/>
                </a:path>
                <a:path w="1270635" h="561975">
                  <a:moveTo>
                    <a:pt x="512381" y="34197"/>
                  </a:moveTo>
                  <a:lnTo>
                    <a:pt x="485693" y="63985"/>
                  </a:lnTo>
                  <a:lnTo>
                    <a:pt x="467583" y="100796"/>
                  </a:lnTo>
                  <a:lnTo>
                    <a:pt x="458583" y="142558"/>
                  </a:lnTo>
                  <a:lnTo>
                    <a:pt x="458733" y="152932"/>
                  </a:lnTo>
                  <a:lnTo>
                    <a:pt x="458791" y="156928"/>
                  </a:lnTo>
                  <a:lnTo>
                    <a:pt x="458899" y="164402"/>
                  </a:lnTo>
                  <a:lnTo>
                    <a:pt x="458953" y="168142"/>
                  </a:lnTo>
                  <a:lnTo>
                    <a:pt x="459026" y="173212"/>
                  </a:lnTo>
                  <a:lnTo>
                    <a:pt x="459124" y="179989"/>
                  </a:lnTo>
                  <a:lnTo>
                    <a:pt x="459228" y="187197"/>
                  </a:lnTo>
                  <a:lnTo>
                    <a:pt x="470050" y="232643"/>
                  </a:lnTo>
                  <a:lnTo>
                    <a:pt x="491584" y="276824"/>
                  </a:lnTo>
                  <a:lnTo>
                    <a:pt x="493268" y="278922"/>
                  </a:lnTo>
                  <a:lnTo>
                    <a:pt x="535945" y="302757"/>
                  </a:lnTo>
                  <a:lnTo>
                    <a:pt x="531084" y="310942"/>
                  </a:lnTo>
                  <a:lnTo>
                    <a:pt x="537806" y="304192"/>
                  </a:lnTo>
                  <a:lnTo>
                    <a:pt x="503496" y="259849"/>
                  </a:lnTo>
                  <a:lnTo>
                    <a:pt x="483500" y="212264"/>
                  </a:lnTo>
                  <a:lnTo>
                    <a:pt x="476712" y="164402"/>
                  </a:lnTo>
                  <a:lnTo>
                    <a:pt x="482028" y="119231"/>
                  </a:lnTo>
                  <a:lnTo>
                    <a:pt x="498346" y="79719"/>
                  </a:lnTo>
                  <a:lnTo>
                    <a:pt x="524538" y="48859"/>
                  </a:lnTo>
                  <a:lnTo>
                    <a:pt x="519954" y="43291"/>
                  </a:lnTo>
                  <a:lnTo>
                    <a:pt x="512381" y="34197"/>
                  </a:lnTo>
                  <a:close/>
                </a:path>
                <a:path w="1270635" h="561975">
                  <a:moveTo>
                    <a:pt x="170336" y="183464"/>
                  </a:moveTo>
                  <a:lnTo>
                    <a:pt x="116160" y="189938"/>
                  </a:lnTo>
                  <a:lnTo>
                    <a:pt x="71279" y="206821"/>
                  </a:lnTo>
                  <a:lnTo>
                    <a:pt x="37445" y="234418"/>
                  </a:lnTo>
                  <a:lnTo>
                    <a:pt x="52006" y="246674"/>
                  </a:lnTo>
                  <a:lnTo>
                    <a:pt x="80731" y="223402"/>
                  </a:lnTo>
                  <a:lnTo>
                    <a:pt x="120357" y="208549"/>
                  </a:lnTo>
                  <a:lnTo>
                    <a:pt x="120074" y="208549"/>
                  </a:lnTo>
                  <a:lnTo>
                    <a:pt x="170408" y="202507"/>
                  </a:lnTo>
                  <a:lnTo>
                    <a:pt x="305700" y="202507"/>
                  </a:lnTo>
                  <a:lnTo>
                    <a:pt x="277217" y="195082"/>
                  </a:lnTo>
                  <a:lnTo>
                    <a:pt x="232680" y="187197"/>
                  </a:lnTo>
                  <a:lnTo>
                    <a:pt x="233877" y="187197"/>
                  </a:lnTo>
                  <a:lnTo>
                    <a:pt x="170336" y="183464"/>
                  </a:lnTo>
                  <a:close/>
                </a:path>
                <a:path w="1270635" h="561975">
                  <a:moveTo>
                    <a:pt x="762139" y="204008"/>
                  </a:moveTo>
                  <a:lnTo>
                    <a:pt x="761365" y="207556"/>
                  </a:lnTo>
                  <a:lnTo>
                    <a:pt x="761251" y="208079"/>
                  </a:lnTo>
                  <a:lnTo>
                    <a:pt x="761148" y="208549"/>
                  </a:lnTo>
                  <a:lnTo>
                    <a:pt x="763497" y="212994"/>
                  </a:lnTo>
                  <a:lnTo>
                    <a:pt x="763574" y="213140"/>
                  </a:lnTo>
                  <a:lnTo>
                    <a:pt x="772184" y="216607"/>
                  </a:lnTo>
                  <a:lnTo>
                    <a:pt x="777118" y="214975"/>
                  </a:lnTo>
                  <a:lnTo>
                    <a:pt x="779436" y="211216"/>
                  </a:lnTo>
                  <a:lnTo>
                    <a:pt x="779550" y="211031"/>
                  </a:lnTo>
                  <a:lnTo>
                    <a:pt x="771449" y="206045"/>
                  </a:lnTo>
                  <a:lnTo>
                    <a:pt x="762139" y="204008"/>
                  </a:lnTo>
                  <a:close/>
                </a:path>
                <a:path w="1270635" h="561975">
                  <a:moveTo>
                    <a:pt x="771449" y="206045"/>
                  </a:moveTo>
                  <a:lnTo>
                    <a:pt x="779550" y="211031"/>
                  </a:lnTo>
                  <a:lnTo>
                    <a:pt x="781493" y="208079"/>
                  </a:lnTo>
                  <a:lnTo>
                    <a:pt x="780744" y="208079"/>
                  </a:lnTo>
                  <a:lnTo>
                    <a:pt x="771449" y="206045"/>
                  </a:lnTo>
                  <a:close/>
                </a:path>
                <a:path w="1270635" h="561975">
                  <a:moveTo>
                    <a:pt x="783035" y="173361"/>
                  </a:moveTo>
                  <a:lnTo>
                    <a:pt x="778011" y="179989"/>
                  </a:lnTo>
                  <a:lnTo>
                    <a:pt x="770736" y="189783"/>
                  </a:lnTo>
                  <a:lnTo>
                    <a:pt x="763326" y="201056"/>
                  </a:lnTo>
                  <a:lnTo>
                    <a:pt x="771449" y="206045"/>
                  </a:lnTo>
                  <a:lnTo>
                    <a:pt x="780744" y="208079"/>
                  </a:lnTo>
                  <a:lnTo>
                    <a:pt x="783035" y="173361"/>
                  </a:lnTo>
                  <a:close/>
                </a:path>
                <a:path w="1270635" h="561975">
                  <a:moveTo>
                    <a:pt x="1050321" y="27720"/>
                  </a:moveTo>
                  <a:lnTo>
                    <a:pt x="999726" y="31391"/>
                  </a:lnTo>
                  <a:lnTo>
                    <a:pt x="953589" y="43291"/>
                  </a:lnTo>
                  <a:lnTo>
                    <a:pt x="912103" y="61441"/>
                  </a:lnTo>
                  <a:lnTo>
                    <a:pt x="875432" y="83866"/>
                  </a:lnTo>
                  <a:lnTo>
                    <a:pt x="843743" y="108587"/>
                  </a:lnTo>
                  <a:lnTo>
                    <a:pt x="811247" y="139841"/>
                  </a:lnTo>
                  <a:lnTo>
                    <a:pt x="783045" y="173212"/>
                  </a:lnTo>
                  <a:lnTo>
                    <a:pt x="780878" y="206045"/>
                  </a:lnTo>
                  <a:lnTo>
                    <a:pt x="780827" y="206821"/>
                  </a:lnTo>
                  <a:lnTo>
                    <a:pt x="780744" y="208079"/>
                  </a:lnTo>
                  <a:lnTo>
                    <a:pt x="781493" y="208079"/>
                  </a:lnTo>
                  <a:lnTo>
                    <a:pt x="786441" y="200557"/>
                  </a:lnTo>
                  <a:lnTo>
                    <a:pt x="801725" y="179989"/>
                  </a:lnTo>
                  <a:lnTo>
                    <a:pt x="856195" y="122995"/>
                  </a:lnTo>
                  <a:lnTo>
                    <a:pt x="894627" y="93864"/>
                  </a:lnTo>
                  <a:lnTo>
                    <a:pt x="939921" y="69154"/>
                  </a:lnTo>
                  <a:lnTo>
                    <a:pt x="991790" y="52309"/>
                  </a:lnTo>
                  <a:lnTo>
                    <a:pt x="1049946" y="46770"/>
                  </a:lnTo>
                  <a:lnTo>
                    <a:pt x="1050055" y="41512"/>
                  </a:lnTo>
                  <a:lnTo>
                    <a:pt x="1050143" y="37245"/>
                  </a:lnTo>
                  <a:lnTo>
                    <a:pt x="1050252" y="31391"/>
                  </a:lnTo>
                  <a:lnTo>
                    <a:pt x="1050321" y="27720"/>
                  </a:lnTo>
                  <a:close/>
                </a:path>
                <a:path w="1270635" h="561975">
                  <a:moveTo>
                    <a:pt x="710920" y="29955"/>
                  </a:moveTo>
                  <a:lnTo>
                    <a:pt x="701752" y="43291"/>
                  </a:lnTo>
                  <a:lnTo>
                    <a:pt x="700152" y="45658"/>
                  </a:lnTo>
                  <a:lnTo>
                    <a:pt x="733000" y="76489"/>
                  </a:lnTo>
                  <a:lnTo>
                    <a:pt x="755047" y="115034"/>
                  </a:lnTo>
                  <a:lnTo>
                    <a:pt x="765135" y="158472"/>
                  </a:lnTo>
                  <a:lnTo>
                    <a:pt x="762366" y="200557"/>
                  </a:lnTo>
                  <a:lnTo>
                    <a:pt x="762333" y="201056"/>
                  </a:lnTo>
                  <a:lnTo>
                    <a:pt x="762238" y="202507"/>
                  </a:lnTo>
                  <a:lnTo>
                    <a:pt x="762139" y="204008"/>
                  </a:lnTo>
                  <a:lnTo>
                    <a:pt x="771464" y="206045"/>
                  </a:lnTo>
                  <a:lnTo>
                    <a:pt x="763326" y="201056"/>
                  </a:lnTo>
                  <a:lnTo>
                    <a:pt x="770634" y="189938"/>
                  </a:lnTo>
                  <a:lnTo>
                    <a:pt x="782934" y="173361"/>
                  </a:lnTo>
                  <a:lnTo>
                    <a:pt x="783045" y="173212"/>
                  </a:lnTo>
                  <a:lnTo>
                    <a:pt x="784017" y="158472"/>
                  </a:lnTo>
                  <a:lnTo>
                    <a:pt x="784119" y="156928"/>
                  </a:lnTo>
                  <a:lnTo>
                    <a:pt x="772901" y="108587"/>
                  </a:lnTo>
                  <a:lnTo>
                    <a:pt x="772785" y="108087"/>
                  </a:lnTo>
                  <a:lnTo>
                    <a:pt x="747975" y="64711"/>
                  </a:lnTo>
                  <a:lnTo>
                    <a:pt x="710920" y="29955"/>
                  </a:lnTo>
                  <a:close/>
                </a:path>
                <a:path w="1270635" h="561975">
                  <a:moveTo>
                    <a:pt x="1050321" y="27720"/>
                  </a:moveTo>
                  <a:lnTo>
                    <a:pt x="1050269" y="31391"/>
                  </a:lnTo>
                  <a:lnTo>
                    <a:pt x="1050146" y="37245"/>
                  </a:lnTo>
                  <a:lnTo>
                    <a:pt x="1050066" y="41512"/>
                  </a:lnTo>
                  <a:lnTo>
                    <a:pt x="1049972" y="46770"/>
                  </a:lnTo>
                  <a:lnTo>
                    <a:pt x="1060376" y="47224"/>
                  </a:lnTo>
                  <a:lnTo>
                    <a:pt x="1079471" y="49016"/>
                  </a:lnTo>
                  <a:lnTo>
                    <a:pt x="1134007" y="60340"/>
                  </a:lnTo>
                  <a:lnTo>
                    <a:pt x="1193504" y="87815"/>
                  </a:lnTo>
                  <a:lnTo>
                    <a:pt x="1238636" y="137708"/>
                  </a:lnTo>
                  <a:lnTo>
                    <a:pt x="1255604" y="129072"/>
                  </a:lnTo>
                  <a:lnTo>
                    <a:pt x="1232954" y="96630"/>
                  </a:lnTo>
                  <a:lnTo>
                    <a:pt x="1172152" y="54248"/>
                  </a:lnTo>
                  <a:lnTo>
                    <a:pt x="1108631" y="34409"/>
                  </a:lnTo>
                  <a:lnTo>
                    <a:pt x="1061514" y="28208"/>
                  </a:lnTo>
                  <a:lnTo>
                    <a:pt x="1050321" y="27720"/>
                  </a:lnTo>
                  <a:close/>
                </a:path>
                <a:path w="1270635" h="561975">
                  <a:moveTo>
                    <a:pt x="606834" y="0"/>
                  </a:moveTo>
                  <a:lnTo>
                    <a:pt x="555831" y="9698"/>
                  </a:lnTo>
                  <a:lnTo>
                    <a:pt x="512427" y="34197"/>
                  </a:lnTo>
                  <a:lnTo>
                    <a:pt x="519948" y="43291"/>
                  </a:lnTo>
                  <a:lnTo>
                    <a:pt x="524581" y="48859"/>
                  </a:lnTo>
                  <a:lnTo>
                    <a:pt x="562493" y="27561"/>
                  </a:lnTo>
                  <a:lnTo>
                    <a:pt x="607513" y="19036"/>
                  </a:lnTo>
                  <a:lnTo>
                    <a:pt x="687499" y="19036"/>
                  </a:lnTo>
                  <a:lnTo>
                    <a:pt x="660251" y="6333"/>
                  </a:lnTo>
                  <a:lnTo>
                    <a:pt x="606834" y="0"/>
                  </a:lnTo>
                  <a:close/>
                </a:path>
                <a:path w="1270635" h="561975">
                  <a:moveTo>
                    <a:pt x="687499" y="19036"/>
                  </a:moveTo>
                  <a:lnTo>
                    <a:pt x="607513" y="19036"/>
                  </a:lnTo>
                  <a:lnTo>
                    <a:pt x="654948" y="24622"/>
                  </a:lnTo>
                  <a:lnTo>
                    <a:pt x="700125" y="45658"/>
                  </a:lnTo>
                  <a:lnTo>
                    <a:pt x="710815" y="30106"/>
                  </a:lnTo>
                  <a:lnTo>
                    <a:pt x="710920" y="29955"/>
                  </a:lnTo>
                  <a:lnTo>
                    <a:pt x="687499" y="19036"/>
                  </a:lnTo>
                  <a:close/>
                </a:path>
              </a:pathLst>
            </a:custGeom>
            <a:solidFill>
              <a:srgbClr val="000000"/>
            </a:solidFill>
          </p:spPr>
          <p:txBody>
            <a:bodyPr wrap="square" lIns="0" tIns="0" rIns="0" bIns="0" rtlCol="0">
              <a:prstTxWarp prst="textNoShape">
                <a:avLst/>
              </a:prstTxWarp>
              <a:noAutofit/>
            </a:bodyPr>
            <a:lstStyle/>
            <a:p>
              <a:endParaRPr lang="uk-UA"/>
            </a:p>
          </p:txBody>
        </p:sp>
        <p:pic>
          <p:nvPicPr>
            <p:cNvPr id="8" name="Image 426"/>
            <p:cNvPicPr/>
            <p:nvPr/>
          </p:nvPicPr>
          <p:blipFill>
            <a:blip r:embed="rId4" cstate="print"/>
            <a:stretch>
              <a:fillRect/>
            </a:stretch>
          </p:blipFill>
          <p:spPr>
            <a:xfrm>
              <a:off x="2334733" y="1030950"/>
              <a:ext cx="178316" cy="139274"/>
            </a:xfrm>
            <a:prstGeom prst="rect">
              <a:avLst/>
            </a:prstGeom>
          </p:spPr>
        </p:pic>
        <p:pic>
          <p:nvPicPr>
            <p:cNvPr id="9" name="Image 427"/>
            <p:cNvPicPr/>
            <p:nvPr/>
          </p:nvPicPr>
          <p:blipFill>
            <a:blip r:embed="rId5" cstate="print"/>
            <a:stretch>
              <a:fillRect/>
            </a:stretch>
          </p:blipFill>
          <p:spPr>
            <a:xfrm>
              <a:off x="2220717" y="843639"/>
              <a:ext cx="67505" cy="68131"/>
            </a:xfrm>
            <a:prstGeom prst="rect">
              <a:avLst/>
            </a:prstGeom>
          </p:spPr>
        </p:pic>
        <p:pic>
          <p:nvPicPr>
            <p:cNvPr id="10" name="Image 428"/>
            <p:cNvPicPr/>
            <p:nvPr/>
          </p:nvPicPr>
          <p:blipFill>
            <a:blip r:embed="rId6" cstate="print"/>
            <a:stretch>
              <a:fillRect/>
            </a:stretch>
          </p:blipFill>
          <p:spPr>
            <a:xfrm>
              <a:off x="2463058" y="843639"/>
              <a:ext cx="67521" cy="68131"/>
            </a:xfrm>
            <a:prstGeom prst="rect">
              <a:avLst/>
            </a:prstGeom>
          </p:spPr>
        </p:pic>
        <p:sp>
          <p:nvSpPr>
            <p:cNvPr id="11" name="Graphic 429"/>
            <p:cNvSpPr/>
            <p:nvPr/>
          </p:nvSpPr>
          <p:spPr>
            <a:xfrm>
              <a:off x="3135178" y="637863"/>
              <a:ext cx="1398270" cy="1200150"/>
            </a:xfrm>
            <a:custGeom>
              <a:avLst/>
              <a:gdLst/>
              <a:ahLst/>
              <a:cxnLst/>
              <a:rect l="l" t="t" r="r" b="b"/>
              <a:pathLst>
                <a:path w="1398270" h="1200150">
                  <a:moveTo>
                    <a:pt x="13741" y="1125220"/>
                  </a:moveTo>
                  <a:lnTo>
                    <a:pt x="10718" y="1134110"/>
                  </a:lnTo>
                  <a:lnTo>
                    <a:pt x="7664" y="1143000"/>
                  </a:lnTo>
                  <a:lnTo>
                    <a:pt x="62400" y="1159510"/>
                  </a:lnTo>
                  <a:lnTo>
                    <a:pt x="135502" y="1177289"/>
                  </a:lnTo>
                  <a:lnTo>
                    <a:pt x="178162" y="1186180"/>
                  </a:lnTo>
                  <a:lnTo>
                    <a:pt x="224481" y="1192530"/>
                  </a:lnTo>
                  <a:lnTo>
                    <a:pt x="274146" y="1197610"/>
                  </a:lnTo>
                  <a:lnTo>
                    <a:pt x="326848" y="1200150"/>
                  </a:lnTo>
                  <a:lnTo>
                    <a:pt x="382275" y="1200150"/>
                  </a:lnTo>
                  <a:lnTo>
                    <a:pt x="440116" y="1197610"/>
                  </a:lnTo>
                  <a:lnTo>
                    <a:pt x="500060" y="1191260"/>
                  </a:lnTo>
                  <a:lnTo>
                    <a:pt x="548077" y="1182370"/>
                  </a:lnTo>
                  <a:lnTo>
                    <a:pt x="381751" y="1182370"/>
                  </a:lnTo>
                  <a:lnTo>
                    <a:pt x="327378" y="1181100"/>
                  </a:lnTo>
                  <a:lnTo>
                    <a:pt x="275663" y="1178560"/>
                  </a:lnTo>
                  <a:lnTo>
                    <a:pt x="226912" y="1173480"/>
                  </a:lnTo>
                  <a:lnTo>
                    <a:pt x="181430" y="1167130"/>
                  </a:lnTo>
                  <a:lnTo>
                    <a:pt x="139522" y="1159510"/>
                  </a:lnTo>
                  <a:lnTo>
                    <a:pt x="101495" y="1150620"/>
                  </a:lnTo>
                  <a:lnTo>
                    <a:pt x="67652" y="1141730"/>
                  </a:lnTo>
                  <a:lnTo>
                    <a:pt x="13741" y="1125220"/>
                  </a:lnTo>
                  <a:close/>
                </a:path>
                <a:path w="1398270" h="1200150">
                  <a:moveTo>
                    <a:pt x="682821" y="1125220"/>
                  </a:moveTo>
                  <a:lnTo>
                    <a:pt x="619731" y="1145539"/>
                  </a:lnTo>
                  <a:lnTo>
                    <a:pt x="557774" y="1160780"/>
                  </a:lnTo>
                  <a:lnTo>
                    <a:pt x="497255" y="1172210"/>
                  </a:lnTo>
                  <a:lnTo>
                    <a:pt x="438479" y="1178560"/>
                  </a:lnTo>
                  <a:lnTo>
                    <a:pt x="381751" y="1182370"/>
                  </a:lnTo>
                  <a:lnTo>
                    <a:pt x="548077" y="1182370"/>
                  </a:lnTo>
                  <a:lnTo>
                    <a:pt x="561796" y="1179830"/>
                  </a:lnTo>
                  <a:lnTo>
                    <a:pt x="625013" y="1163320"/>
                  </a:lnTo>
                  <a:lnTo>
                    <a:pt x="689400" y="1143000"/>
                  </a:lnTo>
                  <a:lnTo>
                    <a:pt x="682821" y="1125220"/>
                  </a:lnTo>
                  <a:close/>
                </a:path>
                <a:path w="1398270" h="1200150">
                  <a:moveTo>
                    <a:pt x="8756" y="1122680"/>
                  </a:moveTo>
                  <a:lnTo>
                    <a:pt x="3371" y="1125220"/>
                  </a:lnTo>
                  <a:lnTo>
                    <a:pt x="0" y="1135380"/>
                  </a:lnTo>
                  <a:lnTo>
                    <a:pt x="2679" y="1141730"/>
                  </a:lnTo>
                  <a:lnTo>
                    <a:pt x="7664" y="1143000"/>
                  </a:lnTo>
                  <a:lnTo>
                    <a:pt x="10718" y="1134110"/>
                  </a:lnTo>
                  <a:lnTo>
                    <a:pt x="13741" y="1125220"/>
                  </a:lnTo>
                  <a:lnTo>
                    <a:pt x="8756" y="1122680"/>
                  </a:lnTo>
                  <a:close/>
                </a:path>
                <a:path w="1398270" h="1200150">
                  <a:moveTo>
                    <a:pt x="1312525" y="411480"/>
                  </a:moveTo>
                  <a:lnTo>
                    <a:pt x="1294779" y="450850"/>
                  </a:lnTo>
                  <a:lnTo>
                    <a:pt x="1276457" y="490219"/>
                  </a:lnTo>
                  <a:lnTo>
                    <a:pt x="1257414" y="530860"/>
                  </a:lnTo>
                  <a:lnTo>
                    <a:pt x="1237506" y="571500"/>
                  </a:lnTo>
                  <a:lnTo>
                    <a:pt x="1216586" y="612139"/>
                  </a:lnTo>
                  <a:lnTo>
                    <a:pt x="1194511" y="654050"/>
                  </a:lnTo>
                  <a:lnTo>
                    <a:pt x="1171134" y="694689"/>
                  </a:lnTo>
                  <a:lnTo>
                    <a:pt x="1146312" y="735330"/>
                  </a:lnTo>
                  <a:lnTo>
                    <a:pt x="1119897" y="774700"/>
                  </a:lnTo>
                  <a:lnTo>
                    <a:pt x="1091747" y="814069"/>
                  </a:lnTo>
                  <a:lnTo>
                    <a:pt x="1061715" y="852169"/>
                  </a:lnTo>
                  <a:lnTo>
                    <a:pt x="1029657" y="889000"/>
                  </a:lnTo>
                  <a:lnTo>
                    <a:pt x="995427" y="925830"/>
                  </a:lnTo>
                  <a:lnTo>
                    <a:pt x="958880" y="960119"/>
                  </a:lnTo>
                  <a:lnTo>
                    <a:pt x="919871" y="993139"/>
                  </a:lnTo>
                  <a:lnTo>
                    <a:pt x="878255" y="1023619"/>
                  </a:lnTo>
                  <a:lnTo>
                    <a:pt x="833888" y="1052830"/>
                  </a:lnTo>
                  <a:lnTo>
                    <a:pt x="786623" y="1079500"/>
                  </a:lnTo>
                  <a:lnTo>
                    <a:pt x="736316" y="1103630"/>
                  </a:lnTo>
                  <a:lnTo>
                    <a:pt x="682821" y="1125220"/>
                  </a:lnTo>
                  <a:lnTo>
                    <a:pt x="689400" y="1143000"/>
                  </a:lnTo>
                  <a:lnTo>
                    <a:pt x="741583" y="1121410"/>
                  </a:lnTo>
                  <a:lnTo>
                    <a:pt x="790792" y="1098550"/>
                  </a:lnTo>
                  <a:lnTo>
                    <a:pt x="837155" y="1073150"/>
                  </a:lnTo>
                  <a:lnTo>
                    <a:pt x="880798" y="1045210"/>
                  </a:lnTo>
                  <a:lnTo>
                    <a:pt x="921850" y="1014730"/>
                  </a:lnTo>
                  <a:lnTo>
                    <a:pt x="960437" y="984250"/>
                  </a:lnTo>
                  <a:lnTo>
                    <a:pt x="996686" y="951230"/>
                  </a:lnTo>
                  <a:lnTo>
                    <a:pt x="1030724" y="916939"/>
                  </a:lnTo>
                  <a:lnTo>
                    <a:pt x="1062679" y="881380"/>
                  </a:lnTo>
                  <a:lnTo>
                    <a:pt x="1092678" y="844550"/>
                  </a:lnTo>
                  <a:lnTo>
                    <a:pt x="1120848" y="806450"/>
                  </a:lnTo>
                  <a:lnTo>
                    <a:pt x="1147316" y="768350"/>
                  </a:lnTo>
                  <a:lnTo>
                    <a:pt x="1172209" y="728980"/>
                  </a:lnTo>
                  <a:lnTo>
                    <a:pt x="1195655" y="689610"/>
                  </a:lnTo>
                  <a:lnTo>
                    <a:pt x="1217780" y="650239"/>
                  </a:lnTo>
                  <a:lnTo>
                    <a:pt x="1238712" y="610869"/>
                  </a:lnTo>
                  <a:lnTo>
                    <a:pt x="1258578" y="571500"/>
                  </a:lnTo>
                  <a:lnTo>
                    <a:pt x="1277505" y="533400"/>
                  </a:lnTo>
                  <a:lnTo>
                    <a:pt x="1295620" y="494030"/>
                  </a:lnTo>
                  <a:lnTo>
                    <a:pt x="1329924" y="419100"/>
                  </a:lnTo>
                  <a:lnTo>
                    <a:pt x="1312525" y="411480"/>
                  </a:lnTo>
                  <a:close/>
                </a:path>
                <a:path w="1398270" h="1200150">
                  <a:moveTo>
                    <a:pt x="268363" y="669289"/>
                  </a:moveTo>
                  <a:lnTo>
                    <a:pt x="327655" y="712469"/>
                  </a:lnTo>
                  <a:lnTo>
                    <a:pt x="371213" y="722630"/>
                  </a:lnTo>
                  <a:lnTo>
                    <a:pt x="420266" y="730250"/>
                  </a:lnTo>
                  <a:lnTo>
                    <a:pt x="473985" y="731519"/>
                  </a:lnTo>
                  <a:lnTo>
                    <a:pt x="531539" y="725169"/>
                  </a:lnTo>
                  <a:lnTo>
                    <a:pt x="529121" y="712469"/>
                  </a:lnTo>
                  <a:lnTo>
                    <a:pt x="462669" y="712469"/>
                  </a:lnTo>
                  <a:lnTo>
                    <a:pt x="402590" y="708660"/>
                  </a:lnTo>
                  <a:lnTo>
                    <a:pt x="349270" y="698500"/>
                  </a:lnTo>
                  <a:lnTo>
                    <a:pt x="304072" y="684530"/>
                  </a:lnTo>
                  <a:lnTo>
                    <a:pt x="268363" y="669289"/>
                  </a:lnTo>
                  <a:close/>
                </a:path>
                <a:path w="1398270" h="1200150">
                  <a:moveTo>
                    <a:pt x="906700" y="303014"/>
                  </a:moveTo>
                  <a:lnTo>
                    <a:pt x="893794" y="350519"/>
                  </a:lnTo>
                  <a:lnTo>
                    <a:pt x="875376" y="400050"/>
                  </a:lnTo>
                  <a:lnTo>
                    <a:pt x="853272" y="448310"/>
                  </a:lnTo>
                  <a:lnTo>
                    <a:pt x="827721" y="492760"/>
                  </a:lnTo>
                  <a:lnTo>
                    <a:pt x="798964" y="533400"/>
                  </a:lnTo>
                  <a:lnTo>
                    <a:pt x="767243" y="570230"/>
                  </a:lnTo>
                  <a:lnTo>
                    <a:pt x="732798" y="604519"/>
                  </a:lnTo>
                  <a:lnTo>
                    <a:pt x="695870" y="633730"/>
                  </a:lnTo>
                  <a:lnTo>
                    <a:pt x="656699" y="659130"/>
                  </a:lnTo>
                  <a:lnTo>
                    <a:pt x="615527" y="679450"/>
                  </a:lnTo>
                  <a:lnTo>
                    <a:pt x="572595" y="695960"/>
                  </a:lnTo>
                  <a:lnTo>
                    <a:pt x="528142" y="707389"/>
                  </a:lnTo>
                  <a:lnTo>
                    <a:pt x="529856" y="716280"/>
                  </a:lnTo>
                  <a:lnTo>
                    <a:pt x="574668" y="715010"/>
                  </a:lnTo>
                  <a:lnTo>
                    <a:pt x="616361" y="699769"/>
                  </a:lnTo>
                  <a:lnTo>
                    <a:pt x="656433" y="680719"/>
                  </a:lnTo>
                  <a:lnTo>
                    <a:pt x="694695" y="657860"/>
                  </a:lnTo>
                  <a:lnTo>
                    <a:pt x="730962" y="631189"/>
                  </a:lnTo>
                  <a:lnTo>
                    <a:pt x="765046" y="600710"/>
                  </a:lnTo>
                  <a:lnTo>
                    <a:pt x="796760" y="566419"/>
                  </a:lnTo>
                  <a:lnTo>
                    <a:pt x="825918" y="528319"/>
                  </a:lnTo>
                  <a:lnTo>
                    <a:pt x="852333" y="488950"/>
                  </a:lnTo>
                  <a:lnTo>
                    <a:pt x="875819" y="445769"/>
                  </a:lnTo>
                  <a:lnTo>
                    <a:pt x="896187" y="400050"/>
                  </a:lnTo>
                  <a:lnTo>
                    <a:pt x="913252" y="351789"/>
                  </a:lnTo>
                  <a:lnTo>
                    <a:pt x="925434" y="307339"/>
                  </a:lnTo>
                  <a:lnTo>
                    <a:pt x="911713" y="307339"/>
                  </a:lnTo>
                  <a:lnTo>
                    <a:pt x="906700" y="303014"/>
                  </a:lnTo>
                  <a:close/>
                </a:path>
                <a:path w="1398270" h="1200150">
                  <a:moveTo>
                    <a:pt x="528142" y="707389"/>
                  </a:moveTo>
                  <a:lnTo>
                    <a:pt x="462669" y="712469"/>
                  </a:lnTo>
                  <a:lnTo>
                    <a:pt x="529121" y="712469"/>
                  </a:lnTo>
                  <a:lnTo>
                    <a:pt x="528142" y="707389"/>
                  </a:lnTo>
                  <a:close/>
                </a:path>
                <a:path w="1398270" h="1200150">
                  <a:moveTo>
                    <a:pt x="263575" y="666750"/>
                  </a:moveTo>
                  <a:lnTo>
                    <a:pt x="257917" y="669289"/>
                  </a:lnTo>
                  <a:lnTo>
                    <a:pt x="253504" y="678180"/>
                  </a:lnTo>
                  <a:lnTo>
                    <a:pt x="255587" y="684530"/>
                  </a:lnTo>
                  <a:lnTo>
                    <a:pt x="260350" y="687069"/>
                  </a:lnTo>
                  <a:lnTo>
                    <a:pt x="268363" y="669289"/>
                  </a:lnTo>
                  <a:lnTo>
                    <a:pt x="263575" y="666750"/>
                  </a:lnTo>
                  <a:close/>
                </a:path>
                <a:path w="1398270" h="1200150">
                  <a:moveTo>
                    <a:pt x="1380470" y="113030"/>
                  </a:moveTo>
                  <a:lnTo>
                    <a:pt x="1366529" y="125872"/>
                  </a:lnTo>
                  <a:lnTo>
                    <a:pt x="1366733" y="125872"/>
                  </a:lnTo>
                  <a:lnTo>
                    <a:pt x="1371324" y="132080"/>
                  </a:lnTo>
                  <a:lnTo>
                    <a:pt x="1375057" y="140969"/>
                  </a:lnTo>
                  <a:lnTo>
                    <a:pt x="1377718" y="151130"/>
                  </a:lnTo>
                  <a:lnTo>
                    <a:pt x="1379200" y="165100"/>
                  </a:lnTo>
                  <a:lnTo>
                    <a:pt x="1379127" y="184150"/>
                  </a:lnTo>
                  <a:lnTo>
                    <a:pt x="1378897" y="187960"/>
                  </a:lnTo>
                  <a:lnTo>
                    <a:pt x="1378821" y="189230"/>
                  </a:lnTo>
                  <a:lnTo>
                    <a:pt x="1378744" y="190500"/>
                  </a:lnTo>
                  <a:lnTo>
                    <a:pt x="1378668" y="191769"/>
                  </a:lnTo>
                  <a:lnTo>
                    <a:pt x="1378591" y="193039"/>
                  </a:lnTo>
                  <a:lnTo>
                    <a:pt x="1378515" y="194310"/>
                  </a:lnTo>
                  <a:lnTo>
                    <a:pt x="1372914" y="232410"/>
                  </a:lnTo>
                  <a:lnTo>
                    <a:pt x="1363032" y="274319"/>
                  </a:lnTo>
                  <a:lnTo>
                    <a:pt x="1349340" y="318769"/>
                  </a:lnTo>
                  <a:lnTo>
                    <a:pt x="1332337" y="364489"/>
                  </a:lnTo>
                  <a:lnTo>
                    <a:pt x="1312525" y="411480"/>
                  </a:lnTo>
                  <a:lnTo>
                    <a:pt x="1329924" y="419100"/>
                  </a:lnTo>
                  <a:lnTo>
                    <a:pt x="1350052" y="372110"/>
                  </a:lnTo>
                  <a:lnTo>
                    <a:pt x="1367405" y="325119"/>
                  </a:lnTo>
                  <a:lnTo>
                    <a:pt x="1381449" y="279400"/>
                  </a:lnTo>
                  <a:lnTo>
                    <a:pt x="1391646" y="236219"/>
                  </a:lnTo>
                  <a:lnTo>
                    <a:pt x="1397417" y="198119"/>
                  </a:lnTo>
                  <a:lnTo>
                    <a:pt x="1398187" y="163830"/>
                  </a:lnTo>
                  <a:lnTo>
                    <a:pt x="1396508" y="148589"/>
                  </a:lnTo>
                  <a:lnTo>
                    <a:pt x="1393139" y="134619"/>
                  </a:lnTo>
                  <a:lnTo>
                    <a:pt x="1387864" y="123189"/>
                  </a:lnTo>
                  <a:lnTo>
                    <a:pt x="1380470" y="113030"/>
                  </a:lnTo>
                  <a:close/>
                </a:path>
                <a:path w="1398270" h="1200150">
                  <a:moveTo>
                    <a:pt x="908284" y="297180"/>
                  </a:moveTo>
                  <a:lnTo>
                    <a:pt x="906700" y="303014"/>
                  </a:lnTo>
                  <a:lnTo>
                    <a:pt x="911713" y="307339"/>
                  </a:lnTo>
                  <a:lnTo>
                    <a:pt x="917555" y="299719"/>
                  </a:lnTo>
                  <a:lnTo>
                    <a:pt x="908284" y="297180"/>
                  </a:lnTo>
                  <a:close/>
                </a:path>
                <a:path w="1398270" h="1200150">
                  <a:moveTo>
                    <a:pt x="917555" y="299719"/>
                  </a:moveTo>
                  <a:lnTo>
                    <a:pt x="911713" y="307339"/>
                  </a:lnTo>
                  <a:lnTo>
                    <a:pt x="925434" y="307339"/>
                  </a:lnTo>
                  <a:lnTo>
                    <a:pt x="926826" y="302260"/>
                  </a:lnTo>
                  <a:lnTo>
                    <a:pt x="917555" y="299719"/>
                  </a:lnTo>
                  <a:close/>
                </a:path>
                <a:path w="1398270" h="1200150">
                  <a:moveTo>
                    <a:pt x="830433" y="163830"/>
                  </a:moveTo>
                  <a:lnTo>
                    <a:pt x="827101" y="170231"/>
                  </a:lnTo>
                  <a:lnTo>
                    <a:pt x="825393" y="177800"/>
                  </a:lnTo>
                  <a:lnTo>
                    <a:pt x="825284" y="180339"/>
                  </a:lnTo>
                  <a:lnTo>
                    <a:pt x="825176" y="182880"/>
                  </a:lnTo>
                  <a:lnTo>
                    <a:pt x="839450" y="227330"/>
                  </a:lnTo>
                  <a:lnTo>
                    <a:pt x="868224" y="266700"/>
                  </a:lnTo>
                  <a:lnTo>
                    <a:pt x="906700" y="303014"/>
                  </a:lnTo>
                  <a:lnTo>
                    <a:pt x="908284" y="297180"/>
                  </a:lnTo>
                  <a:lnTo>
                    <a:pt x="919524" y="297180"/>
                  </a:lnTo>
                  <a:lnTo>
                    <a:pt x="923461" y="292100"/>
                  </a:lnTo>
                  <a:lnTo>
                    <a:pt x="901092" y="273050"/>
                  </a:lnTo>
                  <a:lnTo>
                    <a:pt x="882384" y="254000"/>
                  </a:lnTo>
                  <a:lnTo>
                    <a:pt x="856024" y="218439"/>
                  </a:lnTo>
                  <a:lnTo>
                    <a:pt x="843260" y="181610"/>
                  </a:lnTo>
                  <a:lnTo>
                    <a:pt x="844530" y="176530"/>
                  </a:lnTo>
                  <a:lnTo>
                    <a:pt x="846144" y="174047"/>
                  </a:lnTo>
                  <a:lnTo>
                    <a:pt x="844213" y="172719"/>
                  </a:lnTo>
                  <a:lnTo>
                    <a:pt x="830433" y="163830"/>
                  </a:lnTo>
                  <a:close/>
                </a:path>
                <a:path w="1398270" h="1200150">
                  <a:moveTo>
                    <a:pt x="923461" y="292100"/>
                  </a:moveTo>
                  <a:lnTo>
                    <a:pt x="917555" y="299719"/>
                  </a:lnTo>
                  <a:lnTo>
                    <a:pt x="926826" y="302260"/>
                  </a:lnTo>
                  <a:lnTo>
                    <a:pt x="927715" y="298450"/>
                  </a:lnTo>
                  <a:lnTo>
                    <a:pt x="926382" y="294639"/>
                  </a:lnTo>
                  <a:lnTo>
                    <a:pt x="923461" y="292100"/>
                  </a:lnTo>
                  <a:close/>
                </a:path>
                <a:path w="1398270" h="1200150">
                  <a:moveTo>
                    <a:pt x="919524" y="297180"/>
                  </a:moveTo>
                  <a:lnTo>
                    <a:pt x="908284" y="297180"/>
                  </a:lnTo>
                  <a:lnTo>
                    <a:pt x="917555" y="299719"/>
                  </a:lnTo>
                  <a:lnTo>
                    <a:pt x="919524" y="297180"/>
                  </a:lnTo>
                  <a:close/>
                </a:path>
                <a:path w="1398270" h="1200150">
                  <a:moveTo>
                    <a:pt x="1249660" y="232410"/>
                  </a:moveTo>
                  <a:lnTo>
                    <a:pt x="1247882" y="237489"/>
                  </a:lnTo>
                  <a:lnTo>
                    <a:pt x="1250486" y="242569"/>
                  </a:lnTo>
                  <a:lnTo>
                    <a:pt x="1260328" y="246380"/>
                  </a:lnTo>
                  <a:lnTo>
                    <a:pt x="1265789" y="243839"/>
                  </a:lnTo>
                  <a:lnTo>
                    <a:pt x="1267567" y="238760"/>
                  </a:lnTo>
                  <a:lnTo>
                    <a:pt x="1249660" y="232410"/>
                  </a:lnTo>
                  <a:close/>
                </a:path>
                <a:path w="1398270" h="1200150">
                  <a:moveTo>
                    <a:pt x="1249660" y="232410"/>
                  </a:moveTo>
                  <a:lnTo>
                    <a:pt x="1267567" y="238760"/>
                  </a:lnTo>
                  <a:lnTo>
                    <a:pt x="1258614" y="234950"/>
                  </a:lnTo>
                  <a:lnTo>
                    <a:pt x="1249660" y="232410"/>
                  </a:lnTo>
                  <a:close/>
                </a:path>
                <a:path w="1398270" h="1200150">
                  <a:moveTo>
                    <a:pt x="1291457" y="145075"/>
                  </a:moveTo>
                  <a:lnTo>
                    <a:pt x="1269842" y="184150"/>
                  </a:lnTo>
                  <a:lnTo>
                    <a:pt x="1253133" y="222250"/>
                  </a:lnTo>
                  <a:lnTo>
                    <a:pt x="1251397" y="227330"/>
                  </a:lnTo>
                  <a:lnTo>
                    <a:pt x="1250482" y="229869"/>
                  </a:lnTo>
                  <a:lnTo>
                    <a:pt x="1249660" y="232410"/>
                  </a:lnTo>
                  <a:lnTo>
                    <a:pt x="1258614" y="234950"/>
                  </a:lnTo>
                  <a:lnTo>
                    <a:pt x="1267567" y="238760"/>
                  </a:lnTo>
                  <a:lnTo>
                    <a:pt x="1268048" y="237489"/>
                  </a:lnTo>
                  <a:lnTo>
                    <a:pt x="1268382" y="236219"/>
                  </a:lnTo>
                  <a:lnTo>
                    <a:pt x="1277749" y="207010"/>
                  </a:lnTo>
                  <a:lnTo>
                    <a:pt x="1285538" y="177800"/>
                  </a:lnTo>
                  <a:lnTo>
                    <a:pt x="1290802" y="151130"/>
                  </a:lnTo>
                  <a:lnTo>
                    <a:pt x="1291352" y="146050"/>
                  </a:lnTo>
                  <a:lnTo>
                    <a:pt x="1291457" y="145075"/>
                  </a:lnTo>
                  <a:close/>
                </a:path>
                <a:path w="1398270" h="1200150">
                  <a:moveTo>
                    <a:pt x="1354689" y="99060"/>
                  </a:moveTo>
                  <a:lnTo>
                    <a:pt x="1343138" y="99060"/>
                  </a:lnTo>
                  <a:lnTo>
                    <a:pt x="1332274" y="102869"/>
                  </a:lnTo>
                  <a:lnTo>
                    <a:pt x="1296674" y="137160"/>
                  </a:lnTo>
                  <a:lnTo>
                    <a:pt x="1290802" y="151130"/>
                  </a:lnTo>
                  <a:lnTo>
                    <a:pt x="1285538" y="177800"/>
                  </a:lnTo>
                  <a:lnTo>
                    <a:pt x="1277749" y="207010"/>
                  </a:lnTo>
                  <a:lnTo>
                    <a:pt x="1267975" y="237489"/>
                  </a:lnTo>
                  <a:lnTo>
                    <a:pt x="1268528" y="236219"/>
                  </a:lnTo>
                  <a:lnTo>
                    <a:pt x="1286990" y="193039"/>
                  </a:lnTo>
                  <a:lnTo>
                    <a:pt x="1305354" y="158750"/>
                  </a:lnTo>
                  <a:lnTo>
                    <a:pt x="1334046" y="124460"/>
                  </a:lnTo>
                  <a:lnTo>
                    <a:pt x="1346948" y="118110"/>
                  </a:lnTo>
                  <a:lnTo>
                    <a:pt x="1352530" y="116839"/>
                  </a:lnTo>
                  <a:lnTo>
                    <a:pt x="1353673" y="107950"/>
                  </a:lnTo>
                  <a:lnTo>
                    <a:pt x="1354689" y="99060"/>
                  </a:lnTo>
                  <a:close/>
                </a:path>
                <a:path w="1398270" h="1200150">
                  <a:moveTo>
                    <a:pt x="1271480" y="58450"/>
                  </a:moveTo>
                  <a:lnTo>
                    <a:pt x="1266424" y="67310"/>
                  </a:lnTo>
                  <a:lnTo>
                    <a:pt x="1261344" y="74930"/>
                  </a:lnTo>
                  <a:lnTo>
                    <a:pt x="1265535" y="77469"/>
                  </a:lnTo>
                  <a:lnTo>
                    <a:pt x="1274572" y="113030"/>
                  </a:lnTo>
                  <a:lnTo>
                    <a:pt x="1274489" y="123189"/>
                  </a:lnTo>
                  <a:lnTo>
                    <a:pt x="1266957" y="174047"/>
                  </a:lnTo>
                  <a:lnTo>
                    <a:pt x="1251304" y="227330"/>
                  </a:lnTo>
                  <a:lnTo>
                    <a:pt x="1253133" y="222250"/>
                  </a:lnTo>
                  <a:lnTo>
                    <a:pt x="1269842" y="184150"/>
                  </a:lnTo>
                  <a:lnTo>
                    <a:pt x="1289141" y="148589"/>
                  </a:lnTo>
                  <a:lnTo>
                    <a:pt x="1291457" y="145075"/>
                  </a:lnTo>
                  <a:lnTo>
                    <a:pt x="1293412" y="127000"/>
                  </a:lnTo>
                  <a:lnTo>
                    <a:pt x="1293516" y="123189"/>
                  </a:lnTo>
                  <a:lnTo>
                    <a:pt x="1293619" y="113030"/>
                  </a:lnTo>
                  <a:lnTo>
                    <a:pt x="1293460" y="109219"/>
                  </a:lnTo>
                  <a:lnTo>
                    <a:pt x="1293354" y="106680"/>
                  </a:lnTo>
                  <a:lnTo>
                    <a:pt x="1283077" y="69850"/>
                  </a:lnTo>
                  <a:lnTo>
                    <a:pt x="1277902" y="63500"/>
                  </a:lnTo>
                  <a:lnTo>
                    <a:pt x="1271480" y="58450"/>
                  </a:lnTo>
                  <a:close/>
                </a:path>
                <a:path w="1398270" h="1200150">
                  <a:moveTo>
                    <a:pt x="1160189" y="199389"/>
                  </a:moveTo>
                  <a:lnTo>
                    <a:pt x="1159396" y="202787"/>
                  </a:lnTo>
                  <a:lnTo>
                    <a:pt x="1159300" y="203200"/>
                  </a:lnTo>
                  <a:lnTo>
                    <a:pt x="1162157" y="208280"/>
                  </a:lnTo>
                  <a:lnTo>
                    <a:pt x="1171619" y="210819"/>
                  </a:lnTo>
                  <a:lnTo>
                    <a:pt x="1176572" y="208280"/>
                  </a:lnTo>
                  <a:lnTo>
                    <a:pt x="1178413" y="204469"/>
                  </a:lnTo>
                  <a:lnTo>
                    <a:pt x="1172529" y="201930"/>
                  </a:lnTo>
                  <a:lnTo>
                    <a:pt x="1172677" y="201930"/>
                  </a:lnTo>
                  <a:lnTo>
                    <a:pt x="1160189" y="199389"/>
                  </a:lnTo>
                  <a:close/>
                </a:path>
                <a:path w="1398270" h="1200150">
                  <a:moveTo>
                    <a:pt x="1201622" y="86144"/>
                  </a:moveTo>
                  <a:lnTo>
                    <a:pt x="1194225" y="97789"/>
                  </a:lnTo>
                  <a:lnTo>
                    <a:pt x="1183969" y="118110"/>
                  </a:lnTo>
                  <a:lnTo>
                    <a:pt x="1181020" y="125872"/>
                  </a:lnTo>
                  <a:lnTo>
                    <a:pt x="1177175" y="146050"/>
                  </a:lnTo>
                  <a:lnTo>
                    <a:pt x="1170248" y="171450"/>
                  </a:lnTo>
                  <a:lnTo>
                    <a:pt x="1160766" y="196852"/>
                  </a:lnTo>
                  <a:lnTo>
                    <a:pt x="1178413" y="204469"/>
                  </a:lnTo>
                  <a:lnTo>
                    <a:pt x="1178865" y="203200"/>
                  </a:lnTo>
                  <a:lnTo>
                    <a:pt x="1172677" y="201930"/>
                  </a:lnTo>
                  <a:lnTo>
                    <a:pt x="1179200" y="201930"/>
                  </a:lnTo>
                  <a:lnTo>
                    <a:pt x="1185310" y="174047"/>
                  </a:lnTo>
                  <a:lnTo>
                    <a:pt x="1192891" y="148589"/>
                  </a:lnTo>
                  <a:lnTo>
                    <a:pt x="1199288" y="131525"/>
                  </a:lnTo>
                  <a:lnTo>
                    <a:pt x="1200388" y="125872"/>
                  </a:lnTo>
                  <a:lnTo>
                    <a:pt x="1202251" y="102869"/>
                  </a:lnTo>
                  <a:lnTo>
                    <a:pt x="1202173" y="97789"/>
                  </a:lnTo>
                  <a:lnTo>
                    <a:pt x="1202053" y="95250"/>
                  </a:lnTo>
                  <a:lnTo>
                    <a:pt x="1201967" y="93441"/>
                  </a:lnTo>
                  <a:lnTo>
                    <a:pt x="1201873" y="91439"/>
                  </a:lnTo>
                  <a:lnTo>
                    <a:pt x="1201813" y="90169"/>
                  </a:lnTo>
                  <a:lnTo>
                    <a:pt x="1201716" y="88113"/>
                  </a:lnTo>
                  <a:lnTo>
                    <a:pt x="1201622" y="86144"/>
                  </a:lnTo>
                  <a:close/>
                </a:path>
                <a:path w="1398270" h="1200150">
                  <a:moveTo>
                    <a:pt x="1179200" y="201930"/>
                  </a:moveTo>
                  <a:lnTo>
                    <a:pt x="1172677" y="201930"/>
                  </a:lnTo>
                  <a:lnTo>
                    <a:pt x="1178921" y="203200"/>
                  </a:lnTo>
                  <a:lnTo>
                    <a:pt x="1179200" y="201930"/>
                  </a:lnTo>
                  <a:close/>
                </a:path>
                <a:path w="1398270" h="1200150">
                  <a:moveTo>
                    <a:pt x="1160189" y="199389"/>
                  </a:moveTo>
                  <a:lnTo>
                    <a:pt x="1172677" y="201930"/>
                  </a:lnTo>
                  <a:lnTo>
                    <a:pt x="1172529" y="201930"/>
                  </a:lnTo>
                  <a:lnTo>
                    <a:pt x="1169587" y="200660"/>
                  </a:lnTo>
                  <a:lnTo>
                    <a:pt x="1160189" y="199389"/>
                  </a:lnTo>
                  <a:close/>
                </a:path>
                <a:path w="1398270" h="1200150">
                  <a:moveTo>
                    <a:pt x="1199180" y="132080"/>
                  </a:moveTo>
                  <a:lnTo>
                    <a:pt x="1198128" y="134619"/>
                  </a:lnTo>
                  <a:lnTo>
                    <a:pt x="1192891" y="148589"/>
                  </a:lnTo>
                  <a:lnTo>
                    <a:pt x="1185310" y="174047"/>
                  </a:lnTo>
                  <a:lnTo>
                    <a:pt x="1179200" y="201930"/>
                  </a:lnTo>
                  <a:lnTo>
                    <a:pt x="1179769" y="200660"/>
                  </a:lnTo>
                  <a:lnTo>
                    <a:pt x="1188351" y="176530"/>
                  </a:lnTo>
                  <a:lnTo>
                    <a:pt x="1195717" y="149860"/>
                  </a:lnTo>
                  <a:lnTo>
                    <a:pt x="1199180" y="132080"/>
                  </a:lnTo>
                  <a:close/>
                </a:path>
                <a:path w="1398270" h="1200150">
                  <a:moveTo>
                    <a:pt x="1160766" y="196852"/>
                  </a:moveTo>
                  <a:lnTo>
                    <a:pt x="1160189" y="199389"/>
                  </a:lnTo>
                  <a:lnTo>
                    <a:pt x="1169587" y="200660"/>
                  </a:lnTo>
                  <a:lnTo>
                    <a:pt x="1160766" y="196852"/>
                  </a:lnTo>
                  <a:close/>
                </a:path>
                <a:path w="1398270" h="1200150">
                  <a:moveTo>
                    <a:pt x="1181020" y="125872"/>
                  </a:moveTo>
                  <a:lnTo>
                    <a:pt x="1174802" y="142239"/>
                  </a:lnTo>
                  <a:lnTo>
                    <a:pt x="1166826" y="170231"/>
                  </a:lnTo>
                  <a:lnTo>
                    <a:pt x="1160766" y="196852"/>
                  </a:lnTo>
                  <a:lnTo>
                    <a:pt x="1170248" y="171450"/>
                  </a:lnTo>
                  <a:lnTo>
                    <a:pt x="1177175" y="146050"/>
                  </a:lnTo>
                  <a:lnTo>
                    <a:pt x="1181020" y="125872"/>
                  </a:lnTo>
                  <a:close/>
                </a:path>
                <a:path w="1398270" h="1200150">
                  <a:moveTo>
                    <a:pt x="970260" y="184150"/>
                  </a:moveTo>
                  <a:lnTo>
                    <a:pt x="966133" y="193039"/>
                  </a:lnTo>
                  <a:lnTo>
                    <a:pt x="968927" y="194310"/>
                  </a:lnTo>
                  <a:lnTo>
                    <a:pt x="972102" y="193039"/>
                  </a:lnTo>
                  <a:lnTo>
                    <a:pt x="974769" y="191769"/>
                  </a:lnTo>
                  <a:lnTo>
                    <a:pt x="977499" y="190500"/>
                  </a:lnTo>
                  <a:lnTo>
                    <a:pt x="979277" y="187960"/>
                  </a:lnTo>
                  <a:lnTo>
                    <a:pt x="979722" y="185419"/>
                  </a:lnTo>
                  <a:lnTo>
                    <a:pt x="970260" y="184150"/>
                  </a:lnTo>
                  <a:close/>
                </a:path>
                <a:path w="1398270" h="1200150">
                  <a:moveTo>
                    <a:pt x="953802" y="166369"/>
                  </a:moveTo>
                  <a:lnTo>
                    <a:pt x="877211" y="166369"/>
                  </a:lnTo>
                  <a:lnTo>
                    <a:pt x="885170" y="167639"/>
                  </a:lnTo>
                  <a:lnTo>
                    <a:pt x="903308" y="170231"/>
                  </a:lnTo>
                  <a:lnTo>
                    <a:pt x="903147" y="170231"/>
                  </a:lnTo>
                  <a:lnTo>
                    <a:pt x="922651" y="175260"/>
                  </a:lnTo>
                  <a:lnTo>
                    <a:pt x="943856" y="182880"/>
                  </a:lnTo>
                  <a:lnTo>
                    <a:pt x="966133" y="193039"/>
                  </a:lnTo>
                  <a:lnTo>
                    <a:pt x="970260" y="184150"/>
                  </a:lnTo>
                  <a:lnTo>
                    <a:pt x="960862" y="182880"/>
                  </a:lnTo>
                  <a:lnTo>
                    <a:pt x="962261" y="172719"/>
                  </a:lnTo>
                  <a:lnTo>
                    <a:pt x="962744" y="170231"/>
                  </a:lnTo>
                  <a:lnTo>
                    <a:pt x="953802" y="166369"/>
                  </a:lnTo>
                  <a:close/>
                </a:path>
                <a:path w="1398270" h="1200150">
                  <a:moveTo>
                    <a:pt x="1056684" y="1269"/>
                  </a:moveTo>
                  <a:lnTo>
                    <a:pt x="1018974" y="22860"/>
                  </a:lnTo>
                  <a:lnTo>
                    <a:pt x="993478" y="63500"/>
                  </a:lnTo>
                  <a:lnTo>
                    <a:pt x="972171" y="125872"/>
                  </a:lnTo>
                  <a:lnTo>
                    <a:pt x="962744" y="170231"/>
                  </a:lnTo>
                  <a:lnTo>
                    <a:pt x="974388" y="175260"/>
                  </a:lnTo>
                  <a:lnTo>
                    <a:pt x="970850" y="182880"/>
                  </a:lnTo>
                  <a:lnTo>
                    <a:pt x="970292" y="184150"/>
                  </a:lnTo>
                  <a:lnTo>
                    <a:pt x="979722" y="185419"/>
                  </a:lnTo>
                  <a:lnTo>
                    <a:pt x="981072" y="176530"/>
                  </a:lnTo>
                  <a:lnTo>
                    <a:pt x="984619" y="157480"/>
                  </a:lnTo>
                  <a:lnTo>
                    <a:pt x="999280" y="101600"/>
                  </a:lnTo>
                  <a:lnTo>
                    <a:pt x="1017690" y="58213"/>
                  </a:lnTo>
                  <a:lnTo>
                    <a:pt x="1041682" y="27939"/>
                  </a:lnTo>
                  <a:lnTo>
                    <a:pt x="1059732" y="19050"/>
                  </a:lnTo>
                  <a:lnTo>
                    <a:pt x="1056684" y="1269"/>
                  </a:lnTo>
                  <a:close/>
                </a:path>
                <a:path w="1398270" h="1200150">
                  <a:moveTo>
                    <a:pt x="1068812" y="172719"/>
                  </a:moveTo>
                  <a:lnTo>
                    <a:pt x="1067987" y="177800"/>
                  </a:lnTo>
                  <a:lnTo>
                    <a:pt x="1071035" y="182880"/>
                  </a:lnTo>
                  <a:lnTo>
                    <a:pt x="1080496" y="185419"/>
                  </a:lnTo>
                  <a:lnTo>
                    <a:pt x="1085386" y="182880"/>
                  </a:lnTo>
                  <a:lnTo>
                    <a:pt x="1087100" y="177800"/>
                  </a:lnTo>
                  <a:lnTo>
                    <a:pt x="1078210" y="175260"/>
                  </a:lnTo>
                  <a:lnTo>
                    <a:pt x="1068812" y="172719"/>
                  </a:lnTo>
                  <a:close/>
                </a:path>
                <a:path w="1398270" h="1200150">
                  <a:moveTo>
                    <a:pt x="962744" y="170231"/>
                  </a:moveTo>
                  <a:lnTo>
                    <a:pt x="962261" y="172719"/>
                  </a:lnTo>
                  <a:lnTo>
                    <a:pt x="960862" y="182880"/>
                  </a:lnTo>
                  <a:lnTo>
                    <a:pt x="970292" y="184150"/>
                  </a:lnTo>
                  <a:lnTo>
                    <a:pt x="970850" y="182880"/>
                  </a:lnTo>
                  <a:lnTo>
                    <a:pt x="974388" y="175260"/>
                  </a:lnTo>
                  <a:lnTo>
                    <a:pt x="962744" y="170231"/>
                  </a:lnTo>
                  <a:close/>
                </a:path>
                <a:path w="1398270" h="1200150">
                  <a:moveTo>
                    <a:pt x="1075361" y="174047"/>
                  </a:moveTo>
                  <a:lnTo>
                    <a:pt x="1078210" y="175260"/>
                  </a:lnTo>
                  <a:lnTo>
                    <a:pt x="1087100" y="177800"/>
                  </a:lnTo>
                  <a:lnTo>
                    <a:pt x="1087541" y="176530"/>
                  </a:lnTo>
                  <a:lnTo>
                    <a:pt x="1075361" y="174047"/>
                  </a:lnTo>
                  <a:close/>
                </a:path>
                <a:path w="1398270" h="1200150">
                  <a:moveTo>
                    <a:pt x="1111365" y="50719"/>
                  </a:moveTo>
                  <a:lnTo>
                    <a:pt x="1091174" y="88113"/>
                  </a:lnTo>
                  <a:lnTo>
                    <a:pt x="1090840" y="91439"/>
                  </a:lnTo>
                  <a:lnTo>
                    <a:pt x="1086235" y="115569"/>
                  </a:lnTo>
                  <a:lnTo>
                    <a:pt x="1079047" y="142239"/>
                  </a:lnTo>
                  <a:lnTo>
                    <a:pt x="1069257" y="171450"/>
                  </a:lnTo>
                  <a:lnTo>
                    <a:pt x="1075361" y="174047"/>
                  </a:lnTo>
                  <a:lnTo>
                    <a:pt x="1087608" y="176530"/>
                  </a:lnTo>
                  <a:lnTo>
                    <a:pt x="1093249" y="147319"/>
                  </a:lnTo>
                  <a:lnTo>
                    <a:pt x="1100062" y="120650"/>
                  </a:lnTo>
                  <a:lnTo>
                    <a:pt x="1107888" y="97789"/>
                  </a:lnTo>
                  <a:lnTo>
                    <a:pt x="1109868" y="93441"/>
                  </a:lnTo>
                  <a:lnTo>
                    <a:pt x="1111812" y="72389"/>
                  </a:lnTo>
                  <a:lnTo>
                    <a:pt x="1111701" y="62865"/>
                  </a:lnTo>
                  <a:lnTo>
                    <a:pt x="1111579" y="58450"/>
                  </a:lnTo>
                  <a:lnTo>
                    <a:pt x="1111543" y="57150"/>
                  </a:lnTo>
                  <a:lnTo>
                    <a:pt x="1111438" y="53339"/>
                  </a:lnTo>
                  <a:lnTo>
                    <a:pt x="1111365" y="50719"/>
                  </a:lnTo>
                  <a:close/>
                </a:path>
                <a:path w="1398270" h="1200150">
                  <a:moveTo>
                    <a:pt x="1109868" y="93441"/>
                  </a:moveTo>
                  <a:lnTo>
                    <a:pt x="1107888" y="97789"/>
                  </a:lnTo>
                  <a:lnTo>
                    <a:pt x="1100062" y="120650"/>
                  </a:lnTo>
                  <a:lnTo>
                    <a:pt x="1093249" y="147319"/>
                  </a:lnTo>
                  <a:lnTo>
                    <a:pt x="1087854" y="175260"/>
                  </a:lnTo>
                  <a:lnTo>
                    <a:pt x="1088401" y="174047"/>
                  </a:lnTo>
                  <a:lnTo>
                    <a:pt x="1097222" y="148589"/>
                  </a:lnTo>
                  <a:lnTo>
                    <a:pt x="1104777" y="120650"/>
                  </a:lnTo>
                  <a:lnTo>
                    <a:pt x="1109701" y="95250"/>
                  </a:lnTo>
                  <a:lnTo>
                    <a:pt x="1109868" y="93441"/>
                  </a:lnTo>
                  <a:close/>
                </a:path>
                <a:path w="1398270" h="1200150">
                  <a:moveTo>
                    <a:pt x="878047" y="147319"/>
                  </a:moveTo>
                  <a:lnTo>
                    <a:pt x="869407" y="147319"/>
                  </a:lnTo>
                  <a:lnTo>
                    <a:pt x="861314" y="148589"/>
                  </a:lnTo>
                  <a:lnTo>
                    <a:pt x="830433" y="163830"/>
                  </a:lnTo>
                  <a:lnTo>
                    <a:pt x="846270" y="174047"/>
                  </a:lnTo>
                  <a:lnTo>
                    <a:pt x="846113" y="174047"/>
                  </a:lnTo>
                  <a:lnTo>
                    <a:pt x="847705" y="172719"/>
                  </a:lnTo>
                  <a:lnTo>
                    <a:pt x="851127" y="170231"/>
                  </a:lnTo>
                  <a:lnTo>
                    <a:pt x="858119" y="167639"/>
                  </a:lnTo>
                  <a:lnTo>
                    <a:pt x="863650" y="167639"/>
                  </a:lnTo>
                  <a:lnTo>
                    <a:pt x="870026" y="166369"/>
                  </a:lnTo>
                  <a:lnTo>
                    <a:pt x="953802" y="166369"/>
                  </a:lnTo>
                  <a:lnTo>
                    <a:pt x="950861" y="165100"/>
                  </a:lnTo>
                  <a:lnTo>
                    <a:pt x="928192" y="157480"/>
                  </a:lnTo>
                  <a:lnTo>
                    <a:pt x="906808" y="151130"/>
                  </a:lnTo>
                  <a:lnTo>
                    <a:pt x="887139" y="148589"/>
                  </a:lnTo>
                  <a:lnTo>
                    <a:pt x="878047" y="147319"/>
                  </a:lnTo>
                  <a:close/>
                </a:path>
                <a:path w="1398270" h="1200150">
                  <a:moveTo>
                    <a:pt x="1091174" y="88113"/>
                  </a:moveTo>
                  <a:lnTo>
                    <a:pt x="1090217" y="90169"/>
                  </a:lnTo>
                  <a:lnTo>
                    <a:pt x="1081838" y="115569"/>
                  </a:lnTo>
                  <a:lnTo>
                    <a:pt x="1074661" y="142239"/>
                  </a:lnTo>
                  <a:lnTo>
                    <a:pt x="1068812" y="172719"/>
                  </a:lnTo>
                  <a:lnTo>
                    <a:pt x="1075361" y="174047"/>
                  </a:lnTo>
                  <a:lnTo>
                    <a:pt x="1069257" y="171450"/>
                  </a:lnTo>
                  <a:lnTo>
                    <a:pt x="1079047" y="142239"/>
                  </a:lnTo>
                  <a:lnTo>
                    <a:pt x="1086235" y="115569"/>
                  </a:lnTo>
                  <a:lnTo>
                    <a:pt x="1090840" y="91439"/>
                  </a:lnTo>
                  <a:lnTo>
                    <a:pt x="1091174" y="88113"/>
                  </a:lnTo>
                  <a:close/>
                </a:path>
                <a:path w="1398270" h="1200150">
                  <a:moveTo>
                    <a:pt x="1248327" y="53339"/>
                  </a:moveTo>
                  <a:lnTo>
                    <a:pt x="1232632" y="57150"/>
                  </a:lnTo>
                  <a:lnTo>
                    <a:pt x="1218331" y="66039"/>
                  </a:lnTo>
                  <a:lnTo>
                    <a:pt x="1205519" y="80010"/>
                  </a:lnTo>
                  <a:lnTo>
                    <a:pt x="1201622" y="86144"/>
                  </a:lnTo>
                  <a:lnTo>
                    <a:pt x="1201716" y="88113"/>
                  </a:lnTo>
                  <a:lnTo>
                    <a:pt x="1201813" y="90169"/>
                  </a:lnTo>
                  <a:lnTo>
                    <a:pt x="1201873" y="91439"/>
                  </a:lnTo>
                  <a:lnTo>
                    <a:pt x="1201967" y="93441"/>
                  </a:lnTo>
                  <a:lnTo>
                    <a:pt x="1202053" y="95250"/>
                  </a:lnTo>
                  <a:lnTo>
                    <a:pt x="1202173" y="97789"/>
                  </a:lnTo>
                  <a:lnTo>
                    <a:pt x="1202251" y="102869"/>
                  </a:lnTo>
                  <a:lnTo>
                    <a:pt x="1200620" y="123189"/>
                  </a:lnTo>
                  <a:lnTo>
                    <a:pt x="1200388" y="125872"/>
                  </a:lnTo>
                  <a:lnTo>
                    <a:pt x="1199288" y="131525"/>
                  </a:lnTo>
                  <a:lnTo>
                    <a:pt x="1201407" y="125872"/>
                  </a:lnTo>
                  <a:lnTo>
                    <a:pt x="1220930" y="91439"/>
                  </a:lnTo>
                  <a:lnTo>
                    <a:pt x="1249406" y="72389"/>
                  </a:lnTo>
                  <a:lnTo>
                    <a:pt x="1249279" y="69850"/>
                  </a:lnTo>
                  <a:lnTo>
                    <a:pt x="1249152" y="67310"/>
                  </a:lnTo>
                  <a:lnTo>
                    <a:pt x="1249089" y="66039"/>
                  </a:lnTo>
                  <a:lnTo>
                    <a:pt x="1248962" y="63500"/>
                  </a:lnTo>
                  <a:lnTo>
                    <a:pt x="1248898" y="62230"/>
                  </a:lnTo>
                  <a:lnTo>
                    <a:pt x="1248327" y="53339"/>
                  </a:lnTo>
                  <a:close/>
                </a:path>
                <a:path w="1398270" h="1200150">
                  <a:moveTo>
                    <a:pt x="1178008" y="34320"/>
                  </a:moveTo>
                  <a:lnTo>
                    <a:pt x="1175149" y="38100"/>
                  </a:lnTo>
                  <a:lnTo>
                    <a:pt x="1168550" y="46989"/>
                  </a:lnTo>
                  <a:lnTo>
                    <a:pt x="1166602" y="49530"/>
                  </a:lnTo>
                  <a:lnTo>
                    <a:pt x="1173820" y="57150"/>
                  </a:lnTo>
                  <a:lnTo>
                    <a:pt x="1179191" y="68580"/>
                  </a:lnTo>
                  <a:lnTo>
                    <a:pt x="1182444" y="83819"/>
                  </a:lnTo>
                  <a:lnTo>
                    <a:pt x="1182556" y="86144"/>
                  </a:lnTo>
                  <a:lnTo>
                    <a:pt x="1182651" y="88113"/>
                  </a:lnTo>
                  <a:lnTo>
                    <a:pt x="1182751" y="90169"/>
                  </a:lnTo>
                  <a:lnTo>
                    <a:pt x="1182812" y="91439"/>
                  </a:lnTo>
                  <a:lnTo>
                    <a:pt x="1182909" y="93441"/>
                  </a:lnTo>
                  <a:lnTo>
                    <a:pt x="1182996" y="95250"/>
                  </a:lnTo>
                  <a:lnTo>
                    <a:pt x="1183119" y="97789"/>
                  </a:lnTo>
                  <a:lnTo>
                    <a:pt x="1183199" y="102869"/>
                  </a:lnTo>
                  <a:lnTo>
                    <a:pt x="1181531" y="123189"/>
                  </a:lnTo>
                  <a:lnTo>
                    <a:pt x="1181020" y="125872"/>
                  </a:lnTo>
                  <a:lnTo>
                    <a:pt x="1183969" y="118110"/>
                  </a:lnTo>
                  <a:lnTo>
                    <a:pt x="1194225" y="97789"/>
                  </a:lnTo>
                  <a:lnTo>
                    <a:pt x="1201622" y="86144"/>
                  </a:lnTo>
                  <a:lnTo>
                    <a:pt x="1201513" y="83819"/>
                  </a:lnTo>
                  <a:lnTo>
                    <a:pt x="1201393" y="81280"/>
                  </a:lnTo>
                  <a:lnTo>
                    <a:pt x="1197289" y="62230"/>
                  </a:lnTo>
                  <a:lnTo>
                    <a:pt x="1189637" y="46989"/>
                  </a:lnTo>
                  <a:lnTo>
                    <a:pt x="1178194" y="34467"/>
                  </a:lnTo>
                  <a:lnTo>
                    <a:pt x="1178008" y="34320"/>
                  </a:lnTo>
                  <a:close/>
                </a:path>
                <a:path w="1398270" h="1200150">
                  <a:moveTo>
                    <a:pt x="1354689" y="99060"/>
                  </a:moveTo>
                  <a:lnTo>
                    <a:pt x="1354599" y="100330"/>
                  </a:lnTo>
                  <a:lnTo>
                    <a:pt x="1352594" y="116839"/>
                  </a:lnTo>
                  <a:lnTo>
                    <a:pt x="1358817" y="118110"/>
                  </a:lnTo>
                  <a:lnTo>
                    <a:pt x="1363643" y="123189"/>
                  </a:lnTo>
                  <a:lnTo>
                    <a:pt x="1366862" y="125872"/>
                  </a:lnTo>
                  <a:lnTo>
                    <a:pt x="1366464" y="125872"/>
                  </a:lnTo>
                  <a:lnTo>
                    <a:pt x="1380470" y="113030"/>
                  </a:lnTo>
                  <a:lnTo>
                    <a:pt x="1377023" y="109219"/>
                  </a:lnTo>
                  <a:lnTo>
                    <a:pt x="1371509" y="105410"/>
                  </a:lnTo>
                  <a:lnTo>
                    <a:pt x="1364031" y="100330"/>
                  </a:lnTo>
                  <a:lnTo>
                    <a:pt x="1354689" y="99060"/>
                  </a:lnTo>
                  <a:close/>
                </a:path>
                <a:path w="1398270" h="1200150">
                  <a:moveTo>
                    <a:pt x="1150664" y="25400"/>
                  </a:moveTo>
                  <a:lnTo>
                    <a:pt x="1142868" y="25400"/>
                  </a:lnTo>
                  <a:lnTo>
                    <a:pt x="1135495" y="29210"/>
                  </a:lnTo>
                  <a:lnTo>
                    <a:pt x="1128563" y="33019"/>
                  </a:lnTo>
                  <a:lnTo>
                    <a:pt x="1122089" y="38100"/>
                  </a:lnTo>
                  <a:lnTo>
                    <a:pt x="1116006" y="44450"/>
                  </a:lnTo>
                  <a:lnTo>
                    <a:pt x="1111361" y="50586"/>
                  </a:lnTo>
                  <a:lnTo>
                    <a:pt x="1111438" y="53339"/>
                  </a:lnTo>
                  <a:lnTo>
                    <a:pt x="1111543" y="57150"/>
                  </a:lnTo>
                  <a:lnTo>
                    <a:pt x="1111579" y="58450"/>
                  </a:lnTo>
                  <a:lnTo>
                    <a:pt x="1111701" y="62865"/>
                  </a:lnTo>
                  <a:lnTo>
                    <a:pt x="1111812" y="72389"/>
                  </a:lnTo>
                  <a:lnTo>
                    <a:pt x="1109868" y="93441"/>
                  </a:lnTo>
                  <a:lnTo>
                    <a:pt x="1116564" y="78739"/>
                  </a:lnTo>
                  <a:lnTo>
                    <a:pt x="1141139" y="46989"/>
                  </a:lnTo>
                  <a:lnTo>
                    <a:pt x="1146727" y="44450"/>
                  </a:lnTo>
                  <a:lnTo>
                    <a:pt x="1151553" y="44450"/>
                  </a:lnTo>
                  <a:lnTo>
                    <a:pt x="1151257" y="38100"/>
                  </a:lnTo>
                  <a:lnTo>
                    <a:pt x="1151138" y="35560"/>
                  </a:lnTo>
                  <a:lnTo>
                    <a:pt x="1151020" y="33019"/>
                  </a:lnTo>
                  <a:lnTo>
                    <a:pt x="1150960" y="31750"/>
                  </a:lnTo>
                  <a:lnTo>
                    <a:pt x="1150842" y="29210"/>
                  </a:lnTo>
                  <a:lnTo>
                    <a:pt x="1150782" y="27939"/>
                  </a:lnTo>
                  <a:lnTo>
                    <a:pt x="1150664" y="25400"/>
                  </a:lnTo>
                  <a:close/>
                </a:path>
                <a:path w="1398270" h="1200150">
                  <a:moveTo>
                    <a:pt x="1089132" y="6350"/>
                  </a:moveTo>
                  <a:lnTo>
                    <a:pt x="1083989" y="13969"/>
                  </a:lnTo>
                  <a:lnTo>
                    <a:pt x="1078782" y="22860"/>
                  </a:lnTo>
                  <a:lnTo>
                    <a:pt x="1084887" y="27939"/>
                  </a:lnTo>
                  <a:lnTo>
                    <a:pt x="1089569" y="38100"/>
                  </a:lnTo>
                  <a:lnTo>
                    <a:pt x="1092382" y="52069"/>
                  </a:lnTo>
                  <a:lnTo>
                    <a:pt x="1092415" y="53339"/>
                  </a:lnTo>
                  <a:lnTo>
                    <a:pt x="1092514" y="57150"/>
                  </a:lnTo>
                  <a:lnTo>
                    <a:pt x="1092542" y="58213"/>
                  </a:lnTo>
                  <a:lnTo>
                    <a:pt x="1092664" y="62865"/>
                  </a:lnTo>
                  <a:lnTo>
                    <a:pt x="1092780" y="67310"/>
                  </a:lnTo>
                  <a:lnTo>
                    <a:pt x="1092879" y="71119"/>
                  </a:lnTo>
                  <a:lnTo>
                    <a:pt x="1091174" y="88113"/>
                  </a:lnTo>
                  <a:lnTo>
                    <a:pt x="1099673" y="69850"/>
                  </a:lnTo>
                  <a:lnTo>
                    <a:pt x="1104792" y="59689"/>
                  </a:lnTo>
                  <a:lnTo>
                    <a:pt x="1110238" y="52069"/>
                  </a:lnTo>
                  <a:lnTo>
                    <a:pt x="1111261" y="50719"/>
                  </a:lnTo>
                  <a:lnTo>
                    <a:pt x="1107722" y="33019"/>
                  </a:lnTo>
                  <a:lnTo>
                    <a:pt x="1100481" y="17780"/>
                  </a:lnTo>
                  <a:lnTo>
                    <a:pt x="1089132" y="6350"/>
                  </a:lnTo>
                  <a:close/>
                </a:path>
                <a:path w="1398270" h="1200150">
                  <a:moveTo>
                    <a:pt x="1261471" y="52069"/>
                  </a:moveTo>
                  <a:lnTo>
                    <a:pt x="1250994" y="53339"/>
                  </a:lnTo>
                  <a:lnTo>
                    <a:pt x="1248390" y="53339"/>
                  </a:lnTo>
                  <a:lnTo>
                    <a:pt x="1248898" y="62230"/>
                  </a:lnTo>
                  <a:lnTo>
                    <a:pt x="1249134" y="66039"/>
                  </a:lnTo>
                  <a:lnTo>
                    <a:pt x="1249213" y="67310"/>
                  </a:lnTo>
                  <a:lnTo>
                    <a:pt x="1249292" y="68580"/>
                  </a:lnTo>
                  <a:lnTo>
                    <a:pt x="1249370" y="69850"/>
                  </a:lnTo>
                  <a:lnTo>
                    <a:pt x="1249449" y="71119"/>
                  </a:lnTo>
                  <a:lnTo>
                    <a:pt x="1249528" y="72389"/>
                  </a:lnTo>
                  <a:lnTo>
                    <a:pt x="1256455" y="72389"/>
                  </a:lnTo>
                  <a:lnTo>
                    <a:pt x="1261344" y="74930"/>
                  </a:lnTo>
                  <a:lnTo>
                    <a:pt x="1266424" y="67310"/>
                  </a:lnTo>
                  <a:lnTo>
                    <a:pt x="1271425" y="58450"/>
                  </a:lnTo>
                  <a:lnTo>
                    <a:pt x="1271179" y="58213"/>
                  </a:lnTo>
                  <a:lnTo>
                    <a:pt x="1261471" y="52069"/>
                  </a:lnTo>
                  <a:close/>
                </a:path>
                <a:path w="1398270" h="1200150">
                  <a:moveTo>
                    <a:pt x="1171364" y="43180"/>
                  </a:moveTo>
                  <a:lnTo>
                    <a:pt x="1158601" y="43180"/>
                  </a:lnTo>
                  <a:lnTo>
                    <a:pt x="1164253" y="46989"/>
                  </a:lnTo>
                  <a:lnTo>
                    <a:pt x="1166666" y="49530"/>
                  </a:lnTo>
                  <a:lnTo>
                    <a:pt x="1168507" y="46989"/>
                  </a:lnTo>
                  <a:lnTo>
                    <a:pt x="1171364" y="43180"/>
                  </a:lnTo>
                  <a:close/>
                </a:path>
                <a:path w="1398270" h="1200150">
                  <a:moveTo>
                    <a:pt x="1160681" y="25400"/>
                  </a:moveTo>
                  <a:lnTo>
                    <a:pt x="1150664" y="25400"/>
                  </a:lnTo>
                  <a:lnTo>
                    <a:pt x="1151442" y="41910"/>
                  </a:lnTo>
                  <a:lnTo>
                    <a:pt x="1151553" y="44450"/>
                  </a:lnTo>
                  <a:lnTo>
                    <a:pt x="1158601" y="43180"/>
                  </a:lnTo>
                  <a:lnTo>
                    <a:pt x="1171364" y="43180"/>
                  </a:lnTo>
                  <a:lnTo>
                    <a:pt x="1175174" y="38100"/>
                  </a:lnTo>
                  <a:lnTo>
                    <a:pt x="1177848" y="34467"/>
                  </a:lnTo>
                  <a:lnTo>
                    <a:pt x="1177957" y="34320"/>
                  </a:lnTo>
                  <a:lnTo>
                    <a:pt x="1176354" y="33019"/>
                  </a:lnTo>
                  <a:lnTo>
                    <a:pt x="1174738" y="31750"/>
                  </a:lnTo>
                  <a:lnTo>
                    <a:pt x="1168841" y="27939"/>
                  </a:lnTo>
                  <a:lnTo>
                    <a:pt x="1160681" y="25400"/>
                  </a:lnTo>
                  <a:close/>
                </a:path>
                <a:path w="1398270" h="1200150">
                  <a:moveTo>
                    <a:pt x="1081757" y="17780"/>
                  </a:moveTo>
                  <a:lnTo>
                    <a:pt x="1071797" y="17780"/>
                  </a:lnTo>
                  <a:lnTo>
                    <a:pt x="1078782" y="22860"/>
                  </a:lnTo>
                  <a:lnTo>
                    <a:pt x="1081757" y="17780"/>
                  </a:lnTo>
                  <a:close/>
                </a:path>
                <a:path w="1398270" h="1200150">
                  <a:moveTo>
                    <a:pt x="1069074" y="0"/>
                  </a:moveTo>
                  <a:lnTo>
                    <a:pt x="1061281" y="0"/>
                  </a:lnTo>
                  <a:lnTo>
                    <a:pt x="1056684" y="1269"/>
                  </a:lnTo>
                  <a:lnTo>
                    <a:pt x="1059732" y="19050"/>
                  </a:lnTo>
                  <a:lnTo>
                    <a:pt x="1063224" y="19050"/>
                  </a:lnTo>
                  <a:lnTo>
                    <a:pt x="1071797" y="17780"/>
                  </a:lnTo>
                  <a:lnTo>
                    <a:pt x="1081757" y="17780"/>
                  </a:lnTo>
                  <a:lnTo>
                    <a:pt x="1083989" y="13969"/>
                  </a:lnTo>
                  <a:lnTo>
                    <a:pt x="1089132" y="6350"/>
                  </a:lnTo>
                  <a:lnTo>
                    <a:pt x="1078785" y="1269"/>
                  </a:lnTo>
                  <a:lnTo>
                    <a:pt x="1069074" y="0"/>
                  </a:lnTo>
                  <a:close/>
                </a:path>
              </a:pathLst>
            </a:custGeom>
            <a:solidFill>
              <a:srgbClr val="000000"/>
            </a:solidFill>
          </p:spPr>
          <p:txBody>
            <a:bodyPr wrap="square" lIns="0" tIns="0" rIns="0" bIns="0" rtlCol="0">
              <a:prstTxWarp prst="textNoShape">
                <a:avLst/>
              </a:prstTxWarp>
              <a:noAutofit/>
            </a:bodyPr>
            <a:lstStyle/>
            <a:p>
              <a:endParaRPr lang="uk-UA"/>
            </a:p>
          </p:txBody>
        </p:sp>
        <p:pic>
          <p:nvPicPr>
            <p:cNvPr id="12" name="Image 430"/>
            <p:cNvPicPr/>
            <p:nvPr/>
          </p:nvPicPr>
          <p:blipFill>
            <a:blip r:embed="rId7" cstate="print"/>
            <a:stretch>
              <a:fillRect/>
            </a:stretch>
          </p:blipFill>
          <p:spPr>
            <a:xfrm>
              <a:off x="0" y="1123444"/>
              <a:ext cx="1762587" cy="1398860"/>
            </a:xfrm>
            <a:prstGeom prst="rect">
              <a:avLst/>
            </a:prstGeom>
          </p:spPr>
        </p:pic>
      </p:grpSp>
    </p:spTree>
    <p:extLst>
      <p:ext uri="{BB962C8B-B14F-4D97-AF65-F5344CB8AC3E}">
        <p14:creationId xmlns:p14="http://schemas.microsoft.com/office/powerpoint/2010/main" val="661404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g3169995e3a1_0_23"/>
          <p:cNvPicPr preferRelativeResize="0"/>
          <p:nvPr/>
        </p:nvPicPr>
        <p:blipFill rotWithShape="1">
          <a:blip r:embed="rId3">
            <a:alphaModFix/>
          </a:blip>
          <a:srcRect/>
          <a:stretch/>
        </p:blipFill>
        <p:spPr>
          <a:xfrm>
            <a:off x="1863929" y="1902027"/>
            <a:ext cx="5305407" cy="3579475"/>
          </a:xfrm>
          <a:prstGeom prst="rect">
            <a:avLst/>
          </a:prstGeom>
          <a:noFill/>
          <a:ln>
            <a:noFill/>
          </a:ln>
        </p:spPr>
      </p:pic>
      <p:sp>
        <p:nvSpPr>
          <p:cNvPr id="301" name="Google Shape;301;g3169995e3a1_0_23"/>
          <p:cNvSpPr/>
          <p:nvPr/>
        </p:nvSpPr>
        <p:spPr>
          <a:xfrm rot="-1742528">
            <a:off x="3950376" y="3968116"/>
            <a:ext cx="1339471" cy="346472"/>
          </a:xfrm>
          <a:prstGeom prst="rightArrow">
            <a:avLst>
              <a:gd name="adj1" fmla="val 50000"/>
              <a:gd name="adj2" fmla="val 50000"/>
            </a:avLst>
          </a:prstGeom>
          <a:solidFill>
            <a:schemeClr val="accent1"/>
          </a:solidFill>
          <a:ln w="12700" cap="flat" cmpd="sng">
            <a:solidFill>
              <a:srgbClr val="B37615"/>
            </a:solidFill>
            <a:prstDash val="solid"/>
            <a:round/>
            <a:headEnd type="none" w="sm" len="sm"/>
            <a:tailEnd type="none" w="sm" len="sm"/>
          </a:ln>
        </p:spPr>
        <p:txBody>
          <a:bodyPr spcFirstLastPara="1" wrap="square" lIns="68575" tIns="34275" rIns="68575" bIns="34275" anchor="ctr" anchorCtr="0">
            <a:noAutofit/>
          </a:bodyPr>
          <a:lstStyle/>
          <a:p>
            <a:pPr algn="ctr"/>
            <a:endParaRPr sz="1350">
              <a:solidFill>
                <a:schemeClr val="lt1"/>
              </a:solidFill>
              <a:latin typeface="Gill Sans"/>
              <a:ea typeface="Gill Sans"/>
              <a:cs typeface="Gill Sans"/>
              <a:sym typeface="Gill Sans"/>
            </a:endParaRPr>
          </a:p>
        </p:txBody>
      </p:sp>
      <p:sp>
        <p:nvSpPr>
          <p:cNvPr id="302" name="Google Shape;302;g3169995e3a1_0_23"/>
          <p:cNvSpPr/>
          <p:nvPr/>
        </p:nvSpPr>
        <p:spPr>
          <a:xfrm>
            <a:off x="7368492" y="3551431"/>
            <a:ext cx="1665450" cy="1538100"/>
          </a:xfrm>
          <a:prstGeom prst="roundRect">
            <a:avLst>
              <a:gd name="adj" fmla="val 16667"/>
            </a:avLst>
          </a:prstGeom>
          <a:solidFill>
            <a:schemeClr val="accent1"/>
          </a:solidFill>
          <a:ln w="12700" cap="flat" cmpd="sng">
            <a:solidFill>
              <a:srgbClr val="B37615"/>
            </a:solidFill>
            <a:prstDash val="solid"/>
            <a:round/>
            <a:headEnd type="none" w="sm" len="sm"/>
            <a:tailEnd type="none" w="sm" len="sm"/>
          </a:ln>
        </p:spPr>
        <p:txBody>
          <a:bodyPr spcFirstLastPara="1" wrap="square" lIns="68575" tIns="34275" rIns="68575" bIns="34275" anchor="ctr" anchorCtr="0">
            <a:noAutofit/>
          </a:bodyPr>
          <a:lstStyle/>
          <a:p>
            <a:pPr algn="ctr"/>
            <a:r>
              <a:rPr lang="en-US">
                <a:solidFill>
                  <a:srgbClr val="002060"/>
                </a:solidFill>
                <a:latin typeface="Gill Sans"/>
                <a:ea typeface="Gill Sans"/>
                <a:cs typeface="Gill Sans"/>
                <a:sym typeface="Gill Sans"/>
              </a:rPr>
              <a:t>Модельна навчальна програма</a:t>
            </a:r>
            <a:endParaRPr>
              <a:solidFill>
                <a:srgbClr val="002060"/>
              </a:solidFill>
              <a:latin typeface="Gill Sans"/>
              <a:ea typeface="Gill Sans"/>
              <a:cs typeface="Gill Sans"/>
              <a:sym typeface="Gill Sans"/>
            </a:endParaRPr>
          </a:p>
        </p:txBody>
      </p:sp>
      <p:cxnSp>
        <p:nvCxnSpPr>
          <p:cNvPr id="303" name="Google Shape;303;g3169995e3a1_0_23"/>
          <p:cNvCxnSpPr/>
          <p:nvPr/>
        </p:nvCxnSpPr>
        <p:spPr>
          <a:xfrm>
            <a:off x="6721897" y="3555207"/>
            <a:ext cx="597600" cy="401700"/>
          </a:xfrm>
          <a:prstGeom prst="bentConnector3">
            <a:avLst>
              <a:gd name="adj1" fmla="val 50000"/>
            </a:avLst>
          </a:prstGeom>
          <a:noFill/>
          <a:ln w="9525" cap="flat" cmpd="sng">
            <a:solidFill>
              <a:schemeClr val="accent1"/>
            </a:solidFill>
            <a:prstDash val="solid"/>
            <a:round/>
            <a:headEnd type="none" w="sm" len="sm"/>
            <a:tailEnd type="triangle" w="med" len="med"/>
          </a:ln>
        </p:spPr>
      </p:cxnSp>
      <p:sp>
        <p:nvSpPr>
          <p:cNvPr id="304" name="Google Shape;304;g3169995e3a1_0_23"/>
          <p:cNvSpPr/>
          <p:nvPr/>
        </p:nvSpPr>
        <p:spPr>
          <a:xfrm>
            <a:off x="31878" y="973660"/>
            <a:ext cx="2155424" cy="1371600"/>
          </a:xfrm>
          <a:prstGeom prst="roundRect">
            <a:avLst>
              <a:gd name="adj" fmla="val 16667"/>
            </a:avLst>
          </a:prstGeom>
          <a:solidFill>
            <a:schemeClr val="accent1"/>
          </a:solidFill>
          <a:ln w="12700" cap="flat" cmpd="sng">
            <a:solidFill>
              <a:srgbClr val="B37615"/>
            </a:solidFill>
            <a:prstDash val="solid"/>
            <a:round/>
            <a:headEnd type="none" w="sm" len="sm"/>
            <a:tailEnd type="none" w="sm" len="sm"/>
          </a:ln>
        </p:spPr>
        <p:txBody>
          <a:bodyPr spcFirstLastPara="1" wrap="square" lIns="68575" tIns="34275" rIns="68575" bIns="34275" anchor="ctr" anchorCtr="0">
            <a:noAutofit/>
          </a:bodyPr>
          <a:lstStyle/>
          <a:p>
            <a:pPr algn="ctr"/>
            <a:r>
              <a:rPr lang="en-US">
                <a:solidFill>
                  <a:srgbClr val="002060"/>
                </a:solidFill>
                <a:latin typeface="Gill Sans"/>
                <a:ea typeface="Gill Sans"/>
                <a:cs typeface="Gill Sans"/>
                <a:sym typeface="Gill Sans"/>
              </a:rPr>
              <a:t>Держстандарт</a:t>
            </a:r>
            <a:endParaRPr dirty="0">
              <a:solidFill>
                <a:srgbClr val="002060"/>
              </a:solidFill>
              <a:latin typeface="Gill Sans"/>
              <a:ea typeface="Gill Sans"/>
              <a:cs typeface="Gill Sans"/>
              <a:sym typeface="Gill Sans"/>
            </a:endParaRPr>
          </a:p>
        </p:txBody>
      </p:sp>
      <p:cxnSp>
        <p:nvCxnSpPr>
          <p:cNvPr id="305" name="Google Shape;305;g3169995e3a1_0_23"/>
          <p:cNvCxnSpPr/>
          <p:nvPr/>
        </p:nvCxnSpPr>
        <p:spPr>
          <a:xfrm>
            <a:off x="1227152" y="2561953"/>
            <a:ext cx="960150" cy="705450"/>
          </a:xfrm>
          <a:prstGeom prst="bentConnector3">
            <a:avLst>
              <a:gd name="adj1" fmla="val 50000"/>
            </a:avLst>
          </a:prstGeom>
          <a:noFill/>
          <a:ln w="9525" cap="flat" cmpd="sng">
            <a:solidFill>
              <a:schemeClr val="accent1"/>
            </a:solidFill>
            <a:prstDash val="solid"/>
            <a:round/>
            <a:headEnd type="none" w="sm" len="sm"/>
            <a:tailEnd type="triangle" w="med" len="med"/>
          </a:ln>
        </p:spPr>
      </p:cxnSp>
      <p:grpSp>
        <p:nvGrpSpPr>
          <p:cNvPr id="56" name="Google Shape;2644;p22"/>
          <p:cNvGrpSpPr/>
          <p:nvPr/>
        </p:nvGrpSpPr>
        <p:grpSpPr>
          <a:xfrm>
            <a:off x="191089" y="3664773"/>
            <a:ext cx="2424292" cy="2999147"/>
            <a:chOff x="6973721" y="1326221"/>
            <a:chExt cx="1688994" cy="2007680"/>
          </a:xfrm>
        </p:grpSpPr>
        <p:sp>
          <p:nvSpPr>
            <p:cNvPr id="57" name="Google Shape;2645;p22"/>
            <p:cNvSpPr/>
            <p:nvPr/>
          </p:nvSpPr>
          <p:spPr>
            <a:xfrm rot="866365">
              <a:off x="7312034" y="1657321"/>
              <a:ext cx="451871" cy="781705"/>
            </a:xfrm>
            <a:custGeom>
              <a:avLst/>
              <a:gdLst/>
              <a:ahLst/>
              <a:cxnLst/>
              <a:rect l="l" t="t" r="r" b="b"/>
              <a:pathLst>
                <a:path w="8784" h="15195" extrusionOk="0">
                  <a:moveTo>
                    <a:pt x="5197" y="187"/>
                  </a:moveTo>
                  <a:cubicBezTo>
                    <a:pt x="5461" y="187"/>
                    <a:pt x="5800" y="517"/>
                    <a:pt x="5888" y="750"/>
                  </a:cubicBezTo>
                  <a:cubicBezTo>
                    <a:pt x="6024" y="1103"/>
                    <a:pt x="6010" y="1516"/>
                    <a:pt x="6007" y="1887"/>
                  </a:cubicBezTo>
                  <a:cubicBezTo>
                    <a:pt x="5999" y="2723"/>
                    <a:pt x="5966" y="3573"/>
                    <a:pt x="5871" y="4404"/>
                  </a:cubicBezTo>
                  <a:cubicBezTo>
                    <a:pt x="5837" y="4691"/>
                    <a:pt x="5794" y="4974"/>
                    <a:pt x="5747" y="5258"/>
                  </a:cubicBezTo>
                  <a:cubicBezTo>
                    <a:pt x="5666" y="4579"/>
                    <a:pt x="5504" y="3914"/>
                    <a:pt x="5331" y="3249"/>
                  </a:cubicBezTo>
                  <a:cubicBezTo>
                    <a:pt x="5122" y="2427"/>
                    <a:pt x="4691" y="1333"/>
                    <a:pt x="4900" y="483"/>
                  </a:cubicBezTo>
                  <a:cubicBezTo>
                    <a:pt x="4953" y="268"/>
                    <a:pt x="5066" y="187"/>
                    <a:pt x="5197" y="187"/>
                  </a:cubicBezTo>
                  <a:close/>
                  <a:moveTo>
                    <a:pt x="8072" y="2671"/>
                  </a:moveTo>
                  <a:cubicBezTo>
                    <a:pt x="8320" y="2671"/>
                    <a:pt x="8442" y="2893"/>
                    <a:pt x="8355" y="3165"/>
                  </a:cubicBezTo>
                  <a:cubicBezTo>
                    <a:pt x="8102" y="3962"/>
                    <a:pt x="7332" y="4667"/>
                    <a:pt x="6779" y="5261"/>
                  </a:cubicBezTo>
                  <a:cubicBezTo>
                    <a:pt x="6462" y="5602"/>
                    <a:pt x="6094" y="5926"/>
                    <a:pt x="5773" y="6277"/>
                  </a:cubicBezTo>
                  <a:cubicBezTo>
                    <a:pt x="5949" y="5423"/>
                    <a:pt x="6388" y="4565"/>
                    <a:pt x="6820" y="3837"/>
                  </a:cubicBezTo>
                  <a:cubicBezTo>
                    <a:pt x="7066" y="3419"/>
                    <a:pt x="7396" y="2889"/>
                    <a:pt x="7876" y="2710"/>
                  </a:cubicBezTo>
                  <a:cubicBezTo>
                    <a:pt x="7948" y="2683"/>
                    <a:pt x="8013" y="2671"/>
                    <a:pt x="8072" y="2671"/>
                  </a:cubicBezTo>
                  <a:close/>
                  <a:moveTo>
                    <a:pt x="3233" y="4189"/>
                  </a:moveTo>
                  <a:cubicBezTo>
                    <a:pt x="3844" y="4189"/>
                    <a:pt x="4321" y="5464"/>
                    <a:pt x="4488" y="5865"/>
                  </a:cubicBezTo>
                  <a:cubicBezTo>
                    <a:pt x="4657" y="6270"/>
                    <a:pt x="4798" y="6688"/>
                    <a:pt x="4930" y="7107"/>
                  </a:cubicBezTo>
                  <a:cubicBezTo>
                    <a:pt x="4559" y="6699"/>
                    <a:pt x="4060" y="6364"/>
                    <a:pt x="3668" y="6027"/>
                  </a:cubicBezTo>
                  <a:cubicBezTo>
                    <a:pt x="3263" y="5683"/>
                    <a:pt x="1978" y="4539"/>
                    <a:pt x="3104" y="4208"/>
                  </a:cubicBezTo>
                  <a:cubicBezTo>
                    <a:pt x="3148" y="4195"/>
                    <a:pt x="3191" y="4189"/>
                    <a:pt x="3233" y="4189"/>
                  </a:cubicBezTo>
                  <a:close/>
                  <a:moveTo>
                    <a:pt x="7574" y="7652"/>
                  </a:moveTo>
                  <a:cubicBezTo>
                    <a:pt x="7714" y="7652"/>
                    <a:pt x="7813" y="7707"/>
                    <a:pt x="7852" y="7836"/>
                  </a:cubicBezTo>
                  <a:cubicBezTo>
                    <a:pt x="7963" y="8207"/>
                    <a:pt x="7643" y="8588"/>
                    <a:pt x="7349" y="8756"/>
                  </a:cubicBezTo>
                  <a:cubicBezTo>
                    <a:pt x="7012" y="8952"/>
                    <a:pt x="6580" y="8996"/>
                    <a:pt x="6202" y="9050"/>
                  </a:cubicBezTo>
                  <a:cubicBezTo>
                    <a:pt x="5824" y="9101"/>
                    <a:pt x="5403" y="9138"/>
                    <a:pt x="5035" y="9283"/>
                  </a:cubicBezTo>
                  <a:cubicBezTo>
                    <a:pt x="5626" y="8667"/>
                    <a:pt x="6974" y="7652"/>
                    <a:pt x="7574" y="7652"/>
                  </a:cubicBezTo>
                  <a:close/>
                  <a:moveTo>
                    <a:pt x="1322" y="7397"/>
                  </a:moveTo>
                  <a:cubicBezTo>
                    <a:pt x="1665" y="7397"/>
                    <a:pt x="2011" y="7655"/>
                    <a:pt x="2268" y="7903"/>
                  </a:cubicBezTo>
                  <a:cubicBezTo>
                    <a:pt x="2643" y="8261"/>
                    <a:pt x="2933" y="8709"/>
                    <a:pt x="3182" y="9158"/>
                  </a:cubicBezTo>
                  <a:cubicBezTo>
                    <a:pt x="3473" y="9678"/>
                    <a:pt x="3529" y="10251"/>
                    <a:pt x="3641" y="10822"/>
                  </a:cubicBezTo>
                  <a:cubicBezTo>
                    <a:pt x="3378" y="10518"/>
                    <a:pt x="3003" y="10262"/>
                    <a:pt x="2740" y="10056"/>
                  </a:cubicBezTo>
                  <a:cubicBezTo>
                    <a:pt x="2085" y="9550"/>
                    <a:pt x="1306" y="9080"/>
                    <a:pt x="816" y="8396"/>
                  </a:cubicBezTo>
                  <a:cubicBezTo>
                    <a:pt x="628" y="8133"/>
                    <a:pt x="584" y="7849"/>
                    <a:pt x="833" y="7610"/>
                  </a:cubicBezTo>
                  <a:cubicBezTo>
                    <a:pt x="989" y="7458"/>
                    <a:pt x="1155" y="7397"/>
                    <a:pt x="1322" y="7397"/>
                  </a:cubicBezTo>
                  <a:close/>
                  <a:moveTo>
                    <a:pt x="5935" y="10861"/>
                  </a:moveTo>
                  <a:cubicBezTo>
                    <a:pt x="6050" y="10861"/>
                    <a:pt x="6162" y="10885"/>
                    <a:pt x="6256" y="10950"/>
                  </a:cubicBezTo>
                  <a:cubicBezTo>
                    <a:pt x="6499" y="11116"/>
                    <a:pt x="6533" y="11281"/>
                    <a:pt x="6267" y="11433"/>
                  </a:cubicBezTo>
                  <a:cubicBezTo>
                    <a:pt x="5538" y="11851"/>
                    <a:pt x="4636" y="11720"/>
                    <a:pt x="3853" y="11952"/>
                  </a:cubicBezTo>
                  <a:cubicBezTo>
                    <a:pt x="4185" y="11477"/>
                    <a:pt x="4937" y="11145"/>
                    <a:pt x="5420" y="10974"/>
                  </a:cubicBezTo>
                  <a:cubicBezTo>
                    <a:pt x="5571" y="10918"/>
                    <a:pt x="5758" y="10861"/>
                    <a:pt x="5935" y="10861"/>
                  </a:cubicBezTo>
                  <a:close/>
                  <a:moveTo>
                    <a:pt x="1402" y="11150"/>
                  </a:moveTo>
                  <a:cubicBezTo>
                    <a:pt x="2022" y="11150"/>
                    <a:pt x="2552" y="12965"/>
                    <a:pt x="2669" y="13684"/>
                  </a:cubicBezTo>
                  <a:cubicBezTo>
                    <a:pt x="2018" y="12968"/>
                    <a:pt x="692" y="11605"/>
                    <a:pt x="1171" y="11237"/>
                  </a:cubicBezTo>
                  <a:cubicBezTo>
                    <a:pt x="1249" y="11177"/>
                    <a:pt x="1326" y="11150"/>
                    <a:pt x="1402" y="11150"/>
                  </a:cubicBezTo>
                  <a:close/>
                  <a:moveTo>
                    <a:pt x="4870" y="13028"/>
                  </a:moveTo>
                  <a:cubicBezTo>
                    <a:pt x="4932" y="13028"/>
                    <a:pt x="4991" y="13038"/>
                    <a:pt x="5045" y="13062"/>
                  </a:cubicBezTo>
                  <a:cubicBezTo>
                    <a:pt x="5339" y="13194"/>
                    <a:pt x="5032" y="13586"/>
                    <a:pt x="4876" y="13676"/>
                  </a:cubicBezTo>
                  <a:cubicBezTo>
                    <a:pt x="4630" y="13815"/>
                    <a:pt x="4303" y="13842"/>
                    <a:pt x="4029" y="13872"/>
                  </a:cubicBezTo>
                  <a:cubicBezTo>
                    <a:pt x="3776" y="13903"/>
                    <a:pt x="3506" y="13903"/>
                    <a:pt x="3246" y="13944"/>
                  </a:cubicBezTo>
                  <a:cubicBezTo>
                    <a:pt x="3439" y="13774"/>
                    <a:pt x="3665" y="13633"/>
                    <a:pt x="3864" y="13501"/>
                  </a:cubicBezTo>
                  <a:cubicBezTo>
                    <a:pt x="4095" y="13345"/>
                    <a:pt x="4531" y="13028"/>
                    <a:pt x="4870" y="13028"/>
                  </a:cubicBezTo>
                  <a:close/>
                  <a:moveTo>
                    <a:pt x="5231" y="0"/>
                  </a:moveTo>
                  <a:cubicBezTo>
                    <a:pt x="5102" y="0"/>
                    <a:pt x="4974" y="46"/>
                    <a:pt x="4859" y="156"/>
                  </a:cubicBezTo>
                  <a:cubicBezTo>
                    <a:pt x="4380" y="617"/>
                    <a:pt x="4781" y="1796"/>
                    <a:pt x="4900" y="2312"/>
                  </a:cubicBezTo>
                  <a:cubicBezTo>
                    <a:pt x="5173" y="3523"/>
                    <a:pt x="5582" y="4704"/>
                    <a:pt x="5602" y="5956"/>
                  </a:cubicBezTo>
                  <a:lnTo>
                    <a:pt x="5602" y="5970"/>
                  </a:lnTo>
                  <a:cubicBezTo>
                    <a:pt x="5548" y="6213"/>
                    <a:pt x="5487" y="6456"/>
                    <a:pt x="5423" y="6699"/>
                  </a:cubicBezTo>
                  <a:cubicBezTo>
                    <a:pt x="5416" y="6708"/>
                    <a:pt x="5409" y="6716"/>
                    <a:pt x="5403" y="6725"/>
                  </a:cubicBezTo>
                  <a:cubicBezTo>
                    <a:pt x="5379" y="6756"/>
                    <a:pt x="5382" y="6786"/>
                    <a:pt x="5392" y="6810"/>
                  </a:cubicBezTo>
                  <a:cubicBezTo>
                    <a:pt x="5339" y="7006"/>
                    <a:pt x="5281" y="7202"/>
                    <a:pt x="5224" y="7397"/>
                  </a:cubicBezTo>
                  <a:cubicBezTo>
                    <a:pt x="5007" y="6702"/>
                    <a:pt x="4778" y="6014"/>
                    <a:pt x="4471" y="5352"/>
                  </a:cubicBezTo>
                  <a:cubicBezTo>
                    <a:pt x="4244" y="4866"/>
                    <a:pt x="3827" y="4010"/>
                    <a:pt x="3189" y="4010"/>
                  </a:cubicBezTo>
                  <a:cubicBezTo>
                    <a:pt x="3145" y="4010"/>
                    <a:pt x="3100" y="4014"/>
                    <a:pt x="3054" y="4023"/>
                  </a:cubicBezTo>
                  <a:cubicBezTo>
                    <a:pt x="2777" y="4073"/>
                    <a:pt x="2521" y="4350"/>
                    <a:pt x="2464" y="4617"/>
                  </a:cubicBezTo>
                  <a:cubicBezTo>
                    <a:pt x="2396" y="4934"/>
                    <a:pt x="2632" y="5244"/>
                    <a:pt x="2818" y="5473"/>
                  </a:cubicBezTo>
                  <a:cubicBezTo>
                    <a:pt x="3162" y="5892"/>
                    <a:pt x="3610" y="6233"/>
                    <a:pt x="4026" y="6580"/>
                  </a:cubicBezTo>
                  <a:cubicBezTo>
                    <a:pt x="4407" y="6901"/>
                    <a:pt x="4879" y="7238"/>
                    <a:pt x="5113" y="7691"/>
                  </a:cubicBezTo>
                  <a:cubicBezTo>
                    <a:pt x="5116" y="7694"/>
                    <a:pt x="5119" y="7697"/>
                    <a:pt x="5122" y="7700"/>
                  </a:cubicBezTo>
                  <a:lnTo>
                    <a:pt x="5126" y="7704"/>
                  </a:lnTo>
                  <a:lnTo>
                    <a:pt x="5126" y="7708"/>
                  </a:lnTo>
                  <a:cubicBezTo>
                    <a:pt x="4764" y="8841"/>
                    <a:pt x="4326" y="9955"/>
                    <a:pt x="3891" y="11069"/>
                  </a:cubicBezTo>
                  <a:cubicBezTo>
                    <a:pt x="3722" y="10383"/>
                    <a:pt x="3688" y="9695"/>
                    <a:pt x="3351" y="9060"/>
                  </a:cubicBezTo>
                  <a:cubicBezTo>
                    <a:pt x="3081" y="8561"/>
                    <a:pt x="2737" y="8085"/>
                    <a:pt x="2325" y="7694"/>
                  </a:cubicBezTo>
                  <a:cubicBezTo>
                    <a:pt x="2059" y="7437"/>
                    <a:pt x="1622" y="7228"/>
                    <a:pt x="1234" y="7228"/>
                  </a:cubicBezTo>
                  <a:cubicBezTo>
                    <a:pt x="888" y="7228"/>
                    <a:pt x="581" y="7395"/>
                    <a:pt x="469" y="7842"/>
                  </a:cubicBezTo>
                  <a:cubicBezTo>
                    <a:pt x="301" y="8531"/>
                    <a:pt x="1327" y="9209"/>
                    <a:pt x="1762" y="9550"/>
                  </a:cubicBezTo>
                  <a:cubicBezTo>
                    <a:pt x="2183" y="9881"/>
                    <a:pt x="2618" y="10191"/>
                    <a:pt x="3027" y="10535"/>
                  </a:cubicBezTo>
                  <a:cubicBezTo>
                    <a:pt x="3300" y="10765"/>
                    <a:pt x="3678" y="11061"/>
                    <a:pt x="3749" y="11433"/>
                  </a:cubicBezTo>
                  <a:cubicBezTo>
                    <a:pt x="3442" y="12223"/>
                    <a:pt x="3141" y="13015"/>
                    <a:pt x="2882" y="13818"/>
                  </a:cubicBezTo>
                  <a:cubicBezTo>
                    <a:pt x="2848" y="13211"/>
                    <a:pt x="2615" y="12583"/>
                    <a:pt x="2383" y="12033"/>
                  </a:cubicBezTo>
                  <a:cubicBezTo>
                    <a:pt x="2216" y="11646"/>
                    <a:pt x="1887" y="10972"/>
                    <a:pt x="1391" y="10972"/>
                  </a:cubicBezTo>
                  <a:cubicBezTo>
                    <a:pt x="1333" y="10972"/>
                    <a:pt x="1274" y="10981"/>
                    <a:pt x="1212" y="11001"/>
                  </a:cubicBezTo>
                  <a:cubicBezTo>
                    <a:pt x="0" y="11385"/>
                    <a:pt x="2426" y="13626"/>
                    <a:pt x="2784" y="14115"/>
                  </a:cubicBezTo>
                  <a:cubicBezTo>
                    <a:pt x="2686" y="14433"/>
                    <a:pt x="2592" y="14753"/>
                    <a:pt x="2504" y="15077"/>
                  </a:cubicBezTo>
                  <a:cubicBezTo>
                    <a:pt x="2486" y="15148"/>
                    <a:pt x="2546" y="15195"/>
                    <a:pt x="2603" y="15195"/>
                  </a:cubicBezTo>
                  <a:cubicBezTo>
                    <a:pt x="2641" y="15195"/>
                    <a:pt x="2677" y="15174"/>
                    <a:pt x="2690" y="15128"/>
                  </a:cubicBezTo>
                  <a:cubicBezTo>
                    <a:pt x="2771" y="14824"/>
                    <a:pt x="2858" y="14523"/>
                    <a:pt x="2950" y="14227"/>
                  </a:cubicBezTo>
                  <a:cubicBezTo>
                    <a:pt x="2973" y="14223"/>
                    <a:pt x="2997" y="14213"/>
                    <a:pt x="3014" y="14190"/>
                  </a:cubicBezTo>
                  <a:cubicBezTo>
                    <a:pt x="3594" y="13977"/>
                    <a:pt x="4286" y="14118"/>
                    <a:pt x="4876" y="13886"/>
                  </a:cubicBezTo>
                  <a:cubicBezTo>
                    <a:pt x="5194" y="13761"/>
                    <a:pt x="5554" y="13292"/>
                    <a:pt x="5234" y="12972"/>
                  </a:cubicBezTo>
                  <a:cubicBezTo>
                    <a:pt x="5138" y="12877"/>
                    <a:pt x="5021" y="12840"/>
                    <a:pt x="4896" y="12840"/>
                  </a:cubicBezTo>
                  <a:cubicBezTo>
                    <a:pt x="4610" y="12840"/>
                    <a:pt x="4284" y="13029"/>
                    <a:pt x="4073" y="13143"/>
                  </a:cubicBezTo>
                  <a:cubicBezTo>
                    <a:pt x="3749" y="13326"/>
                    <a:pt x="3364" y="13562"/>
                    <a:pt x="3074" y="13842"/>
                  </a:cubicBezTo>
                  <a:cubicBezTo>
                    <a:pt x="3253" y="13292"/>
                    <a:pt x="3448" y="12749"/>
                    <a:pt x="3651" y="12206"/>
                  </a:cubicBezTo>
                  <a:cubicBezTo>
                    <a:pt x="3688" y="12206"/>
                    <a:pt x="3725" y="12189"/>
                    <a:pt x="3746" y="12148"/>
                  </a:cubicBezTo>
                  <a:cubicBezTo>
                    <a:pt x="3759" y="12160"/>
                    <a:pt x="3776" y="12166"/>
                    <a:pt x="3796" y="12166"/>
                  </a:cubicBezTo>
                  <a:cubicBezTo>
                    <a:pt x="3806" y="12166"/>
                    <a:pt x="3816" y="12165"/>
                    <a:pt x="3827" y="12162"/>
                  </a:cubicBezTo>
                  <a:cubicBezTo>
                    <a:pt x="4353" y="11986"/>
                    <a:pt x="4971" y="11993"/>
                    <a:pt x="5518" y="11874"/>
                  </a:cubicBezTo>
                  <a:cubicBezTo>
                    <a:pt x="5845" y="11804"/>
                    <a:pt x="6675" y="11665"/>
                    <a:pt x="6668" y="11193"/>
                  </a:cubicBezTo>
                  <a:cubicBezTo>
                    <a:pt x="6662" y="10808"/>
                    <a:pt x="6311" y="10699"/>
                    <a:pt x="5957" y="10699"/>
                  </a:cubicBezTo>
                  <a:cubicBezTo>
                    <a:pt x="5731" y="10699"/>
                    <a:pt x="5505" y="10744"/>
                    <a:pt x="5365" y="10788"/>
                  </a:cubicBezTo>
                  <a:cubicBezTo>
                    <a:pt x="4900" y="10937"/>
                    <a:pt x="4262" y="11237"/>
                    <a:pt x="3864" y="11652"/>
                  </a:cubicBezTo>
                  <a:cubicBezTo>
                    <a:pt x="3884" y="11595"/>
                    <a:pt x="3904" y="11541"/>
                    <a:pt x="3925" y="11486"/>
                  </a:cubicBezTo>
                  <a:cubicBezTo>
                    <a:pt x="3931" y="11477"/>
                    <a:pt x="3938" y="11463"/>
                    <a:pt x="3938" y="11449"/>
                  </a:cubicBezTo>
                  <a:cubicBezTo>
                    <a:pt x="4147" y="10913"/>
                    <a:pt x="4356" y="10376"/>
                    <a:pt x="4562" y="9840"/>
                  </a:cubicBezTo>
                  <a:cubicBezTo>
                    <a:pt x="4579" y="9834"/>
                    <a:pt x="4593" y="9823"/>
                    <a:pt x="4606" y="9806"/>
                  </a:cubicBezTo>
                  <a:cubicBezTo>
                    <a:pt x="4636" y="9766"/>
                    <a:pt x="4670" y="9728"/>
                    <a:pt x="4704" y="9695"/>
                  </a:cubicBezTo>
                  <a:cubicBezTo>
                    <a:pt x="4724" y="9688"/>
                    <a:pt x="4738" y="9675"/>
                    <a:pt x="4751" y="9655"/>
                  </a:cubicBezTo>
                  <a:cubicBezTo>
                    <a:pt x="5379" y="9105"/>
                    <a:pt x="6560" y="9317"/>
                    <a:pt x="7292" y="8996"/>
                  </a:cubicBezTo>
                  <a:cubicBezTo>
                    <a:pt x="7714" y="8811"/>
                    <a:pt x="8439" y="8007"/>
                    <a:pt x="7896" y="7562"/>
                  </a:cubicBezTo>
                  <a:cubicBezTo>
                    <a:pt x="7801" y="7484"/>
                    <a:pt x="7684" y="7452"/>
                    <a:pt x="7555" y="7452"/>
                  </a:cubicBezTo>
                  <a:cubicBezTo>
                    <a:pt x="7077" y="7452"/>
                    <a:pt x="6436" y="7895"/>
                    <a:pt x="6152" y="8079"/>
                  </a:cubicBezTo>
                  <a:cubicBezTo>
                    <a:pt x="5716" y="8359"/>
                    <a:pt x="5156" y="8730"/>
                    <a:pt x="4809" y="9189"/>
                  </a:cubicBezTo>
                  <a:cubicBezTo>
                    <a:pt x="4836" y="9111"/>
                    <a:pt x="4866" y="9033"/>
                    <a:pt x="4893" y="8956"/>
                  </a:cubicBezTo>
                  <a:cubicBezTo>
                    <a:pt x="5149" y="8250"/>
                    <a:pt x="5372" y="7546"/>
                    <a:pt x="5558" y="6837"/>
                  </a:cubicBezTo>
                  <a:cubicBezTo>
                    <a:pt x="5561" y="6830"/>
                    <a:pt x="5565" y="6827"/>
                    <a:pt x="5568" y="6823"/>
                  </a:cubicBezTo>
                  <a:cubicBezTo>
                    <a:pt x="5761" y="6550"/>
                    <a:pt x="6033" y="6320"/>
                    <a:pt x="6263" y="6081"/>
                  </a:cubicBezTo>
                  <a:cubicBezTo>
                    <a:pt x="6655" y="5679"/>
                    <a:pt x="7042" y="5271"/>
                    <a:pt x="7413" y="4849"/>
                  </a:cubicBezTo>
                  <a:cubicBezTo>
                    <a:pt x="7805" y="4404"/>
                    <a:pt x="8784" y="3466"/>
                    <a:pt x="8567" y="2781"/>
                  </a:cubicBezTo>
                  <a:cubicBezTo>
                    <a:pt x="8505" y="2579"/>
                    <a:pt x="8261" y="2487"/>
                    <a:pt x="8055" y="2487"/>
                  </a:cubicBezTo>
                  <a:cubicBezTo>
                    <a:pt x="8016" y="2487"/>
                    <a:pt x="7978" y="2491"/>
                    <a:pt x="7943" y="2497"/>
                  </a:cubicBezTo>
                  <a:cubicBezTo>
                    <a:pt x="7502" y="2575"/>
                    <a:pt x="7187" y="2970"/>
                    <a:pt x="6935" y="3310"/>
                  </a:cubicBezTo>
                  <a:cubicBezTo>
                    <a:pt x="6557" y="3820"/>
                    <a:pt x="6192" y="4458"/>
                    <a:pt x="5926" y="5119"/>
                  </a:cubicBezTo>
                  <a:cubicBezTo>
                    <a:pt x="6057" y="4340"/>
                    <a:pt x="6138" y="3553"/>
                    <a:pt x="6165" y="2747"/>
                  </a:cubicBezTo>
                  <a:cubicBezTo>
                    <a:pt x="6189" y="2066"/>
                    <a:pt x="6334" y="1222"/>
                    <a:pt x="6030" y="584"/>
                  </a:cubicBezTo>
                  <a:cubicBezTo>
                    <a:pt x="5890" y="289"/>
                    <a:pt x="5557" y="0"/>
                    <a:pt x="5231" y="0"/>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grpSp>
          <p:nvGrpSpPr>
            <p:cNvPr id="58" name="Google Shape;2646;p22"/>
            <p:cNvGrpSpPr/>
            <p:nvPr/>
          </p:nvGrpSpPr>
          <p:grpSpPr>
            <a:xfrm rot="3439423" flipH="1">
              <a:off x="6885368" y="1925113"/>
              <a:ext cx="1865700" cy="809896"/>
              <a:chOff x="5085720" y="658171"/>
              <a:chExt cx="2249891" cy="976673"/>
            </a:xfrm>
          </p:grpSpPr>
          <p:sp>
            <p:nvSpPr>
              <p:cNvPr id="59" name="Google Shape;2647;p22"/>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60" name="Google Shape;2648;p22"/>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61" name="Google Shape;2649;p22"/>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62" name="Google Shape;2650;p22"/>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63" name="Google Shape;2651;p22"/>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noFill/>
              <a:ln w="9525" cap="flat" cmpd="sng">
                <a:solidFill>
                  <a:srgbClr val="604B6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64" name="Google Shape;2652;p22"/>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65" name="Google Shape;2653;p22"/>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66" name="Google Shape;2654;p22"/>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67" name="Google Shape;2655;p22"/>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rgbClr val="604B6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grpSp>
      </p:grpSp>
      <p:grpSp>
        <p:nvGrpSpPr>
          <p:cNvPr id="68" name="Google Shape;2644;p22"/>
          <p:cNvGrpSpPr/>
          <p:nvPr/>
        </p:nvGrpSpPr>
        <p:grpSpPr>
          <a:xfrm rot="13168518">
            <a:off x="6989382" y="131872"/>
            <a:ext cx="2149355" cy="2364837"/>
            <a:chOff x="6973721" y="1326221"/>
            <a:chExt cx="1688994" cy="2007680"/>
          </a:xfrm>
        </p:grpSpPr>
        <p:sp>
          <p:nvSpPr>
            <p:cNvPr id="69" name="Google Shape;2645;p22"/>
            <p:cNvSpPr/>
            <p:nvPr/>
          </p:nvSpPr>
          <p:spPr>
            <a:xfrm rot="866365">
              <a:off x="7312034" y="1657321"/>
              <a:ext cx="451871" cy="781705"/>
            </a:xfrm>
            <a:custGeom>
              <a:avLst/>
              <a:gdLst/>
              <a:ahLst/>
              <a:cxnLst/>
              <a:rect l="l" t="t" r="r" b="b"/>
              <a:pathLst>
                <a:path w="8784" h="15195" extrusionOk="0">
                  <a:moveTo>
                    <a:pt x="5197" y="187"/>
                  </a:moveTo>
                  <a:cubicBezTo>
                    <a:pt x="5461" y="187"/>
                    <a:pt x="5800" y="517"/>
                    <a:pt x="5888" y="750"/>
                  </a:cubicBezTo>
                  <a:cubicBezTo>
                    <a:pt x="6024" y="1103"/>
                    <a:pt x="6010" y="1516"/>
                    <a:pt x="6007" y="1887"/>
                  </a:cubicBezTo>
                  <a:cubicBezTo>
                    <a:pt x="5999" y="2723"/>
                    <a:pt x="5966" y="3573"/>
                    <a:pt x="5871" y="4404"/>
                  </a:cubicBezTo>
                  <a:cubicBezTo>
                    <a:pt x="5837" y="4691"/>
                    <a:pt x="5794" y="4974"/>
                    <a:pt x="5747" y="5258"/>
                  </a:cubicBezTo>
                  <a:cubicBezTo>
                    <a:pt x="5666" y="4579"/>
                    <a:pt x="5504" y="3914"/>
                    <a:pt x="5331" y="3249"/>
                  </a:cubicBezTo>
                  <a:cubicBezTo>
                    <a:pt x="5122" y="2427"/>
                    <a:pt x="4691" y="1333"/>
                    <a:pt x="4900" y="483"/>
                  </a:cubicBezTo>
                  <a:cubicBezTo>
                    <a:pt x="4953" y="268"/>
                    <a:pt x="5066" y="187"/>
                    <a:pt x="5197" y="187"/>
                  </a:cubicBezTo>
                  <a:close/>
                  <a:moveTo>
                    <a:pt x="8072" y="2671"/>
                  </a:moveTo>
                  <a:cubicBezTo>
                    <a:pt x="8320" y="2671"/>
                    <a:pt x="8442" y="2893"/>
                    <a:pt x="8355" y="3165"/>
                  </a:cubicBezTo>
                  <a:cubicBezTo>
                    <a:pt x="8102" y="3962"/>
                    <a:pt x="7332" y="4667"/>
                    <a:pt x="6779" y="5261"/>
                  </a:cubicBezTo>
                  <a:cubicBezTo>
                    <a:pt x="6462" y="5602"/>
                    <a:pt x="6094" y="5926"/>
                    <a:pt x="5773" y="6277"/>
                  </a:cubicBezTo>
                  <a:cubicBezTo>
                    <a:pt x="5949" y="5423"/>
                    <a:pt x="6388" y="4565"/>
                    <a:pt x="6820" y="3837"/>
                  </a:cubicBezTo>
                  <a:cubicBezTo>
                    <a:pt x="7066" y="3419"/>
                    <a:pt x="7396" y="2889"/>
                    <a:pt x="7876" y="2710"/>
                  </a:cubicBezTo>
                  <a:cubicBezTo>
                    <a:pt x="7948" y="2683"/>
                    <a:pt x="8013" y="2671"/>
                    <a:pt x="8072" y="2671"/>
                  </a:cubicBezTo>
                  <a:close/>
                  <a:moveTo>
                    <a:pt x="3233" y="4189"/>
                  </a:moveTo>
                  <a:cubicBezTo>
                    <a:pt x="3844" y="4189"/>
                    <a:pt x="4321" y="5464"/>
                    <a:pt x="4488" y="5865"/>
                  </a:cubicBezTo>
                  <a:cubicBezTo>
                    <a:pt x="4657" y="6270"/>
                    <a:pt x="4798" y="6688"/>
                    <a:pt x="4930" y="7107"/>
                  </a:cubicBezTo>
                  <a:cubicBezTo>
                    <a:pt x="4559" y="6699"/>
                    <a:pt x="4060" y="6364"/>
                    <a:pt x="3668" y="6027"/>
                  </a:cubicBezTo>
                  <a:cubicBezTo>
                    <a:pt x="3263" y="5683"/>
                    <a:pt x="1978" y="4539"/>
                    <a:pt x="3104" y="4208"/>
                  </a:cubicBezTo>
                  <a:cubicBezTo>
                    <a:pt x="3148" y="4195"/>
                    <a:pt x="3191" y="4189"/>
                    <a:pt x="3233" y="4189"/>
                  </a:cubicBezTo>
                  <a:close/>
                  <a:moveTo>
                    <a:pt x="7574" y="7652"/>
                  </a:moveTo>
                  <a:cubicBezTo>
                    <a:pt x="7714" y="7652"/>
                    <a:pt x="7813" y="7707"/>
                    <a:pt x="7852" y="7836"/>
                  </a:cubicBezTo>
                  <a:cubicBezTo>
                    <a:pt x="7963" y="8207"/>
                    <a:pt x="7643" y="8588"/>
                    <a:pt x="7349" y="8756"/>
                  </a:cubicBezTo>
                  <a:cubicBezTo>
                    <a:pt x="7012" y="8952"/>
                    <a:pt x="6580" y="8996"/>
                    <a:pt x="6202" y="9050"/>
                  </a:cubicBezTo>
                  <a:cubicBezTo>
                    <a:pt x="5824" y="9101"/>
                    <a:pt x="5403" y="9138"/>
                    <a:pt x="5035" y="9283"/>
                  </a:cubicBezTo>
                  <a:cubicBezTo>
                    <a:pt x="5626" y="8667"/>
                    <a:pt x="6974" y="7652"/>
                    <a:pt x="7574" y="7652"/>
                  </a:cubicBezTo>
                  <a:close/>
                  <a:moveTo>
                    <a:pt x="1322" y="7397"/>
                  </a:moveTo>
                  <a:cubicBezTo>
                    <a:pt x="1665" y="7397"/>
                    <a:pt x="2011" y="7655"/>
                    <a:pt x="2268" y="7903"/>
                  </a:cubicBezTo>
                  <a:cubicBezTo>
                    <a:pt x="2643" y="8261"/>
                    <a:pt x="2933" y="8709"/>
                    <a:pt x="3182" y="9158"/>
                  </a:cubicBezTo>
                  <a:cubicBezTo>
                    <a:pt x="3473" y="9678"/>
                    <a:pt x="3529" y="10251"/>
                    <a:pt x="3641" y="10822"/>
                  </a:cubicBezTo>
                  <a:cubicBezTo>
                    <a:pt x="3378" y="10518"/>
                    <a:pt x="3003" y="10262"/>
                    <a:pt x="2740" y="10056"/>
                  </a:cubicBezTo>
                  <a:cubicBezTo>
                    <a:pt x="2085" y="9550"/>
                    <a:pt x="1306" y="9080"/>
                    <a:pt x="816" y="8396"/>
                  </a:cubicBezTo>
                  <a:cubicBezTo>
                    <a:pt x="628" y="8133"/>
                    <a:pt x="584" y="7849"/>
                    <a:pt x="833" y="7610"/>
                  </a:cubicBezTo>
                  <a:cubicBezTo>
                    <a:pt x="989" y="7458"/>
                    <a:pt x="1155" y="7397"/>
                    <a:pt x="1322" y="7397"/>
                  </a:cubicBezTo>
                  <a:close/>
                  <a:moveTo>
                    <a:pt x="5935" y="10861"/>
                  </a:moveTo>
                  <a:cubicBezTo>
                    <a:pt x="6050" y="10861"/>
                    <a:pt x="6162" y="10885"/>
                    <a:pt x="6256" y="10950"/>
                  </a:cubicBezTo>
                  <a:cubicBezTo>
                    <a:pt x="6499" y="11116"/>
                    <a:pt x="6533" y="11281"/>
                    <a:pt x="6267" y="11433"/>
                  </a:cubicBezTo>
                  <a:cubicBezTo>
                    <a:pt x="5538" y="11851"/>
                    <a:pt x="4636" y="11720"/>
                    <a:pt x="3853" y="11952"/>
                  </a:cubicBezTo>
                  <a:cubicBezTo>
                    <a:pt x="4185" y="11477"/>
                    <a:pt x="4937" y="11145"/>
                    <a:pt x="5420" y="10974"/>
                  </a:cubicBezTo>
                  <a:cubicBezTo>
                    <a:pt x="5571" y="10918"/>
                    <a:pt x="5758" y="10861"/>
                    <a:pt x="5935" y="10861"/>
                  </a:cubicBezTo>
                  <a:close/>
                  <a:moveTo>
                    <a:pt x="1402" y="11150"/>
                  </a:moveTo>
                  <a:cubicBezTo>
                    <a:pt x="2022" y="11150"/>
                    <a:pt x="2552" y="12965"/>
                    <a:pt x="2669" y="13684"/>
                  </a:cubicBezTo>
                  <a:cubicBezTo>
                    <a:pt x="2018" y="12968"/>
                    <a:pt x="692" y="11605"/>
                    <a:pt x="1171" y="11237"/>
                  </a:cubicBezTo>
                  <a:cubicBezTo>
                    <a:pt x="1249" y="11177"/>
                    <a:pt x="1326" y="11150"/>
                    <a:pt x="1402" y="11150"/>
                  </a:cubicBezTo>
                  <a:close/>
                  <a:moveTo>
                    <a:pt x="4870" y="13028"/>
                  </a:moveTo>
                  <a:cubicBezTo>
                    <a:pt x="4932" y="13028"/>
                    <a:pt x="4991" y="13038"/>
                    <a:pt x="5045" y="13062"/>
                  </a:cubicBezTo>
                  <a:cubicBezTo>
                    <a:pt x="5339" y="13194"/>
                    <a:pt x="5032" y="13586"/>
                    <a:pt x="4876" y="13676"/>
                  </a:cubicBezTo>
                  <a:cubicBezTo>
                    <a:pt x="4630" y="13815"/>
                    <a:pt x="4303" y="13842"/>
                    <a:pt x="4029" y="13872"/>
                  </a:cubicBezTo>
                  <a:cubicBezTo>
                    <a:pt x="3776" y="13903"/>
                    <a:pt x="3506" y="13903"/>
                    <a:pt x="3246" y="13944"/>
                  </a:cubicBezTo>
                  <a:cubicBezTo>
                    <a:pt x="3439" y="13774"/>
                    <a:pt x="3665" y="13633"/>
                    <a:pt x="3864" y="13501"/>
                  </a:cubicBezTo>
                  <a:cubicBezTo>
                    <a:pt x="4095" y="13345"/>
                    <a:pt x="4531" y="13028"/>
                    <a:pt x="4870" y="13028"/>
                  </a:cubicBezTo>
                  <a:close/>
                  <a:moveTo>
                    <a:pt x="5231" y="0"/>
                  </a:moveTo>
                  <a:cubicBezTo>
                    <a:pt x="5102" y="0"/>
                    <a:pt x="4974" y="46"/>
                    <a:pt x="4859" y="156"/>
                  </a:cubicBezTo>
                  <a:cubicBezTo>
                    <a:pt x="4380" y="617"/>
                    <a:pt x="4781" y="1796"/>
                    <a:pt x="4900" y="2312"/>
                  </a:cubicBezTo>
                  <a:cubicBezTo>
                    <a:pt x="5173" y="3523"/>
                    <a:pt x="5582" y="4704"/>
                    <a:pt x="5602" y="5956"/>
                  </a:cubicBezTo>
                  <a:lnTo>
                    <a:pt x="5602" y="5970"/>
                  </a:lnTo>
                  <a:cubicBezTo>
                    <a:pt x="5548" y="6213"/>
                    <a:pt x="5487" y="6456"/>
                    <a:pt x="5423" y="6699"/>
                  </a:cubicBezTo>
                  <a:cubicBezTo>
                    <a:pt x="5416" y="6708"/>
                    <a:pt x="5409" y="6716"/>
                    <a:pt x="5403" y="6725"/>
                  </a:cubicBezTo>
                  <a:cubicBezTo>
                    <a:pt x="5379" y="6756"/>
                    <a:pt x="5382" y="6786"/>
                    <a:pt x="5392" y="6810"/>
                  </a:cubicBezTo>
                  <a:cubicBezTo>
                    <a:pt x="5339" y="7006"/>
                    <a:pt x="5281" y="7202"/>
                    <a:pt x="5224" y="7397"/>
                  </a:cubicBezTo>
                  <a:cubicBezTo>
                    <a:pt x="5007" y="6702"/>
                    <a:pt x="4778" y="6014"/>
                    <a:pt x="4471" y="5352"/>
                  </a:cubicBezTo>
                  <a:cubicBezTo>
                    <a:pt x="4244" y="4866"/>
                    <a:pt x="3827" y="4010"/>
                    <a:pt x="3189" y="4010"/>
                  </a:cubicBezTo>
                  <a:cubicBezTo>
                    <a:pt x="3145" y="4010"/>
                    <a:pt x="3100" y="4014"/>
                    <a:pt x="3054" y="4023"/>
                  </a:cubicBezTo>
                  <a:cubicBezTo>
                    <a:pt x="2777" y="4073"/>
                    <a:pt x="2521" y="4350"/>
                    <a:pt x="2464" y="4617"/>
                  </a:cubicBezTo>
                  <a:cubicBezTo>
                    <a:pt x="2396" y="4934"/>
                    <a:pt x="2632" y="5244"/>
                    <a:pt x="2818" y="5473"/>
                  </a:cubicBezTo>
                  <a:cubicBezTo>
                    <a:pt x="3162" y="5892"/>
                    <a:pt x="3610" y="6233"/>
                    <a:pt x="4026" y="6580"/>
                  </a:cubicBezTo>
                  <a:cubicBezTo>
                    <a:pt x="4407" y="6901"/>
                    <a:pt x="4879" y="7238"/>
                    <a:pt x="5113" y="7691"/>
                  </a:cubicBezTo>
                  <a:cubicBezTo>
                    <a:pt x="5116" y="7694"/>
                    <a:pt x="5119" y="7697"/>
                    <a:pt x="5122" y="7700"/>
                  </a:cubicBezTo>
                  <a:lnTo>
                    <a:pt x="5126" y="7704"/>
                  </a:lnTo>
                  <a:lnTo>
                    <a:pt x="5126" y="7708"/>
                  </a:lnTo>
                  <a:cubicBezTo>
                    <a:pt x="4764" y="8841"/>
                    <a:pt x="4326" y="9955"/>
                    <a:pt x="3891" y="11069"/>
                  </a:cubicBezTo>
                  <a:cubicBezTo>
                    <a:pt x="3722" y="10383"/>
                    <a:pt x="3688" y="9695"/>
                    <a:pt x="3351" y="9060"/>
                  </a:cubicBezTo>
                  <a:cubicBezTo>
                    <a:pt x="3081" y="8561"/>
                    <a:pt x="2737" y="8085"/>
                    <a:pt x="2325" y="7694"/>
                  </a:cubicBezTo>
                  <a:cubicBezTo>
                    <a:pt x="2059" y="7437"/>
                    <a:pt x="1622" y="7228"/>
                    <a:pt x="1234" y="7228"/>
                  </a:cubicBezTo>
                  <a:cubicBezTo>
                    <a:pt x="888" y="7228"/>
                    <a:pt x="581" y="7395"/>
                    <a:pt x="469" y="7842"/>
                  </a:cubicBezTo>
                  <a:cubicBezTo>
                    <a:pt x="301" y="8531"/>
                    <a:pt x="1327" y="9209"/>
                    <a:pt x="1762" y="9550"/>
                  </a:cubicBezTo>
                  <a:cubicBezTo>
                    <a:pt x="2183" y="9881"/>
                    <a:pt x="2618" y="10191"/>
                    <a:pt x="3027" y="10535"/>
                  </a:cubicBezTo>
                  <a:cubicBezTo>
                    <a:pt x="3300" y="10765"/>
                    <a:pt x="3678" y="11061"/>
                    <a:pt x="3749" y="11433"/>
                  </a:cubicBezTo>
                  <a:cubicBezTo>
                    <a:pt x="3442" y="12223"/>
                    <a:pt x="3141" y="13015"/>
                    <a:pt x="2882" y="13818"/>
                  </a:cubicBezTo>
                  <a:cubicBezTo>
                    <a:pt x="2848" y="13211"/>
                    <a:pt x="2615" y="12583"/>
                    <a:pt x="2383" y="12033"/>
                  </a:cubicBezTo>
                  <a:cubicBezTo>
                    <a:pt x="2216" y="11646"/>
                    <a:pt x="1887" y="10972"/>
                    <a:pt x="1391" y="10972"/>
                  </a:cubicBezTo>
                  <a:cubicBezTo>
                    <a:pt x="1333" y="10972"/>
                    <a:pt x="1274" y="10981"/>
                    <a:pt x="1212" y="11001"/>
                  </a:cubicBezTo>
                  <a:cubicBezTo>
                    <a:pt x="0" y="11385"/>
                    <a:pt x="2426" y="13626"/>
                    <a:pt x="2784" y="14115"/>
                  </a:cubicBezTo>
                  <a:cubicBezTo>
                    <a:pt x="2686" y="14433"/>
                    <a:pt x="2592" y="14753"/>
                    <a:pt x="2504" y="15077"/>
                  </a:cubicBezTo>
                  <a:cubicBezTo>
                    <a:pt x="2486" y="15148"/>
                    <a:pt x="2546" y="15195"/>
                    <a:pt x="2603" y="15195"/>
                  </a:cubicBezTo>
                  <a:cubicBezTo>
                    <a:pt x="2641" y="15195"/>
                    <a:pt x="2677" y="15174"/>
                    <a:pt x="2690" y="15128"/>
                  </a:cubicBezTo>
                  <a:cubicBezTo>
                    <a:pt x="2771" y="14824"/>
                    <a:pt x="2858" y="14523"/>
                    <a:pt x="2950" y="14227"/>
                  </a:cubicBezTo>
                  <a:cubicBezTo>
                    <a:pt x="2973" y="14223"/>
                    <a:pt x="2997" y="14213"/>
                    <a:pt x="3014" y="14190"/>
                  </a:cubicBezTo>
                  <a:cubicBezTo>
                    <a:pt x="3594" y="13977"/>
                    <a:pt x="4286" y="14118"/>
                    <a:pt x="4876" y="13886"/>
                  </a:cubicBezTo>
                  <a:cubicBezTo>
                    <a:pt x="5194" y="13761"/>
                    <a:pt x="5554" y="13292"/>
                    <a:pt x="5234" y="12972"/>
                  </a:cubicBezTo>
                  <a:cubicBezTo>
                    <a:pt x="5138" y="12877"/>
                    <a:pt x="5021" y="12840"/>
                    <a:pt x="4896" y="12840"/>
                  </a:cubicBezTo>
                  <a:cubicBezTo>
                    <a:pt x="4610" y="12840"/>
                    <a:pt x="4284" y="13029"/>
                    <a:pt x="4073" y="13143"/>
                  </a:cubicBezTo>
                  <a:cubicBezTo>
                    <a:pt x="3749" y="13326"/>
                    <a:pt x="3364" y="13562"/>
                    <a:pt x="3074" y="13842"/>
                  </a:cubicBezTo>
                  <a:cubicBezTo>
                    <a:pt x="3253" y="13292"/>
                    <a:pt x="3448" y="12749"/>
                    <a:pt x="3651" y="12206"/>
                  </a:cubicBezTo>
                  <a:cubicBezTo>
                    <a:pt x="3688" y="12206"/>
                    <a:pt x="3725" y="12189"/>
                    <a:pt x="3746" y="12148"/>
                  </a:cubicBezTo>
                  <a:cubicBezTo>
                    <a:pt x="3759" y="12160"/>
                    <a:pt x="3776" y="12166"/>
                    <a:pt x="3796" y="12166"/>
                  </a:cubicBezTo>
                  <a:cubicBezTo>
                    <a:pt x="3806" y="12166"/>
                    <a:pt x="3816" y="12165"/>
                    <a:pt x="3827" y="12162"/>
                  </a:cubicBezTo>
                  <a:cubicBezTo>
                    <a:pt x="4353" y="11986"/>
                    <a:pt x="4971" y="11993"/>
                    <a:pt x="5518" y="11874"/>
                  </a:cubicBezTo>
                  <a:cubicBezTo>
                    <a:pt x="5845" y="11804"/>
                    <a:pt x="6675" y="11665"/>
                    <a:pt x="6668" y="11193"/>
                  </a:cubicBezTo>
                  <a:cubicBezTo>
                    <a:pt x="6662" y="10808"/>
                    <a:pt x="6311" y="10699"/>
                    <a:pt x="5957" y="10699"/>
                  </a:cubicBezTo>
                  <a:cubicBezTo>
                    <a:pt x="5731" y="10699"/>
                    <a:pt x="5505" y="10744"/>
                    <a:pt x="5365" y="10788"/>
                  </a:cubicBezTo>
                  <a:cubicBezTo>
                    <a:pt x="4900" y="10937"/>
                    <a:pt x="4262" y="11237"/>
                    <a:pt x="3864" y="11652"/>
                  </a:cubicBezTo>
                  <a:cubicBezTo>
                    <a:pt x="3884" y="11595"/>
                    <a:pt x="3904" y="11541"/>
                    <a:pt x="3925" y="11486"/>
                  </a:cubicBezTo>
                  <a:cubicBezTo>
                    <a:pt x="3931" y="11477"/>
                    <a:pt x="3938" y="11463"/>
                    <a:pt x="3938" y="11449"/>
                  </a:cubicBezTo>
                  <a:cubicBezTo>
                    <a:pt x="4147" y="10913"/>
                    <a:pt x="4356" y="10376"/>
                    <a:pt x="4562" y="9840"/>
                  </a:cubicBezTo>
                  <a:cubicBezTo>
                    <a:pt x="4579" y="9834"/>
                    <a:pt x="4593" y="9823"/>
                    <a:pt x="4606" y="9806"/>
                  </a:cubicBezTo>
                  <a:cubicBezTo>
                    <a:pt x="4636" y="9766"/>
                    <a:pt x="4670" y="9728"/>
                    <a:pt x="4704" y="9695"/>
                  </a:cubicBezTo>
                  <a:cubicBezTo>
                    <a:pt x="4724" y="9688"/>
                    <a:pt x="4738" y="9675"/>
                    <a:pt x="4751" y="9655"/>
                  </a:cubicBezTo>
                  <a:cubicBezTo>
                    <a:pt x="5379" y="9105"/>
                    <a:pt x="6560" y="9317"/>
                    <a:pt x="7292" y="8996"/>
                  </a:cubicBezTo>
                  <a:cubicBezTo>
                    <a:pt x="7714" y="8811"/>
                    <a:pt x="8439" y="8007"/>
                    <a:pt x="7896" y="7562"/>
                  </a:cubicBezTo>
                  <a:cubicBezTo>
                    <a:pt x="7801" y="7484"/>
                    <a:pt x="7684" y="7452"/>
                    <a:pt x="7555" y="7452"/>
                  </a:cubicBezTo>
                  <a:cubicBezTo>
                    <a:pt x="7077" y="7452"/>
                    <a:pt x="6436" y="7895"/>
                    <a:pt x="6152" y="8079"/>
                  </a:cubicBezTo>
                  <a:cubicBezTo>
                    <a:pt x="5716" y="8359"/>
                    <a:pt x="5156" y="8730"/>
                    <a:pt x="4809" y="9189"/>
                  </a:cubicBezTo>
                  <a:cubicBezTo>
                    <a:pt x="4836" y="9111"/>
                    <a:pt x="4866" y="9033"/>
                    <a:pt x="4893" y="8956"/>
                  </a:cubicBezTo>
                  <a:cubicBezTo>
                    <a:pt x="5149" y="8250"/>
                    <a:pt x="5372" y="7546"/>
                    <a:pt x="5558" y="6837"/>
                  </a:cubicBezTo>
                  <a:cubicBezTo>
                    <a:pt x="5561" y="6830"/>
                    <a:pt x="5565" y="6827"/>
                    <a:pt x="5568" y="6823"/>
                  </a:cubicBezTo>
                  <a:cubicBezTo>
                    <a:pt x="5761" y="6550"/>
                    <a:pt x="6033" y="6320"/>
                    <a:pt x="6263" y="6081"/>
                  </a:cubicBezTo>
                  <a:cubicBezTo>
                    <a:pt x="6655" y="5679"/>
                    <a:pt x="7042" y="5271"/>
                    <a:pt x="7413" y="4849"/>
                  </a:cubicBezTo>
                  <a:cubicBezTo>
                    <a:pt x="7805" y="4404"/>
                    <a:pt x="8784" y="3466"/>
                    <a:pt x="8567" y="2781"/>
                  </a:cubicBezTo>
                  <a:cubicBezTo>
                    <a:pt x="8505" y="2579"/>
                    <a:pt x="8261" y="2487"/>
                    <a:pt x="8055" y="2487"/>
                  </a:cubicBezTo>
                  <a:cubicBezTo>
                    <a:pt x="8016" y="2487"/>
                    <a:pt x="7978" y="2491"/>
                    <a:pt x="7943" y="2497"/>
                  </a:cubicBezTo>
                  <a:cubicBezTo>
                    <a:pt x="7502" y="2575"/>
                    <a:pt x="7187" y="2970"/>
                    <a:pt x="6935" y="3310"/>
                  </a:cubicBezTo>
                  <a:cubicBezTo>
                    <a:pt x="6557" y="3820"/>
                    <a:pt x="6192" y="4458"/>
                    <a:pt x="5926" y="5119"/>
                  </a:cubicBezTo>
                  <a:cubicBezTo>
                    <a:pt x="6057" y="4340"/>
                    <a:pt x="6138" y="3553"/>
                    <a:pt x="6165" y="2747"/>
                  </a:cubicBezTo>
                  <a:cubicBezTo>
                    <a:pt x="6189" y="2066"/>
                    <a:pt x="6334" y="1222"/>
                    <a:pt x="6030" y="584"/>
                  </a:cubicBezTo>
                  <a:cubicBezTo>
                    <a:pt x="5890" y="289"/>
                    <a:pt x="5557" y="0"/>
                    <a:pt x="5231" y="0"/>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grpSp>
          <p:nvGrpSpPr>
            <p:cNvPr id="70" name="Google Shape;2646;p22"/>
            <p:cNvGrpSpPr/>
            <p:nvPr/>
          </p:nvGrpSpPr>
          <p:grpSpPr>
            <a:xfrm rot="3439423" flipH="1">
              <a:off x="6885368" y="1925113"/>
              <a:ext cx="1865700" cy="809896"/>
              <a:chOff x="5085720" y="658171"/>
              <a:chExt cx="2249891" cy="976673"/>
            </a:xfrm>
          </p:grpSpPr>
          <p:sp>
            <p:nvSpPr>
              <p:cNvPr id="71" name="Google Shape;2647;p22"/>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72" name="Google Shape;2648;p22"/>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73" name="Google Shape;2649;p22"/>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74" name="Google Shape;2650;p22"/>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75" name="Google Shape;2651;p22"/>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noFill/>
              <a:ln w="9525" cap="flat" cmpd="sng">
                <a:solidFill>
                  <a:srgbClr val="604B6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76" name="Google Shape;2652;p22"/>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77" name="Google Shape;2653;p22"/>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78" name="Google Shape;2654;p22"/>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79" name="Google Shape;2655;p22"/>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rgbClr val="604B6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2949350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g3169995e3a1_0_194"/>
          <p:cNvPicPr preferRelativeResize="0"/>
          <p:nvPr/>
        </p:nvPicPr>
        <p:blipFill rotWithShape="1">
          <a:blip r:embed="rId3">
            <a:alphaModFix/>
          </a:blip>
          <a:srcRect l="3517" t="22798" r="3684" b="3564"/>
          <a:stretch/>
        </p:blipFill>
        <p:spPr>
          <a:xfrm>
            <a:off x="215538" y="648930"/>
            <a:ext cx="5103714" cy="2726188"/>
          </a:xfrm>
          <a:prstGeom prst="rect">
            <a:avLst/>
          </a:prstGeom>
          <a:noFill/>
          <a:ln>
            <a:noFill/>
          </a:ln>
        </p:spPr>
      </p:pic>
      <p:pic>
        <p:nvPicPr>
          <p:cNvPr id="311" name="Google Shape;311;g3169995e3a1_0_194"/>
          <p:cNvPicPr preferRelativeResize="0"/>
          <p:nvPr/>
        </p:nvPicPr>
        <p:blipFill rotWithShape="1">
          <a:blip r:embed="rId4">
            <a:alphaModFix/>
          </a:blip>
          <a:srcRect/>
          <a:stretch/>
        </p:blipFill>
        <p:spPr>
          <a:xfrm>
            <a:off x="3293806" y="3375116"/>
            <a:ext cx="5552665" cy="3192832"/>
          </a:xfrm>
          <a:prstGeom prst="rect">
            <a:avLst/>
          </a:prstGeom>
          <a:noFill/>
          <a:ln>
            <a:noFill/>
          </a:ln>
        </p:spPr>
      </p:pic>
      <p:sp>
        <p:nvSpPr>
          <p:cNvPr id="312" name="Google Shape;312;g3169995e3a1_0_194"/>
          <p:cNvSpPr/>
          <p:nvPr/>
        </p:nvSpPr>
        <p:spPr>
          <a:xfrm rot="2148647">
            <a:off x="5759195" y="1905668"/>
            <a:ext cx="1627898" cy="969796"/>
          </a:xfrm>
          <a:prstGeom prst="rightArrow">
            <a:avLst>
              <a:gd name="adj1" fmla="val 50000"/>
              <a:gd name="adj2" fmla="val 50000"/>
            </a:avLst>
          </a:prstGeom>
          <a:solidFill>
            <a:schemeClr val="accent1"/>
          </a:solidFill>
          <a:ln w="12700" cap="flat" cmpd="sng">
            <a:solidFill>
              <a:srgbClr val="B37615"/>
            </a:solidFill>
            <a:prstDash val="solid"/>
            <a:round/>
            <a:headEnd type="none" w="sm" len="sm"/>
            <a:tailEnd type="none" w="sm" len="sm"/>
          </a:ln>
        </p:spPr>
        <p:txBody>
          <a:bodyPr spcFirstLastPara="1" wrap="square" lIns="68575" tIns="34275" rIns="68575" bIns="34275" anchor="ctr" anchorCtr="0">
            <a:noAutofit/>
          </a:bodyPr>
          <a:lstStyle/>
          <a:p>
            <a:pPr algn="ctr"/>
            <a:endParaRPr sz="1350">
              <a:solidFill>
                <a:schemeClr val="lt1"/>
              </a:solidFill>
              <a:latin typeface="Gill Sans"/>
              <a:ea typeface="Gill Sans"/>
              <a:cs typeface="Gill Sans"/>
              <a:sym typeface="Gill Sans"/>
            </a:endParaRPr>
          </a:p>
        </p:txBody>
      </p:sp>
      <p:pic>
        <p:nvPicPr>
          <p:cNvPr id="5" name="Google Shape;317;g316de164bfd_1_162"/>
          <p:cNvPicPr preferRelativeResize="0"/>
          <p:nvPr/>
        </p:nvPicPr>
        <p:blipFill rotWithShape="1">
          <a:blip r:embed="rId5">
            <a:alphaModFix/>
          </a:blip>
          <a:srcRect t="13436" r="21007" b="52634"/>
          <a:stretch/>
        </p:blipFill>
        <p:spPr>
          <a:xfrm>
            <a:off x="5319252" y="304801"/>
            <a:ext cx="3617190" cy="1216285"/>
          </a:xfrm>
          <a:prstGeom prst="rect">
            <a:avLst/>
          </a:prstGeom>
          <a:noFill/>
          <a:ln>
            <a:noFill/>
          </a:ln>
        </p:spPr>
      </p:pic>
      <p:pic>
        <p:nvPicPr>
          <p:cNvPr id="6" name="Google Shape;317;g316de164bfd_1_162"/>
          <p:cNvPicPr preferRelativeResize="0"/>
          <p:nvPr/>
        </p:nvPicPr>
        <p:blipFill rotWithShape="1">
          <a:blip r:embed="rId5">
            <a:alphaModFix/>
          </a:blip>
          <a:srcRect t="50042" r="17033" b="24587"/>
          <a:stretch/>
        </p:blipFill>
        <p:spPr>
          <a:xfrm>
            <a:off x="215538" y="5326829"/>
            <a:ext cx="4099388" cy="1356189"/>
          </a:xfrm>
          <a:prstGeom prst="rect">
            <a:avLst/>
          </a:prstGeom>
          <a:noFill/>
          <a:ln>
            <a:noFill/>
          </a:ln>
        </p:spPr>
      </p:pic>
      <p:grpSp>
        <p:nvGrpSpPr>
          <p:cNvPr id="19" name="Google Shape;2644;p22"/>
          <p:cNvGrpSpPr/>
          <p:nvPr/>
        </p:nvGrpSpPr>
        <p:grpSpPr>
          <a:xfrm>
            <a:off x="1995948" y="3522149"/>
            <a:ext cx="2149355" cy="2364837"/>
            <a:chOff x="6973721" y="1326221"/>
            <a:chExt cx="1688994" cy="2007680"/>
          </a:xfrm>
        </p:grpSpPr>
        <p:sp>
          <p:nvSpPr>
            <p:cNvPr id="20" name="Google Shape;2645;p22"/>
            <p:cNvSpPr/>
            <p:nvPr/>
          </p:nvSpPr>
          <p:spPr>
            <a:xfrm rot="866365">
              <a:off x="7312034" y="1657321"/>
              <a:ext cx="451871" cy="781705"/>
            </a:xfrm>
            <a:custGeom>
              <a:avLst/>
              <a:gdLst/>
              <a:ahLst/>
              <a:cxnLst/>
              <a:rect l="l" t="t" r="r" b="b"/>
              <a:pathLst>
                <a:path w="8784" h="15195" extrusionOk="0">
                  <a:moveTo>
                    <a:pt x="5197" y="187"/>
                  </a:moveTo>
                  <a:cubicBezTo>
                    <a:pt x="5461" y="187"/>
                    <a:pt x="5800" y="517"/>
                    <a:pt x="5888" y="750"/>
                  </a:cubicBezTo>
                  <a:cubicBezTo>
                    <a:pt x="6024" y="1103"/>
                    <a:pt x="6010" y="1516"/>
                    <a:pt x="6007" y="1887"/>
                  </a:cubicBezTo>
                  <a:cubicBezTo>
                    <a:pt x="5999" y="2723"/>
                    <a:pt x="5966" y="3573"/>
                    <a:pt x="5871" y="4404"/>
                  </a:cubicBezTo>
                  <a:cubicBezTo>
                    <a:pt x="5837" y="4691"/>
                    <a:pt x="5794" y="4974"/>
                    <a:pt x="5747" y="5258"/>
                  </a:cubicBezTo>
                  <a:cubicBezTo>
                    <a:pt x="5666" y="4579"/>
                    <a:pt x="5504" y="3914"/>
                    <a:pt x="5331" y="3249"/>
                  </a:cubicBezTo>
                  <a:cubicBezTo>
                    <a:pt x="5122" y="2427"/>
                    <a:pt x="4691" y="1333"/>
                    <a:pt x="4900" y="483"/>
                  </a:cubicBezTo>
                  <a:cubicBezTo>
                    <a:pt x="4953" y="268"/>
                    <a:pt x="5066" y="187"/>
                    <a:pt x="5197" y="187"/>
                  </a:cubicBezTo>
                  <a:close/>
                  <a:moveTo>
                    <a:pt x="8072" y="2671"/>
                  </a:moveTo>
                  <a:cubicBezTo>
                    <a:pt x="8320" y="2671"/>
                    <a:pt x="8442" y="2893"/>
                    <a:pt x="8355" y="3165"/>
                  </a:cubicBezTo>
                  <a:cubicBezTo>
                    <a:pt x="8102" y="3962"/>
                    <a:pt x="7332" y="4667"/>
                    <a:pt x="6779" y="5261"/>
                  </a:cubicBezTo>
                  <a:cubicBezTo>
                    <a:pt x="6462" y="5602"/>
                    <a:pt x="6094" y="5926"/>
                    <a:pt x="5773" y="6277"/>
                  </a:cubicBezTo>
                  <a:cubicBezTo>
                    <a:pt x="5949" y="5423"/>
                    <a:pt x="6388" y="4565"/>
                    <a:pt x="6820" y="3837"/>
                  </a:cubicBezTo>
                  <a:cubicBezTo>
                    <a:pt x="7066" y="3419"/>
                    <a:pt x="7396" y="2889"/>
                    <a:pt x="7876" y="2710"/>
                  </a:cubicBezTo>
                  <a:cubicBezTo>
                    <a:pt x="7948" y="2683"/>
                    <a:pt x="8013" y="2671"/>
                    <a:pt x="8072" y="2671"/>
                  </a:cubicBezTo>
                  <a:close/>
                  <a:moveTo>
                    <a:pt x="3233" y="4189"/>
                  </a:moveTo>
                  <a:cubicBezTo>
                    <a:pt x="3844" y="4189"/>
                    <a:pt x="4321" y="5464"/>
                    <a:pt x="4488" y="5865"/>
                  </a:cubicBezTo>
                  <a:cubicBezTo>
                    <a:pt x="4657" y="6270"/>
                    <a:pt x="4798" y="6688"/>
                    <a:pt x="4930" y="7107"/>
                  </a:cubicBezTo>
                  <a:cubicBezTo>
                    <a:pt x="4559" y="6699"/>
                    <a:pt x="4060" y="6364"/>
                    <a:pt x="3668" y="6027"/>
                  </a:cubicBezTo>
                  <a:cubicBezTo>
                    <a:pt x="3263" y="5683"/>
                    <a:pt x="1978" y="4539"/>
                    <a:pt x="3104" y="4208"/>
                  </a:cubicBezTo>
                  <a:cubicBezTo>
                    <a:pt x="3148" y="4195"/>
                    <a:pt x="3191" y="4189"/>
                    <a:pt x="3233" y="4189"/>
                  </a:cubicBezTo>
                  <a:close/>
                  <a:moveTo>
                    <a:pt x="7574" y="7652"/>
                  </a:moveTo>
                  <a:cubicBezTo>
                    <a:pt x="7714" y="7652"/>
                    <a:pt x="7813" y="7707"/>
                    <a:pt x="7852" y="7836"/>
                  </a:cubicBezTo>
                  <a:cubicBezTo>
                    <a:pt x="7963" y="8207"/>
                    <a:pt x="7643" y="8588"/>
                    <a:pt x="7349" y="8756"/>
                  </a:cubicBezTo>
                  <a:cubicBezTo>
                    <a:pt x="7012" y="8952"/>
                    <a:pt x="6580" y="8996"/>
                    <a:pt x="6202" y="9050"/>
                  </a:cubicBezTo>
                  <a:cubicBezTo>
                    <a:pt x="5824" y="9101"/>
                    <a:pt x="5403" y="9138"/>
                    <a:pt x="5035" y="9283"/>
                  </a:cubicBezTo>
                  <a:cubicBezTo>
                    <a:pt x="5626" y="8667"/>
                    <a:pt x="6974" y="7652"/>
                    <a:pt x="7574" y="7652"/>
                  </a:cubicBezTo>
                  <a:close/>
                  <a:moveTo>
                    <a:pt x="1322" y="7397"/>
                  </a:moveTo>
                  <a:cubicBezTo>
                    <a:pt x="1665" y="7397"/>
                    <a:pt x="2011" y="7655"/>
                    <a:pt x="2268" y="7903"/>
                  </a:cubicBezTo>
                  <a:cubicBezTo>
                    <a:pt x="2643" y="8261"/>
                    <a:pt x="2933" y="8709"/>
                    <a:pt x="3182" y="9158"/>
                  </a:cubicBezTo>
                  <a:cubicBezTo>
                    <a:pt x="3473" y="9678"/>
                    <a:pt x="3529" y="10251"/>
                    <a:pt x="3641" y="10822"/>
                  </a:cubicBezTo>
                  <a:cubicBezTo>
                    <a:pt x="3378" y="10518"/>
                    <a:pt x="3003" y="10262"/>
                    <a:pt x="2740" y="10056"/>
                  </a:cubicBezTo>
                  <a:cubicBezTo>
                    <a:pt x="2085" y="9550"/>
                    <a:pt x="1306" y="9080"/>
                    <a:pt x="816" y="8396"/>
                  </a:cubicBezTo>
                  <a:cubicBezTo>
                    <a:pt x="628" y="8133"/>
                    <a:pt x="584" y="7849"/>
                    <a:pt x="833" y="7610"/>
                  </a:cubicBezTo>
                  <a:cubicBezTo>
                    <a:pt x="989" y="7458"/>
                    <a:pt x="1155" y="7397"/>
                    <a:pt x="1322" y="7397"/>
                  </a:cubicBezTo>
                  <a:close/>
                  <a:moveTo>
                    <a:pt x="5935" y="10861"/>
                  </a:moveTo>
                  <a:cubicBezTo>
                    <a:pt x="6050" y="10861"/>
                    <a:pt x="6162" y="10885"/>
                    <a:pt x="6256" y="10950"/>
                  </a:cubicBezTo>
                  <a:cubicBezTo>
                    <a:pt x="6499" y="11116"/>
                    <a:pt x="6533" y="11281"/>
                    <a:pt x="6267" y="11433"/>
                  </a:cubicBezTo>
                  <a:cubicBezTo>
                    <a:pt x="5538" y="11851"/>
                    <a:pt x="4636" y="11720"/>
                    <a:pt x="3853" y="11952"/>
                  </a:cubicBezTo>
                  <a:cubicBezTo>
                    <a:pt x="4185" y="11477"/>
                    <a:pt x="4937" y="11145"/>
                    <a:pt x="5420" y="10974"/>
                  </a:cubicBezTo>
                  <a:cubicBezTo>
                    <a:pt x="5571" y="10918"/>
                    <a:pt x="5758" y="10861"/>
                    <a:pt x="5935" y="10861"/>
                  </a:cubicBezTo>
                  <a:close/>
                  <a:moveTo>
                    <a:pt x="1402" y="11150"/>
                  </a:moveTo>
                  <a:cubicBezTo>
                    <a:pt x="2022" y="11150"/>
                    <a:pt x="2552" y="12965"/>
                    <a:pt x="2669" y="13684"/>
                  </a:cubicBezTo>
                  <a:cubicBezTo>
                    <a:pt x="2018" y="12968"/>
                    <a:pt x="692" y="11605"/>
                    <a:pt x="1171" y="11237"/>
                  </a:cubicBezTo>
                  <a:cubicBezTo>
                    <a:pt x="1249" y="11177"/>
                    <a:pt x="1326" y="11150"/>
                    <a:pt x="1402" y="11150"/>
                  </a:cubicBezTo>
                  <a:close/>
                  <a:moveTo>
                    <a:pt x="4870" y="13028"/>
                  </a:moveTo>
                  <a:cubicBezTo>
                    <a:pt x="4932" y="13028"/>
                    <a:pt x="4991" y="13038"/>
                    <a:pt x="5045" y="13062"/>
                  </a:cubicBezTo>
                  <a:cubicBezTo>
                    <a:pt x="5339" y="13194"/>
                    <a:pt x="5032" y="13586"/>
                    <a:pt x="4876" y="13676"/>
                  </a:cubicBezTo>
                  <a:cubicBezTo>
                    <a:pt x="4630" y="13815"/>
                    <a:pt x="4303" y="13842"/>
                    <a:pt x="4029" y="13872"/>
                  </a:cubicBezTo>
                  <a:cubicBezTo>
                    <a:pt x="3776" y="13903"/>
                    <a:pt x="3506" y="13903"/>
                    <a:pt x="3246" y="13944"/>
                  </a:cubicBezTo>
                  <a:cubicBezTo>
                    <a:pt x="3439" y="13774"/>
                    <a:pt x="3665" y="13633"/>
                    <a:pt x="3864" y="13501"/>
                  </a:cubicBezTo>
                  <a:cubicBezTo>
                    <a:pt x="4095" y="13345"/>
                    <a:pt x="4531" y="13028"/>
                    <a:pt x="4870" y="13028"/>
                  </a:cubicBezTo>
                  <a:close/>
                  <a:moveTo>
                    <a:pt x="5231" y="0"/>
                  </a:moveTo>
                  <a:cubicBezTo>
                    <a:pt x="5102" y="0"/>
                    <a:pt x="4974" y="46"/>
                    <a:pt x="4859" y="156"/>
                  </a:cubicBezTo>
                  <a:cubicBezTo>
                    <a:pt x="4380" y="617"/>
                    <a:pt x="4781" y="1796"/>
                    <a:pt x="4900" y="2312"/>
                  </a:cubicBezTo>
                  <a:cubicBezTo>
                    <a:pt x="5173" y="3523"/>
                    <a:pt x="5582" y="4704"/>
                    <a:pt x="5602" y="5956"/>
                  </a:cubicBezTo>
                  <a:lnTo>
                    <a:pt x="5602" y="5970"/>
                  </a:lnTo>
                  <a:cubicBezTo>
                    <a:pt x="5548" y="6213"/>
                    <a:pt x="5487" y="6456"/>
                    <a:pt x="5423" y="6699"/>
                  </a:cubicBezTo>
                  <a:cubicBezTo>
                    <a:pt x="5416" y="6708"/>
                    <a:pt x="5409" y="6716"/>
                    <a:pt x="5403" y="6725"/>
                  </a:cubicBezTo>
                  <a:cubicBezTo>
                    <a:pt x="5379" y="6756"/>
                    <a:pt x="5382" y="6786"/>
                    <a:pt x="5392" y="6810"/>
                  </a:cubicBezTo>
                  <a:cubicBezTo>
                    <a:pt x="5339" y="7006"/>
                    <a:pt x="5281" y="7202"/>
                    <a:pt x="5224" y="7397"/>
                  </a:cubicBezTo>
                  <a:cubicBezTo>
                    <a:pt x="5007" y="6702"/>
                    <a:pt x="4778" y="6014"/>
                    <a:pt x="4471" y="5352"/>
                  </a:cubicBezTo>
                  <a:cubicBezTo>
                    <a:pt x="4244" y="4866"/>
                    <a:pt x="3827" y="4010"/>
                    <a:pt x="3189" y="4010"/>
                  </a:cubicBezTo>
                  <a:cubicBezTo>
                    <a:pt x="3145" y="4010"/>
                    <a:pt x="3100" y="4014"/>
                    <a:pt x="3054" y="4023"/>
                  </a:cubicBezTo>
                  <a:cubicBezTo>
                    <a:pt x="2777" y="4073"/>
                    <a:pt x="2521" y="4350"/>
                    <a:pt x="2464" y="4617"/>
                  </a:cubicBezTo>
                  <a:cubicBezTo>
                    <a:pt x="2396" y="4934"/>
                    <a:pt x="2632" y="5244"/>
                    <a:pt x="2818" y="5473"/>
                  </a:cubicBezTo>
                  <a:cubicBezTo>
                    <a:pt x="3162" y="5892"/>
                    <a:pt x="3610" y="6233"/>
                    <a:pt x="4026" y="6580"/>
                  </a:cubicBezTo>
                  <a:cubicBezTo>
                    <a:pt x="4407" y="6901"/>
                    <a:pt x="4879" y="7238"/>
                    <a:pt x="5113" y="7691"/>
                  </a:cubicBezTo>
                  <a:cubicBezTo>
                    <a:pt x="5116" y="7694"/>
                    <a:pt x="5119" y="7697"/>
                    <a:pt x="5122" y="7700"/>
                  </a:cubicBezTo>
                  <a:lnTo>
                    <a:pt x="5126" y="7704"/>
                  </a:lnTo>
                  <a:lnTo>
                    <a:pt x="5126" y="7708"/>
                  </a:lnTo>
                  <a:cubicBezTo>
                    <a:pt x="4764" y="8841"/>
                    <a:pt x="4326" y="9955"/>
                    <a:pt x="3891" y="11069"/>
                  </a:cubicBezTo>
                  <a:cubicBezTo>
                    <a:pt x="3722" y="10383"/>
                    <a:pt x="3688" y="9695"/>
                    <a:pt x="3351" y="9060"/>
                  </a:cubicBezTo>
                  <a:cubicBezTo>
                    <a:pt x="3081" y="8561"/>
                    <a:pt x="2737" y="8085"/>
                    <a:pt x="2325" y="7694"/>
                  </a:cubicBezTo>
                  <a:cubicBezTo>
                    <a:pt x="2059" y="7437"/>
                    <a:pt x="1622" y="7228"/>
                    <a:pt x="1234" y="7228"/>
                  </a:cubicBezTo>
                  <a:cubicBezTo>
                    <a:pt x="888" y="7228"/>
                    <a:pt x="581" y="7395"/>
                    <a:pt x="469" y="7842"/>
                  </a:cubicBezTo>
                  <a:cubicBezTo>
                    <a:pt x="301" y="8531"/>
                    <a:pt x="1327" y="9209"/>
                    <a:pt x="1762" y="9550"/>
                  </a:cubicBezTo>
                  <a:cubicBezTo>
                    <a:pt x="2183" y="9881"/>
                    <a:pt x="2618" y="10191"/>
                    <a:pt x="3027" y="10535"/>
                  </a:cubicBezTo>
                  <a:cubicBezTo>
                    <a:pt x="3300" y="10765"/>
                    <a:pt x="3678" y="11061"/>
                    <a:pt x="3749" y="11433"/>
                  </a:cubicBezTo>
                  <a:cubicBezTo>
                    <a:pt x="3442" y="12223"/>
                    <a:pt x="3141" y="13015"/>
                    <a:pt x="2882" y="13818"/>
                  </a:cubicBezTo>
                  <a:cubicBezTo>
                    <a:pt x="2848" y="13211"/>
                    <a:pt x="2615" y="12583"/>
                    <a:pt x="2383" y="12033"/>
                  </a:cubicBezTo>
                  <a:cubicBezTo>
                    <a:pt x="2216" y="11646"/>
                    <a:pt x="1887" y="10972"/>
                    <a:pt x="1391" y="10972"/>
                  </a:cubicBezTo>
                  <a:cubicBezTo>
                    <a:pt x="1333" y="10972"/>
                    <a:pt x="1274" y="10981"/>
                    <a:pt x="1212" y="11001"/>
                  </a:cubicBezTo>
                  <a:cubicBezTo>
                    <a:pt x="0" y="11385"/>
                    <a:pt x="2426" y="13626"/>
                    <a:pt x="2784" y="14115"/>
                  </a:cubicBezTo>
                  <a:cubicBezTo>
                    <a:pt x="2686" y="14433"/>
                    <a:pt x="2592" y="14753"/>
                    <a:pt x="2504" y="15077"/>
                  </a:cubicBezTo>
                  <a:cubicBezTo>
                    <a:pt x="2486" y="15148"/>
                    <a:pt x="2546" y="15195"/>
                    <a:pt x="2603" y="15195"/>
                  </a:cubicBezTo>
                  <a:cubicBezTo>
                    <a:pt x="2641" y="15195"/>
                    <a:pt x="2677" y="15174"/>
                    <a:pt x="2690" y="15128"/>
                  </a:cubicBezTo>
                  <a:cubicBezTo>
                    <a:pt x="2771" y="14824"/>
                    <a:pt x="2858" y="14523"/>
                    <a:pt x="2950" y="14227"/>
                  </a:cubicBezTo>
                  <a:cubicBezTo>
                    <a:pt x="2973" y="14223"/>
                    <a:pt x="2997" y="14213"/>
                    <a:pt x="3014" y="14190"/>
                  </a:cubicBezTo>
                  <a:cubicBezTo>
                    <a:pt x="3594" y="13977"/>
                    <a:pt x="4286" y="14118"/>
                    <a:pt x="4876" y="13886"/>
                  </a:cubicBezTo>
                  <a:cubicBezTo>
                    <a:pt x="5194" y="13761"/>
                    <a:pt x="5554" y="13292"/>
                    <a:pt x="5234" y="12972"/>
                  </a:cubicBezTo>
                  <a:cubicBezTo>
                    <a:pt x="5138" y="12877"/>
                    <a:pt x="5021" y="12840"/>
                    <a:pt x="4896" y="12840"/>
                  </a:cubicBezTo>
                  <a:cubicBezTo>
                    <a:pt x="4610" y="12840"/>
                    <a:pt x="4284" y="13029"/>
                    <a:pt x="4073" y="13143"/>
                  </a:cubicBezTo>
                  <a:cubicBezTo>
                    <a:pt x="3749" y="13326"/>
                    <a:pt x="3364" y="13562"/>
                    <a:pt x="3074" y="13842"/>
                  </a:cubicBezTo>
                  <a:cubicBezTo>
                    <a:pt x="3253" y="13292"/>
                    <a:pt x="3448" y="12749"/>
                    <a:pt x="3651" y="12206"/>
                  </a:cubicBezTo>
                  <a:cubicBezTo>
                    <a:pt x="3688" y="12206"/>
                    <a:pt x="3725" y="12189"/>
                    <a:pt x="3746" y="12148"/>
                  </a:cubicBezTo>
                  <a:cubicBezTo>
                    <a:pt x="3759" y="12160"/>
                    <a:pt x="3776" y="12166"/>
                    <a:pt x="3796" y="12166"/>
                  </a:cubicBezTo>
                  <a:cubicBezTo>
                    <a:pt x="3806" y="12166"/>
                    <a:pt x="3816" y="12165"/>
                    <a:pt x="3827" y="12162"/>
                  </a:cubicBezTo>
                  <a:cubicBezTo>
                    <a:pt x="4353" y="11986"/>
                    <a:pt x="4971" y="11993"/>
                    <a:pt x="5518" y="11874"/>
                  </a:cubicBezTo>
                  <a:cubicBezTo>
                    <a:pt x="5845" y="11804"/>
                    <a:pt x="6675" y="11665"/>
                    <a:pt x="6668" y="11193"/>
                  </a:cubicBezTo>
                  <a:cubicBezTo>
                    <a:pt x="6662" y="10808"/>
                    <a:pt x="6311" y="10699"/>
                    <a:pt x="5957" y="10699"/>
                  </a:cubicBezTo>
                  <a:cubicBezTo>
                    <a:pt x="5731" y="10699"/>
                    <a:pt x="5505" y="10744"/>
                    <a:pt x="5365" y="10788"/>
                  </a:cubicBezTo>
                  <a:cubicBezTo>
                    <a:pt x="4900" y="10937"/>
                    <a:pt x="4262" y="11237"/>
                    <a:pt x="3864" y="11652"/>
                  </a:cubicBezTo>
                  <a:cubicBezTo>
                    <a:pt x="3884" y="11595"/>
                    <a:pt x="3904" y="11541"/>
                    <a:pt x="3925" y="11486"/>
                  </a:cubicBezTo>
                  <a:cubicBezTo>
                    <a:pt x="3931" y="11477"/>
                    <a:pt x="3938" y="11463"/>
                    <a:pt x="3938" y="11449"/>
                  </a:cubicBezTo>
                  <a:cubicBezTo>
                    <a:pt x="4147" y="10913"/>
                    <a:pt x="4356" y="10376"/>
                    <a:pt x="4562" y="9840"/>
                  </a:cubicBezTo>
                  <a:cubicBezTo>
                    <a:pt x="4579" y="9834"/>
                    <a:pt x="4593" y="9823"/>
                    <a:pt x="4606" y="9806"/>
                  </a:cubicBezTo>
                  <a:cubicBezTo>
                    <a:pt x="4636" y="9766"/>
                    <a:pt x="4670" y="9728"/>
                    <a:pt x="4704" y="9695"/>
                  </a:cubicBezTo>
                  <a:cubicBezTo>
                    <a:pt x="4724" y="9688"/>
                    <a:pt x="4738" y="9675"/>
                    <a:pt x="4751" y="9655"/>
                  </a:cubicBezTo>
                  <a:cubicBezTo>
                    <a:pt x="5379" y="9105"/>
                    <a:pt x="6560" y="9317"/>
                    <a:pt x="7292" y="8996"/>
                  </a:cubicBezTo>
                  <a:cubicBezTo>
                    <a:pt x="7714" y="8811"/>
                    <a:pt x="8439" y="8007"/>
                    <a:pt x="7896" y="7562"/>
                  </a:cubicBezTo>
                  <a:cubicBezTo>
                    <a:pt x="7801" y="7484"/>
                    <a:pt x="7684" y="7452"/>
                    <a:pt x="7555" y="7452"/>
                  </a:cubicBezTo>
                  <a:cubicBezTo>
                    <a:pt x="7077" y="7452"/>
                    <a:pt x="6436" y="7895"/>
                    <a:pt x="6152" y="8079"/>
                  </a:cubicBezTo>
                  <a:cubicBezTo>
                    <a:pt x="5716" y="8359"/>
                    <a:pt x="5156" y="8730"/>
                    <a:pt x="4809" y="9189"/>
                  </a:cubicBezTo>
                  <a:cubicBezTo>
                    <a:pt x="4836" y="9111"/>
                    <a:pt x="4866" y="9033"/>
                    <a:pt x="4893" y="8956"/>
                  </a:cubicBezTo>
                  <a:cubicBezTo>
                    <a:pt x="5149" y="8250"/>
                    <a:pt x="5372" y="7546"/>
                    <a:pt x="5558" y="6837"/>
                  </a:cubicBezTo>
                  <a:cubicBezTo>
                    <a:pt x="5561" y="6830"/>
                    <a:pt x="5565" y="6827"/>
                    <a:pt x="5568" y="6823"/>
                  </a:cubicBezTo>
                  <a:cubicBezTo>
                    <a:pt x="5761" y="6550"/>
                    <a:pt x="6033" y="6320"/>
                    <a:pt x="6263" y="6081"/>
                  </a:cubicBezTo>
                  <a:cubicBezTo>
                    <a:pt x="6655" y="5679"/>
                    <a:pt x="7042" y="5271"/>
                    <a:pt x="7413" y="4849"/>
                  </a:cubicBezTo>
                  <a:cubicBezTo>
                    <a:pt x="7805" y="4404"/>
                    <a:pt x="8784" y="3466"/>
                    <a:pt x="8567" y="2781"/>
                  </a:cubicBezTo>
                  <a:cubicBezTo>
                    <a:pt x="8505" y="2579"/>
                    <a:pt x="8261" y="2487"/>
                    <a:pt x="8055" y="2487"/>
                  </a:cubicBezTo>
                  <a:cubicBezTo>
                    <a:pt x="8016" y="2487"/>
                    <a:pt x="7978" y="2491"/>
                    <a:pt x="7943" y="2497"/>
                  </a:cubicBezTo>
                  <a:cubicBezTo>
                    <a:pt x="7502" y="2575"/>
                    <a:pt x="7187" y="2970"/>
                    <a:pt x="6935" y="3310"/>
                  </a:cubicBezTo>
                  <a:cubicBezTo>
                    <a:pt x="6557" y="3820"/>
                    <a:pt x="6192" y="4458"/>
                    <a:pt x="5926" y="5119"/>
                  </a:cubicBezTo>
                  <a:cubicBezTo>
                    <a:pt x="6057" y="4340"/>
                    <a:pt x="6138" y="3553"/>
                    <a:pt x="6165" y="2747"/>
                  </a:cubicBezTo>
                  <a:cubicBezTo>
                    <a:pt x="6189" y="2066"/>
                    <a:pt x="6334" y="1222"/>
                    <a:pt x="6030" y="584"/>
                  </a:cubicBezTo>
                  <a:cubicBezTo>
                    <a:pt x="5890" y="289"/>
                    <a:pt x="5557" y="0"/>
                    <a:pt x="5231" y="0"/>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grpSp>
          <p:nvGrpSpPr>
            <p:cNvPr id="21" name="Google Shape;2646;p22"/>
            <p:cNvGrpSpPr/>
            <p:nvPr/>
          </p:nvGrpSpPr>
          <p:grpSpPr>
            <a:xfrm rot="3439423" flipH="1">
              <a:off x="6885368" y="1925113"/>
              <a:ext cx="1865700" cy="809896"/>
              <a:chOff x="5085720" y="658171"/>
              <a:chExt cx="2249891" cy="976673"/>
            </a:xfrm>
          </p:grpSpPr>
          <p:sp>
            <p:nvSpPr>
              <p:cNvPr id="22" name="Google Shape;2647;p22"/>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23" name="Google Shape;2648;p22"/>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24" name="Google Shape;2649;p22"/>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25" name="Google Shape;2650;p22"/>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26" name="Google Shape;2651;p22"/>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noFill/>
              <a:ln w="9525" cap="flat" cmpd="sng">
                <a:solidFill>
                  <a:srgbClr val="604B6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27" name="Google Shape;2652;p22"/>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28" name="Google Shape;2653;p22"/>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29" name="Google Shape;2654;p22"/>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604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sp>
            <p:nvSpPr>
              <p:cNvPr id="30" name="Google Shape;2655;p22"/>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rgbClr val="604B6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302535"/>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2202210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g3169995e3a1_0_113"/>
          <p:cNvPicPr preferRelativeResize="0"/>
          <p:nvPr/>
        </p:nvPicPr>
        <p:blipFill rotWithShape="1">
          <a:blip r:embed="rId3">
            <a:alphaModFix/>
          </a:blip>
          <a:srcRect t="4853" r="1117" b="2699"/>
          <a:stretch/>
        </p:blipFill>
        <p:spPr>
          <a:xfrm>
            <a:off x="196609" y="557434"/>
            <a:ext cx="8766679" cy="4173577"/>
          </a:xfrm>
          <a:prstGeom prst="rect">
            <a:avLst/>
          </a:prstGeom>
          <a:noFill/>
          <a:ln>
            <a:noFill/>
          </a:ln>
        </p:spPr>
      </p:pic>
      <p:grpSp>
        <p:nvGrpSpPr>
          <p:cNvPr id="3" name="Google Shape;1151;p9"/>
          <p:cNvGrpSpPr/>
          <p:nvPr/>
        </p:nvGrpSpPr>
        <p:grpSpPr>
          <a:xfrm>
            <a:off x="5060899" y="4987409"/>
            <a:ext cx="3928471" cy="1686949"/>
            <a:chOff x="3773865" y="1757950"/>
            <a:chExt cx="4762246" cy="2905474"/>
          </a:xfrm>
        </p:grpSpPr>
        <p:grpSp>
          <p:nvGrpSpPr>
            <p:cNvPr id="4" name="Google Shape;1152;p9"/>
            <p:cNvGrpSpPr/>
            <p:nvPr/>
          </p:nvGrpSpPr>
          <p:grpSpPr>
            <a:xfrm>
              <a:off x="4986650" y="1757950"/>
              <a:ext cx="3549461" cy="2905474"/>
              <a:chOff x="4986650" y="1757950"/>
              <a:chExt cx="3549461" cy="2905474"/>
            </a:xfrm>
          </p:grpSpPr>
          <p:sp>
            <p:nvSpPr>
              <p:cNvPr id="61" name="Google Shape;1153;p9"/>
              <p:cNvSpPr/>
              <p:nvPr/>
            </p:nvSpPr>
            <p:spPr>
              <a:xfrm>
                <a:off x="7485736" y="1786574"/>
                <a:ext cx="721096" cy="721096"/>
              </a:xfrm>
              <a:custGeom>
                <a:avLst/>
                <a:gdLst/>
                <a:ahLst/>
                <a:cxnLst/>
                <a:rect l="l" t="t" r="r" b="b"/>
                <a:pathLst>
                  <a:path w="9699" h="9699" extrusionOk="0">
                    <a:moveTo>
                      <a:pt x="4849" y="0"/>
                    </a:moveTo>
                    <a:cubicBezTo>
                      <a:pt x="2170" y="0"/>
                      <a:pt x="0" y="2173"/>
                      <a:pt x="0" y="4849"/>
                    </a:cubicBezTo>
                    <a:cubicBezTo>
                      <a:pt x="0" y="7529"/>
                      <a:pt x="2170" y="9698"/>
                      <a:pt x="4849" y="9698"/>
                    </a:cubicBezTo>
                    <a:cubicBezTo>
                      <a:pt x="7528" y="9698"/>
                      <a:pt x="9698" y="7529"/>
                      <a:pt x="9698" y="4849"/>
                    </a:cubicBezTo>
                    <a:cubicBezTo>
                      <a:pt x="9698" y="2173"/>
                      <a:pt x="7528" y="0"/>
                      <a:pt x="4849" y="0"/>
                    </a:cubicBezTo>
                    <a:close/>
                  </a:path>
                </a:pathLst>
              </a:custGeom>
              <a:solidFill>
                <a:srgbClr val="F1D6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1154;p9"/>
              <p:cNvSpPr/>
              <p:nvPr/>
            </p:nvSpPr>
            <p:spPr>
              <a:xfrm>
                <a:off x="4986650" y="1757950"/>
                <a:ext cx="687491" cy="720576"/>
              </a:xfrm>
              <a:custGeom>
                <a:avLst/>
                <a:gdLst/>
                <a:ahLst/>
                <a:cxnLst/>
                <a:rect l="l" t="t" r="r" b="b"/>
                <a:pathLst>
                  <a:path w="9247" h="9692" extrusionOk="0">
                    <a:moveTo>
                      <a:pt x="5781" y="1"/>
                    </a:moveTo>
                    <a:lnTo>
                      <a:pt x="1354" y="817"/>
                    </a:lnTo>
                    <a:lnTo>
                      <a:pt x="1" y="4009"/>
                    </a:lnTo>
                    <a:lnTo>
                      <a:pt x="815" y="7906"/>
                    </a:lnTo>
                    <a:lnTo>
                      <a:pt x="3645" y="9691"/>
                    </a:lnTo>
                    <a:lnTo>
                      <a:pt x="7074" y="9476"/>
                    </a:lnTo>
                    <a:lnTo>
                      <a:pt x="9247" y="6850"/>
                    </a:lnTo>
                    <a:lnTo>
                      <a:pt x="8633" y="1913"/>
                    </a:lnTo>
                    <a:lnTo>
                      <a:pt x="57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1155;p9"/>
              <p:cNvSpPr/>
              <p:nvPr/>
            </p:nvSpPr>
            <p:spPr>
              <a:xfrm>
                <a:off x="5027096" y="1801593"/>
                <a:ext cx="623181" cy="655373"/>
              </a:xfrm>
              <a:custGeom>
                <a:avLst/>
                <a:gdLst/>
                <a:ahLst/>
                <a:cxnLst/>
                <a:rect l="l" t="t" r="r" b="b"/>
                <a:pathLst>
                  <a:path w="8382" h="8815" extrusionOk="0">
                    <a:moveTo>
                      <a:pt x="5237" y="1"/>
                    </a:moveTo>
                    <a:lnTo>
                      <a:pt x="1171" y="800"/>
                    </a:lnTo>
                    <a:lnTo>
                      <a:pt x="0" y="3328"/>
                    </a:lnTo>
                    <a:lnTo>
                      <a:pt x="587" y="7073"/>
                    </a:lnTo>
                    <a:lnTo>
                      <a:pt x="3303" y="8814"/>
                    </a:lnTo>
                    <a:lnTo>
                      <a:pt x="6138" y="8632"/>
                    </a:lnTo>
                    <a:lnTo>
                      <a:pt x="8382" y="6006"/>
                    </a:lnTo>
                    <a:lnTo>
                      <a:pt x="7724" y="1509"/>
                    </a:lnTo>
                    <a:lnTo>
                      <a:pt x="5237" y="1"/>
                    </a:lnTo>
                    <a:close/>
                  </a:path>
                </a:pathLst>
              </a:custGeom>
              <a:solidFill>
                <a:srgbClr val="DE5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1156;p9"/>
              <p:cNvSpPr/>
              <p:nvPr/>
            </p:nvSpPr>
            <p:spPr>
              <a:xfrm>
                <a:off x="5083527" y="1960104"/>
                <a:ext cx="202746" cy="374191"/>
              </a:xfrm>
              <a:custGeom>
                <a:avLst/>
                <a:gdLst/>
                <a:ahLst/>
                <a:cxnLst/>
                <a:rect l="l" t="t" r="r" b="b"/>
                <a:pathLst>
                  <a:path w="2727" h="5033" extrusionOk="0">
                    <a:moveTo>
                      <a:pt x="1286" y="1"/>
                    </a:moveTo>
                    <a:lnTo>
                      <a:pt x="1" y="426"/>
                    </a:lnTo>
                    <a:lnTo>
                      <a:pt x="632" y="2619"/>
                    </a:lnTo>
                    <a:lnTo>
                      <a:pt x="1809" y="2515"/>
                    </a:lnTo>
                    <a:lnTo>
                      <a:pt x="2099" y="4374"/>
                    </a:lnTo>
                    <a:lnTo>
                      <a:pt x="1050" y="4374"/>
                    </a:lnTo>
                    <a:lnTo>
                      <a:pt x="841" y="3197"/>
                    </a:lnTo>
                    <a:lnTo>
                      <a:pt x="527" y="3328"/>
                    </a:lnTo>
                    <a:lnTo>
                      <a:pt x="814" y="4901"/>
                    </a:lnTo>
                    <a:lnTo>
                      <a:pt x="2727" y="5033"/>
                    </a:lnTo>
                    <a:lnTo>
                      <a:pt x="2228" y="2275"/>
                    </a:lnTo>
                    <a:lnTo>
                      <a:pt x="918" y="2127"/>
                    </a:lnTo>
                    <a:lnTo>
                      <a:pt x="632" y="761"/>
                    </a:lnTo>
                    <a:lnTo>
                      <a:pt x="999" y="655"/>
                    </a:lnTo>
                    <a:lnTo>
                      <a:pt x="1364" y="1915"/>
                    </a:lnTo>
                    <a:lnTo>
                      <a:pt x="2099" y="1756"/>
                    </a:lnTo>
                    <a:lnTo>
                      <a:pt x="1286" y="1"/>
                    </a:lnTo>
                    <a:close/>
                  </a:path>
                </a:pathLst>
              </a:custGeom>
              <a:solidFill>
                <a:srgbClr val="E5E5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1157;p9"/>
              <p:cNvSpPr/>
              <p:nvPr/>
            </p:nvSpPr>
            <p:spPr>
              <a:xfrm>
                <a:off x="5224046" y="1938618"/>
                <a:ext cx="128472" cy="381849"/>
              </a:xfrm>
              <a:custGeom>
                <a:avLst/>
                <a:gdLst/>
                <a:ahLst/>
                <a:cxnLst/>
                <a:rect l="l" t="t" r="r" b="b"/>
                <a:pathLst>
                  <a:path w="1728" h="5136" extrusionOk="0">
                    <a:moveTo>
                      <a:pt x="1727" y="0"/>
                    </a:moveTo>
                    <a:lnTo>
                      <a:pt x="0" y="290"/>
                    </a:lnTo>
                    <a:lnTo>
                      <a:pt x="105" y="918"/>
                    </a:lnTo>
                    <a:lnTo>
                      <a:pt x="705" y="715"/>
                    </a:lnTo>
                    <a:lnTo>
                      <a:pt x="1282" y="5135"/>
                    </a:lnTo>
                    <a:lnTo>
                      <a:pt x="1727" y="5135"/>
                    </a:lnTo>
                    <a:lnTo>
                      <a:pt x="1019" y="715"/>
                    </a:lnTo>
                    <a:lnTo>
                      <a:pt x="1727" y="604"/>
                    </a:lnTo>
                    <a:lnTo>
                      <a:pt x="1727" y="0"/>
                    </a:lnTo>
                    <a:close/>
                  </a:path>
                </a:pathLst>
              </a:custGeom>
              <a:solidFill>
                <a:srgbClr val="E5E5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1158;p9"/>
              <p:cNvSpPr/>
              <p:nvPr/>
            </p:nvSpPr>
            <p:spPr>
              <a:xfrm>
                <a:off x="5371033" y="1929027"/>
                <a:ext cx="104161" cy="366161"/>
              </a:xfrm>
              <a:custGeom>
                <a:avLst/>
                <a:gdLst/>
                <a:ahLst/>
                <a:cxnLst/>
                <a:rect l="l" t="t" r="r" b="b"/>
                <a:pathLst>
                  <a:path w="1401" h="4925" extrusionOk="0">
                    <a:moveTo>
                      <a:pt x="1138" y="0"/>
                    </a:moveTo>
                    <a:lnTo>
                      <a:pt x="1" y="129"/>
                    </a:lnTo>
                    <a:lnTo>
                      <a:pt x="375" y="4924"/>
                    </a:lnTo>
                    <a:lnTo>
                      <a:pt x="1401" y="4688"/>
                    </a:lnTo>
                    <a:lnTo>
                      <a:pt x="1138" y="0"/>
                    </a:lnTo>
                    <a:close/>
                  </a:path>
                </a:pathLst>
              </a:custGeom>
              <a:solidFill>
                <a:srgbClr val="E5E5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1159;p9"/>
              <p:cNvSpPr/>
              <p:nvPr/>
            </p:nvSpPr>
            <p:spPr>
              <a:xfrm>
                <a:off x="5475122" y="1929027"/>
                <a:ext cx="105202" cy="366161"/>
              </a:xfrm>
              <a:custGeom>
                <a:avLst/>
                <a:gdLst/>
                <a:ahLst/>
                <a:cxnLst/>
                <a:rect l="l" t="t" r="r" b="b"/>
                <a:pathLst>
                  <a:path w="1415" h="4925" extrusionOk="0">
                    <a:moveTo>
                      <a:pt x="1" y="0"/>
                    </a:moveTo>
                    <a:lnTo>
                      <a:pt x="342" y="4924"/>
                    </a:lnTo>
                    <a:lnTo>
                      <a:pt x="760" y="4742"/>
                    </a:lnTo>
                    <a:lnTo>
                      <a:pt x="504" y="2461"/>
                    </a:lnTo>
                    <a:lnTo>
                      <a:pt x="1415" y="2333"/>
                    </a:lnTo>
                    <a:lnTo>
                      <a:pt x="1128" y="0"/>
                    </a:lnTo>
                    <a:close/>
                  </a:path>
                </a:pathLst>
              </a:custGeom>
              <a:solidFill>
                <a:srgbClr val="E5E5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1160;p9"/>
              <p:cNvSpPr/>
              <p:nvPr/>
            </p:nvSpPr>
            <p:spPr>
              <a:xfrm>
                <a:off x="5401368" y="1979212"/>
                <a:ext cx="46765" cy="265049"/>
              </a:xfrm>
              <a:custGeom>
                <a:avLst/>
                <a:gdLst/>
                <a:ahLst/>
                <a:cxnLst/>
                <a:rect l="l" t="t" r="r" b="b"/>
                <a:pathLst>
                  <a:path w="629" h="3565" extrusionOk="0">
                    <a:moveTo>
                      <a:pt x="1" y="1"/>
                    </a:moveTo>
                    <a:lnTo>
                      <a:pt x="294" y="3564"/>
                    </a:lnTo>
                    <a:lnTo>
                      <a:pt x="629" y="3564"/>
                    </a:lnTo>
                    <a:lnTo>
                      <a:pt x="426" y="1"/>
                    </a:ln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1161;p9"/>
              <p:cNvSpPr/>
              <p:nvPr/>
            </p:nvSpPr>
            <p:spPr>
              <a:xfrm>
                <a:off x="5512519" y="1960104"/>
                <a:ext cx="33456" cy="120071"/>
              </a:xfrm>
              <a:custGeom>
                <a:avLst/>
                <a:gdLst/>
                <a:ahLst/>
                <a:cxnLst/>
                <a:rect l="l" t="t" r="r" b="b"/>
                <a:pathLst>
                  <a:path w="450" h="1615" extrusionOk="0">
                    <a:moveTo>
                      <a:pt x="1" y="1"/>
                    </a:moveTo>
                    <a:lnTo>
                      <a:pt x="85" y="1614"/>
                    </a:lnTo>
                    <a:lnTo>
                      <a:pt x="450" y="1614"/>
                    </a:lnTo>
                    <a:lnTo>
                      <a:pt x="308" y="1"/>
                    </a:ln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1162;p9"/>
              <p:cNvSpPr/>
              <p:nvPr/>
            </p:nvSpPr>
            <p:spPr>
              <a:xfrm>
                <a:off x="5371033" y="2456903"/>
                <a:ext cx="230849" cy="2009316"/>
              </a:xfrm>
              <a:custGeom>
                <a:avLst/>
                <a:gdLst/>
                <a:ahLst/>
                <a:cxnLst/>
                <a:rect l="l" t="t" r="r" b="b"/>
                <a:pathLst>
                  <a:path w="3105" h="27026" extrusionOk="0">
                    <a:moveTo>
                      <a:pt x="1" y="0"/>
                    </a:moveTo>
                    <a:lnTo>
                      <a:pt x="2272" y="16694"/>
                    </a:lnTo>
                    <a:lnTo>
                      <a:pt x="1037" y="26870"/>
                    </a:lnTo>
                    <a:lnTo>
                      <a:pt x="2086" y="27026"/>
                    </a:lnTo>
                    <a:lnTo>
                      <a:pt x="3105" y="16680"/>
                    </a:lnTo>
                    <a:lnTo>
                      <a:pt x="702" y="152"/>
                    </a:lnTo>
                    <a:lnTo>
                      <a:pt x="1"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1163;p9"/>
              <p:cNvSpPr/>
              <p:nvPr/>
            </p:nvSpPr>
            <p:spPr>
              <a:xfrm>
                <a:off x="5942478" y="4439190"/>
                <a:ext cx="2562015" cy="151446"/>
              </a:xfrm>
              <a:custGeom>
                <a:avLst/>
                <a:gdLst/>
                <a:ahLst/>
                <a:cxnLst/>
                <a:rect l="l" t="t" r="r" b="b"/>
                <a:pathLst>
                  <a:path w="34460" h="2037" extrusionOk="0">
                    <a:moveTo>
                      <a:pt x="20534" y="0"/>
                    </a:moveTo>
                    <a:cubicBezTo>
                      <a:pt x="19461" y="0"/>
                      <a:pt x="18352" y="7"/>
                      <a:pt x="17217" y="19"/>
                    </a:cubicBezTo>
                    <a:cubicBezTo>
                      <a:pt x="7705" y="127"/>
                      <a:pt x="1" y="661"/>
                      <a:pt x="5" y="1214"/>
                    </a:cubicBezTo>
                    <a:cubicBezTo>
                      <a:pt x="11" y="1698"/>
                      <a:pt x="6000" y="2036"/>
                      <a:pt x="13929" y="2036"/>
                    </a:cubicBezTo>
                    <a:cubicBezTo>
                      <a:pt x="15001" y="2036"/>
                      <a:pt x="16108" y="2030"/>
                      <a:pt x="17241" y="2017"/>
                    </a:cubicBezTo>
                    <a:cubicBezTo>
                      <a:pt x="26753" y="1909"/>
                      <a:pt x="34460" y="1376"/>
                      <a:pt x="34453" y="823"/>
                    </a:cubicBezTo>
                    <a:cubicBezTo>
                      <a:pt x="34448" y="338"/>
                      <a:pt x="28461" y="0"/>
                      <a:pt x="20534" y="0"/>
                    </a:cubicBezTo>
                    <a:close/>
                  </a:path>
                </a:pathLst>
              </a:custGeom>
              <a:solidFill>
                <a:srgbClr val="5B7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1164;p9"/>
              <p:cNvSpPr/>
              <p:nvPr/>
            </p:nvSpPr>
            <p:spPr>
              <a:xfrm>
                <a:off x="6060693" y="4184917"/>
                <a:ext cx="212336" cy="350548"/>
              </a:xfrm>
              <a:custGeom>
                <a:avLst/>
                <a:gdLst/>
                <a:ahLst/>
                <a:cxnLst/>
                <a:rect l="l" t="t" r="r" b="b"/>
                <a:pathLst>
                  <a:path w="2856" h="4715" extrusionOk="0">
                    <a:moveTo>
                      <a:pt x="1428" y="1"/>
                    </a:moveTo>
                    <a:cubicBezTo>
                      <a:pt x="638" y="1"/>
                      <a:pt x="1" y="1057"/>
                      <a:pt x="1" y="2356"/>
                    </a:cubicBezTo>
                    <a:cubicBezTo>
                      <a:pt x="1" y="3659"/>
                      <a:pt x="638" y="4715"/>
                      <a:pt x="1428" y="4715"/>
                    </a:cubicBezTo>
                    <a:cubicBezTo>
                      <a:pt x="2217" y="4715"/>
                      <a:pt x="2855" y="3659"/>
                      <a:pt x="2855" y="2356"/>
                    </a:cubicBezTo>
                    <a:cubicBezTo>
                      <a:pt x="2855" y="1057"/>
                      <a:pt x="2217" y="1"/>
                      <a:pt x="1428" y="1"/>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1165;p9"/>
              <p:cNvSpPr/>
              <p:nvPr/>
            </p:nvSpPr>
            <p:spPr>
              <a:xfrm>
                <a:off x="6127161" y="4275474"/>
                <a:ext cx="79626" cy="169438"/>
              </a:xfrm>
              <a:custGeom>
                <a:avLst/>
                <a:gdLst/>
                <a:ahLst/>
                <a:cxnLst/>
                <a:rect l="l" t="t" r="r" b="b"/>
                <a:pathLst>
                  <a:path w="1071" h="2279" extrusionOk="0">
                    <a:moveTo>
                      <a:pt x="534" y="1"/>
                    </a:moveTo>
                    <a:cubicBezTo>
                      <a:pt x="240" y="1"/>
                      <a:pt x="1" y="510"/>
                      <a:pt x="1" y="1138"/>
                    </a:cubicBezTo>
                    <a:cubicBezTo>
                      <a:pt x="1" y="1769"/>
                      <a:pt x="240" y="2279"/>
                      <a:pt x="534" y="2279"/>
                    </a:cubicBezTo>
                    <a:cubicBezTo>
                      <a:pt x="831" y="2279"/>
                      <a:pt x="1071" y="1769"/>
                      <a:pt x="1071" y="1138"/>
                    </a:cubicBezTo>
                    <a:cubicBezTo>
                      <a:pt x="1071" y="510"/>
                      <a:pt x="831" y="1"/>
                      <a:pt x="534" y="1"/>
                    </a:cubicBez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1166;p9"/>
              <p:cNvSpPr/>
              <p:nvPr/>
            </p:nvSpPr>
            <p:spPr>
              <a:xfrm>
                <a:off x="7135925" y="4195475"/>
                <a:ext cx="1400186" cy="184530"/>
              </a:xfrm>
              <a:custGeom>
                <a:avLst/>
                <a:gdLst/>
                <a:ahLst/>
                <a:cxnLst/>
                <a:rect l="l" t="t" r="r" b="b"/>
                <a:pathLst>
                  <a:path w="18833" h="2482" extrusionOk="0">
                    <a:moveTo>
                      <a:pt x="18833" y="1"/>
                    </a:moveTo>
                    <a:lnTo>
                      <a:pt x="1" y="527"/>
                    </a:lnTo>
                    <a:lnTo>
                      <a:pt x="72" y="2481"/>
                    </a:lnTo>
                    <a:lnTo>
                      <a:pt x="18554" y="1155"/>
                    </a:lnTo>
                    <a:lnTo>
                      <a:pt x="18833" y="1"/>
                    </a:ln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1167;p9"/>
              <p:cNvSpPr/>
              <p:nvPr/>
            </p:nvSpPr>
            <p:spPr>
              <a:xfrm>
                <a:off x="5921437" y="4226330"/>
                <a:ext cx="1235432" cy="197987"/>
              </a:xfrm>
              <a:custGeom>
                <a:avLst/>
                <a:gdLst/>
                <a:ahLst/>
                <a:cxnLst/>
                <a:rect l="l" t="t" r="r" b="b"/>
                <a:pathLst>
                  <a:path w="16617" h="2663" extrusionOk="0">
                    <a:moveTo>
                      <a:pt x="16319" y="1"/>
                    </a:moveTo>
                    <a:lnTo>
                      <a:pt x="1" y="1199"/>
                    </a:lnTo>
                    <a:lnTo>
                      <a:pt x="531" y="2663"/>
                    </a:lnTo>
                    <a:lnTo>
                      <a:pt x="16616" y="2059"/>
                    </a:lnTo>
                    <a:lnTo>
                      <a:pt x="16319" y="1"/>
                    </a:lnTo>
                    <a:close/>
                  </a:path>
                </a:pathLst>
              </a:custGeom>
              <a:solidFill>
                <a:srgbClr val="C77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1168;p9"/>
              <p:cNvSpPr/>
              <p:nvPr/>
            </p:nvSpPr>
            <p:spPr>
              <a:xfrm>
                <a:off x="5664042" y="1880626"/>
                <a:ext cx="1381377" cy="2459118"/>
              </a:xfrm>
              <a:custGeom>
                <a:avLst/>
                <a:gdLst/>
                <a:ahLst/>
                <a:cxnLst/>
                <a:rect l="l" t="t" r="r" b="b"/>
                <a:pathLst>
                  <a:path w="18580" h="33076" extrusionOk="0">
                    <a:moveTo>
                      <a:pt x="18580" y="0"/>
                    </a:moveTo>
                    <a:lnTo>
                      <a:pt x="0" y="2878"/>
                    </a:lnTo>
                    <a:lnTo>
                      <a:pt x="7030" y="26773"/>
                    </a:lnTo>
                    <a:lnTo>
                      <a:pt x="2599" y="27239"/>
                    </a:lnTo>
                    <a:lnTo>
                      <a:pt x="4138" y="33076"/>
                    </a:lnTo>
                    <a:lnTo>
                      <a:pt x="18516" y="31875"/>
                    </a:lnTo>
                    <a:lnTo>
                      <a:pt x="18580" y="0"/>
                    </a:lnTo>
                    <a:close/>
                  </a:path>
                </a:pathLst>
              </a:custGeom>
              <a:solidFill>
                <a:srgbClr val="DCA2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1169;p9"/>
              <p:cNvSpPr/>
              <p:nvPr/>
            </p:nvSpPr>
            <p:spPr>
              <a:xfrm>
                <a:off x="5664042" y="1831332"/>
                <a:ext cx="1381377" cy="412926"/>
              </a:xfrm>
              <a:custGeom>
                <a:avLst/>
                <a:gdLst/>
                <a:ahLst/>
                <a:cxnLst/>
                <a:rect l="l" t="t" r="r" b="b"/>
                <a:pathLst>
                  <a:path w="18580" h="5554" extrusionOk="0">
                    <a:moveTo>
                      <a:pt x="13023" y="0"/>
                    </a:moveTo>
                    <a:cubicBezTo>
                      <a:pt x="9561" y="0"/>
                      <a:pt x="4855" y="701"/>
                      <a:pt x="0" y="3541"/>
                    </a:cubicBezTo>
                    <a:lnTo>
                      <a:pt x="592" y="5553"/>
                    </a:lnTo>
                    <a:lnTo>
                      <a:pt x="18580" y="4041"/>
                    </a:lnTo>
                    <a:lnTo>
                      <a:pt x="18580" y="663"/>
                    </a:lnTo>
                    <a:cubicBezTo>
                      <a:pt x="18580" y="663"/>
                      <a:pt x="16391" y="0"/>
                      <a:pt x="13023" y="0"/>
                    </a:cubicBezTo>
                    <a:close/>
                  </a:path>
                </a:pathLst>
              </a:custGeom>
              <a:solidFill>
                <a:srgbClr val="DCA2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1170;p9"/>
              <p:cNvSpPr/>
              <p:nvPr/>
            </p:nvSpPr>
            <p:spPr>
              <a:xfrm>
                <a:off x="7040610" y="1879362"/>
                <a:ext cx="1427100" cy="2371090"/>
              </a:xfrm>
              <a:custGeom>
                <a:avLst/>
                <a:gdLst/>
                <a:ahLst/>
                <a:cxnLst/>
                <a:rect l="l" t="t" r="r" b="b"/>
                <a:pathLst>
                  <a:path w="19195" h="31892" extrusionOk="0">
                    <a:moveTo>
                      <a:pt x="173" y="0"/>
                    </a:moveTo>
                    <a:lnTo>
                      <a:pt x="65" y="17"/>
                    </a:lnTo>
                    <a:lnTo>
                      <a:pt x="1" y="31892"/>
                    </a:lnTo>
                    <a:lnTo>
                      <a:pt x="1" y="31892"/>
                    </a:lnTo>
                    <a:lnTo>
                      <a:pt x="19194" y="31335"/>
                    </a:lnTo>
                    <a:lnTo>
                      <a:pt x="18877" y="5932"/>
                    </a:lnTo>
                    <a:lnTo>
                      <a:pt x="173" y="0"/>
                    </a:lnTo>
                    <a:close/>
                  </a:path>
                </a:pathLst>
              </a:custGeom>
              <a:solidFill>
                <a:srgbClr val="C77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1171;p9"/>
              <p:cNvSpPr/>
              <p:nvPr/>
            </p:nvSpPr>
            <p:spPr>
              <a:xfrm>
                <a:off x="5829394" y="2023152"/>
                <a:ext cx="1137294" cy="1830435"/>
              </a:xfrm>
              <a:custGeom>
                <a:avLst/>
                <a:gdLst/>
                <a:ahLst/>
                <a:cxnLst/>
                <a:rect l="l" t="t" r="r" b="b"/>
                <a:pathLst>
                  <a:path w="15297" h="24620" extrusionOk="0">
                    <a:moveTo>
                      <a:pt x="14143" y="0"/>
                    </a:moveTo>
                    <a:lnTo>
                      <a:pt x="0" y="2048"/>
                    </a:lnTo>
                    <a:lnTo>
                      <a:pt x="5504" y="24619"/>
                    </a:lnTo>
                    <a:lnTo>
                      <a:pt x="15297" y="23746"/>
                    </a:lnTo>
                    <a:lnTo>
                      <a:pt x="14143" y="0"/>
                    </a:ln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1172;p9"/>
              <p:cNvSpPr/>
              <p:nvPr/>
            </p:nvSpPr>
            <p:spPr>
              <a:xfrm>
                <a:off x="7114884" y="2045531"/>
                <a:ext cx="263041" cy="1956008"/>
              </a:xfrm>
              <a:custGeom>
                <a:avLst/>
                <a:gdLst/>
                <a:ahLst/>
                <a:cxnLst/>
                <a:rect l="l" t="t" r="r" b="b"/>
                <a:pathLst>
                  <a:path w="3538" h="26309" extrusionOk="0">
                    <a:moveTo>
                      <a:pt x="805" y="0"/>
                    </a:moveTo>
                    <a:cubicBezTo>
                      <a:pt x="377" y="0"/>
                      <a:pt x="1" y="350"/>
                      <a:pt x="4" y="809"/>
                    </a:cubicBezTo>
                    <a:lnTo>
                      <a:pt x="149" y="25510"/>
                    </a:lnTo>
                    <a:cubicBezTo>
                      <a:pt x="152" y="25955"/>
                      <a:pt x="519" y="26308"/>
                      <a:pt x="953" y="26308"/>
                    </a:cubicBezTo>
                    <a:cubicBezTo>
                      <a:pt x="985" y="26308"/>
                      <a:pt x="1017" y="26306"/>
                      <a:pt x="1050" y="26303"/>
                    </a:cubicBezTo>
                    <a:lnTo>
                      <a:pt x="2822" y="26090"/>
                    </a:lnTo>
                    <a:cubicBezTo>
                      <a:pt x="3230" y="26043"/>
                      <a:pt x="3537" y="25692"/>
                      <a:pt x="3531" y="25280"/>
                    </a:cubicBezTo>
                    <a:lnTo>
                      <a:pt x="3152" y="1292"/>
                    </a:lnTo>
                    <a:cubicBezTo>
                      <a:pt x="3146" y="948"/>
                      <a:pt x="2923" y="644"/>
                      <a:pt x="2595" y="539"/>
                    </a:cubicBezTo>
                    <a:lnTo>
                      <a:pt x="1053" y="40"/>
                    </a:lnTo>
                    <a:cubicBezTo>
                      <a:pt x="970" y="13"/>
                      <a:pt x="887" y="0"/>
                      <a:pt x="805" y="0"/>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1173;p9"/>
              <p:cNvSpPr/>
              <p:nvPr/>
            </p:nvSpPr>
            <p:spPr>
              <a:xfrm>
                <a:off x="7399045" y="2131776"/>
                <a:ext cx="230700" cy="1072834"/>
              </a:xfrm>
              <a:custGeom>
                <a:avLst/>
                <a:gdLst/>
                <a:ahLst/>
                <a:cxnLst/>
                <a:rect l="l" t="t" r="r" b="b"/>
                <a:pathLst>
                  <a:path w="3103" h="14430" extrusionOk="0">
                    <a:moveTo>
                      <a:pt x="603" y="1"/>
                    </a:moveTo>
                    <a:cubicBezTo>
                      <a:pt x="281" y="1"/>
                      <a:pt x="1" y="271"/>
                      <a:pt x="12" y="618"/>
                    </a:cubicBezTo>
                    <a:lnTo>
                      <a:pt x="522" y="13859"/>
                    </a:lnTo>
                    <a:cubicBezTo>
                      <a:pt x="534" y="14177"/>
                      <a:pt x="794" y="14429"/>
                      <a:pt x="1112" y="14429"/>
                    </a:cubicBezTo>
                    <a:cubicBezTo>
                      <a:pt x="1114" y="14429"/>
                      <a:pt x="1116" y="14429"/>
                      <a:pt x="1118" y="14429"/>
                    </a:cubicBezTo>
                    <a:lnTo>
                      <a:pt x="2148" y="14422"/>
                    </a:lnTo>
                    <a:cubicBezTo>
                      <a:pt x="2468" y="14419"/>
                      <a:pt x="2732" y="14163"/>
                      <a:pt x="2738" y="13845"/>
                    </a:cubicBezTo>
                    <a:lnTo>
                      <a:pt x="3096" y="1225"/>
                    </a:lnTo>
                    <a:cubicBezTo>
                      <a:pt x="3103" y="962"/>
                      <a:pt x="2934" y="722"/>
                      <a:pt x="2685" y="641"/>
                    </a:cubicBezTo>
                    <a:lnTo>
                      <a:pt x="788" y="31"/>
                    </a:lnTo>
                    <a:cubicBezTo>
                      <a:pt x="726" y="10"/>
                      <a:pt x="664" y="1"/>
                      <a:pt x="603" y="1"/>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1174;p9"/>
              <p:cNvSpPr/>
              <p:nvPr/>
            </p:nvSpPr>
            <p:spPr>
              <a:xfrm>
                <a:off x="7662835" y="2214229"/>
                <a:ext cx="249659" cy="1002799"/>
              </a:xfrm>
              <a:custGeom>
                <a:avLst/>
                <a:gdLst/>
                <a:ahLst/>
                <a:cxnLst/>
                <a:rect l="l" t="t" r="r" b="b"/>
                <a:pathLst>
                  <a:path w="3358" h="13488" extrusionOk="0">
                    <a:moveTo>
                      <a:pt x="623" y="1"/>
                    </a:moveTo>
                    <a:cubicBezTo>
                      <a:pt x="310" y="1"/>
                      <a:pt x="37" y="257"/>
                      <a:pt x="37" y="588"/>
                    </a:cubicBezTo>
                    <a:lnTo>
                      <a:pt x="0" y="12756"/>
                    </a:lnTo>
                    <a:cubicBezTo>
                      <a:pt x="0" y="13063"/>
                      <a:pt x="236" y="13320"/>
                      <a:pt x="543" y="13347"/>
                    </a:cubicBezTo>
                    <a:lnTo>
                      <a:pt x="2311" y="13485"/>
                    </a:lnTo>
                    <a:cubicBezTo>
                      <a:pt x="2327" y="13487"/>
                      <a:pt x="2343" y="13487"/>
                      <a:pt x="2359" y="13487"/>
                    </a:cubicBezTo>
                    <a:cubicBezTo>
                      <a:pt x="2673" y="13487"/>
                      <a:pt x="2936" y="13236"/>
                      <a:pt x="2946" y="12918"/>
                    </a:cubicBezTo>
                    <a:lnTo>
                      <a:pt x="3348" y="1176"/>
                    </a:lnTo>
                    <a:cubicBezTo>
                      <a:pt x="3358" y="902"/>
                      <a:pt x="3175" y="656"/>
                      <a:pt x="2909" y="585"/>
                    </a:cubicBezTo>
                    <a:lnTo>
                      <a:pt x="777" y="22"/>
                    </a:lnTo>
                    <a:cubicBezTo>
                      <a:pt x="725" y="8"/>
                      <a:pt x="674" y="1"/>
                      <a:pt x="623" y="1"/>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1175;p9"/>
              <p:cNvSpPr/>
              <p:nvPr/>
            </p:nvSpPr>
            <p:spPr>
              <a:xfrm>
                <a:off x="7965360" y="2314228"/>
                <a:ext cx="226091" cy="908006"/>
              </a:xfrm>
              <a:custGeom>
                <a:avLst/>
                <a:gdLst/>
                <a:ahLst/>
                <a:cxnLst/>
                <a:rect l="l" t="t" r="r" b="b"/>
                <a:pathLst>
                  <a:path w="3041" h="12213" extrusionOk="0">
                    <a:moveTo>
                      <a:pt x="567" y="1"/>
                    </a:moveTo>
                    <a:cubicBezTo>
                      <a:pt x="283" y="1"/>
                      <a:pt x="38" y="233"/>
                      <a:pt x="38" y="533"/>
                    </a:cubicBezTo>
                    <a:lnTo>
                      <a:pt x="4" y="11550"/>
                    </a:lnTo>
                    <a:cubicBezTo>
                      <a:pt x="0" y="11830"/>
                      <a:pt x="217" y="12063"/>
                      <a:pt x="494" y="12083"/>
                    </a:cubicBezTo>
                    <a:lnTo>
                      <a:pt x="2096" y="12211"/>
                    </a:lnTo>
                    <a:cubicBezTo>
                      <a:pt x="2111" y="12212"/>
                      <a:pt x="2125" y="12212"/>
                      <a:pt x="2139" y="12212"/>
                    </a:cubicBezTo>
                    <a:cubicBezTo>
                      <a:pt x="2421" y="12212"/>
                      <a:pt x="2660" y="11984"/>
                      <a:pt x="2670" y="11698"/>
                    </a:cubicBezTo>
                    <a:lnTo>
                      <a:pt x="3034" y="1066"/>
                    </a:lnTo>
                    <a:cubicBezTo>
                      <a:pt x="3041" y="816"/>
                      <a:pt x="2879" y="597"/>
                      <a:pt x="2640" y="533"/>
                    </a:cubicBezTo>
                    <a:lnTo>
                      <a:pt x="706" y="19"/>
                    </a:lnTo>
                    <a:cubicBezTo>
                      <a:pt x="659" y="7"/>
                      <a:pt x="613" y="1"/>
                      <a:pt x="567" y="1"/>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1176;p9"/>
              <p:cNvSpPr/>
              <p:nvPr/>
            </p:nvSpPr>
            <p:spPr>
              <a:xfrm>
                <a:off x="5961809" y="3003813"/>
                <a:ext cx="72117" cy="31969"/>
              </a:xfrm>
              <a:custGeom>
                <a:avLst/>
                <a:gdLst/>
                <a:ahLst/>
                <a:cxnLst/>
                <a:rect l="l" t="t" r="r" b="b"/>
                <a:pathLst>
                  <a:path w="970" h="430" extrusionOk="0">
                    <a:moveTo>
                      <a:pt x="1" y="0"/>
                    </a:moveTo>
                    <a:lnTo>
                      <a:pt x="130" y="429"/>
                    </a:lnTo>
                    <a:lnTo>
                      <a:pt x="969" y="0"/>
                    </a:lnTo>
                    <a:lnTo>
                      <a:pt x="969" y="0"/>
                    </a:lnTo>
                    <a:cubicBezTo>
                      <a:pt x="963" y="2"/>
                      <a:pt x="853" y="3"/>
                      <a:pt x="709" y="3"/>
                    </a:cubicBezTo>
                    <a:cubicBezTo>
                      <a:pt x="422" y="3"/>
                      <a:pt x="1" y="0"/>
                      <a:pt x="1" y="0"/>
                    </a:cubicBez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1177;p9"/>
              <p:cNvSpPr/>
              <p:nvPr/>
            </p:nvSpPr>
            <p:spPr>
              <a:xfrm>
                <a:off x="6189391" y="3993544"/>
                <a:ext cx="526157" cy="103417"/>
              </a:xfrm>
              <a:custGeom>
                <a:avLst/>
                <a:gdLst/>
                <a:ahLst/>
                <a:cxnLst/>
                <a:rect l="l" t="t" r="r" b="b"/>
                <a:pathLst>
                  <a:path w="7077" h="1391" extrusionOk="0">
                    <a:moveTo>
                      <a:pt x="7039" y="0"/>
                    </a:moveTo>
                    <a:lnTo>
                      <a:pt x="0" y="594"/>
                    </a:lnTo>
                    <a:lnTo>
                      <a:pt x="223" y="1391"/>
                    </a:lnTo>
                    <a:lnTo>
                      <a:pt x="7077" y="638"/>
                    </a:lnTo>
                    <a:lnTo>
                      <a:pt x="7039" y="0"/>
                    </a:ln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1178;p9"/>
              <p:cNvSpPr/>
              <p:nvPr/>
            </p:nvSpPr>
            <p:spPr>
              <a:xfrm>
                <a:off x="6205970" y="4040904"/>
                <a:ext cx="514113" cy="119774"/>
              </a:xfrm>
              <a:custGeom>
                <a:avLst/>
                <a:gdLst/>
                <a:ahLst/>
                <a:cxnLst/>
                <a:rect l="l" t="t" r="r" b="b"/>
                <a:pathLst>
                  <a:path w="6915" h="1611" extrusionOk="0">
                    <a:moveTo>
                      <a:pt x="6854" y="1"/>
                    </a:moveTo>
                    <a:lnTo>
                      <a:pt x="0" y="754"/>
                    </a:lnTo>
                    <a:lnTo>
                      <a:pt x="240" y="1611"/>
                    </a:lnTo>
                    <a:lnTo>
                      <a:pt x="6914" y="1033"/>
                    </a:lnTo>
                    <a:lnTo>
                      <a:pt x="6854" y="1"/>
                    </a:ln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1179;p9"/>
              <p:cNvSpPr/>
              <p:nvPr/>
            </p:nvSpPr>
            <p:spPr>
              <a:xfrm>
                <a:off x="6234297" y="4141275"/>
                <a:ext cx="490322" cy="93380"/>
              </a:xfrm>
              <a:custGeom>
                <a:avLst/>
                <a:gdLst/>
                <a:ahLst/>
                <a:cxnLst/>
                <a:rect l="l" t="t" r="r" b="b"/>
                <a:pathLst>
                  <a:path w="6595" h="1256" extrusionOk="0">
                    <a:moveTo>
                      <a:pt x="6554" y="1"/>
                    </a:moveTo>
                    <a:lnTo>
                      <a:pt x="0" y="764"/>
                    </a:lnTo>
                    <a:lnTo>
                      <a:pt x="139" y="1256"/>
                    </a:lnTo>
                    <a:lnTo>
                      <a:pt x="6594" y="720"/>
                    </a:lnTo>
                    <a:lnTo>
                      <a:pt x="6554" y="1"/>
                    </a:ln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1180;p9"/>
              <p:cNvSpPr/>
              <p:nvPr/>
            </p:nvSpPr>
            <p:spPr>
              <a:xfrm>
                <a:off x="6223740" y="4117706"/>
                <a:ext cx="497831" cy="80370"/>
              </a:xfrm>
              <a:custGeom>
                <a:avLst/>
                <a:gdLst/>
                <a:ahLst/>
                <a:cxnLst/>
                <a:rect l="l" t="t" r="r" b="b"/>
                <a:pathLst>
                  <a:path w="6696" h="1081" extrusionOk="0">
                    <a:moveTo>
                      <a:pt x="6675" y="0"/>
                    </a:moveTo>
                    <a:lnTo>
                      <a:pt x="1" y="578"/>
                    </a:lnTo>
                    <a:lnTo>
                      <a:pt x="142" y="1081"/>
                    </a:lnTo>
                    <a:lnTo>
                      <a:pt x="6696" y="318"/>
                    </a:lnTo>
                    <a:lnTo>
                      <a:pt x="6675" y="0"/>
                    </a:ln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1181;p9"/>
              <p:cNvSpPr/>
              <p:nvPr/>
            </p:nvSpPr>
            <p:spPr>
              <a:xfrm>
                <a:off x="6166788" y="3922020"/>
                <a:ext cx="546008" cy="115685"/>
              </a:xfrm>
              <a:custGeom>
                <a:avLst/>
                <a:gdLst/>
                <a:ahLst/>
                <a:cxnLst/>
                <a:rect l="l" t="t" r="r" b="b"/>
                <a:pathLst>
                  <a:path w="7344" h="1556" extrusionOk="0">
                    <a:moveTo>
                      <a:pt x="7286" y="0"/>
                    </a:moveTo>
                    <a:lnTo>
                      <a:pt x="1" y="470"/>
                    </a:lnTo>
                    <a:lnTo>
                      <a:pt x="304" y="1556"/>
                    </a:lnTo>
                    <a:lnTo>
                      <a:pt x="7343" y="962"/>
                    </a:lnTo>
                    <a:lnTo>
                      <a:pt x="7286" y="0"/>
                    </a:ln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1182;p9"/>
              <p:cNvSpPr/>
              <p:nvPr/>
            </p:nvSpPr>
            <p:spPr>
              <a:xfrm>
                <a:off x="5983667" y="3975254"/>
                <a:ext cx="141855" cy="251146"/>
              </a:xfrm>
              <a:custGeom>
                <a:avLst/>
                <a:gdLst/>
                <a:ahLst/>
                <a:cxnLst/>
                <a:rect l="l" t="t" r="r" b="b"/>
                <a:pathLst>
                  <a:path w="1908" h="3378" extrusionOk="0">
                    <a:moveTo>
                      <a:pt x="956" y="0"/>
                    </a:moveTo>
                    <a:cubicBezTo>
                      <a:pt x="429" y="0"/>
                      <a:pt x="1" y="756"/>
                      <a:pt x="1" y="1687"/>
                    </a:cubicBezTo>
                    <a:cubicBezTo>
                      <a:pt x="1" y="2622"/>
                      <a:pt x="429" y="3378"/>
                      <a:pt x="956" y="3378"/>
                    </a:cubicBezTo>
                    <a:cubicBezTo>
                      <a:pt x="1479" y="3378"/>
                      <a:pt x="1907" y="2622"/>
                      <a:pt x="1907" y="1687"/>
                    </a:cubicBezTo>
                    <a:cubicBezTo>
                      <a:pt x="1907" y="756"/>
                      <a:pt x="1479" y="0"/>
                      <a:pt x="956" y="0"/>
                    </a:cubicBezTo>
                    <a:close/>
                  </a:path>
                </a:pathLst>
              </a:custGeom>
              <a:solidFill>
                <a:srgbClr val="F1D6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1183;p9"/>
              <p:cNvSpPr/>
              <p:nvPr/>
            </p:nvSpPr>
            <p:spPr>
              <a:xfrm>
                <a:off x="6810129" y="3933767"/>
                <a:ext cx="141558" cy="251220"/>
              </a:xfrm>
              <a:custGeom>
                <a:avLst/>
                <a:gdLst/>
                <a:ahLst/>
                <a:cxnLst/>
                <a:rect l="l" t="t" r="r" b="b"/>
                <a:pathLst>
                  <a:path w="1904" h="3379" extrusionOk="0">
                    <a:moveTo>
                      <a:pt x="952" y="1"/>
                    </a:moveTo>
                    <a:cubicBezTo>
                      <a:pt x="425" y="1"/>
                      <a:pt x="0" y="757"/>
                      <a:pt x="0" y="1692"/>
                    </a:cubicBezTo>
                    <a:cubicBezTo>
                      <a:pt x="0" y="2623"/>
                      <a:pt x="425" y="3379"/>
                      <a:pt x="952" y="3379"/>
                    </a:cubicBezTo>
                    <a:cubicBezTo>
                      <a:pt x="1478" y="3379"/>
                      <a:pt x="1903" y="2623"/>
                      <a:pt x="1903" y="1692"/>
                    </a:cubicBezTo>
                    <a:cubicBezTo>
                      <a:pt x="1903" y="757"/>
                      <a:pt x="1478" y="1"/>
                      <a:pt x="952" y="1"/>
                    </a:cubicBezTo>
                    <a:close/>
                  </a:path>
                </a:pathLst>
              </a:custGeom>
              <a:solidFill>
                <a:srgbClr val="F1D6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1184;p9"/>
              <p:cNvSpPr/>
              <p:nvPr/>
            </p:nvSpPr>
            <p:spPr>
              <a:xfrm>
                <a:off x="7138453" y="4164620"/>
                <a:ext cx="212560" cy="350251"/>
              </a:xfrm>
              <a:custGeom>
                <a:avLst/>
                <a:gdLst/>
                <a:ahLst/>
                <a:cxnLst/>
                <a:rect l="l" t="t" r="r" b="b"/>
                <a:pathLst>
                  <a:path w="2859" h="4711" extrusionOk="0">
                    <a:moveTo>
                      <a:pt x="1428" y="1"/>
                    </a:moveTo>
                    <a:cubicBezTo>
                      <a:pt x="642" y="1"/>
                      <a:pt x="1" y="1054"/>
                      <a:pt x="1" y="2356"/>
                    </a:cubicBezTo>
                    <a:cubicBezTo>
                      <a:pt x="1" y="3655"/>
                      <a:pt x="642" y="4711"/>
                      <a:pt x="1428" y="4711"/>
                    </a:cubicBezTo>
                    <a:cubicBezTo>
                      <a:pt x="2217" y="4711"/>
                      <a:pt x="2859" y="3655"/>
                      <a:pt x="2859" y="2356"/>
                    </a:cubicBezTo>
                    <a:cubicBezTo>
                      <a:pt x="2859" y="1054"/>
                      <a:pt x="2217" y="1"/>
                      <a:pt x="1428" y="1"/>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1185;p9"/>
              <p:cNvSpPr/>
              <p:nvPr/>
            </p:nvSpPr>
            <p:spPr>
              <a:xfrm>
                <a:off x="7204921" y="4255177"/>
                <a:ext cx="79626" cy="169141"/>
              </a:xfrm>
              <a:custGeom>
                <a:avLst/>
                <a:gdLst/>
                <a:ahLst/>
                <a:cxnLst/>
                <a:rect l="l" t="t" r="r" b="b"/>
                <a:pathLst>
                  <a:path w="1071" h="2275" extrusionOk="0">
                    <a:moveTo>
                      <a:pt x="534" y="1"/>
                    </a:moveTo>
                    <a:cubicBezTo>
                      <a:pt x="241" y="1"/>
                      <a:pt x="1" y="510"/>
                      <a:pt x="1" y="1138"/>
                    </a:cubicBezTo>
                    <a:cubicBezTo>
                      <a:pt x="1" y="1766"/>
                      <a:pt x="241" y="2275"/>
                      <a:pt x="534" y="2275"/>
                    </a:cubicBezTo>
                    <a:cubicBezTo>
                      <a:pt x="831" y="2275"/>
                      <a:pt x="1071" y="1766"/>
                      <a:pt x="1071" y="1138"/>
                    </a:cubicBezTo>
                    <a:cubicBezTo>
                      <a:pt x="1071" y="510"/>
                      <a:pt x="831" y="1"/>
                      <a:pt x="534" y="1"/>
                    </a:cubicBez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1186;p9"/>
              <p:cNvSpPr/>
              <p:nvPr/>
            </p:nvSpPr>
            <p:spPr>
              <a:xfrm>
                <a:off x="8182384" y="4148561"/>
                <a:ext cx="212560" cy="350548"/>
              </a:xfrm>
              <a:custGeom>
                <a:avLst/>
                <a:gdLst/>
                <a:ahLst/>
                <a:cxnLst/>
                <a:rect l="l" t="t" r="r" b="b"/>
                <a:pathLst>
                  <a:path w="2859" h="4715" extrusionOk="0">
                    <a:moveTo>
                      <a:pt x="1428" y="1"/>
                    </a:moveTo>
                    <a:cubicBezTo>
                      <a:pt x="638" y="1"/>
                      <a:pt x="0" y="1057"/>
                      <a:pt x="0" y="2359"/>
                    </a:cubicBezTo>
                    <a:cubicBezTo>
                      <a:pt x="0" y="3659"/>
                      <a:pt x="638" y="4715"/>
                      <a:pt x="1428" y="4715"/>
                    </a:cubicBezTo>
                    <a:cubicBezTo>
                      <a:pt x="2218" y="4715"/>
                      <a:pt x="2859" y="3659"/>
                      <a:pt x="2859" y="2359"/>
                    </a:cubicBezTo>
                    <a:cubicBezTo>
                      <a:pt x="2859" y="1057"/>
                      <a:pt x="2218" y="1"/>
                      <a:pt x="1428" y="1"/>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1187;p9"/>
              <p:cNvSpPr/>
              <p:nvPr/>
            </p:nvSpPr>
            <p:spPr>
              <a:xfrm>
                <a:off x="8248926" y="4239118"/>
                <a:ext cx="79552" cy="169438"/>
              </a:xfrm>
              <a:custGeom>
                <a:avLst/>
                <a:gdLst/>
                <a:ahLst/>
                <a:cxnLst/>
                <a:rect l="l" t="t" r="r" b="b"/>
                <a:pathLst>
                  <a:path w="1070" h="2279" extrusionOk="0">
                    <a:moveTo>
                      <a:pt x="533" y="1"/>
                    </a:moveTo>
                    <a:cubicBezTo>
                      <a:pt x="239" y="1"/>
                      <a:pt x="0" y="510"/>
                      <a:pt x="0" y="1141"/>
                    </a:cubicBezTo>
                    <a:cubicBezTo>
                      <a:pt x="0" y="1769"/>
                      <a:pt x="239" y="2279"/>
                      <a:pt x="533" y="2279"/>
                    </a:cubicBezTo>
                    <a:cubicBezTo>
                      <a:pt x="830" y="2279"/>
                      <a:pt x="1069" y="1769"/>
                      <a:pt x="1069" y="1141"/>
                    </a:cubicBezTo>
                    <a:cubicBezTo>
                      <a:pt x="1069" y="510"/>
                      <a:pt x="830" y="1"/>
                      <a:pt x="533" y="1"/>
                    </a:cubicBez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1188;p9"/>
              <p:cNvSpPr/>
              <p:nvPr/>
            </p:nvSpPr>
            <p:spPr>
              <a:xfrm>
                <a:off x="7058453" y="4094658"/>
                <a:ext cx="343262" cy="245124"/>
              </a:xfrm>
              <a:custGeom>
                <a:avLst/>
                <a:gdLst/>
                <a:ahLst/>
                <a:cxnLst/>
                <a:rect l="l" t="t" r="r" b="b"/>
                <a:pathLst>
                  <a:path w="4617" h="3297" extrusionOk="0">
                    <a:moveTo>
                      <a:pt x="2674" y="1"/>
                    </a:moveTo>
                    <a:cubicBezTo>
                      <a:pt x="2560" y="1"/>
                      <a:pt x="2440" y="10"/>
                      <a:pt x="2312" y="31"/>
                    </a:cubicBezTo>
                    <a:cubicBezTo>
                      <a:pt x="1" y="398"/>
                      <a:pt x="409" y="3297"/>
                      <a:pt x="409" y="3297"/>
                    </a:cubicBezTo>
                    <a:lnTo>
                      <a:pt x="1077" y="3297"/>
                    </a:lnTo>
                    <a:cubicBezTo>
                      <a:pt x="1077" y="3297"/>
                      <a:pt x="1111" y="1481"/>
                      <a:pt x="2471" y="1215"/>
                    </a:cubicBezTo>
                    <a:cubicBezTo>
                      <a:pt x="2549" y="1200"/>
                      <a:pt x="2623" y="1192"/>
                      <a:pt x="2694" y="1192"/>
                    </a:cubicBezTo>
                    <a:cubicBezTo>
                      <a:pt x="3841" y="1192"/>
                      <a:pt x="3928" y="3101"/>
                      <a:pt x="3928" y="3101"/>
                    </a:cubicBezTo>
                    <a:lnTo>
                      <a:pt x="4562" y="2814"/>
                    </a:lnTo>
                    <a:cubicBezTo>
                      <a:pt x="4562" y="2814"/>
                      <a:pt x="4617" y="1"/>
                      <a:pt x="2674" y="1"/>
                    </a:cubicBezTo>
                    <a:close/>
                  </a:path>
                </a:pathLst>
              </a:custGeom>
              <a:solidFill>
                <a:srgbClr val="DCA2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1189;p9"/>
              <p:cNvSpPr/>
              <p:nvPr/>
            </p:nvSpPr>
            <p:spPr>
              <a:xfrm>
                <a:off x="8104838" y="4072799"/>
                <a:ext cx="343262" cy="245124"/>
              </a:xfrm>
              <a:custGeom>
                <a:avLst/>
                <a:gdLst/>
                <a:ahLst/>
                <a:cxnLst/>
                <a:rect l="l" t="t" r="r" b="b"/>
                <a:pathLst>
                  <a:path w="4617" h="3297" extrusionOk="0">
                    <a:moveTo>
                      <a:pt x="2673" y="1"/>
                    </a:moveTo>
                    <a:cubicBezTo>
                      <a:pt x="2560" y="1"/>
                      <a:pt x="2440" y="11"/>
                      <a:pt x="2312" y="31"/>
                    </a:cubicBezTo>
                    <a:cubicBezTo>
                      <a:pt x="1" y="398"/>
                      <a:pt x="409" y="3297"/>
                      <a:pt x="409" y="3297"/>
                    </a:cubicBezTo>
                    <a:lnTo>
                      <a:pt x="1077" y="3297"/>
                    </a:lnTo>
                    <a:cubicBezTo>
                      <a:pt x="1077" y="3297"/>
                      <a:pt x="1111" y="1482"/>
                      <a:pt x="2471" y="1219"/>
                    </a:cubicBezTo>
                    <a:cubicBezTo>
                      <a:pt x="2550" y="1203"/>
                      <a:pt x="2625" y="1196"/>
                      <a:pt x="2696" y="1196"/>
                    </a:cubicBezTo>
                    <a:cubicBezTo>
                      <a:pt x="3842" y="1196"/>
                      <a:pt x="3929" y="3105"/>
                      <a:pt x="3929" y="3105"/>
                    </a:cubicBezTo>
                    <a:lnTo>
                      <a:pt x="4563" y="2815"/>
                    </a:lnTo>
                    <a:cubicBezTo>
                      <a:pt x="4563" y="2815"/>
                      <a:pt x="4617" y="1"/>
                      <a:pt x="2673" y="1"/>
                    </a:cubicBezTo>
                    <a:close/>
                  </a:path>
                </a:pathLst>
              </a:custGeom>
              <a:solidFill>
                <a:srgbClr val="DCA2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1190;p9"/>
              <p:cNvSpPr/>
              <p:nvPr/>
            </p:nvSpPr>
            <p:spPr>
              <a:xfrm>
                <a:off x="7255626" y="2064267"/>
                <a:ext cx="42229" cy="1931028"/>
              </a:xfrm>
              <a:custGeom>
                <a:avLst/>
                <a:gdLst/>
                <a:ahLst/>
                <a:cxnLst/>
                <a:rect l="l" t="t" r="r" b="b"/>
                <a:pathLst>
                  <a:path w="568" h="25973" extrusionOk="0">
                    <a:moveTo>
                      <a:pt x="1" y="0"/>
                    </a:moveTo>
                    <a:lnTo>
                      <a:pt x="1" y="25973"/>
                    </a:lnTo>
                    <a:lnTo>
                      <a:pt x="568" y="25949"/>
                    </a:lnTo>
                    <a:lnTo>
                      <a:pt x="568" y="186"/>
                    </a:lnTo>
                    <a:lnTo>
                      <a:pt x="1" y="0"/>
                    </a:ln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1191;p9"/>
              <p:cNvSpPr/>
              <p:nvPr/>
            </p:nvSpPr>
            <p:spPr>
              <a:xfrm>
                <a:off x="6890351" y="3933767"/>
                <a:ext cx="4387" cy="2602"/>
              </a:xfrm>
              <a:custGeom>
                <a:avLst/>
                <a:gdLst/>
                <a:ahLst/>
                <a:cxnLst/>
                <a:rect l="l" t="t" r="r" b="b"/>
                <a:pathLst>
                  <a:path w="59" h="35" extrusionOk="0">
                    <a:moveTo>
                      <a:pt x="55" y="1"/>
                    </a:moveTo>
                    <a:lnTo>
                      <a:pt x="1" y="18"/>
                    </a:lnTo>
                    <a:cubicBezTo>
                      <a:pt x="21" y="21"/>
                      <a:pt x="41" y="28"/>
                      <a:pt x="58" y="35"/>
                    </a:cubicBezTo>
                    <a:lnTo>
                      <a:pt x="55" y="1"/>
                    </a:lnTo>
                    <a:close/>
                  </a:path>
                </a:pathLst>
              </a:custGeom>
              <a:solidFill>
                <a:srgbClr val="EAC6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192;p9"/>
              <p:cNvSpPr/>
              <p:nvPr/>
            </p:nvSpPr>
            <p:spPr>
              <a:xfrm>
                <a:off x="5947831" y="4270716"/>
                <a:ext cx="16579" cy="41783"/>
              </a:xfrm>
              <a:custGeom>
                <a:avLst/>
                <a:gdLst/>
                <a:ahLst/>
                <a:cxnLst/>
                <a:rect l="l" t="t" r="r" b="b"/>
                <a:pathLst>
                  <a:path w="223" h="562" extrusionOk="0">
                    <a:moveTo>
                      <a:pt x="75" y="1"/>
                    </a:moveTo>
                    <a:lnTo>
                      <a:pt x="0" y="28"/>
                    </a:lnTo>
                    <a:cubicBezTo>
                      <a:pt x="88" y="220"/>
                      <a:pt x="148" y="402"/>
                      <a:pt x="196" y="561"/>
                    </a:cubicBezTo>
                    <a:lnTo>
                      <a:pt x="223" y="558"/>
                    </a:lnTo>
                    <a:lnTo>
                      <a:pt x="75" y="1"/>
                    </a:lnTo>
                    <a:close/>
                  </a:path>
                </a:pathLst>
              </a:custGeom>
              <a:solidFill>
                <a:srgbClr val="FAEF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193;p9"/>
              <p:cNvSpPr/>
              <p:nvPr/>
            </p:nvSpPr>
            <p:spPr>
              <a:xfrm>
                <a:off x="6137718" y="4416514"/>
                <a:ext cx="31449" cy="8847"/>
              </a:xfrm>
              <a:custGeom>
                <a:avLst/>
                <a:gdLst/>
                <a:ahLst/>
                <a:cxnLst/>
                <a:rect l="l" t="t" r="r" b="b"/>
                <a:pathLst>
                  <a:path w="423" h="119" extrusionOk="0">
                    <a:moveTo>
                      <a:pt x="422" y="0"/>
                    </a:moveTo>
                    <a:lnTo>
                      <a:pt x="0" y="17"/>
                    </a:lnTo>
                    <a:cubicBezTo>
                      <a:pt x="14" y="51"/>
                      <a:pt x="31" y="85"/>
                      <a:pt x="51" y="119"/>
                    </a:cubicBezTo>
                    <a:cubicBezTo>
                      <a:pt x="173" y="78"/>
                      <a:pt x="298" y="38"/>
                      <a:pt x="422" y="0"/>
                    </a:cubicBezTo>
                    <a:close/>
                  </a:path>
                </a:pathLst>
              </a:custGeom>
              <a:solidFill>
                <a:srgbClr val="939D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194;p9"/>
              <p:cNvSpPr/>
              <p:nvPr/>
            </p:nvSpPr>
            <p:spPr>
              <a:xfrm>
                <a:off x="6685371" y="3987744"/>
                <a:ext cx="27434" cy="8104"/>
              </a:xfrm>
              <a:custGeom>
                <a:avLst/>
                <a:gdLst/>
                <a:ahLst/>
                <a:cxnLst/>
                <a:rect l="l" t="t" r="r" b="b"/>
                <a:pathLst>
                  <a:path w="369" h="109" extrusionOk="0">
                    <a:moveTo>
                      <a:pt x="362" y="1"/>
                    </a:moveTo>
                    <a:lnTo>
                      <a:pt x="1" y="108"/>
                    </a:lnTo>
                    <a:lnTo>
                      <a:pt x="368" y="78"/>
                    </a:lnTo>
                    <a:lnTo>
                      <a:pt x="362" y="1"/>
                    </a:lnTo>
                    <a:close/>
                  </a:path>
                </a:pathLst>
              </a:custGeom>
              <a:solidFill>
                <a:srgbClr val="939D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195;p9"/>
              <p:cNvSpPr/>
              <p:nvPr/>
            </p:nvSpPr>
            <p:spPr>
              <a:xfrm>
                <a:off x="6067979" y="4164323"/>
                <a:ext cx="47731" cy="59850"/>
              </a:xfrm>
              <a:custGeom>
                <a:avLst/>
                <a:gdLst/>
                <a:ahLst/>
                <a:cxnLst/>
                <a:rect l="l" t="t" r="r" b="b"/>
                <a:pathLst>
                  <a:path w="642" h="805" extrusionOk="0">
                    <a:moveTo>
                      <a:pt x="641" y="1"/>
                    </a:moveTo>
                    <a:lnTo>
                      <a:pt x="1" y="190"/>
                    </a:lnTo>
                    <a:lnTo>
                      <a:pt x="1" y="804"/>
                    </a:lnTo>
                    <a:cubicBezTo>
                      <a:pt x="274" y="709"/>
                      <a:pt x="504" y="413"/>
                      <a:pt x="641" y="1"/>
                    </a:cubicBezTo>
                    <a:close/>
                  </a:path>
                </a:pathLst>
              </a:custGeom>
              <a:solidFill>
                <a:srgbClr val="F6E6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196;p9"/>
              <p:cNvSpPr/>
              <p:nvPr/>
            </p:nvSpPr>
            <p:spPr>
              <a:xfrm>
                <a:off x="6810129" y="3935031"/>
                <a:ext cx="123714" cy="249956"/>
              </a:xfrm>
              <a:custGeom>
                <a:avLst/>
                <a:gdLst/>
                <a:ahLst/>
                <a:cxnLst/>
                <a:rect l="l" t="t" r="r" b="b"/>
                <a:pathLst>
                  <a:path w="1664" h="3362" extrusionOk="0">
                    <a:moveTo>
                      <a:pt x="1080" y="1"/>
                    </a:moveTo>
                    <a:lnTo>
                      <a:pt x="523" y="166"/>
                    </a:lnTo>
                    <a:cubicBezTo>
                      <a:pt x="212" y="443"/>
                      <a:pt x="0" y="1016"/>
                      <a:pt x="0" y="1675"/>
                    </a:cubicBezTo>
                    <a:cubicBezTo>
                      <a:pt x="0" y="2606"/>
                      <a:pt x="425" y="3362"/>
                      <a:pt x="952" y="3362"/>
                    </a:cubicBezTo>
                    <a:cubicBezTo>
                      <a:pt x="1235" y="3362"/>
                      <a:pt x="1488" y="3142"/>
                      <a:pt x="1663" y="2795"/>
                    </a:cubicBezTo>
                    <a:lnTo>
                      <a:pt x="1137" y="18"/>
                    </a:lnTo>
                    <a:cubicBezTo>
                      <a:pt x="1120" y="11"/>
                      <a:pt x="1100" y="4"/>
                      <a:pt x="1080" y="1"/>
                    </a:cubicBezTo>
                    <a:close/>
                  </a:path>
                </a:pathLst>
              </a:custGeom>
              <a:solidFill>
                <a:srgbClr val="F6E6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197;p9"/>
              <p:cNvSpPr/>
              <p:nvPr/>
            </p:nvSpPr>
            <p:spPr>
              <a:xfrm>
                <a:off x="6062477" y="3975254"/>
                <a:ext cx="5576" cy="2305"/>
              </a:xfrm>
              <a:custGeom>
                <a:avLst/>
                <a:gdLst/>
                <a:ahLst/>
                <a:cxnLst/>
                <a:rect l="l" t="t" r="r" b="b"/>
                <a:pathLst>
                  <a:path w="75" h="31" extrusionOk="0">
                    <a:moveTo>
                      <a:pt x="75" y="0"/>
                    </a:moveTo>
                    <a:lnTo>
                      <a:pt x="0" y="10"/>
                    </a:lnTo>
                    <a:cubicBezTo>
                      <a:pt x="27" y="13"/>
                      <a:pt x="51" y="20"/>
                      <a:pt x="75" y="30"/>
                    </a:cubicBezTo>
                    <a:lnTo>
                      <a:pt x="75" y="0"/>
                    </a:lnTo>
                    <a:close/>
                  </a:path>
                </a:pathLst>
              </a:custGeom>
              <a:solidFill>
                <a:srgbClr val="EAC6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198;p9"/>
              <p:cNvSpPr/>
              <p:nvPr/>
            </p:nvSpPr>
            <p:spPr>
              <a:xfrm>
                <a:off x="5983667" y="3975923"/>
                <a:ext cx="84384" cy="220440"/>
              </a:xfrm>
              <a:custGeom>
                <a:avLst/>
                <a:gdLst/>
                <a:ahLst/>
                <a:cxnLst/>
                <a:rect l="l" t="t" r="r" b="b"/>
                <a:pathLst>
                  <a:path w="1135" h="2965" extrusionOk="0">
                    <a:moveTo>
                      <a:pt x="1060" y="1"/>
                    </a:moveTo>
                    <a:lnTo>
                      <a:pt x="692" y="55"/>
                    </a:lnTo>
                    <a:cubicBezTo>
                      <a:pt x="294" y="254"/>
                      <a:pt x="1" y="905"/>
                      <a:pt x="1" y="1678"/>
                    </a:cubicBezTo>
                    <a:cubicBezTo>
                      <a:pt x="1" y="2191"/>
                      <a:pt x="129" y="2653"/>
                      <a:pt x="335" y="2964"/>
                    </a:cubicBezTo>
                    <a:lnTo>
                      <a:pt x="1135" y="2724"/>
                    </a:lnTo>
                    <a:lnTo>
                      <a:pt x="1135" y="21"/>
                    </a:lnTo>
                    <a:cubicBezTo>
                      <a:pt x="1111" y="11"/>
                      <a:pt x="1087" y="4"/>
                      <a:pt x="1060" y="1"/>
                    </a:cubicBezTo>
                    <a:close/>
                  </a:path>
                </a:pathLst>
              </a:custGeom>
              <a:solidFill>
                <a:srgbClr val="F6E6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199;p9"/>
              <p:cNvSpPr/>
              <p:nvPr/>
            </p:nvSpPr>
            <p:spPr>
              <a:xfrm>
                <a:off x="6008500" y="4178449"/>
                <a:ext cx="59552" cy="47954"/>
              </a:xfrm>
              <a:custGeom>
                <a:avLst/>
                <a:gdLst/>
                <a:ahLst/>
                <a:cxnLst/>
                <a:rect l="l" t="t" r="r" b="b"/>
                <a:pathLst>
                  <a:path w="801" h="645" extrusionOk="0">
                    <a:moveTo>
                      <a:pt x="801" y="0"/>
                    </a:moveTo>
                    <a:lnTo>
                      <a:pt x="1" y="240"/>
                    </a:lnTo>
                    <a:cubicBezTo>
                      <a:pt x="166" y="489"/>
                      <a:pt x="382" y="645"/>
                      <a:pt x="622" y="645"/>
                    </a:cubicBezTo>
                    <a:cubicBezTo>
                      <a:pt x="682" y="645"/>
                      <a:pt x="743" y="634"/>
                      <a:pt x="801" y="614"/>
                    </a:cubicBezTo>
                    <a:lnTo>
                      <a:pt x="801" y="0"/>
                    </a:lnTo>
                    <a:close/>
                  </a:path>
                </a:pathLst>
              </a:custGeom>
              <a:solidFill>
                <a:srgbClr val="F9F08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200;p9"/>
              <p:cNvSpPr/>
              <p:nvPr/>
            </p:nvSpPr>
            <p:spPr>
              <a:xfrm>
                <a:off x="8243871" y="2404115"/>
                <a:ext cx="151074" cy="825555"/>
              </a:xfrm>
              <a:custGeom>
                <a:avLst/>
                <a:gdLst/>
                <a:ahLst/>
                <a:cxnLst/>
                <a:rect l="l" t="t" r="r" b="b"/>
                <a:pathLst>
                  <a:path w="2032" h="11104" extrusionOk="0">
                    <a:moveTo>
                      <a:pt x="669" y="0"/>
                    </a:moveTo>
                    <a:cubicBezTo>
                      <a:pt x="424" y="0"/>
                      <a:pt x="212" y="198"/>
                      <a:pt x="206" y="458"/>
                    </a:cubicBezTo>
                    <a:lnTo>
                      <a:pt x="3" y="10567"/>
                    </a:lnTo>
                    <a:cubicBezTo>
                      <a:pt x="0" y="10813"/>
                      <a:pt x="193" y="11019"/>
                      <a:pt x="439" y="11036"/>
                    </a:cubicBezTo>
                    <a:lnTo>
                      <a:pt x="1468" y="11103"/>
                    </a:lnTo>
                    <a:cubicBezTo>
                      <a:pt x="1478" y="11104"/>
                      <a:pt x="1488" y="11104"/>
                      <a:pt x="1498" y="11104"/>
                    </a:cubicBezTo>
                    <a:cubicBezTo>
                      <a:pt x="1752" y="11104"/>
                      <a:pt x="1964" y="10898"/>
                      <a:pt x="1964" y="10641"/>
                    </a:cubicBezTo>
                    <a:lnTo>
                      <a:pt x="2032" y="721"/>
                    </a:lnTo>
                    <a:cubicBezTo>
                      <a:pt x="2032" y="511"/>
                      <a:pt x="1893" y="329"/>
                      <a:pt x="1694" y="275"/>
                    </a:cubicBezTo>
                    <a:lnTo>
                      <a:pt x="797" y="19"/>
                    </a:lnTo>
                    <a:cubicBezTo>
                      <a:pt x="754" y="6"/>
                      <a:pt x="711" y="0"/>
                      <a:pt x="669" y="0"/>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201;p9"/>
              <p:cNvSpPr/>
              <p:nvPr/>
            </p:nvSpPr>
            <p:spPr>
              <a:xfrm>
                <a:off x="7368042" y="3344479"/>
                <a:ext cx="1089860" cy="138063"/>
              </a:xfrm>
              <a:custGeom>
                <a:avLst/>
                <a:gdLst/>
                <a:ahLst/>
                <a:cxnLst/>
                <a:rect l="l" t="t" r="r" b="b"/>
                <a:pathLst>
                  <a:path w="14659" h="1857" extrusionOk="0">
                    <a:moveTo>
                      <a:pt x="0" y="1"/>
                    </a:moveTo>
                    <a:lnTo>
                      <a:pt x="28" y="1607"/>
                    </a:lnTo>
                    <a:lnTo>
                      <a:pt x="14658" y="1856"/>
                    </a:lnTo>
                    <a:lnTo>
                      <a:pt x="14658" y="996"/>
                    </a:lnTo>
                    <a:lnTo>
                      <a:pt x="0" y="1"/>
                    </a:ln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202;p9"/>
              <p:cNvSpPr/>
              <p:nvPr/>
            </p:nvSpPr>
            <p:spPr>
              <a:xfrm>
                <a:off x="7370049" y="3599644"/>
                <a:ext cx="1087853" cy="91373"/>
              </a:xfrm>
              <a:custGeom>
                <a:avLst/>
                <a:gdLst/>
                <a:ahLst/>
                <a:cxnLst/>
                <a:rect l="l" t="t" r="r" b="b"/>
                <a:pathLst>
                  <a:path w="14632" h="1229" extrusionOk="0">
                    <a:moveTo>
                      <a:pt x="1" y="0"/>
                    </a:moveTo>
                    <a:lnTo>
                      <a:pt x="1" y="1229"/>
                    </a:lnTo>
                    <a:lnTo>
                      <a:pt x="14631" y="858"/>
                    </a:lnTo>
                    <a:lnTo>
                      <a:pt x="14631" y="0"/>
                    </a:ln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203;p9"/>
              <p:cNvSpPr/>
              <p:nvPr/>
            </p:nvSpPr>
            <p:spPr>
              <a:xfrm>
                <a:off x="6622398" y="1852522"/>
                <a:ext cx="393744" cy="167059"/>
              </a:xfrm>
              <a:custGeom>
                <a:avLst/>
                <a:gdLst/>
                <a:ahLst/>
                <a:cxnLst/>
                <a:rect l="l" t="t" r="r" b="b"/>
                <a:pathLst>
                  <a:path w="5296" h="2247" extrusionOk="0">
                    <a:moveTo>
                      <a:pt x="708" y="0"/>
                    </a:moveTo>
                    <a:cubicBezTo>
                      <a:pt x="663" y="0"/>
                      <a:pt x="617" y="0"/>
                      <a:pt x="571" y="1"/>
                    </a:cubicBezTo>
                    <a:cubicBezTo>
                      <a:pt x="247" y="4"/>
                      <a:pt x="1" y="300"/>
                      <a:pt x="65" y="621"/>
                    </a:cubicBezTo>
                    <a:lnTo>
                      <a:pt x="301" y="1829"/>
                    </a:lnTo>
                    <a:cubicBezTo>
                      <a:pt x="348" y="2075"/>
                      <a:pt x="566" y="2247"/>
                      <a:pt x="811" y="2247"/>
                    </a:cubicBezTo>
                    <a:cubicBezTo>
                      <a:pt x="829" y="2247"/>
                      <a:pt x="847" y="2246"/>
                      <a:pt x="865" y="2244"/>
                    </a:cubicBezTo>
                    <a:lnTo>
                      <a:pt x="4833" y="1826"/>
                    </a:lnTo>
                    <a:cubicBezTo>
                      <a:pt x="5096" y="1799"/>
                      <a:pt x="5295" y="1576"/>
                      <a:pt x="5295" y="1313"/>
                    </a:cubicBezTo>
                    <a:lnTo>
                      <a:pt x="5295" y="956"/>
                    </a:lnTo>
                    <a:cubicBezTo>
                      <a:pt x="5295" y="716"/>
                      <a:pt x="5129" y="507"/>
                      <a:pt x="4897" y="453"/>
                    </a:cubicBezTo>
                    <a:cubicBezTo>
                      <a:pt x="4214" y="291"/>
                      <a:pt x="2705" y="0"/>
                      <a:pt x="708" y="0"/>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204;p9"/>
              <p:cNvSpPr/>
              <p:nvPr/>
            </p:nvSpPr>
            <p:spPr>
              <a:xfrm>
                <a:off x="6681877" y="1894380"/>
                <a:ext cx="90630" cy="86912"/>
              </a:xfrm>
              <a:custGeom>
                <a:avLst/>
                <a:gdLst/>
                <a:ahLst/>
                <a:cxnLst/>
                <a:rect l="l" t="t" r="r" b="b"/>
                <a:pathLst>
                  <a:path w="1219" h="1169" extrusionOk="0">
                    <a:moveTo>
                      <a:pt x="611" y="1"/>
                    </a:moveTo>
                    <a:cubicBezTo>
                      <a:pt x="402" y="1"/>
                      <a:pt x="210" y="112"/>
                      <a:pt x="105" y="295"/>
                    </a:cubicBezTo>
                    <a:cubicBezTo>
                      <a:pt x="1" y="474"/>
                      <a:pt x="1" y="696"/>
                      <a:pt x="105" y="879"/>
                    </a:cubicBezTo>
                    <a:cubicBezTo>
                      <a:pt x="210" y="1057"/>
                      <a:pt x="402" y="1168"/>
                      <a:pt x="611" y="1168"/>
                    </a:cubicBezTo>
                    <a:cubicBezTo>
                      <a:pt x="817" y="1168"/>
                      <a:pt x="1013" y="1057"/>
                      <a:pt x="1118" y="879"/>
                    </a:cubicBezTo>
                    <a:cubicBezTo>
                      <a:pt x="1219" y="696"/>
                      <a:pt x="1219" y="474"/>
                      <a:pt x="1118" y="295"/>
                    </a:cubicBezTo>
                    <a:cubicBezTo>
                      <a:pt x="1013" y="112"/>
                      <a:pt x="817" y="1"/>
                      <a:pt x="611" y="1"/>
                    </a:cubicBezTo>
                    <a:close/>
                  </a:path>
                </a:pathLst>
              </a:custGeom>
              <a:solidFill>
                <a:srgbClr val="DCA2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205;p9"/>
              <p:cNvSpPr/>
              <p:nvPr/>
            </p:nvSpPr>
            <p:spPr>
              <a:xfrm>
                <a:off x="6866262" y="1893414"/>
                <a:ext cx="78585" cy="75091"/>
              </a:xfrm>
              <a:custGeom>
                <a:avLst/>
                <a:gdLst/>
                <a:ahLst/>
                <a:cxnLst/>
                <a:rect l="l" t="t" r="r" b="b"/>
                <a:pathLst>
                  <a:path w="1057" h="1010" extrusionOk="0">
                    <a:moveTo>
                      <a:pt x="530" y="1"/>
                    </a:moveTo>
                    <a:cubicBezTo>
                      <a:pt x="348" y="1"/>
                      <a:pt x="183" y="95"/>
                      <a:pt x="92" y="253"/>
                    </a:cubicBezTo>
                    <a:cubicBezTo>
                      <a:pt x="1" y="409"/>
                      <a:pt x="1" y="601"/>
                      <a:pt x="92" y="756"/>
                    </a:cubicBezTo>
                    <a:cubicBezTo>
                      <a:pt x="183" y="915"/>
                      <a:pt x="348" y="1010"/>
                      <a:pt x="530" y="1010"/>
                    </a:cubicBezTo>
                    <a:cubicBezTo>
                      <a:pt x="709" y="1010"/>
                      <a:pt x="878" y="915"/>
                      <a:pt x="966" y="756"/>
                    </a:cubicBezTo>
                    <a:cubicBezTo>
                      <a:pt x="1057" y="601"/>
                      <a:pt x="1057" y="409"/>
                      <a:pt x="966" y="253"/>
                    </a:cubicBezTo>
                    <a:cubicBezTo>
                      <a:pt x="878" y="95"/>
                      <a:pt x="709" y="1"/>
                      <a:pt x="530" y="1"/>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206;p9"/>
              <p:cNvSpPr/>
              <p:nvPr/>
            </p:nvSpPr>
            <p:spPr>
              <a:xfrm>
                <a:off x="5715491" y="1993487"/>
                <a:ext cx="270253" cy="163788"/>
              </a:xfrm>
              <a:custGeom>
                <a:avLst/>
                <a:gdLst/>
                <a:ahLst/>
                <a:cxnLst/>
                <a:rect l="l" t="t" r="r" b="b"/>
                <a:pathLst>
                  <a:path w="3635" h="2203" extrusionOk="0">
                    <a:moveTo>
                      <a:pt x="2845" y="0"/>
                    </a:moveTo>
                    <a:cubicBezTo>
                      <a:pt x="2775" y="0"/>
                      <a:pt x="2703" y="11"/>
                      <a:pt x="2633" y="35"/>
                    </a:cubicBezTo>
                    <a:cubicBezTo>
                      <a:pt x="1731" y="335"/>
                      <a:pt x="952" y="692"/>
                      <a:pt x="456" y="939"/>
                    </a:cubicBezTo>
                    <a:cubicBezTo>
                      <a:pt x="135" y="1097"/>
                      <a:pt x="1" y="1479"/>
                      <a:pt x="146" y="1806"/>
                    </a:cubicBezTo>
                    <a:cubicBezTo>
                      <a:pt x="254" y="2051"/>
                      <a:pt x="492" y="2203"/>
                      <a:pt x="751" y="2203"/>
                    </a:cubicBezTo>
                    <a:cubicBezTo>
                      <a:pt x="799" y="2203"/>
                      <a:pt x="847" y="2198"/>
                      <a:pt x="895" y="2187"/>
                    </a:cubicBezTo>
                    <a:lnTo>
                      <a:pt x="3058" y="1725"/>
                    </a:lnTo>
                    <a:cubicBezTo>
                      <a:pt x="3409" y="1648"/>
                      <a:pt x="3635" y="1310"/>
                      <a:pt x="3574" y="959"/>
                    </a:cubicBezTo>
                    <a:lnTo>
                      <a:pt x="3507" y="555"/>
                    </a:lnTo>
                    <a:cubicBezTo>
                      <a:pt x="3448" y="223"/>
                      <a:pt x="3160" y="0"/>
                      <a:pt x="2845" y="0"/>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207;p9"/>
              <p:cNvSpPr/>
              <p:nvPr/>
            </p:nvSpPr>
            <p:spPr>
              <a:xfrm>
                <a:off x="5865527" y="2020847"/>
                <a:ext cx="90927" cy="86912"/>
              </a:xfrm>
              <a:custGeom>
                <a:avLst/>
                <a:gdLst/>
                <a:ahLst/>
                <a:cxnLst/>
                <a:rect l="l" t="t" r="r" b="b"/>
                <a:pathLst>
                  <a:path w="1223" h="1169" extrusionOk="0">
                    <a:moveTo>
                      <a:pt x="611" y="0"/>
                    </a:moveTo>
                    <a:cubicBezTo>
                      <a:pt x="402" y="0"/>
                      <a:pt x="210" y="112"/>
                      <a:pt x="105" y="294"/>
                    </a:cubicBezTo>
                    <a:cubicBezTo>
                      <a:pt x="0" y="473"/>
                      <a:pt x="0" y="696"/>
                      <a:pt x="105" y="878"/>
                    </a:cubicBezTo>
                    <a:cubicBezTo>
                      <a:pt x="210" y="1057"/>
                      <a:pt x="402" y="1168"/>
                      <a:pt x="611" y="1168"/>
                    </a:cubicBezTo>
                    <a:cubicBezTo>
                      <a:pt x="821" y="1168"/>
                      <a:pt x="1012" y="1057"/>
                      <a:pt x="1117" y="878"/>
                    </a:cubicBezTo>
                    <a:cubicBezTo>
                      <a:pt x="1222" y="696"/>
                      <a:pt x="1222" y="473"/>
                      <a:pt x="1117" y="294"/>
                    </a:cubicBezTo>
                    <a:cubicBezTo>
                      <a:pt x="1012" y="112"/>
                      <a:pt x="821" y="0"/>
                      <a:pt x="611" y="0"/>
                    </a:cubicBezTo>
                    <a:close/>
                  </a:path>
                </a:pathLst>
              </a:custGeom>
              <a:solidFill>
                <a:srgbClr val="DCA2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208;p9"/>
              <p:cNvSpPr/>
              <p:nvPr/>
            </p:nvSpPr>
            <p:spPr>
              <a:xfrm>
                <a:off x="5742331" y="2067761"/>
                <a:ext cx="72638" cy="69589"/>
              </a:xfrm>
              <a:custGeom>
                <a:avLst/>
                <a:gdLst/>
                <a:ahLst/>
                <a:cxnLst/>
                <a:rect l="l" t="t" r="r" b="b"/>
                <a:pathLst>
                  <a:path w="977" h="936" extrusionOk="0">
                    <a:moveTo>
                      <a:pt x="486" y="1"/>
                    </a:moveTo>
                    <a:cubicBezTo>
                      <a:pt x="321" y="1"/>
                      <a:pt x="166" y="88"/>
                      <a:pt x="81" y="233"/>
                    </a:cubicBezTo>
                    <a:cubicBezTo>
                      <a:pt x="0" y="378"/>
                      <a:pt x="0" y="557"/>
                      <a:pt x="81" y="702"/>
                    </a:cubicBezTo>
                    <a:cubicBezTo>
                      <a:pt x="166" y="847"/>
                      <a:pt x="321" y="936"/>
                      <a:pt x="486" y="936"/>
                    </a:cubicBezTo>
                    <a:cubicBezTo>
                      <a:pt x="655" y="936"/>
                      <a:pt x="810" y="847"/>
                      <a:pt x="891" y="702"/>
                    </a:cubicBezTo>
                    <a:cubicBezTo>
                      <a:pt x="976" y="557"/>
                      <a:pt x="976" y="378"/>
                      <a:pt x="891" y="233"/>
                    </a:cubicBezTo>
                    <a:cubicBezTo>
                      <a:pt x="810" y="88"/>
                      <a:pt x="655" y="1"/>
                      <a:pt x="486" y="1"/>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209;p9"/>
              <p:cNvSpPr/>
              <p:nvPr/>
            </p:nvSpPr>
            <p:spPr>
              <a:xfrm>
                <a:off x="6852507" y="3811612"/>
                <a:ext cx="114941" cy="44311"/>
              </a:xfrm>
              <a:custGeom>
                <a:avLst/>
                <a:gdLst/>
                <a:ahLst/>
                <a:cxnLst/>
                <a:rect l="l" t="t" r="r" b="b"/>
                <a:pathLst>
                  <a:path w="1546" h="596" extrusionOk="0">
                    <a:moveTo>
                      <a:pt x="1274" y="0"/>
                    </a:moveTo>
                    <a:cubicBezTo>
                      <a:pt x="1268" y="0"/>
                      <a:pt x="1262" y="0"/>
                      <a:pt x="1255" y="1"/>
                    </a:cubicBezTo>
                    <a:lnTo>
                      <a:pt x="250" y="78"/>
                    </a:lnTo>
                    <a:cubicBezTo>
                      <a:pt x="108" y="88"/>
                      <a:pt x="0" y="214"/>
                      <a:pt x="10" y="355"/>
                    </a:cubicBezTo>
                    <a:cubicBezTo>
                      <a:pt x="23" y="492"/>
                      <a:pt x="134" y="596"/>
                      <a:pt x="266" y="596"/>
                    </a:cubicBezTo>
                    <a:cubicBezTo>
                      <a:pt x="274" y="596"/>
                      <a:pt x="282" y="595"/>
                      <a:pt x="290" y="594"/>
                    </a:cubicBezTo>
                    <a:lnTo>
                      <a:pt x="1296" y="521"/>
                    </a:lnTo>
                    <a:cubicBezTo>
                      <a:pt x="1438" y="507"/>
                      <a:pt x="1545" y="382"/>
                      <a:pt x="1536" y="240"/>
                    </a:cubicBezTo>
                    <a:cubicBezTo>
                      <a:pt x="1522" y="102"/>
                      <a:pt x="1408" y="0"/>
                      <a:pt x="1274" y="0"/>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210;p9"/>
              <p:cNvSpPr/>
              <p:nvPr/>
            </p:nvSpPr>
            <p:spPr>
              <a:xfrm>
                <a:off x="5896159" y="3911686"/>
                <a:ext cx="114941" cy="44608"/>
              </a:xfrm>
              <a:custGeom>
                <a:avLst/>
                <a:gdLst/>
                <a:ahLst/>
                <a:cxnLst/>
                <a:rect l="l" t="t" r="r" b="b"/>
                <a:pathLst>
                  <a:path w="1546" h="600" extrusionOk="0">
                    <a:moveTo>
                      <a:pt x="1275" y="1"/>
                    </a:moveTo>
                    <a:cubicBezTo>
                      <a:pt x="1268" y="1"/>
                      <a:pt x="1262" y="1"/>
                      <a:pt x="1256" y="2"/>
                    </a:cubicBezTo>
                    <a:lnTo>
                      <a:pt x="250" y="78"/>
                    </a:lnTo>
                    <a:cubicBezTo>
                      <a:pt x="108" y="89"/>
                      <a:pt x="0" y="214"/>
                      <a:pt x="10" y="359"/>
                    </a:cubicBezTo>
                    <a:cubicBezTo>
                      <a:pt x="23" y="494"/>
                      <a:pt x="138" y="599"/>
                      <a:pt x="271" y="599"/>
                    </a:cubicBezTo>
                    <a:cubicBezTo>
                      <a:pt x="278" y="599"/>
                      <a:pt x="284" y="599"/>
                      <a:pt x="290" y="598"/>
                    </a:cubicBezTo>
                    <a:lnTo>
                      <a:pt x="1292" y="521"/>
                    </a:lnTo>
                    <a:cubicBezTo>
                      <a:pt x="1438" y="511"/>
                      <a:pt x="1546" y="382"/>
                      <a:pt x="1532" y="240"/>
                    </a:cubicBezTo>
                    <a:cubicBezTo>
                      <a:pt x="1523" y="105"/>
                      <a:pt x="1408" y="1"/>
                      <a:pt x="1275" y="1"/>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211;p9"/>
              <p:cNvSpPr/>
              <p:nvPr/>
            </p:nvSpPr>
            <p:spPr>
              <a:xfrm>
                <a:off x="5391331" y="4514803"/>
                <a:ext cx="747490" cy="148621"/>
              </a:xfrm>
              <a:custGeom>
                <a:avLst/>
                <a:gdLst/>
                <a:ahLst/>
                <a:cxnLst/>
                <a:rect l="l" t="t" r="r" b="b"/>
                <a:pathLst>
                  <a:path w="10054" h="1999" extrusionOk="0">
                    <a:moveTo>
                      <a:pt x="5029" y="1"/>
                    </a:moveTo>
                    <a:cubicBezTo>
                      <a:pt x="2251" y="1"/>
                      <a:pt x="1" y="450"/>
                      <a:pt x="1" y="1000"/>
                    </a:cubicBezTo>
                    <a:cubicBezTo>
                      <a:pt x="1" y="1550"/>
                      <a:pt x="2251" y="1999"/>
                      <a:pt x="5029" y="1999"/>
                    </a:cubicBezTo>
                    <a:cubicBezTo>
                      <a:pt x="7806" y="1999"/>
                      <a:pt x="10053" y="1550"/>
                      <a:pt x="10053" y="1000"/>
                    </a:cubicBezTo>
                    <a:cubicBezTo>
                      <a:pt x="10053" y="450"/>
                      <a:pt x="7806" y="1"/>
                      <a:pt x="5029" y="1"/>
                    </a:cubicBezTo>
                    <a:close/>
                  </a:path>
                </a:pathLst>
              </a:custGeom>
              <a:solidFill>
                <a:srgbClr val="5B7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12;p9"/>
              <p:cNvSpPr/>
              <p:nvPr/>
            </p:nvSpPr>
            <p:spPr>
              <a:xfrm>
                <a:off x="5285607" y="3140020"/>
                <a:ext cx="292706" cy="282520"/>
              </a:xfrm>
              <a:custGeom>
                <a:avLst/>
                <a:gdLst/>
                <a:ahLst/>
                <a:cxnLst/>
                <a:rect l="l" t="t" r="r" b="b"/>
                <a:pathLst>
                  <a:path w="3937" h="3800" extrusionOk="0">
                    <a:moveTo>
                      <a:pt x="2556" y="0"/>
                    </a:moveTo>
                    <a:cubicBezTo>
                      <a:pt x="1764" y="0"/>
                      <a:pt x="1632" y="1111"/>
                      <a:pt x="1632" y="1111"/>
                    </a:cubicBezTo>
                    <a:cubicBezTo>
                      <a:pt x="1632" y="1111"/>
                      <a:pt x="1487" y="1774"/>
                      <a:pt x="991" y="1774"/>
                    </a:cubicBezTo>
                    <a:cubicBezTo>
                      <a:pt x="975" y="1774"/>
                      <a:pt x="957" y="1773"/>
                      <a:pt x="940" y="1772"/>
                    </a:cubicBezTo>
                    <a:cubicBezTo>
                      <a:pt x="894" y="1768"/>
                      <a:pt x="849" y="1765"/>
                      <a:pt x="805" y="1765"/>
                    </a:cubicBezTo>
                    <a:cubicBezTo>
                      <a:pt x="340" y="1765"/>
                      <a:pt x="1" y="2004"/>
                      <a:pt x="22" y="2393"/>
                    </a:cubicBezTo>
                    <a:cubicBezTo>
                      <a:pt x="22" y="2393"/>
                      <a:pt x="218" y="2308"/>
                      <a:pt x="404" y="2308"/>
                    </a:cubicBezTo>
                    <a:cubicBezTo>
                      <a:pt x="529" y="2308"/>
                      <a:pt x="650" y="2346"/>
                      <a:pt x="704" y="2474"/>
                    </a:cubicBezTo>
                    <a:cubicBezTo>
                      <a:pt x="843" y="2788"/>
                      <a:pt x="751" y="3125"/>
                      <a:pt x="1423" y="3561"/>
                    </a:cubicBezTo>
                    <a:cubicBezTo>
                      <a:pt x="1662" y="3715"/>
                      <a:pt x="1981" y="3800"/>
                      <a:pt x="2305" y="3800"/>
                    </a:cubicBezTo>
                    <a:cubicBezTo>
                      <a:pt x="2896" y="3800"/>
                      <a:pt x="3503" y="3517"/>
                      <a:pt x="3673" y="2852"/>
                    </a:cubicBezTo>
                    <a:cubicBezTo>
                      <a:pt x="3936" y="1820"/>
                      <a:pt x="3933" y="382"/>
                      <a:pt x="2867" y="51"/>
                    </a:cubicBezTo>
                    <a:cubicBezTo>
                      <a:pt x="2754" y="16"/>
                      <a:pt x="2650" y="0"/>
                      <a:pt x="2556" y="0"/>
                    </a:cubicBez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3;p9"/>
              <p:cNvSpPr/>
              <p:nvPr/>
            </p:nvSpPr>
            <p:spPr>
              <a:xfrm>
                <a:off x="5445531" y="3614885"/>
                <a:ext cx="226909" cy="194567"/>
              </a:xfrm>
              <a:custGeom>
                <a:avLst/>
                <a:gdLst/>
                <a:ahLst/>
                <a:cxnLst/>
                <a:rect l="l" t="t" r="r" b="b"/>
                <a:pathLst>
                  <a:path w="3052" h="2617" extrusionOk="0">
                    <a:moveTo>
                      <a:pt x="1856" y="1"/>
                    </a:moveTo>
                    <a:cubicBezTo>
                      <a:pt x="1854" y="1"/>
                      <a:pt x="1852" y="1"/>
                      <a:pt x="1850" y="1"/>
                    </a:cubicBezTo>
                    <a:cubicBezTo>
                      <a:pt x="1610" y="15"/>
                      <a:pt x="11" y="1955"/>
                      <a:pt x="8" y="2070"/>
                    </a:cubicBezTo>
                    <a:cubicBezTo>
                      <a:pt x="1" y="2181"/>
                      <a:pt x="821" y="2617"/>
                      <a:pt x="821" y="2617"/>
                    </a:cubicBezTo>
                    <a:lnTo>
                      <a:pt x="3051" y="767"/>
                    </a:lnTo>
                    <a:lnTo>
                      <a:pt x="3004" y="558"/>
                    </a:lnTo>
                    <a:cubicBezTo>
                      <a:pt x="3004" y="558"/>
                      <a:pt x="2105" y="1"/>
                      <a:pt x="1856" y="1"/>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14;p9"/>
              <p:cNvSpPr/>
              <p:nvPr/>
            </p:nvSpPr>
            <p:spPr>
              <a:xfrm>
                <a:off x="6071473" y="3122473"/>
                <a:ext cx="93678" cy="171445"/>
              </a:xfrm>
              <a:custGeom>
                <a:avLst/>
                <a:gdLst/>
                <a:ahLst/>
                <a:cxnLst/>
                <a:rect l="l" t="t" r="r" b="b"/>
                <a:pathLst>
                  <a:path w="1260" h="2306" extrusionOk="0">
                    <a:moveTo>
                      <a:pt x="1" y="0"/>
                    </a:moveTo>
                    <a:lnTo>
                      <a:pt x="574" y="2305"/>
                    </a:lnTo>
                    <a:lnTo>
                      <a:pt x="1060" y="2305"/>
                    </a:lnTo>
                    <a:cubicBezTo>
                      <a:pt x="1060" y="2305"/>
                      <a:pt x="1259" y="1971"/>
                      <a:pt x="1060" y="1107"/>
                    </a:cubicBezTo>
                    <a:cubicBezTo>
                      <a:pt x="857" y="247"/>
                      <a:pt x="1" y="0"/>
                      <a:pt x="1" y="0"/>
                    </a:cubicBez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15;p9"/>
              <p:cNvSpPr/>
              <p:nvPr/>
            </p:nvSpPr>
            <p:spPr>
              <a:xfrm>
                <a:off x="5647239" y="2828424"/>
                <a:ext cx="32713" cy="32713"/>
              </a:xfrm>
              <a:custGeom>
                <a:avLst/>
                <a:gdLst/>
                <a:ahLst/>
                <a:cxnLst/>
                <a:rect l="l" t="t" r="r" b="b"/>
                <a:pathLst>
                  <a:path w="440" h="440" extrusionOk="0">
                    <a:moveTo>
                      <a:pt x="220" y="1"/>
                    </a:moveTo>
                    <a:cubicBezTo>
                      <a:pt x="98" y="1"/>
                      <a:pt x="0" y="99"/>
                      <a:pt x="0" y="220"/>
                    </a:cubicBezTo>
                    <a:cubicBezTo>
                      <a:pt x="0" y="342"/>
                      <a:pt x="98" y="440"/>
                      <a:pt x="220" y="440"/>
                    </a:cubicBezTo>
                    <a:cubicBezTo>
                      <a:pt x="341" y="440"/>
                      <a:pt x="439" y="342"/>
                      <a:pt x="439" y="220"/>
                    </a:cubicBezTo>
                    <a:cubicBezTo>
                      <a:pt x="439" y="99"/>
                      <a:pt x="341" y="1"/>
                      <a:pt x="220" y="1"/>
                    </a:cubicBez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16;p9"/>
              <p:cNvSpPr/>
              <p:nvPr/>
            </p:nvSpPr>
            <p:spPr>
              <a:xfrm>
                <a:off x="5341666" y="2999129"/>
                <a:ext cx="798046" cy="606527"/>
              </a:xfrm>
              <a:custGeom>
                <a:avLst/>
                <a:gdLst/>
                <a:ahLst/>
                <a:cxnLst/>
                <a:rect l="l" t="t" r="r" b="b"/>
                <a:pathLst>
                  <a:path w="10734" h="8158" extrusionOk="0">
                    <a:moveTo>
                      <a:pt x="5992" y="1"/>
                    </a:moveTo>
                    <a:cubicBezTo>
                      <a:pt x="4495" y="1"/>
                      <a:pt x="2916" y="587"/>
                      <a:pt x="1799" y="2017"/>
                    </a:cubicBezTo>
                    <a:cubicBezTo>
                      <a:pt x="1799" y="2017"/>
                      <a:pt x="1" y="6235"/>
                      <a:pt x="4067" y="7801"/>
                    </a:cubicBezTo>
                    <a:cubicBezTo>
                      <a:pt x="4707" y="8048"/>
                      <a:pt x="5313" y="8158"/>
                      <a:pt x="5878" y="8158"/>
                    </a:cubicBezTo>
                    <a:cubicBezTo>
                      <a:pt x="8898" y="8158"/>
                      <a:pt x="10734" y="5004"/>
                      <a:pt x="10299" y="2715"/>
                    </a:cubicBezTo>
                    <a:cubicBezTo>
                      <a:pt x="9999" y="1135"/>
                      <a:pt x="8075" y="1"/>
                      <a:pt x="5992" y="1"/>
                    </a:cubicBezTo>
                    <a:close/>
                  </a:path>
                </a:pathLst>
              </a:custGeom>
              <a:solidFill>
                <a:srgbClr val="CB95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17;p9"/>
              <p:cNvSpPr/>
              <p:nvPr/>
            </p:nvSpPr>
            <p:spPr>
              <a:xfrm>
                <a:off x="5910880" y="3232881"/>
                <a:ext cx="80667" cy="91150"/>
              </a:xfrm>
              <a:custGeom>
                <a:avLst/>
                <a:gdLst/>
                <a:ahLst/>
                <a:cxnLst/>
                <a:rect l="l" t="t" r="r" b="b"/>
                <a:pathLst>
                  <a:path w="1085" h="1226" extrusionOk="0">
                    <a:moveTo>
                      <a:pt x="1084" y="1"/>
                    </a:moveTo>
                    <a:cubicBezTo>
                      <a:pt x="1084" y="1"/>
                      <a:pt x="416" y="287"/>
                      <a:pt x="281" y="314"/>
                    </a:cubicBezTo>
                    <a:cubicBezTo>
                      <a:pt x="273" y="315"/>
                      <a:pt x="265" y="316"/>
                      <a:pt x="257" y="316"/>
                    </a:cubicBezTo>
                    <a:cubicBezTo>
                      <a:pt x="130" y="316"/>
                      <a:pt x="1" y="128"/>
                      <a:pt x="1" y="128"/>
                    </a:cubicBezTo>
                    <a:lnTo>
                      <a:pt x="1" y="155"/>
                    </a:lnTo>
                    <a:lnTo>
                      <a:pt x="541" y="1225"/>
                    </a:lnTo>
                    <a:cubicBezTo>
                      <a:pt x="542" y="1225"/>
                      <a:pt x="542" y="1225"/>
                      <a:pt x="543" y="1225"/>
                    </a:cubicBezTo>
                    <a:cubicBezTo>
                      <a:pt x="723" y="1225"/>
                      <a:pt x="1084" y="1"/>
                      <a:pt x="1084" y="1"/>
                    </a:cubicBezTo>
                    <a:close/>
                  </a:path>
                </a:pathLst>
              </a:custGeom>
              <a:solidFill>
                <a:srgbClr val="C36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18;p9"/>
              <p:cNvSpPr/>
              <p:nvPr/>
            </p:nvSpPr>
            <p:spPr>
              <a:xfrm>
                <a:off x="5908947" y="3229089"/>
                <a:ext cx="85871" cy="96652"/>
              </a:xfrm>
              <a:custGeom>
                <a:avLst/>
                <a:gdLst/>
                <a:ahLst/>
                <a:cxnLst/>
                <a:rect l="l" t="t" r="r" b="b"/>
                <a:pathLst>
                  <a:path w="1155" h="1300" extrusionOk="0">
                    <a:moveTo>
                      <a:pt x="1154" y="0"/>
                    </a:moveTo>
                    <a:lnTo>
                      <a:pt x="1100" y="24"/>
                    </a:lnTo>
                    <a:cubicBezTo>
                      <a:pt x="1093" y="27"/>
                      <a:pt x="483" y="277"/>
                      <a:pt x="318" y="331"/>
                    </a:cubicBezTo>
                    <a:cubicBezTo>
                      <a:pt x="303" y="336"/>
                      <a:pt x="288" y="339"/>
                      <a:pt x="273" y="339"/>
                    </a:cubicBezTo>
                    <a:cubicBezTo>
                      <a:pt x="151" y="339"/>
                      <a:pt x="51" y="166"/>
                      <a:pt x="51" y="166"/>
                    </a:cubicBezTo>
                    <a:lnTo>
                      <a:pt x="0" y="193"/>
                    </a:lnTo>
                    <a:cubicBezTo>
                      <a:pt x="6" y="202"/>
                      <a:pt x="118" y="396"/>
                      <a:pt x="272" y="396"/>
                    </a:cubicBezTo>
                    <a:cubicBezTo>
                      <a:pt x="292" y="396"/>
                      <a:pt x="313" y="392"/>
                      <a:pt x="335" y="385"/>
                    </a:cubicBezTo>
                    <a:cubicBezTo>
                      <a:pt x="472" y="338"/>
                      <a:pt x="911" y="162"/>
                      <a:pt x="1067" y="98"/>
                    </a:cubicBezTo>
                    <a:lnTo>
                      <a:pt x="1067" y="98"/>
                    </a:lnTo>
                    <a:cubicBezTo>
                      <a:pt x="969" y="432"/>
                      <a:pt x="726" y="1158"/>
                      <a:pt x="553" y="1249"/>
                    </a:cubicBezTo>
                    <a:lnTo>
                      <a:pt x="581" y="1299"/>
                    </a:lnTo>
                    <a:cubicBezTo>
                      <a:pt x="820" y="1172"/>
                      <a:pt x="1124" y="102"/>
                      <a:pt x="1137" y="58"/>
                    </a:cubicBezTo>
                    <a:lnTo>
                      <a:pt x="1154" y="0"/>
                    </a:lnTo>
                    <a:close/>
                  </a:path>
                </a:pathLst>
              </a:custGeom>
              <a:solidFill>
                <a:srgbClr val="9F49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19;p9"/>
              <p:cNvSpPr/>
              <p:nvPr/>
            </p:nvSpPr>
            <p:spPr>
              <a:xfrm>
                <a:off x="5834152" y="3248197"/>
                <a:ext cx="35687" cy="35612"/>
              </a:xfrm>
              <a:custGeom>
                <a:avLst/>
                <a:gdLst/>
                <a:ahLst/>
                <a:cxnLst/>
                <a:rect l="l" t="t" r="r" b="b"/>
                <a:pathLst>
                  <a:path w="480" h="479" extrusionOk="0">
                    <a:moveTo>
                      <a:pt x="240" y="0"/>
                    </a:moveTo>
                    <a:cubicBezTo>
                      <a:pt x="109" y="0"/>
                      <a:pt x="0" y="108"/>
                      <a:pt x="0" y="240"/>
                    </a:cubicBezTo>
                    <a:cubicBezTo>
                      <a:pt x="0" y="371"/>
                      <a:pt x="109" y="479"/>
                      <a:pt x="240" y="479"/>
                    </a:cubicBezTo>
                    <a:cubicBezTo>
                      <a:pt x="372" y="479"/>
                      <a:pt x="480" y="371"/>
                      <a:pt x="480" y="240"/>
                    </a:cubicBezTo>
                    <a:cubicBezTo>
                      <a:pt x="480" y="108"/>
                      <a:pt x="372" y="0"/>
                      <a:pt x="240" y="0"/>
                    </a:cubicBez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20;p9"/>
              <p:cNvSpPr/>
              <p:nvPr/>
            </p:nvSpPr>
            <p:spPr>
              <a:xfrm>
                <a:off x="5915415" y="3204777"/>
                <a:ext cx="35687" cy="35687"/>
              </a:xfrm>
              <a:custGeom>
                <a:avLst/>
                <a:gdLst/>
                <a:ahLst/>
                <a:cxnLst/>
                <a:rect l="l" t="t" r="r" b="b"/>
                <a:pathLst>
                  <a:path w="480" h="480" extrusionOk="0">
                    <a:moveTo>
                      <a:pt x="240" y="0"/>
                    </a:moveTo>
                    <a:cubicBezTo>
                      <a:pt x="109" y="0"/>
                      <a:pt x="1" y="108"/>
                      <a:pt x="1" y="240"/>
                    </a:cubicBezTo>
                    <a:cubicBezTo>
                      <a:pt x="1" y="371"/>
                      <a:pt x="109" y="480"/>
                      <a:pt x="240" y="480"/>
                    </a:cubicBezTo>
                    <a:cubicBezTo>
                      <a:pt x="372" y="480"/>
                      <a:pt x="480" y="371"/>
                      <a:pt x="480" y="240"/>
                    </a:cubicBezTo>
                    <a:cubicBezTo>
                      <a:pt x="480" y="108"/>
                      <a:pt x="372" y="0"/>
                      <a:pt x="240" y="0"/>
                    </a:cubicBez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21;p9"/>
              <p:cNvSpPr/>
              <p:nvPr/>
            </p:nvSpPr>
            <p:spPr>
              <a:xfrm>
                <a:off x="5798539" y="3304107"/>
                <a:ext cx="71299" cy="71299"/>
              </a:xfrm>
              <a:custGeom>
                <a:avLst/>
                <a:gdLst/>
                <a:ahLst/>
                <a:cxnLst/>
                <a:rect l="l" t="t" r="r" b="b"/>
                <a:pathLst>
                  <a:path w="959" h="959" extrusionOk="0">
                    <a:moveTo>
                      <a:pt x="479" y="1"/>
                    </a:moveTo>
                    <a:cubicBezTo>
                      <a:pt x="216" y="1"/>
                      <a:pt x="1" y="217"/>
                      <a:pt x="1" y="480"/>
                    </a:cubicBezTo>
                    <a:cubicBezTo>
                      <a:pt x="1" y="743"/>
                      <a:pt x="216" y="959"/>
                      <a:pt x="479" y="959"/>
                    </a:cubicBezTo>
                    <a:cubicBezTo>
                      <a:pt x="742" y="959"/>
                      <a:pt x="959" y="743"/>
                      <a:pt x="959" y="480"/>
                    </a:cubicBezTo>
                    <a:cubicBezTo>
                      <a:pt x="959" y="217"/>
                      <a:pt x="742" y="1"/>
                      <a:pt x="479" y="1"/>
                    </a:cubicBezTo>
                    <a:close/>
                  </a:path>
                </a:pathLst>
              </a:custGeom>
              <a:solidFill>
                <a:srgbClr val="C36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222;p9"/>
              <p:cNvSpPr/>
              <p:nvPr/>
            </p:nvSpPr>
            <p:spPr>
              <a:xfrm>
                <a:off x="5903148" y="3327973"/>
                <a:ext cx="96057" cy="83492"/>
              </a:xfrm>
              <a:custGeom>
                <a:avLst/>
                <a:gdLst/>
                <a:ahLst/>
                <a:cxnLst/>
                <a:rect l="l" t="t" r="r" b="b"/>
                <a:pathLst>
                  <a:path w="1292" h="1123" extrusionOk="0">
                    <a:moveTo>
                      <a:pt x="1259" y="0"/>
                    </a:moveTo>
                    <a:lnTo>
                      <a:pt x="1259" y="0"/>
                    </a:lnTo>
                    <a:cubicBezTo>
                      <a:pt x="1259" y="0"/>
                      <a:pt x="1007" y="915"/>
                      <a:pt x="653" y="915"/>
                    </a:cubicBezTo>
                    <a:cubicBezTo>
                      <a:pt x="650" y="915"/>
                      <a:pt x="648" y="915"/>
                      <a:pt x="645" y="915"/>
                    </a:cubicBezTo>
                    <a:cubicBezTo>
                      <a:pt x="287" y="901"/>
                      <a:pt x="105" y="351"/>
                      <a:pt x="105" y="351"/>
                    </a:cubicBezTo>
                    <a:lnTo>
                      <a:pt x="105" y="351"/>
                    </a:lnTo>
                    <a:cubicBezTo>
                      <a:pt x="105" y="351"/>
                      <a:pt x="0" y="1066"/>
                      <a:pt x="645" y="1120"/>
                    </a:cubicBezTo>
                    <a:cubicBezTo>
                      <a:pt x="660" y="1121"/>
                      <a:pt x="674" y="1122"/>
                      <a:pt x="688" y="1122"/>
                    </a:cubicBezTo>
                    <a:cubicBezTo>
                      <a:pt x="1291" y="1122"/>
                      <a:pt x="1259" y="1"/>
                      <a:pt x="1259" y="0"/>
                    </a:cubicBez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223;p9"/>
              <p:cNvSpPr/>
              <p:nvPr/>
            </p:nvSpPr>
            <p:spPr>
              <a:xfrm>
                <a:off x="5346944" y="3186339"/>
                <a:ext cx="278208" cy="214939"/>
              </a:xfrm>
              <a:custGeom>
                <a:avLst/>
                <a:gdLst/>
                <a:ahLst/>
                <a:cxnLst/>
                <a:rect l="l" t="t" r="r" b="b"/>
                <a:pathLst>
                  <a:path w="3742" h="2891" extrusionOk="0">
                    <a:moveTo>
                      <a:pt x="2100" y="0"/>
                    </a:moveTo>
                    <a:cubicBezTo>
                      <a:pt x="1906" y="0"/>
                      <a:pt x="1687" y="45"/>
                      <a:pt x="1442" y="154"/>
                    </a:cubicBezTo>
                    <a:cubicBezTo>
                      <a:pt x="1" y="795"/>
                      <a:pt x="628" y="2728"/>
                      <a:pt x="1694" y="2877"/>
                    </a:cubicBezTo>
                    <a:cubicBezTo>
                      <a:pt x="1759" y="2886"/>
                      <a:pt x="1824" y="2891"/>
                      <a:pt x="1888" y="2891"/>
                    </a:cubicBezTo>
                    <a:cubicBezTo>
                      <a:pt x="2878" y="2891"/>
                      <a:pt x="3742" y="1838"/>
                      <a:pt x="3412" y="1072"/>
                    </a:cubicBezTo>
                    <a:cubicBezTo>
                      <a:pt x="3412" y="1072"/>
                      <a:pt x="3049" y="0"/>
                      <a:pt x="2100" y="0"/>
                    </a:cubicBezTo>
                    <a:close/>
                  </a:path>
                </a:pathLst>
              </a:custGeom>
              <a:solidFill>
                <a:srgbClr val="C36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224;p9"/>
              <p:cNvSpPr/>
              <p:nvPr/>
            </p:nvSpPr>
            <p:spPr>
              <a:xfrm>
                <a:off x="5420475" y="3258532"/>
                <a:ext cx="143268" cy="53976"/>
              </a:xfrm>
              <a:custGeom>
                <a:avLst/>
                <a:gdLst/>
                <a:ahLst/>
                <a:cxnLst/>
                <a:rect l="l" t="t" r="r" b="b"/>
                <a:pathLst>
                  <a:path w="1927" h="726" extrusionOk="0">
                    <a:moveTo>
                      <a:pt x="862" y="1"/>
                    </a:moveTo>
                    <a:cubicBezTo>
                      <a:pt x="805" y="1"/>
                      <a:pt x="748" y="7"/>
                      <a:pt x="689" y="20"/>
                    </a:cubicBezTo>
                    <a:cubicBezTo>
                      <a:pt x="1" y="175"/>
                      <a:pt x="65" y="441"/>
                      <a:pt x="65" y="441"/>
                    </a:cubicBezTo>
                    <a:cubicBezTo>
                      <a:pt x="65" y="441"/>
                      <a:pt x="333" y="103"/>
                      <a:pt x="700" y="103"/>
                    </a:cubicBezTo>
                    <a:cubicBezTo>
                      <a:pt x="750" y="103"/>
                      <a:pt x="803" y="110"/>
                      <a:pt x="857" y="124"/>
                    </a:cubicBezTo>
                    <a:cubicBezTo>
                      <a:pt x="1274" y="238"/>
                      <a:pt x="1536" y="726"/>
                      <a:pt x="1795" y="726"/>
                    </a:cubicBezTo>
                    <a:cubicBezTo>
                      <a:pt x="1813" y="726"/>
                      <a:pt x="1831" y="723"/>
                      <a:pt x="1849" y="718"/>
                    </a:cubicBezTo>
                    <a:cubicBezTo>
                      <a:pt x="1927" y="699"/>
                      <a:pt x="1468" y="1"/>
                      <a:pt x="862" y="1"/>
                    </a:cubicBezTo>
                    <a:close/>
                  </a:path>
                </a:pathLst>
              </a:custGeom>
              <a:solidFill>
                <a:srgbClr val="8F4D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225;p9"/>
              <p:cNvSpPr/>
              <p:nvPr/>
            </p:nvSpPr>
            <p:spPr>
              <a:xfrm>
                <a:off x="5953556" y="2902550"/>
                <a:ext cx="462962" cy="219994"/>
              </a:xfrm>
              <a:custGeom>
                <a:avLst/>
                <a:gdLst/>
                <a:ahLst/>
                <a:cxnLst/>
                <a:rect l="l" t="t" r="r" b="b"/>
                <a:pathLst>
                  <a:path w="6227" h="2959" extrusionOk="0">
                    <a:moveTo>
                      <a:pt x="4721" y="0"/>
                    </a:moveTo>
                    <a:cubicBezTo>
                      <a:pt x="4136" y="0"/>
                      <a:pt x="3447" y="135"/>
                      <a:pt x="2812" y="448"/>
                    </a:cubicBezTo>
                    <a:cubicBezTo>
                      <a:pt x="1330" y="1177"/>
                      <a:pt x="1" y="1905"/>
                      <a:pt x="1" y="1905"/>
                    </a:cubicBezTo>
                    <a:lnTo>
                      <a:pt x="1587" y="2958"/>
                    </a:lnTo>
                    <a:cubicBezTo>
                      <a:pt x="1587" y="2958"/>
                      <a:pt x="6226" y="1254"/>
                      <a:pt x="6142" y="606"/>
                    </a:cubicBezTo>
                    <a:cubicBezTo>
                      <a:pt x="6094" y="237"/>
                      <a:pt x="5498" y="0"/>
                      <a:pt x="4721" y="0"/>
                    </a:cubicBez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226;p9"/>
              <p:cNvSpPr/>
              <p:nvPr/>
            </p:nvSpPr>
            <p:spPr>
              <a:xfrm>
                <a:off x="5525828" y="3172882"/>
                <a:ext cx="168694" cy="171297"/>
              </a:xfrm>
              <a:custGeom>
                <a:avLst/>
                <a:gdLst/>
                <a:ahLst/>
                <a:cxnLst/>
                <a:rect l="l" t="t" r="r" b="b"/>
                <a:pathLst>
                  <a:path w="2269" h="2304" extrusionOk="0">
                    <a:moveTo>
                      <a:pt x="139" y="1"/>
                    </a:moveTo>
                    <a:lnTo>
                      <a:pt x="1" y="135"/>
                    </a:lnTo>
                    <a:cubicBezTo>
                      <a:pt x="1" y="135"/>
                      <a:pt x="305" y="328"/>
                      <a:pt x="487" y="453"/>
                    </a:cubicBezTo>
                    <a:cubicBezTo>
                      <a:pt x="669" y="574"/>
                      <a:pt x="685" y="1043"/>
                      <a:pt x="628" y="1297"/>
                    </a:cubicBezTo>
                    <a:cubicBezTo>
                      <a:pt x="571" y="1546"/>
                      <a:pt x="132" y="2234"/>
                      <a:pt x="132" y="2234"/>
                    </a:cubicBezTo>
                    <a:cubicBezTo>
                      <a:pt x="132" y="2234"/>
                      <a:pt x="281" y="2304"/>
                      <a:pt x="537" y="2304"/>
                    </a:cubicBezTo>
                    <a:cubicBezTo>
                      <a:pt x="665" y="2304"/>
                      <a:pt x="820" y="2286"/>
                      <a:pt x="996" y="2234"/>
                    </a:cubicBezTo>
                    <a:cubicBezTo>
                      <a:pt x="1526" y="2079"/>
                      <a:pt x="1459" y="1641"/>
                      <a:pt x="1459" y="1641"/>
                    </a:cubicBezTo>
                    <a:lnTo>
                      <a:pt x="1459" y="1641"/>
                    </a:lnTo>
                    <a:lnTo>
                      <a:pt x="1576" y="2022"/>
                    </a:lnTo>
                    <a:cubicBezTo>
                      <a:pt x="1576" y="2022"/>
                      <a:pt x="2001" y="1809"/>
                      <a:pt x="2133" y="1266"/>
                    </a:cubicBezTo>
                    <a:cubicBezTo>
                      <a:pt x="2268" y="727"/>
                      <a:pt x="1650" y="544"/>
                      <a:pt x="1650" y="544"/>
                    </a:cubicBezTo>
                    <a:cubicBezTo>
                      <a:pt x="1680" y="534"/>
                      <a:pt x="1712" y="530"/>
                      <a:pt x="1744" y="530"/>
                    </a:cubicBezTo>
                    <a:cubicBezTo>
                      <a:pt x="1855" y="530"/>
                      <a:pt x="1961" y="581"/>
                      <a:pt x="1961" y="581"/>
                    </a:cubicBezTo>
                    <a:cubicBezTo>
                      <a:pt x="1803" y="342"/>
                      <a:pt x="1641" y="456"/>
                      <a:pt x="1317" y="395"/>
                    </a:cubicBezTo>
                    <a:cubicBezTo>
                      <a:pt x="996" y="331"/>
                      <a:pt x="1110" y="54"/>
                      <a:pt x="1110" y="54"/>
                    </a:cubicBezTo>
                    <a:lnTo>
                      <a:pt x="1110" y="54"/>
                    </a:lnTo>
                    <a:cubicBezTo>
                      <a:pt x="1079" y="59"/>
                      <a:pt x="1034" y="61"/>
                      <a:pt x="981" y="61"/>
                    </a:cubicBezTo>
                    <a:cubicBezTo>
                      <a:pt x="689" y="61"/>
                      <a:pt x="139" y="1"/>
                      <a:pt x="139" y="1"/>
                    </a:cubicBez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227;p9"/>
              <p:cNvSpPr/>
              <p:nvPr/>
            </p:nvSpPr>
            <p:spPr>
              <a:xfrm>
                <a:off x="5392595" y="2842253"/>
                <a:ext cx="566528" cy="380436"/>
              </a:xfrm>
              <a:custGeom>
                <a:avLst/>
                <a:gdLst/>
                <a:ahLst/>
                <a:cxnLst/>
                <a:rect l="l" t="t" r="r" b="b"/>
                <a:pathLst>
                  <a:path w="7620" h="5117" extrusionOk="0">
                    <a:moveTo>
                      <a:pt x="4231" y="0"/>
                    </a:moveTo>
                    <a:cubicBezTo>
                      <a:pt x="3819" y="0"/>
                      <a:pt x="3440" y="27"/>
                      <a:pt x="3156" y="84"/>
                    </a:cubicBezTo>
                    <a:cubicBezTo>
                      <a:pt x="2032" y="307"/>
                      <a:pt x="385" y="1468"/>
                      <a:pt x="193" y="1937"/>
                    </a:cubicBezTo>
                    <a:cubicBezTo>
                      <a:pt x="1" y="2406"/>
                      <a:pt x="193" y="5116"/>
                      <a:pt x="193" y="5116"/>
                    </a:cubicBezTo>
                    <a:cubicBezTo>
                      <a:pt x="617" y="4722"/>
                      <a:pt x="1091" y="4650"/>
                      <a:pt x="1381" y="4650"/>
                    </a:cubicBezTo>
                    <a:cubicBezTo>
                      <a:pt x="1548" y="4650"/>
                      <a:pt x="1654" y="4674"/>
                      <a:pt x="1654" y="4674"/>
                    </a:cubicBezTo>
                    <a:lnTo>
                      <a:pt x="1910" y="4441"/>
                    </a:lnTo>
                    <a:lnTo>
                      <a:pt x="7620" y="1724"/>
                    </a:lnTo>
                    <a:cubicBezTo>
                      <a:pt x="7620" y="1724"/>
                      <a:pt x="7367" y="1171"/>
                      <a:pt x="7124" y="634"/>
                    </a:cubicBezTo>
                    <a:cubicBezTo>
                      <a:pt x="6943" y="236"/>
                      <a:pt x="5445" y="0"/>
                      <a:pt x="4231" y="0"/>
                    </a:cubicBezTo>
                    <a:close/>
                  </a:path>
                </a:pathLst>
              </a:custGeom>
              <a:solidFill>
                <a:srgbClr val="DE5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228;p9"/>
              <p:cNvSpPr/>
              <p:nvPr/>
            </p:nvSpPr>
            <p:spPr>
              <a:xfrm>
                <a:off x="5596310" y="3045671"/>
                <a:ext cx="366161" cy="196203"/>
              </a:xfrm>
              <a:custGeom>
                <a:avLst/>
                <a:gdLst/>
                <a:ahLst/>
                <a:cxnLst/>
                <a:rect l="l" t="t" r="r" b="b"/>
                <a:pathLst>
                  <a:path w="4925" h="2639" extrusionOk="0">
                    <a:moveTo>
                      <a:pt x="4924" y="1"/>
                    </a:moveTo>
                    <a:lnTo>
                      <a:pt x="0" y="1918"/>
                    </a:lnTo>
                    <a:lnTo>
                      <a:pt x="298" y="2242"/>
                    </a:lnTo>
                    <a:cubicBezTo>
                      <a:pt x="298" y="2242"/>
                      <a:pt x="537" y="2525"/>
                      <a:pt x="1084" y="2620"/>
                    </a:cubicBezTo>
                    <a:cubicBezTo>
                      <a:pt x="1153" y="2632"/>
                      <a:pt x="1240" y="2638"/>
                      <a:pt x="1340" y="2638"/>
                    </a:cubicBezTo>
                    <a:cubicBezTo>
                      <a:pt x="2031" y="2638"/>
                      <a:pt x="3350" y="2331"/>
                      <a:pt x="3618" y="1388"/>
                    </a:cubicBezTo>
                    <a:cubicBezTo>
                      <a:pt x="3925" y="308"/>
                      <a:pt x="4924" y="61"/>
                      <a:pt x="4924" y="61"/>
                    </a:cubicBezTo>
                    <a:lnTo>
                      <a:pt x="4924" y="1"/>
                    </a:ln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229;p9"/>
              <p:cNvSpPr/>
              <p:nvPr/>
            </p:nvSpPr>
            <p:spPr>
              <a:xfrm>
                <a:off x="5542110" y="2889539"/>
                <a:ext cx="870089" cy="293227"/>
              </a:xfrm>
              <a:custGeom>
                <a:avLst/>
                <a:gdLst/>
                <a:ahLst/>
                <a:cxnLst/>
                <a:rect l="l" t="t" r="r" b="b"/>
                <a:pathLst>
                  <a:path w="11703" h="3944" extrusionOk="0">
                    <a:moveTo>
                      <a:pt x="11611" y="659"/>
                    </a:moveTo>
                    <a:cubicBezTo>
                      <a:pt x="11679" y="771"/>
                      <a:pt x="11703" y="853"/>
                      <a:pt x="11703" y="853"/>
                    </a:cubicBezTo>
                    <a:cubicBezTo>
                      <a:pt x="11690" y="787"/>
                      <a:pt x="11660" y="722"/>
                      <a:pt x="11611" y="659"/>
                    </a:cubicBezTo>
                    <a:close/>
                    <a:moveTo>
                      <a:pt x="10277" y="0"/>
                    </a:moveTo>
                    <a:cubicBezTo>
                      <a:pt x="10081" y="0"/>
                      <a:pt x="9859" y="24"/>
                      <a:pt x="9608" y="79"/>
                    </a:cubicBezTo>
                    <a:cubicBezTo>
                      <a:pt x="7853" y="464"/>
                      <a:pt x="5761" y="1001"/>
                      <a:pt x="4168" y="1669"/>
                    </a:cubicBezTo>
                    <a:cubicBezTo>
                      <a:pt x="2572" y="2337"/>
                      <a:pt x="179" y="3437"/>
                      <a:pt x="0" y="3886"/>
                    </a:cubicBezTo>
                    <a:cubicBezTo>
                      <a:pt x="0" y="3886"/>
                      <a:pt x="268" y="3943"/>
                      <a:pt x="727" y="3943"/>
                    </a:cubicBezTo>
                    <a:cubicBezTo>
                      <a:pt x="1363" y="3943"/>
                      <a:pt x="2367" y="3833"/>
                      <a:pt x="3540" y="3306"/>
                    </a:cubicBezTo>
                    <a:cubicBezTo>
                      <a:pt x="5562" y="2398"/>
                      <a:pt x="6854" y="1193"/>
                      <a:pt x="8787" y="569"/>
                    </a:cubicBezTo>
                    <a:cubicBezTo>
                      <a:pt x="9463" y="351"/>
                      <a:pt x="10011" y="266"/>
                      <a:pt x="10443" y="266"/>
                    </a:cubicBezTo>
                    <a:cubicBezTo>
                      <a:pt x="11066" y="266"/>
                      <a:pt x="11445" y="444"/>
                      <a:pt x="11611" y="659"/>
                    </a:cubicBezTo>
                    <a:lnTo>
                      <a:pt x="11611" y="659"/>
                    </a:lnTo>
                    <a:cubicBezTo>
                      <a:pt x="11460" y="407"/>
                      <a:pt x="11090" y="0"/>
                      <a:pt x="10277" y="0"/>
                    </a:cubicBezTo>
                    <a:close/>
                  </a:path>
                </a:pathLst>
              </a:custGeom>
              <a:solidFill>
                <a:srgbClr val="C98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230;p9"/>
              <p:cNvSpPr/>
              <p:nvPr/>
            </p:nvSpPr>
            <p:spPr>
              <a:xfrm>
                <a:off x="5798539" y="3073775"/>
                <a:ext cx="124458" cy="159178"/>
              </a:xfrm>
              <a:custGeom>
                <a:avLst/>
                <a:gdLst/>
                <a:ahLst/>
                <a:cxnLst/>
                <a:rect l="l" t="t" r="r" b="b"/>
                <a:pathLst>
                  <a:path w="1674" h="2141" extrusionOk="0">
                    <a:moveTo>
                      <a:pt x="1674" y="1"/>
                    </a:moveTo>
                    <a:lnTo>
                      <a:pt x="1195" y="271"/>
                    </a:lnTo>
                    <a:lnTo>
                      <a:pt x="479" y="1334"/>
                    </a:lnTo>
                    <a:lnTo>
                      <a:pt x="1" y="2141"/>
                    </a:lnTo>
                    <a:cubicBezTo>
                      <a:pt x="382" y="2069"/>
                      <a:pt x="1340" y="1509"/>
                      <a:pt x="1283" y="942"/>
                    </a:cubicBezTo>
                    <a:cubicBezTo>
                      <a:pt x="1228" y="372"/>
                      <a:pt x="1674" y="1"/>
                      <a:pt x="1674" y="1"/>
                    </a:cubicBez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231;p9"/>
              <p:cNvSpPr/>
              <p:nvPr/>
            </p:nvSpPr>
            <p:spPr>
              <a:xfrm>
                <a:off x="5657797" y="3597190"/>
                <a:ext cx="91894" cy="101633"/>
              </a:xfrm>
              <a:custGeom>
                <a:avLst/>
                <a:gdLst/>
                <a:ahLst/>
                <a:cxnLst/>
                <a:rect l="l" t="t" r="r" b="b"/>
                <a:pathLst>
                  <a:path w="1236" h="1367" extrusionOk="0">
                    <a:moveTo>
                      <a:pt x="615" y="0"/>
                    </a:moveTo>
                    <a:lnTo>
                      <a:pt x="0" y="1046"/>
                    </a:lnTo>
                    <a:lnTo>
                      <a:pt x="615" y="1366"/>
                    </a:lnTo>
                    <a:lnTo>
                      <a:pt x="1235" y="114"/>
                    </a:lnTo>
                    <a:lnTo>
                      <a:pt x="615" y="0"/>
                    </a:lnTo>
                    <a:close/>
                  </a:path>
                </a:pathLst>
              </a:custGeom>
              <a:solidFill>
                <a:srgbClr val="C36A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232;p9"/>
              <p:cNvSpPr/>
              <p:nvPr/>
            </p:nvSpPr>
            <p:spPr>
              <a:xfrm>
                <a:off x="5493188" y="3670275"/>
                <a:ext cx="341032" cy="326162"/>
              </a:xfrm>
              <a:custGeom>
                <a:avLst/>
                <a:gdLst/>
                <a:ahLst/>
                <a:cxnLst/>
                <a:rect l="l" t="t" r="r" b="b"/>
                <a:pathLst>
                  <a:path w="4587" h="4387" extrusionOk="0">
                    <a:moveTo>
                      <a:pt x="2278" y="1"/>
                    </a:moveTo>
                    <a:cubicBezTo>
                      <a:pt x="1757" y="1"/>
                      <a:pt x="986" y="849"/>
                      <a:pt x="986" y="849"/>
                    </a:cubicBezTo>
                    <a:lnTo>
                      <a:pt x="1" y="2098"/>
                    </a:lnTo>
                    <a:lnTo>
                      <a:pt x="2214" y="4386"/>
                    </a:lnTo>
                    <a:lnTo>
                      <a:pt x="2498" y="4085"/>
                    </a:lnTo>
                    <a:cubicBezTo>
                      <a:pt x="2498" y="4085"/>
                      <a:pt x="2616" y="4386"/>
                      <a:pt x="2947" y="4386"/>
                    </a:cubicBezTo>
                    <a:cubicBezTo>
                      <a:pt x="2956" y="4386"/>
                      <a:pt x="2965" y="4386"/>
                      <a:pt x="2974" y="4386"/>
                    </a:cubicBezTo>
                    <a:cubicBezTo>
                      <a:pt x="3325" y="4365"/>
                      <a:pt x="4586" y="3171"/>
                      <a:pt x="4586" y="3171"/>
                    </a:cubicBezTo>
                    <a:lnTo>
                      <a:pt x="3588" y="1588"/>
                    </a:lnTo>
                    <a:lnTo>
                      <a:pt x="2920" y="2448"/>
                    </a:lnTo>
                    <a:cubicBezTo>
                      <a:pt x="2920" y="2448"/>
                      <a:pt x="2920" y="201"/>
                      <a:pt x="2410" y="22"/>
                    </a:cubicBezTo>
                    <a:cubicBezTo>
                      <a:pt x="2369" y="7"/>
                      <a:pt x="2324" y="1"/>
                      <a:pt x="2278" y="1"/>
                    </a:cubicBezTo>
                    <a:close/>
                  </a:path>
                </a:pathLst>
              </a:custGeom>
              <a:solidFill>
                <a:srgbClr val="7867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233;p9"/>
              <p:cNvSpPr/>
              <p:nvPr/>
            </p:nvSpPr>
            <p:spPr>
              <a:xfrm>
                <a:off x="5679878" y="3676818"/>
                <a:ext cx="451884" cy="265123"/>
              </a:xfrm>
              <a:custGeom>
                <a:avLst/>
                <a:gdLst/>
                <a:ahLst/>
                <a:cxnLst/>
                <a:rect l="l" t="t" r="r" b="b"/>
                <a:pathLst>
                  <a:path w="6078" h="3566" extrusionOk="0">
                    <a:moveTo>
                      <a:pt x="174" y="0"/>
                    </a:moveTo>
                    <a:cubicBezTo>
                      <a:pt x="66" y="0"/>
                      <a:pt x="0" y="2"/>
                      <a:pt x="0" y="2"/>
                    </a:cubicBezTo>
                    <a:lnTo>
                      <a:pt x="321" y="3565"/>
                    </a:lnTo>
                    <a:lnTo>
                      <a:pt x="1533" y="1696"/>
                    </a:lnTo>
                    <a:cubicBezTo>
                      <a:pt x="1533" y="1696"/>
                      <a:pt x="3988" y="3393"/>
                      <a:pt x="4454" y="3393"/>
                    </a:cubicBezTo>
                    <a:cubicBezTo>
                      <a:pt x="4457" y="3393"/>
                      <a:pt x="4459" y="3393"/>
                      <a:pt x="4461" y="3393"/>
                    </a:cubicBezTo>
                    <a:cubicBezTo>
                      <a:pt x="4906" y="3376"/>
                      <a:pt x="6077" y="1689"/>
                      <a:pt x="6077" y="1689"/>
                    </a:cubicBezTo>
                    <a:lnTo>
                      <a:pt x="5200" y="784"/>
                    </a:lnTo>
                    <a:lnTo>
                      <a:pt x="4374" y="1568"/>
                    </a:lnTo>
                    <a:cubicBezTo>
                      <a:pt x="4374" y="1568"/>
                      <a:pt x="2308" y="414"/>
                      <a:pt x="1759" y="191"/>
                    </a:cubicBezTo>
                    <a:cubicBezTo>
                      <a:pt x="1334" y="20"/>
                      <a:pt x="528" y="0"/>
                      <a:pt x="174" y="0"/>
                    </a:cubicBezTo>
                    <a:close/>
                  </a:path>
                </a:pathLst>
              </a:custGeom>
              <a:solidFill>
                <a:srgbClr val="7867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234;p9"/>
              <p:cNvSpPr/>
              <p:nvPr/>
            </p:nvSpPr>
            <p:spPr>
              <a:xfrm>
                <a:off x="6076009" y="3712282"/>
                <a:ext cx="108770" cy="90184"/>
              </a:xfrm>
              <a:custGeom>
                <a:avLst/>
                <a:gdLst/>
                <a:ahLst/>
                <a:cxnLst/>
                <a:rect l="l" t="t" r="r" b="b"/>
                <a:pathLst>
                  <a:path w="1463" h="1213" extrusionOk="0">
                    <a:moveTo>
                      <a:pt x="362" y="1"/>
                    </a:moveTo>
                    <a:cubicBezTo>
                      <a:pt x="301" y="1"/>
                      <a:pt x="0" y="439"/>
                      <a:pt x="0" y="439"/>
                    </a:cubicBezTo>
                    <a:lnTo>
                      <a:pt x="749" y="1212"/>
                    </a:lnTo>
                    <a:cubicBezTo>
                      <a:pt x="749" y="1212"/>
                      <a:pt x="1411" y="729"/>
                      <a:pt x="1455" y="591"/>
                    </a:cubicBezTo>
                    <a:cubicBezTo>
                      <a:pt x="1462" y="567"/>
                      <a:pt x="1450" y="558"/>
                      <a:pt x="1424" y="558"/>
                    </a:cubicBezTo>
                    <a:cubicBezTo>
                      <a:pt x="1299" y="558"/>
                      <a:pt x="857" y="790"/>
                      <a:pt x="857" y="790"/>
                    </a:cubicBezTo>
                    <a:cubicBezTo>
                      <a:pt x="857" y="790"/>
                      <a:pt x="1273" y="348"/>
                      <a:pt x="1279" y="243"/>
                    </a:cubicBezTo>
                    <a:cubicBezTo>
                      <a:pt x="1281" y="230"/>
                      <a:pt x="1272" y="224"/>
                      <a:pt x="1256" y="224"/>
                    </a:cubicBezTo>
                    <a:cubicBezTo>
                      <a:pt x="1148" y="224"/>
                      <a:pt x="709" y="486"/>
                      <a:pt x="709" y="486"/>
                    </a:cubicBezTo>
                    <a:cubicBezTo>
                      <a:pt x="709" y="486"/>
                      <a:pt x="942" y="243"/>
                      <a:pt x="979" y="78"/>
                    </a:cubicBezTo>
                    <a:cubicBezTo>
                      <a:pt x="983" y="56"/>
                      <a:pt x="975" y="46"/>
                      <a:pt x="956" y="46"/>
                    </a:cubicBezTo>
                    <a:cubicBezTo>
                      <a:pt x="839" y="46"/>
                      <a:pt x="328" y="439"/>
                      <a:pt x="328" y="439"/>
                    </a:cubicBezTo>
                    <a:cubicBezTo>
                      <a:pt x="328" y="439"/>
                      <a:pt x="388" y="95"/>
                      <a:pt x="371" y="11"/>
                    </a:cubicBezTo>
                    <a:cubicBezTo>
                      <a:pt x="370" y="4"/>
                      <a:pt x="367" y="1"/>
                      <a:pt x="362" y="1"/>
                    </a:cubicBezTo>
                    <a:close/>
                  </a:path>
                </a:pathLst>
              </a:custGeom>
              <a:solidFill>
                <a:srgbClr val="CB95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235;p9"/>
              <p:cNvSpPr/>
              <p:nvPr/>
            </p:nvSpPr>
            <p:spPr>
              <a:xfrm>
                <a:off x="5763892" y="3775776"/>
                <a:ext cx="97693" cy="114718"/>
              </a:xfrm>
              <a:custGeom>
                <a:avLst/>
                <a:gdLst/>
                <a:ahLst/>
                <a:cxnLst/>
                <a:rect l="l" t="t" r="r" b="b"/>
                <a:pathLst>
                  <a:path w="1314" h="1543" extrusionOk="0">
                    <a:moveTo>
                      <a:pt x="318" y="0"/>
                    </a:moveTo>
                    <a:cubicBezTo>
                      <a:pt x="142" y="0"/>
                      <a:pt x="1" y="237"/>
                      <a:pt x="1" y="237"/>
                    </a:cubicBezTo>
                    <a:lnTo>
                      <a:pt x="814" y="1542"/>
                    </a:lnTo>
                    <a:cubicBezTo>
                      <a:pt x="814" y="1542"/>
                      <a:pt x="962" y="1465"/>
                      <a:pt x="1067" y="1316"/>
                    </a:cubicBezTo>
                    <a:cubicBezTo>
                      <a:pt x="1175" y="1168"/>
                      <a:pt x="979" y="756"/>
                      <a:pt x="979" y="756"/>
                    </a:cubicBezTo>
                    <a:cubicBezTo>
                      <a:pt x="979" y="756"/>
                      <a:pt x="1229" y="635"/>
                      <a:pt x="1269" y="517"/>
                    </a:cubicBezTo>
                    <a:cubicBezTo>
                      <a:pt x="1314" y="399"/>
                      <a:pt x="331" y="291"/>
                      <a:pt x="331" y="291"/>
                    </a:cubicBezTo>
                    <a:cubicBezTo>
                      <a:pt x="331" y="291"/>
                      <a:pt x="554" y="206"/>
                      <a:pt x="642" y="162"/>
                    </a:cubicBezTo>
                    <a:cubicBezTo>
                      <a:pt x="727" y="122"/>
                      <a:pt x="544" y="34"/>
                      <a:pt x="352" y="3"/>
                    </a:cubicBezTo>
                    <a:cubicBezTo>
                      <a:pt x="340" y="1"/>
                      <a:pt x="329" y="0"/>
                      <a:pt x="318" y="0"/>
                    </a:cubicBezTo>
                    <a:close/>
                  </a:path>
                </a:pathLst>
              </a:custGeom>
              <a:solidFill>
                <a:srgbClr val="CB95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236;p9"/>
              <p:cNvSpPr/>
              <p:nvPr/>
            </p:nvSpPr>
            <p:spPr>
              <a:xfrm>
                <a:off x="5435271" y="3833173"/>
                <a:ext cx="398949" cy="673960"/>
              </a:xfrm>
              <a:custGeom>
                <a:avLst/>
                <a:gdLst/>
                <a:ahLst/>
                <a:cxnLst/>
                <a:rect l="l" t="t" r="r" b="b"/>
                <a:pathLst>
                  <a:path w="5366" h="9065" extrusionOk="0">
                    <a:moveTo>
                      <a:pt x="871" y="1"/>
                    </a:moveTo>
                    <a:cubicBezTo>
                      <a:pt x="871" y="1"/>
                      <a:pt x="520" y="1874"/>
                      <a:pt x="375" y="3183"/>
                    </a:cubicBezTo>
                    <a:cubicBezTo>
                      <a:pt x="230" y="4492"/>
                      <a:pt x="0" y="9064"/>
                      <a:pt x="0" y="9064"/>
                    </a:cubicBezTo>
                    <a:lnTo>
                      <a:pt x="2183" y="9064"/>
                    </a:lnTo>
                    <a:lnTo>
                      <a:pt x="2183" y="3372"/>
                    </a:lnTo>
                    <a:lnTo>
                      <a:pt x="3611" y="8524"/>
                    </a:lnTo>
                    <a:lnTo>
                      <a:pt x="5365" y="8046"/>
                    </a:lnTo>
                    <a:cubicBezTo>
                      <a:pt x="5365" y="8046"/>
                      <a:pt x="3181" y="2110"/>
                      <a:pt x="3076" y="2110"/>
                    </a:cubicBezTo>
                    <a:cubicBezTo>
                      <a:pt x="3075" y="2110"/>
                      <a:pt x="3075" y="2110"/>
                      <a:pt x="3074" y="2110"/>
                    </a:cubicBezTo>
                    <a:cubicBezTo>
                      <a:pt x="3073" y="2112"/>
                      <a:pt x="3070" y="2113"/>
                      <a:pt x="3067" y="2113"/>
                    </a:cubicBezTo>
                    <a:cubicBezTo>
                      <a:pt x="2914" y="2113"/>
                      <a:pt x="871" y="1"/>
                      <a:pt x="871" y="1"/>
                    </a:cubicBez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237;p9"/>
              <p:cNvSpPr/>
              <p:nvPr/>
            </p:nvSpPr>
            <p:spPr>
              <a:xfrm>
                <a:off x="5657797" y="3670647"/>
                <a:ext cx="78585" cy="155386"/>
              </a:xfrm>
              <a:custGeom>
                <a:avLst/>
                <a:gdLst/>
                <a:ahLst/>
                <a:cxnLst/>
                <a:rect l="l" t="t" r="r" b="b"/>
                <a:pathLst>
                  <a:path w="1057" h="2090" extrusionOk="0">
                    <a:moveTo>
                      <a:pt x="0" y="0"/>
                    </a:moveTo>
                    <a:lnTo>
                      <a:pt x="49" y="7"/>
                    </a:lnTo>
                    <a:lnTo>
                      <a:pt x="49" y="7"/>
                    </a:lnTo>
                    <a:cubicBezTo>
                      <a:pt x="33" y="3"/>
                      <a:pt x="17" y="1"/>
                      <a:pt x="0" y="0"/>
                    </a:cubicBezTo>
                    <a:close/>
                    <a:moveTo>
                      <a:pt x="49" y="7"/>
                    </a:moveTo>
                    <a:cubicBezTo>
                      <a:pt x="540" y="120"/>
                      <a:pt x="429" y="1543"/>
                      <a:pt x="429" y="1543"/>
                    </a:cubicBezTo>
                    <a:lnTo>
                      <a:pt x="540" y="2089"/>
                    </a:lnTo>
                    <a:cubicBezTo>
                      <a:pt x="1056" y="1425"/>
                      <a:pt x="618" y="85"/>
                      <a:pt x="618" y="85"/>
                    </a:cubicBezTo>
                    <a:lnTo>
                      <a:pt x="49" y="7"/>
                    </a:ln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238;p9"/>
              <p:cNvSpPr/>
              <p:nvPr/>
            </p:nvSpPr>
            <p:spPr>
              <a:xfrm>
                <a:off x="5502036" y="3796817"/>
                <a:ext cx="136502" cy="83864"/>
              </a:xfrm>
              <a:custGeom>
                <a:avLst/>
                <a:gdLst/>
                <a:ahLst/>
                <a:cxnLst/>
                <a:rect l="l" t="t" r="r" b="b"/>
                <a:pathLst>
                  <a:path w="1836" h="1128" extrusionOk="0">
                    <a:moveTo>
                      <a:pt x="195" y="1"/>
                    </a:moveTo>
                    <a:lnTo>
                      <a:pt x="0" y="243"/>
                    </a:lnTo>
                    <a:lnTo>
                      <a:pt x="1835" y="1128"/>
                    </a:lnTo>
                    <a:lnTo>
                      <a:pt x="1741" y="490"/>
                    </a:lnTo>
                    <a:lnTo>
                      <a:pt x="195" y="1"/>
                    </a:ln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239;p9"/>
              <p:cNvSpPr/>
              <p:nvPr/>
            </p:nvSpPr>
            <p:spPr>
              <a:xfrm>
                <a:off x="5542110" y="3610945"/>
                <a:ext cx="130331" cy="64534"/>
              </a:xfrm>
              <a:custGeom>
                <a:avLst/>
                <a:gdLst/>
                <a:ahLst/>
                <a:cxnLst/>
                <a:rect l="l" t="t" r="r" b="b"/>
                <a:pathLst>
                  <a:path w="1753" h="868" extrusionOk="0">
                    <a:moveTo>
                      <a:pt x="687" y="1"/>
                    </a:moveTo>
                    <a:cubicBezTo>
                      <a:pt x="687" y="1"/>
                      <a:pt x="686" y="1"/>
                      <a:pt x="686" y="1"/>
                    </a:cubicBezTo>
                    <a:cubicBezTo>
                      <a:pt x="537" y="7"/>
                      <a:pt x="156" y="273"/>
                      <a:pt x="98" y="328"/>
                    </a:cubicBezTo>
                    <a:cubicBezTo>
                      <a:pt x="45" y="382"/>
                      <a:pt x="0" y="432"/>
                      <a:pt x="0" y="432"/>
                    </a:cubicBezTo>
                    <a:lnTo>
                      <a:pt x="35" y="499"/>
                    </a:lnTo>
                    <a:cubicBezTo>
                      <a:pt x="35" y="499"/>
                      <a:pt x="460" y="206"/>
                      <a:pt x="554" y="206"/>
                    </a:cubicBezTo>
                    <a:cubicBezTo>
                      <a:pt x="648" y="206"/>
                      <a:pt x="1333" y="868"/>
                      <a:pt x="1333" y="868"/>
                    </a:cubicBezTo>
                    <a:lnTo>
                      <a:pt x="1637" y="814"/>
                    </a:lnTo>
                    <a:lnTo>
                      <a:pt x="1752" y="530"/>
                    </a:lnTo>
                    <a:cubicBezTo>
                      <a:pt x="1752" y="530"/>
                      <a:pt x="840" y="1"/>
                      <a:pt x="687" y="1"/>
                    </a:cubicBez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240;p9"/>
              <p:cNvSpPr/>
              <p:nvPr/>
            </p:nvSpPr>
            <p:spPr>
              <a:xfrm>
                <a:off x="5493709" y="3705814"/>
                <a:ext cx="65574" cy="42452"/>
              </a:xfrm>
              <a:custGeom>
                <a:avLst/>
                <a:gdLst/>
                <a:ahLst/>
                <a:cxnLst/>
                <a:rect l="l" t="t" r="r" b="b"/>
                <a:pathLst>
                  <a:path w="882" h="571" extrusionOk="0">
                    <a:moveTo>
                      <a:pt x="315" y="0"/>
                    </a:moveTo>
                    <a:cubicBezTo>
                      <a:pt x="315" y="0"/>
                      <a:pt x="0" y="347"/>
                      <a:pt x="315" y="526"/>
                    </a:cubicBezTo>
                    <a:cubicBezTo>
                      <a:pt x="370" y="558"/>
                      <a:pt x="423" y="571"/>
                      <a:pt x="474" y="571"/>
                    </a:cubicBezTo>
                    <a:cubicBezTo>
                      <a:pt x="709" y="571"/>
                      <a:pt x="881" y="287"/>
                      <a:pt x="881" y="287"/>
                    </a:cubicBezTo>
                    <a:lnTo>
                      <a:pt x="315" y="0"/>
                    </a:lnTo>
                    <a:close/>
                  </a:path>
                </a:pathLst>
              </a:custGeom>
              <a:solidFill>
                <a:srgbClr val="C98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241;p9"/>
              <p:cNvSpPr/>
              <p:nvPr/>
            </p:nvSpPr>
            <p:spPr>
              <a:xfrm>
                <a:off x="5516831" y="3732208"/>
                <a:ext cx="12862" cy="8996"/>
              </a:xfrm>
              <a:custGeom>
                <a:avLst/>
                <a:gdLst/>
                <a:ahLst/>
                <a:cxnLst/>
                <a:rect l="l" t="t" r="r" b="b"/>
                <a:pathLst>
                  <a:path w="173" h="121" extrusionOk="0">
                    <a:moveTo>
                      <a:pt x="103" y="1"/>
                    </a:moveTo>
                    <a:cubicBezTo>
                      <a:pt x="90" y="1"/>
                      <a:pt x="76" y="5"/>
                      <a:pt x="61" y="16"/>
                    </a:cubicBezTo>
                    <a:cubicBezTo>
                      <a:pt x="0" y="60"/>
                      <a:pt x="68" y="120"/>
                      <a:pt x="115" y="120"/>
                    </a:cubicBezTo>
                    <a:cubicBezTo>
                      <a:pt x="166" y="120"/>
                      <a:pt x="172" y="47"/>
                      <a:pt x="172" y="47"/>
                    </a:cubicBezTo>
                    <a:cubicBezTo>
                      <a:pt x="172" y="47"/>
                      <a:pt x="144" y="1"/>
                      <a:pt x="103" y="1"/>
                    </a:cubicBez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242;p9"/>
              <p:cNvSpPr/>
              <p:nvPr/>
            </p:nvSpPr>
            <p:spPr>
              <a:xfrm>
                <a:off x="5758614" y="3679940"/>
                <a:ext cx="46021" cy="99923"/>
              </a:xfrm>
              <a:custGeom>
                <a:avLst/>
                <a:gdLst/>
                <a:ahLst/>
                <a:cxnLst/>
                <a:rect l="l" t="t" r="r" b="b"/>
                <a:pathLst>
                  <a:path w="619" h="1344" extrusionOk="0">
                    <a:moveTo>
                      <a:pt x="1" y="1"/>
                    </a:moveTo>
                    <a:cubicBezTo>
                      <a:pt x="14" y="4"/>
                      <a:pt x="423" y="1292"/>
                      <a:pt x="423" y="1292"/>
                    </a:cubicBezTo>
                    <a:lnTo>
                      <a:pt x="619" y="1343"/>
                    </a:lnTo>
                    <a:lnTo>
                      <a:pt x="453" y="74"/>
                    </a:lnTo>
                    <a:lnTo>
                      <a:pt x="1" y="1"/>
                    </a:ln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243;p9"/>
              <p:cNvSpPr/>
              <p:nvPr/>
            </p:nvSpPr>
            <p:spPr>
              <a:xfrm>
                <a:off x="5703744" y="4414729"/>
                <a:ext cx="293301" cy="135312"/>
              </a:xfrm>
              <a:custGeom>
                <a:avLst/>
                <a:gdLst/>
                <a:ahLst/>
                <a:cxnLst/>
                <a:rect l="l" t="t" r="r" b="b"/>
                <a:pathLst>
                  <a:path w="3945" h="1820" extrusionOk="0">
                    <a:moveTo>
                      <a:pt x="2700" y="0"/>
                    </a:moveTo>
                    <a:cubicBezTo>
                      <a:pt x="2235" y="0"/>
                      <a:pt x="1754" y="224"/>
                      <a:pt x="1754" y="224"/>
                    </a:cubicBezTo>
                    <a:lnTo>
                      <a:pt x="0" y="702"/>
                    </a:lnTo>
                    <a:lnTo>
                      <a:pt x="142" y="1820"/>
                    </a:lnTo>
                    <a:lnTo>
                      <a:pt x="3945" y="1820"/>
                    </a:lnTo>
                    <a:cubicBezTo>
                      <a:pt x="3945" y="1820"/>
                      <a:pt x="3847" y="1175"/>
                      <a:pt x="3448" y="399"/>
                    </a:cubicBezTo>
                    <a:cubicBezTo>
                      <a:pt x="3294" y="93"/>
                      <a:pt x="3000" y="0"/>
                      <a:pt x="2700" y="0"/>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244;p9"/>
              <p:cNvSpPr/>
              <p:nvPr/>
            </p:nvSpPr>
            <p:spPr>
              <a:xfrm>
                <a:off x="5714227" y="4549970"/>
                <a:ext cx="286312" cy="28921"/>
              </a:xfrm>
              <a:custGeom>
                <a:avLst/>
                <a:gdLst/>
                <a:ahLst/>
                <a:cxnLst/>
                <a:rect l="l" t="t" r="r" b="b"/>
                <a:pathLst>
                  <a:path w="3851" h="389" extrusionOk="0">
                    <a:moveTo>
                      <a:pt x="1" y="1"/>
                    </a:moveTo>
                    <a:lnTo>
                      <a:pt x="1" y="244"/>
                    </a:lnTo>
                    <a:lnTo>
                      <a:pt x="1364" y="348"/>
                    </a:lnTo>
                    <a:lnTo>
                      <a:pt x="1557" y="176"/>
                    </a:lnTo>
                    <a:lnTo>
                      <a:pt x="1613" y="348"/>
                    </a:lnTo>
                    <a:lnTo>
                      <a:pt x="3851" y="389"/>
                    </a:lnTo>
                    <a:lnTo>
                      <a:pt x="3851" y="389"/>
                    </a:lnTo>
                    <a:lnTo>
                      <a:pt x="3804" y="1"/>
                    </a:ln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245;p9"/>
              <p:cNvSpPr/>
              <p:nvPr/>
            </p:nvSpPr>
            <p:spPr>
              <a:xfrm>
                <a:off x="5845230" y="4426774"/>
                <a:ext cx="155312" cy="123268"/>
              </a:xfrm>
              <a:custGeom>
                <a:avLst/>
                <a:gdLst/>
                <a:ahLst/>
                <a:cxnLst/>
                <a:rect l="l" t="t" r="r" b="b"/>
                <a:pathLst>
                  <a:path w="2089" h="1658" extrusionOk="0">
                    <a:moveTo>
                      <a:pt x="1199" y="0"/>
                    </a:moveTo>
                    <a:cubicBezTo>
                      <a:pt x="951" y="0"/>
                      <a:pt x="494" y="62"/>
                      <a:pt x="290" y="484"/>
                    </a:cubicBezTo>
                    <a:cubicBezTo>
                      <a:pt x="0" y="1077"/>
                      <a:pt x="71" y="1658"/>
                      <a:pt x="71" y="1658"/>
                    </a:cubicBezTo>
                    <a:lnTo>
                      <a:pt x="2089" y="1658"/>
                    </a:lnTo>
                    <a:cubicBezTo>
                      <a:pt x="2089" y="1658"/>
                      <a:pt x="1910" y="244"/>
                      <a:pt x="1366" y="11"/>
                    </a:cubicBezTo>
                    <a:cubicBezTo>
                      <a:pt x="1366" y="11"/>
                      <a:pt x="1300" y="0"/>
                      <a:pt x="1199" y="0"/>
                    </a:cubicBezTo>
                    <a:close/>
                  </a:path>
                </a:pathLst>
              </a:custGeom>
              <a:solidFill>
                <a:srgbClr val="C98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246;p9"/>
              <p:cNvSpPr/>
              <p:nvPr/>
            </p:nvSpPr>
            <p:spPr>
              <a:xfrm>
                <a:off x="5800323" y="4423577"/>
                <a:ext cx="54943" cy="83641"/>
              </a:xfrm>
              <a:custGeom>
                <a:avLst/>
                <a:gdLst/>
                <a:ahLst/>
                <a:cxnLst/>
                <a:rect l="l" t="t" r="r" b="b"/>
                <a:pathLst>
                  <a:path w="739" h="1125" extrusionOk="0">
                    <a:moveTo>
                      <a:pt x="739" y="0"/>
                    </a:moveTo>
                    <a:lnTo>
                      <a:pt x="368" y="128"/>
                    </a:lnTo>
                    <a:cubicBezTo>
                      <a:pt x="368" y="128"/>
                      <a:pt x="172" y="466"/>
                      <a:pt x="88" y="658"/>
                    </a:cubicBezTo>
                    <a:cubicBezTo>
                      <a:pt x="3" y="851"/>
                      <a:pt x="0" y="1123"/>
                      <a:pt x="0" y="1123"/>
                    </a:cubicBezTo>
                    <a:lnTo>
                      <a:pt x="125" y="1123"/>
                    </a:lnTo>
                    <a:cubicBezTo>
                      <a:pt x="125" y="1123"/>
                      <a:pt x="125" y="1124"/>
                      <a:pt x="126" y="1124"/>
                    </a:cubicBezTo>
                    <a:cubicBezTo>
                      <a:pt x="130" y="1124"/>
                      <a:pt x="148" y="1100"/>
                      <a:pt x="199" y="793"/>
                    </a:cubicBezTo>
                    <a:cubicBezTo>
                      <a:pt x="257" y="425"/>
                      <a:pt x="739" y="0"/>
                      <a:pt x="7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247;p9"/>
              <p:cNvSpPr/>
              <p:nvPr/>
            </p:nvSpPr>
            <p:spPr>
              <a:xfrm>
                <a:off x="5425234" y="4441272"/>
                <a:ext cx="293375" cy="135387"/>
              </a:xfrm>
              <a:custGeom>
                <a:avLst/>
                <a:gdLst/>
                <a:ahLst/>
                <a:cxnLst/>
                <a:rect l="l" t="t" r="r" b="b"/>
                <a:pathLst>
                  <a:path w="3946" h="1821" extrusionOk="0">
                    <a:moveTo>
                      <a:pt x="2700" y="0"/>
                    </a:moveTo>
                    <a:cubicBezTo>
                      <a:pt x="2235" y="0"/>
                      <a:pt x="1755" y="224"/>
                      <a:pt x="1755" y="224"/>
                    </a:cubicBezTo>
                    <a:lnTo>
                      <a:pt x="1" y="703"/>
                    </a:lnTo>
                    <a:lnTo>
                      <a:pt x="142" y="1820"/>
                    </a:lnTo>
                    <a:lnTo>
                      <a:pt x="3945" y="1820"/>
                    </a:lnTo>
                    <a:cubicBezTo>
                      <a:pt x="3945" y="1820"/>
                      <a:pt x="3847" y="1175"/>
                      <a:pt x="3449" y="396"/>
                    </a:cubicBezTo>
                    <a:cubicBezTo>
                      <a:pt x="3293" y="93"/>
                      <a:pt x="3000" y="0"/>
                      <a:pt x="2700" y="0"/>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248;p9"/>
              <p:cNvSpPr/>
              <p:nvPr/>
            </p:nvSpPr>
            <p:spPr>
              <a:xfrm>
                <a:off x="5435791" y="4576587"/>
                <a:ext cx="286312" cy="28624"/>
              </a:xfrm>
              <a:custGeom>
                <a:avLst/>
                <a:gdLst/>
                <a:ahLst/>
                <a:cxnLst/>
                <a:rect l="l" t="t" r="r" b="b"/>
                <a:pathLst>
                  <a:path w="3851" h="385" extrusionOk="0">
                    <a:moveTo>
                      <a:pt x="0" y="0"/>
                    </a:moveTo>
                    <a:lnTo>
                      <a:pt x="0" y="243"/>
                    </a:lnTo>
                    <a:lnTo>
                      <a:pt x="1363" y="347"/>
                    </a:lnTo>
                    <a:lnTo>
                      <a:pt x="1556" y="173"/>
                    </a:lnTo>
                    <a:lnTo>
                      <a:pt x="1613" y="347"/>
                    </a:lnTo>
                    <a:lnTo>
                      <a:pt x="3850" y="385"/>
                    </a:lnTo>
                    <a:lnTo>
                      <a:pt x="3803" y="0"/>
                    </a:ln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249;p9"/>
              <p:cNvSpPr/>
              <p:nvPr/>
            </p:nvSpPr>
            <p:spPr>
              <a:xfrm>
                <a:off x="5566719" y="4453168"/>
                <a:ext cx="155386" cy="123491"/>
              </a:xfrm>
              <a:custGeom>
                <a:avLst/>
                <a:gdLst/>
                <a:ahLst/>
                <a:cxnLst/>
                <a:rect l="l" t="t" r="r" b="b"/>
                <a:pathLst>
                  <a:path w="2090" h="1661" extrusionOk="0">
                    <a:moveTo>
                      <a:pt x="1197" y="0"/>
                    </a:moveTo>
                    <a:cubicBezTo>
                      <a:pt x="950" y="0"/>
                      <a:pt x="493" y="62"/>
                      <a:pt x="287" y="486"/>
                    </a:cubicBezTo>
                    <a:cubicBezTo>
                      <a:pt x="1" y="1080"/>
                      <a:pt x="68" y="1660"/>
                      <a:pt x="68" y="1660"/>
                    </a:cubicBezTo>
                    <a:lnTo>
                      <a:pt x="2089" y="1660"/>
                    </a:lnTo>
                    <a:cubicBezTo>
                      <a:pt x="2089" y="1660"/>
                      <a:pt x="1910" y="246"/>
                      <a:pt x="1364" y="10"/>
                    </a:cubicBezTo>
                    <a:cubicBezTo>
                      <a:pt x="1364" y="10"/>
                      <a:pt x="1298" y="0"/>
                      <a:pt x="1197" y="0"/>
                    </a:cubicBezTo>
                    <a:close/>
                  </a:path>
                </a:pathLst>
              </a:custGeom>
              <a:solidFill>
                <a:srgbClr val="C98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250;p9"/>
              <p:cNvSpPr/>
              <p:nvPr/>
            </p:nvSpPr>
            <p:spPr>
              <a:xfrm>
                <a:off x="5521813" y="4449896"/>
                <a:ext cx="54720" cy="83864"/>
              </a:xfrm>
              <a:custGeom>
                <a:avLst/>
                <a:gdLst/>
                <a:ahLst/>
                <a:cxnLst/>
                <a:rect l="l" t="t" r="r" b="b"/>
                <a:pathLst>
                  <a:path w="736" h="1128" extrusionOk="0">
                    <a:moveTo>
                      <a:pt x="736" y="0"/>
                    </a:moveTo>
                    <a:lnTo>
                      <a:pt x="368" y="132"/>
                    </a:lnTo>
                    <a:cubicBezTo>
                      <a:pt x="368" y="132"/>
                      <a:pt x="172" y="466"/>
                      <a:pt x="88" y="659"/>
                    </a:cubicBezTo>
                    <a:cubicBezTo>
                      <a:pt x="4" y="854"/>
                      <a:pt x="1" y="1127"/>
                      <a:pt x="1" y="1127"/>
                    </a:cubicBezTo>
                    <a:lnTo>
                      <a:pt x="122" y="1127"/>
                    </a:lnTo>
                    <a:cubicBezTo>
                      <a:pt x="122" y="1127"/>
                      <a:pt x="122" y="1128"/>
                      <a:pt x="123" y="1128"/>
                    </a:cubicBezTo>
                    <a:cubicBezTo>
                      <a:pt x="128" y="1128"/>
                      <a:pt x="147" y="1106"/>
                      <a:pt x="197" y="793"/>
                    </a:cubicBezTo>
                    <a:cubicBezTo>
                      <a:pt x="257" y="429"/>
                      <a:pt x="736" y="0"/>
                      <a:pt x="7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251;p9"/>
              <p:cNvSpPr/>
              <p:nvPr/>
            </p:nvSpPr>
            <p:spPr>
              <a:xfrm>
                <a:off x="5922924" y="3222621"/>
                <a:ext cx="68623" cy="105425"/>
              </a:xfrm>
              <a:custGeom>
                <a:avLst/>
                <a:gdLst/>
                <a:ahLst/>
                <a:cxnLst/>
                <a:rect l="l" t="t" r="r" b="b"/>
                <a:pathLst>
                  <a:path w="923" h="1418" extrusionOk="0">
                    <a:moveTo>
                      <a:pt x="922" y="0"/>
                    </a:moveTo>
                    <a:lnTo>
                      <a:pt x="754" y="175"/>
                    </a:lnTo>
                    <a:cubicBezTo>
                      <a:pt x="845" y="139"/>
                      <a:pt x="909" y="111"/>
                      <a:pt x="912" y="111"/>
                    </a:cubicBezTo>
                    <a:lnTo>
                      <a:pt x="919" y="108"/>
                    </a:lnTo>
                    <a:cubicBezTo>
                      <a:pt x="919" y="74"/>
                      <a:pt x="922" y="37"/>
                      <a:pt x="922" y="0"/>
                    </a:cubicBezTo>
                    <a:close/>
                    <a:moveTo>
                      <a:pt x="909" y="283"/>
                    </a:moveTo>
                    <a:lnTo>
                      <a:pt x="909" y="283"/>
                    </a:lnTo>
                    <a:cubicBezTo>
                      <a:pt x="815" y="587"/>
                      <a:pt x="585" y="1285"/>
                      <a:pt x="393" y="1386"/>
                    </a:cubicBezTo>
                    <a:lnTo>
                      <a:pt x="365" y="1336"/>
                    </a:lnTo>
                    <a:lnTo>
                      <a:pt x="116" y="840"/>
                    </a:lnTo>
                    <a:lnTo>
                      <a:pt x="1" y="958"/>
                    </a:lnTo>
                    <a:lnTo>
                      <a:pt x="295" y="1417"/>
                    </a:lnTo>
                    <a:lnTo>
                      <a:pt x="304" y="1417"/>
                    </a:lnTo>
                    <a:cubicBezTo>
                      <a:pt x="376" y="1417"/>
                      <a:pt x="818" y="1374"/>
                      <a:pt x="909" y="283"/>
                    </a:cubicBez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252;p9"/>
              <p:cNvSpPr/>
              <p:nvPr/>
            </p:nvSpPr>
            <p:spPr>
              <a:xfrm>
                <a:off x="5931475" y="3236376"/>
                <a:ext cx="56801" cy="85648"/>
              </a:xfrm>
              <a:custGeom>
                <a:avLst/>
                <a:gdLst/>
                <a:ahLst/>
                <a:cxnLst/>
                <a:rect l="l" t="t" r="r" b="b"/>
                <a:pathLst>
                  <a:path w="764" h="1152" extrusionOk="0">
                    <a:moveTo>
                      <a:pt x="764" y="0"/>
                    </a:moveTo>
                    <a:lnTo>
                      <a:pt x="764" y="0"/>
                    </a:lnTo>
                    <a:cubicBezTo>
                      <a:pt x="713" y="21"/>
                      <a:pt x="632" y="55"/>
                      <a:pt x="544" y="88"/>
                    </a:cubicBezTo>
                    <a:lnTo>
                      <a:pt x="1" y="655"/>
                    </a:lnTo>
                    <a:lnTo>
                      <a:pt x="250" y="1151"/>
                    </a:lnTo>
                    <a:cubicBezTo>
                      <a:pt x="423" y="1060"/>
                      <a:pt x="666" y="334"/>
                      <a:pt x="764" y="0"/>
                    </a:cubicBezTo>
                    <a:close/>
                  </a:path>
                </a:pathLst>
              </a:custGeom>
              <a:solidFill>
                <a:srgbClr val="A43E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253;p9"/>
              <p:cNvSpPr/>
              <p:nvPr/>
            </p:nvSpPr>
            <p:spPr>
              <a:xfrm>
                <a:off x="5950062" y="3230576"/>
                <a:ext cx="41263" cy="95165"/>
              </a:xfrm>
              <a:custGeom>
                <a:avLst/>
                <a:gdLst/>
                <a:ahLst/>
                <a:cxnLst/>
                <a:rect l="l" t="t" r="r" b="b"/>
                <a:pathLst>
                  <a:path w="555" h="1280" extrusionOk="0">
                    <a:moveTo>
                      <a:pt x="554" y="1"/>
                    </a:moveTo>
                    <a:lnTo>
                      <a:pt x="547" y="4"/>
                    </a:lnTo>
                    <a:cubicBezTo>
                      <a:pt x="544" y="4"/>
                      <a:pt x="480" y="32"/>
                      <a:pt x="389" y="68"/>
                    </a:cubicBezTo>
                    <a:lnTo>
                      <a:pt x="294" y="166"/>
                    </a:lnTo>
                    <a:cubicBezTo>
                      <a:pt x="382" y="133"/>
                      <a:pt x="463" y="99"/>
                      <a:pt x="514" y="78"/>
                    </a:cubicBezTo>
                    <a:lnTo>
                      <a:pt x="514" y="78"/>
                    </a:lnTo>
                    <a:cubicBezTo>
                      <a:pt x="416" y="412"/>
                      <a:pt x="173" y="1138"/>
                      <a:pt x="0" y="1229"/>
                    </a:cubicBezTo>
                    <a:lnTo>
                      <a:pt x="28" y="1279"/>
                    </a:lnTo>
                    <a:cubicBezTo>
                      <a:pt x="220" y="1178"/>
                      <a:pt x="450" y="480"/>
                      <a:pt x="544" y="176"/>
                    </a:cubicBezTo>
                    <a:cubicBezTo>
                      <a:pt x="547" y="122"/>
                      <a:pt x="551" y="61"/>
                      <a:pt x="554" y="1"/>
                    </a:cubicBezTo>
                    <a:close/>
                  </a:path>
                </a:pathLst>
              </a:custGeom>
              <a:solidFill>
                <a:srgbClr val="862C2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254;p9"/>
              <p:cNvSpPr/>
              <p:nvPr/>
            </p:nvSpPr>
            <p:spPr>
              <a:xfrm>
                <a:off x="5829394" y="3258160"/>
                <a:ext cx="53307" cy="35241"/>
              </a:xfrm>
              <a:custGeom>
                <a:avLst/>
                <a:gdLst/>
                <a:ahLst/>
                <a:cxnLst/>
                <a:rect l="l" t="t" r="r" b="b"/>
                <a:pathLst>
                  <a:path w="717" h="474" extrusionOk="0">
                    <a:moveTo>
                      <a:pt x="520" y="1"/>
                    </a:moveTo>
                    <a:lnTo>
                      <a:pt x="520" y="1"/>
                    </a:lnTo>
                    <a:cubicBezTo>
                      <a:pt x="534" y="35"/>
                      <a:pt x="544" y="69"/>
                      <a:pt x="544" y="106"/>
                    </a:cubicBezTo>
                    <a:cubicBezTo>
                      <a:pt x="544" y="237"/>
                      <a:pt x="436" y="345"/>
                      <a:pt x="304" y="345"/>
                    </a:cubicBezTo>
                    <a:cubicBezTo>
                      <a:pt x="173" y="345"/>
                      <a:pt x="64" y="237"/>
                      <a:pt x="64" y="106"/>
                    </a:cubicBezTo>
                    <a:lnTo>
                      <a:pt x="64" y="89"/>
                    </a:lnTo>
                    <a:cubicBezTo>
                      <a:pt x="61" y="95"/>
                      <a:pt x="58" y="99"/>
                      <a:pt x="58" y="99"/>
                    </a:cubicBezTo>
                    <a:cubicBezTo>
                      <a:pt x="58" y="99"/>
                      <a:pt x="0" y="440"/>
                      <a:pt x="297" y="474"/>
                    </a:cubicBezTo>
                    <a:lnTo>
                      <a:pt x="331" y="474"/>
                    </a:lnTo>
                    <a:cubicBezTo>
                      <a:pt x="598" y="474"/>
                      <a:pt x="716" y="139"/>
                      <a:pt x="520" y="1"/>
                    </a:cubicBez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255;p9"/>
              <p:cNvSpPr/>
              <p:nvPr/>
            </p:nvSpPr>
            <p:spPr>
              <a:xfrm>
                <a:off x="5834152" y="3254665"/>
                <a:ext cx="35687" cy="29144"/>
              </a:xfrm>
              <a:custGeom>
                <a:avLst/>
                <a:gdLst/>
                <a:ahLst/>
                <a:cxnLst/>
                <a:rect l="l" t="t" r="r" b="b"/>
                <a:pathLst>
                  <a:path w="480" h="392" extrusionOk="0">
                    <a:moveTo>
                      <a:pt x="301" y="1"/>
                    </a:moveTo>
                    <a:cubicBezTo>
                      <a:pt x="159" y="1"/>
                      <a:pt x="34" y="105"/>
                      <a:pt x="0" y="136"/>
                    </a:cubicBezTo>
                    <a:lnTo>
                      <a:pt x="0" y="153"/>
                    </a:lnTo>
                    <a:cubicBezTo>
                      <a:pt x="0" y="284"/>
                      <a:pt x="109" y="392"/>
                      <a:pt x="240" y="392"/>
                    </a:cubicBezTo>
                    <a:cubicBezTo>
                      <a:pt x="372" y="392"/>
                      <a:pt x="480" y="284"/>
                      <a:pt x="480" y="153"/>
                    </a:cubicBezTo>
                    <a:cubicBezTo>
                      <a:pt x="480" y="116"/>
                      <a:pt x="470" y="82"/>
                      <a:pt x="456" y="48"/>
                    </a:cubicBezTo>
                    <a:cubicBezTo>
                      <a:pt x="453" y="48"/>
                      <a:pt x="450" y="44"/>
                      <a:pt x="450" y="44"/>
                    </a:cubicBezTo>
                    <a:cubicBezTo>
                      <a:pt x="399" y="14"/>
                      <a:pt x="348" y="1"/>
                      <a:pt x="301" y="1"/>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256;p9"/>
              <p:cNvSpPr/>
              <p:nvPr/>
            </p:nvSpPr>
            <p:spPr>
              <a:xfrm>
                <a:off x="5918166" y="3203513"/>
                <a:ext cx="54497" cy="33977"/>
              </a:xfrm>
              <a:custGeom>
                <a:avLst/>
                <a:gdLst/>
                <a:ahLst/>
                <a:cxnLst/>
                <a:rect l="l" t="t" r="r" b="b"/>
                <a:pathLst>
                  <a:path w="733" h="457" extrusionOk="0">
                    <a:moveTo>
                      <a:pt x="1" y="385"/>
                    </a:moveTo>
                    <a:lnTo>
                      <a:pt x="4" y="388"/>
                    </a:lnTo>
                    <a:cubicBezTo>
                      <a:pt x="4" y="385"/>
                      <a:pt x="1" y="385"/>
                      <a:pt x="1" y="385"/>
                    </a:cubicBezTo>
                    <a:close/>
                    <a:moveTo>
                      <a:pt x="332" y="0"/>
                    </a:moveTo>
                    <a:cubicBezTo>
                      <a:pt x="301" y="0"/>
                      <a:pt x="271" y="7"/>
                      <a:pt x="240" y="21"/>
                    </a:cubicBezTo>
                    <a:cubicBezTo>
                      <a:pt x="355" y="38"/>
                      <a:pt x="443" y="139"/>
                      <a:pt x="443" y="257"/>
                    </a:cubicBezTo>
                    <a:cubicBezTo>
                      <a:pt x="443" y="341"/>
                      <a:pt x="402" y="412"/>
                      <a:pt x="338" y="456"/>
                    </a:cubicBezTo>
                    <a:cubicBezTo>
                      <a:pt x="406" y="449"/>
                      <a:pt x="477" y="432"/>
                      <a:pt x="551" y="396"/>
                    </a:cubicBezTo>
                    <a:cubicBezTo>
                      <a:pt x="733" y="301"/>
                      <a:pt x="547" y="0"/>
                      <a:pt x="332" y="0"/>
                    </a:cubicBez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257;p9"/>
              <p:cNvSpPr/>
              <p:nvPr/>
            </p:nvSpPr>
            <p:spPr>
              <a:xfrm>
                <a:off x="5918166" y="3205000"/>
                <a:ext cx="32936" cy="32490"/>
              </a:xfrm>
              <a:custGeom>
                <a:avLst/>
                <a:gdLst/>
                <a:ahLst/>
                <a:cxnLst/>
                <a:rect l="l" t="t" r="r" b="b"/>
                <a:pathLst>
                  <a:path w="443" h="437" extrusionOk="0">
                    <a:moveTo>
                      <a:pt x="240" y="1"/>
                    </a:moveTo>
                    <a:cubicBezTo>
                      <a:pt x="150" y="41"/>
                      <a:pt x="58" y="149"/>
                      <a:pt x="1" y="365"/>
                    </a:cubicBezTo>
                    <a:cubicBezTo>
                      <a:pt x="1" y="365"/>
                      <a:pt x="4" y="365"/>
                      <a:pt x="4" y="368"/>
                    </a:cubicBezTo>
                    <a:cubicBezTo>
                      <a:pt x="24" y="379"/>
                      <a:pt x="139" y="436"/>
                      <a:pt x="292" y="436"/>
                    </a:cubicBezTo>
                    <a:lnTo>
                      <a:pt x="338" y="436"/>
                    </a:lnTo>
                    <a:cubicBezTo>
                      <a:pt x="402" y="392"/>
                      <a:pt x="443" y="321"/>
                      <a:pt x="443" y="237"/>
                    </a:cubicBezTo>
                    <a:cubicBezTo>
                      <a:pt x="443" y="119"/>
                      <a:pt x="355" y="18"/>
                      <a:pt x="240" y="1"/>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258;p9"/>
              <p:cNvSpPr/>
              <p:nvPr/>
            </p:nvSpPr>
            <p:spPr>
              <a:xfrm>
                <a:off x="5803074" y="3085076"/>
                <a:ext cx="127803" cy="146836"/>
              </a:xfrm>
              <a:custGeom>
                <a:avLst/>
                <a:gdLst/>
                <a:ahLst/>
                <a:cxnLst/>
                <a:rect l="l" t="t" r="r" b="b"/>
                <a:pathLst>
                  <a:path w="1719" h="1975" extrusionOk="0">
                    <a:moveTo>
                      <a:pt x="1718" y="0"/>
                    </a:moveTo>
                    <a:cubicBezTo>
                      <a:pt x="1589" y="75"/>
                      <a:pt x="1461" y="146"/>
                      <a:pt x="1337" y="213"/>
                    </a:cubicBezTo>
                    <a:cubicBezTo>
                      <a:pt x="1259" y="365"/>
                      <a:pt x="1201" y="561"/>
                      <a:pt x="1222" y="790"/>
                    </a:cubicBezTo>
                    <a:cubicBezTo>
                      <a:pt x="1276" y="1330"/>
                      <a:pt x="415" y="1860"/>
                      <a:pt x="0" y="1975"/>
                    </a:cubicBezTo>
                    <a:cubicBezTo>
                      <a:pt x="71" y="1958"/>
                      <a:pt x="220" y="1924"/>
                      <a:pt x="536" y="1850"/>
                    </a:cubicBezTo>
                    <a:cubicBezTo>
                      <a:pt x="1134" y="1712"/>
                      <a:pt x="1566" y="1175"/>
                      <a:pt x="1613" y="430"/>
                    </a:cubicBezTo>
                    <a:cubicBezTo>
                      <a:pt x="1623" y="264"/>
                      <a:pt x="1664" y="122"/>
                      <a:pt x="1718" y="0"/>
                    </a:cubicBez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259;p9"/>
              <p:cNvSpPr/>
              <p:nvPr/>
            </p:nvSpPr>
            <p:spPr>
              <a:xfrm>
                <a:off x="5871029" y="3116451"/>
                <a:ext cx="1338" cy="1784"/>
              </a:xfrm>
              <a:custGeom>
                <a:avLst/>
                <a:gdLst/>
                <a:ahLst/>
                <a:cxnLst/>
                <a:rect l="l" t="t" r="r" b="b"/>
                <a:pathLst>
                  <a:path w="18" h="24" extrusionOk="0">
                    <a:moveTo>
                      <a:pt x="18" y="0"/>
                    </a:moveTo>
                    <a:cubicBezTo>
                      <a:pt x="10" y="4"/>
                      <a:pt x="7" y="4"/>
                      <a:pt x="4" y="8"/>
                    </a:cubicBezTo>
                    <a:cubicBezTo>
                      <a:pt x="1" y="14"/>
                      <a:pt x="1" y="21"/>
                      <a:pt x="1" y="24"/>
                    </a:cubicBezTo>
                    <a:lnTo>
                      <a:pt x="18" y="0"/>
                    </a:ln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260;p9"/>
              <p:cNvSpPr/>
              <p:nvPr/>
            </p:nvSpPr>
            <p:spPr>
              <a:xfrm>
                <a:off x="5798539" y="3100912"/>
                <a:ext cx="103938" cy="132041"/>
              </a:xfrm>
              <a:custGeom>
                <a:avLst/>
                <a:gdLst/>
                <a:ahLst/>
                <a:cxnLst/>
                <a:rect l="l" t="t" r="r" b="b"/>
                <a:pathLst>
                  <a:path w="1398" h="1776" extrusionOk="0">
                    <a:moveTo>
                      <a:pt x="1398" y="0"/>
                    </a:moveTo>
                    <a:lnTo>
                      <a:pt x="1398" y="0"/>
                    </a:lnTo>
                    <a:cubicBezTo>
                      <a:pt x="1259" y="71"/>
                      <a:pt x="1124" y="142"/>
                      <a:pt x="993" y="209"/>
                    </a:cubicBezTo>
                    <a:lnTo>
                      <a:pt x="976" y="233"/>
                    </a:lnTo>
                    <a:cubicBezTo>
                      <a:pt x="949" y="385"/>
                      <a:pt x="996" y="553"/>
                      <a:pt x="959" y="847"/>
                    </a:cubicBezTo>
                    <a:cubicBezTo>
                      <a:pt x="891" y="1357"/>
                      <a:pt x="1" y="1776"/>
                      <a:pt x="1" y="1776"/>
                    </a:cubicBezTo>
                    <a:lnTo>
                      <a:pt x="61" y="1762"/>
                    </a:lnTo>
                    <a:cubicBezTo>
                      <a:pt x="476" y="1647"/>
                      <a:pt x="1337" y="1117"/>
                      <a:pt x="1283" y="577"/>
                    </a:cubicBezTo>
                    <a:cubicBezTo>
                      <a:pt x="1262" y="348"/>
                      <a:pt x="1320" y="152"/>
                      <a:pt x="1398" y="0"/>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261;p9"/>
              <p:cNvSpPr/>
              <p:nvPr/>
            </p:nvSpPr>
            <p:spPr>
              <a:xfrm>
                <a:off x="5582258" y="3241134"/>
                <a:ext cx="123268" cy="113454"/>
              </a:xfrm>
              <a:custGeom>
                <a:avLst/>
                <a:gdLst/>
                <a:ahLst/>
                <a:cxnLst/>
                <a:rect l="l" t="t" r="r" b="b"/>
                <a:pathLst>
                  <a:path w="1658" h="1526" extrusionOk="0">
                    <a:moveTo>
                      <a:pt x="1354" y="0"/>
                    </a:moveTo>
                    <a:cubicBezTo>
                      <a:pt x="1394" y="95"/>
                      <a:pt x="1411" y="209"/>
                      <a:pt x="1374" y="348"/>
                    </a:cubicBezTo>
                    <a:cubicBezTo>
                      <a:pt x="1242" y="891"/>
                      <a:pt x="817" y="1104"/>
                      <a:pt x="817" y="1104"/>
                    </a:cubicBezTo>
                    <a:lnTo>
                      <a:pt x="700" y="723"/>
                    </a:lnTo>
                    <a:lnTo>
                      <a:pt x="700" y="723"/>
                    </a:lnTo>
                    <a:cubicBezTo>
                      <a:pt x="700" y="723"/>
                      <a:pt x="767" y="1161"/>
                      <a:pt x="237" y="1316"/>
                    </a:cubicBezTo>
                    <a:cubicBezTo>
                      <a:pt x="193" y="1327"/>
                      <a:pt x="153" y="1337"/>
                      <a:pt x="112" y="1347"/>
                    </a:cubicBezTo>
                    <a:cubicBezTo>
                      <a:pt x="78" y="1401"/>
                      <a:pt x="41" y="1455"/>
                      <a:pt x="1" y="1505"/>
                    </a:cubicBezTo>
                    <a:lnTo>
                      <a:pt x="338" y="1384"/>
                    </a:lnTo>
                    <a:cubicBezTo>
                      <a:pt x="338" y="1384"/>
                      <a:pt x="355" y="1435"/>
                      <a:pt x="389" y="1525"/>
                    </a:cubicBezTo>
                    <a:cubicBezTo>
                      <a:pt x="780" y="1452"/>
                      <a:pt x="770" y="1168"/>
                      <a:pt x="770" y="1168"/>
                    </a:cubicBezTo>
                    <a:lnTo>
                      <a:pt x="770" y="1168"/>
                    </a:lnTo>
                    <a:lnTo>
                      <a:pt x="949" y="1438"/>
                    </a:lnTo>
                    <a:cubicBezTo>
                      <a:pt x="949" y="1438"/>
                      <a:pt x="1229" y="1374"/>
                      <a:pt x="1472" y="824"/>
                    </a:cubicBezTo>
                    <a:cubicBezTo>
                      <a:pt x="1658" y="402"/>
                      <a:pt x="1475" y="115"/>
                      <a:pt x="1377" y="4"/>
                    </a:cubicBezTo>
                    <a:cubicBezTo>
                      <a:pt x="1371" y="0"/>
                      <a:pt x="1360" y="0"/>
                      <a:pt x="1354" y="0"/>
                    </a:cubicBez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262;p9"/>
              <p:cNvSpPr/>
              <p:nvPr/>
            </p:nvSpPr>
            <p:spPr>
              <a:xfrm>
                <a:off x="5542630" y="3341282"/>
                <a:ext cx="48028" cy="13308"/>
              </a:xfrm>
              <a:custGeom>
                <a:avLst/>
                <a:gdLst/>
                <a:ahLst/>
                <a:cxnLst/>
                <a:rect l="l" t="t" r="r" b="b"/>
                <a:pathLst>
                  <a:path w="646" h="179" extrusionOk="0">
                    <a:moveTo>
                      <a:pt x="645" y="0"/>
                    </a:moveTo>
                    <a:cubicBezTo>
                      <a:pt x="520" y="27"/>
                      <a:pt x="409" y="37"/>
                      <a:pt x="311" y="37"/>
                    </a:cubicBezTo>
                    <a:cubicBezTo>
                      <a:pt x="189" y="37"/>
                      <a:pt x="95" y="24"/>
                      <a:pt x="28" y="7"/>
                    </a:cubicBezTo>
                    <a:cubicBezTo>
                      <a:pt x="18" y="16"/>
                      <a:pt x="11" y="27"/>
                      <a:pt x="1" y="37"/>
                    </a:cubicBezTo>
                    <a:cubicBezTo>
                      <a:pt x="88" y="84"/>
                      <a:pt x="240" y="152"/>
                      <a:pt x="473" y="178"/>
                    </a:cubicBezTo>
                    <a:lnTo>
                      <a:pt x="534" y="158"/>
                    </a:lnTo>
                    <a:cubicBezTo>
                      <a:pt x="574" y="108"/>
                      <a:pt x="611" y="54"/>
                      <a:pt x="645" y="0"/>
                    </a:cubicBezTo>
                    <a:close/>
                  </a:path>
                </a:pathLst>
              </a:custGeom>
              <a:solidFill>
                <a:srgbClr val="A43E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263;p9"/>
              <p:cNvSpPr/>
              <p:nvPr/>
            </p:nvSpPr>
            <p:spPr>
              <a:xfrm>
                <a:off x="5544638" y="3240911"/>
                <a:ext cx="142599" cy="103120"/>
              </a:xfrm>
              <a:custGeom>
                <a:avLst/>
                <a:gdLst/>
                <a:ahLst/>
                <a:cxnLst/>
                <a:rect l="l" t="t" r="r" b="b"/>
                <a:pathLst>
                  <a:path w="1918" h="1387" extrusionOk="0">
                    <a:moveTo>
                      <a:pt x="1816" y="0"/>
                    </a:moveTo>
                    <a:lnTo>
                      <a:pt x="1391" y="1059"/>
                    </a:lnTo>
                    <a:lnTo>
                      <a:pt x="1206" y="726"/>
                    </a:lnTo>
                    <a:lnTo>
                      <a:pt x="1206" y="726"/>
                    </a:lnTo>
                    <a:cubicBezTo>
                      <a:pt x="1206" y="726"/>
                      <a:pt x="1206" y="726"/>
                      <a:pt x="1206" y="726"/>
                    </a:cubicBezTo>
                    <a:cubicBezTo>
                      <a:pt x="1206" y="726"/>
                      <a:pt x="1121" y="1047"/>
                      <a:pt x="695" y="1215"/>
                    </a:cubicBezTo>
                    <a:cubicBezTo>
                      <a:pt x="449" y="1310"/>
                      <a:pt x="217" y="1330"/>
                      <a:pt x="64" y="1330"/>
                    </a:cubicBezTo>
                    <a:lnTo>
                      <a:pt x="18" y="1330"/>
                    </a:lnTo>
                    <a:cubicBezTo>
                      <a:pt x="14" y="1340"/>
                      <a:pt x="7" y="1346"/>
                      <a:pt x="1" y="1357"/>
                    </a:cubicBezTo>
                    <a:cubicBezTo>
                      <a:pt x="68" y="1374"/>
                      <a:pt x="162" y="1387"/>
                      <a:pt x="284" y="1387"/>
                    </a:cubicBezTo>
                    <a:cubicBezTo>
                      <a:pt x="382" y="1387"/>
                      <a:pt x="493" y="1377"/>
                      <a:pt x="618" y="1350"/>
                    </a:cubicBezTo>
                    <a:cubicBezTo>
                      <a:pt x="659" y="1340"/>
                      <a:pt x="699" y="1330"/>
                      <a:pt x="743" y="1319"/>
                    </a:cubicBezTo>
                    <a:cubicBezTo>
                      <a:pt x="1273" y="1164"/>
                      <a:pt x="1206" y="726"/>
                      <a:pt x="1206" y="726"/>
                    </a:cubicBezTo>
                    <a:lnTo>
                      <a:pt x="1206" y="726"/>
                    </a:lnTo>
                    <a:lnTo>
                      <a:pt x="1323" y="1107"/>
                    </a:lnTo>
                    <a:cubicBezTo>
                      <a:pt x="1323" y="1107"/>
                      <a:pt x="1748" y="894"/>
                      <a:pt x="1880" y="351"/>
                    </a:cubicBezTo>
                    <a:cubicBezTo>
                      <a:pt x="1917" y="212"/>
                      <a:pt x="1900" y="98"/>
                      <a:pt x="1860" y="3"/>
                    </a:cubicBezTo>
                    <a:cubicBezTo>
                      <a:pt x="1843" y="3"/>
                      <a:pt x="1829" y="0"/>
                      <a:pt x="1816" y="0"/>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264;p9"/>
              <p:cNvSpPr/>
              <p:nvPr/>
            </p:nvSpPr>
            <p:spPr>
              <a:xfrm>
                <a:off x="5679655" y="3237416"/>
                <a:ext cx="5056" cy="4015"/>
              </a:xfrm>
              <a:custGeom>
                <a:avLst/>
                <a:gdLst/>
                <a:ahLst/>
                <a:cxnLst/>
                <a:rect l="l" t="t" r="r" b="b"/>
                <a:pathLst>
                  <a:path w="68" h="54" extrusionOk="0">
                    <a:moveTo>
                      <a:pt x="17" y="0"/>
                    </a:moveTo>
                    <a:lnTo>
                      <a:pt x="0" y="47"/>
                    </a:lnTo>
                    <a:cubicBezTo>
                      <a:pt x="13" y="47"/>
                      <a:pt x="27" y="50"/>
                      <a:pt x="44" y="50"/>
                    </a:cubicBezTo>
                    <a:cubicBezTo>
                      <a:pt x="50" y="50"/>
                      <a:pt x="61" y="50"/>
                      <a:pt x="67" y="54"/>
                    </a:cubicBezTo>
                    <a:cubicBezTo>
                      <a:pt x="41" y="20"/>
                      <a:pt x="17" y="0"/>
                      <a:pt x="17" y="0"/>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265;p9"/>
              <p:cNvSpPr/>
              <p:nvPr/>
            </p:nvSpPr>
            <p:spPr>
              <a:xfrm>
                <a:off x="5413189" y="3257193"/>
                <a:ext cx="138584" cy="98659"/>
              </a:xfrm>
              <a:custGeom>
                <a:avLst/>
                <a:gdLst/>
                <a:ahLst/>
                <a:cxnLst/>
                <a:rect l="l" t="t" r="r" b="b"/>
                <a:pathLst>
                  <a:path w="1864" h="1327" extrusionOk="0">
                    <a:moveTo>
                      <a:pt x="969" y="1"/>
                    </a:moveTo>
                    <a:cubicBezTo>
                      <a:pt x="874" y="1"/>
                      <a:pt x="773" y="21"/>
                      <a:pt x="666" y="68"/>
                    </a:cubicBezTo>
                    <a:cubicBezTo>
                      <a:pt x="702" y="58"/>
                      <a:pt x="742" y="48"/>
                      <a:pt x="787" y="38"/>
                    </a:cubicBezTo>
                    <a:cubicBezTo>
                      <a:pt x="844" y="24"/>
                      <a:pt x="901" y="18"/>
                      <a:pt x="959" y="18"/>
                    </a:cubicBezTo>
                    <a:cubicBezTo>
                      <a:pt x="1087" y="18"/>
                      <a:pt x="1205" y="48"/>
                      <a:pt x="1317" y="99"/>
                    </a:cubicBezTo>
                    <a:cubicBezTo>
                      <a:pt x="1215" y="38"/>
                      <a:pt x="1097" y="1"/>
                      <a:pt x="969" y="1"/>
                    </a:cubicBezTo>
                    <a:close/>
                    <a:moveTo>
                      <a:pt x="797" y="122"/>
                    </a:moveTo>
                    <a:cubicBezTo>
                      <a:pt x="635" y="122"/>
                      <a:pt x="490" y="186"/>
                      <a:pt x="382" y="261"/>
                    </a:cubicBezTo>
                    <a:cubicBezTo>
                      <a:pt x="1" y="666"/>
                      <a:pt x="301" y="1317"/>
                      <a:pt x="985" y="1326"/>
                    </a:cubicBezTo>
                    <a:lnTo>
                      <a:pt x="1036" y="1326"/>
                    </a:lnTo>
                    <a:cubicBezTo>
                      <a:pt x="1435" y="1326"/>
                      <a:pt x="1637" y="1273"/>
                      <a:pt x="1742" y="1168"/>
                    </a:cubicBezTo>
                    <a:cubicBezTo>
                      <a:pt x="1678" y="1127"/>
                      <a:pt x="1647" y="1100"/>
                      <a:pt x="1647" y="1100"/>
                    </a:cubicBezTo>
                    <a:cubicBezTo>
                      <a:pt x="1647" y="1100"/>
                      <a:pt x="1752" y="938"/>
                      <a:pt x="1863" y="742"/>
                    </a:cubicBezTo>
                    <a:cubicBezTo>
                      <a:pt x="1613" y="706"/>
                      <a:pt x="1354" y="250"/>
                      <a:pt x="955" y="142"/>
                    </a:cubicBezTo>
                    <a:cubicBezTo>
                      <a:pt x="901" y="125"/>
                      <a:pt x="848" y="122"/>
                      <a:pt x="797" y="122"/>
                    </a:cubicBezTo>
                    <a:close/>
                  </a:path>
                </a:pathLst>
              </a:custGeom>
              <a:solidFill>
                <a:srgbClr val="A43E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266;p9"/>
              <p:cNvSpPr/>
              <p:nvPr/>
            </p:nvSpPr>
            <p:spPr>
              <a:xfrm>
                <a:off x="5441590" y="3258457"/>
                <a:ext cx="110183" cy="53976"/>
              </a:xfrm>
              <a:custGeom>
                <a:avLst/>
                <a:gdLst/>
                <a:ahLst/>
                <a:cxnLst/>
                <a:rect l="l" t="t" r="r" b="b"/>
                <a:pathLst>
                  <a:path w="1482" h="726" extrusionOk="0">
                    <a:moveTo>
                      <a:pt x="577" y="1"/>
                    </a:moveTo>
                    <a:cubicBezTo>
                      <a:pt x="519" y="1"/>
                      <a:pt x="462" y="7"/>
                      <a:pt x="405" y="21"/>
                    </a:cubicBezTo>
                    <a:cubicBezTo>
                      <a:pt x="360" y="31"/>
                      <a:pt x="320" y="41"/>
                      <a:pt x="284" y="51"/>
                    </a:cubicBezTo>
                    <a:lnTo>
                      <a:pt x="279" y="51"/>
                    </a:lnTo>
                    <a:cubicBezTo>
                      <a:pt x="162" y="105"/>
                      <a:pt x="71" y="169"/>
                      <a:pt x="0" y="244"/>
                    </a:cubicBezTo>
                    <a:cubicBezTo>
                      <a:pt x="108" y="169"/>
                      <a:pt x="253" y="105"/>
                      <a:pt x="415" y="105"/>
                    </a:cubicBezTo>
                    <a:cubicBezTo>
                      <a:pt x="466" y="105"/>
                      <a:pt x="519" y="108"/>
                      <a:pt x="573" y="125"/>
                    </a:cubicBezTo>
                    <a:cubicBezTo>
                      <a:pt x="972" y="233"/>
                      <a:pt x="1231" y="689"/>
                      <a:pt x="1481" y="725"/>
                    </a:cubicBezTo>
                    <a:cubicBezTo>
                      <a:pt x="1481" y="725"/>
                      <a:pt x="1289" y="280"/>
                      <a:pt x="935" y="82"/>
                    </a:cubicBezTo>
                    <a:cubicBezTo>
                      <a:pt x="823" y="31"/>
                      <a:pt x="705" y="1"/>
                      <a:pt x="577" y="1"/>
                    </a:cubicBezTo>
                    <a:close/>
                  </a:path>
                </a:pathLst>
              </a:custGeom>
              <a:solidFill>
                <a:srgbClr val="782E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267;p9"/>
              <p:cNvSpPr/>
              <p:nvPr/>
            </p:nvSpPr>
            <p:spPr>
              <a:xfrm>
                <a:off x="5535642" y="3312360"/>
                <a:ext cx="16133" cy="27434"/>
              </a:xfrm>
              <a:custGeom>
                <a:avLst/>
                <a:gdLst/>
                <a:ahLst/>
                <a:cxnLst/>
                <a:rect l="l" t="t" r="r" b="b"/>
                <a:pathLst>
                  <a:path w="217" h="369" extrusionOk="0">
                    <a:moveTo>
                      <a:pt x="216" y="0"/>
                    </a:moveTo>
                    <a:cubicBezTo>
                      <a:pt x="105" y="196"/>
                      <a:pt x="0" y="358"/>
                      <a:pt x="0" y="358"/>
                    </a:cubicBezTo>
                    <a:cubicBezTo>
                      <a:pt x="0" y="358"/>
                      <a:pt x="54" y="365"/>
                      <a:pt x="139" y="369"/>
                    </a:cubicBezTo>
                    <a:cubicBezTo>
                      <a:pt x="199" y="274"/>
                      <a:pt x="209" y="153"/>
                      <a:pt x="216" y="0"/>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268;p9"/>
              <p:cNvSpPr/>
              <p:nvPr/>
            </p:nvSpPr>
            <p:spPr>
              <a:xfrm>
                <a:off x="5535642" y="3338977"/>
                <a:ext cx="9070" cy="5056"/>
              </a:xfrm>
              <a:custGeom>
                <a:avLst/>
                <a:gdLst/>
                <a:ahLst/>
                <a:cxnLst/>
                <a:rect l="l" t="t" r="r" b="b"/>
                <a:pathLst>
                  <a:path w="122" h="68" extrusionOk="0">
                    <a:moveTo>
                      <a:pt x="0" y="0"/>
                    </a:moveTo>
                    <a:cubicBezTo>
                      <a:pt x="0" y="0"/>
                      <a:pt x="31" y="27"/>
                      <a:pt x="95" y="68"/>
                    </a:cubicBezTo>
                    <a:cubicBezTo>
                      <a:pt x="105" y="58"/>
                      <a:pt x="112" y="47"/>
                      <a:pt x="122" y="38"/>
                    </a:cubicBezTo>
                    <a:cubicBezTo>
                      <a:pt x="44" y="17"/>
                      <a:pt x="0" y="0"/>
                      <a:pt x="0" y="0"/>
                    </a:cubicBezTo>
                    <a:close/>
                  </a:path>
                </a:pathLst>
              </a:custGeom>
              <a:solidFill>
                <a:srgbClr val="8A25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269;p9"/>
              <p:cNvSpPr/>
              <p:nvPr/>
            </p:nvSpPr>
            <p:spPr>
              <a:xfrm>
                <a:off x="5535642" y="3338977"/>
                <a:ext cx="10334" cy="2825"/>
              </a:xfrm>
              <a:custGeom>
                <a:avLst/>
                <a:gdLst/>
                <a:ahLst/>
                <a:cxnLst/>
                <a:rect l="l" t="t" r="r" b="b"/>
                <a:pathLst>
                  <a:path w="139" h="38" extrusionOk="0">
                    <a:moveTo>
                      <a:pt x="0" y="0"/>
                    </a:moveTo>
                    <a:lnTo>
                      <a:pt x="0" y="0"/>
                    </a:lnTo>
                    <a:cubicBezTo>
                      <a:pt x="0" y="0"/>
                      <a:pt x="44" y="17"/>
                      <a:pt x="122" y="38"/>
                    </a:cubicBezTo>
                    <a:cubicBezTo>
                      <a:pt x="128" y="27"/>
                      <a:pt x="135" y="21"/>
                      <a:pt x="139" y="11"/>
                    </a:cubicBezTo>
                    <a:cubicBezTo>
                      <a:pt x="54" y="7"/>
                      <a:pt x="0" y="0"/>
                      <a:pt x="0" y="0"/>
                    </a:cubicBezTo>
                    <a:close/>
                  </a:path>
                </a:pathLst>
              </a:custGeom>
              <a:solidFill>
                <a:srgbClr val="370E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270;p9"/>
              <p:cNvSpPr/>
              <p:nvPr/>
            </p:nvSpPr>
            <p:spPr>
              <a:xfrm>
                <a:off x="5467836" y="3422024"/>
                <a:ext cx="215385" cy="170181"/>
              </a:xfrm>
              <a:custGeom>
                <a:avLst/>
                <a:gdLst/>
                <a:ahLst/>
                <a:cxnLst/>
                <a:rect l="l" t="t" r="r" b="b"/>
                <a:pathLst>
                  <a:path w="2897" h="2289" extrusionOk="0">
                    <a:moveTo>
                      <a:pt x="1" y="0"/>
                    </a:moveTo>
                    <a:cubicBezTo>
                      <a:pt x="65" y="162"/>
                      <a:pt x="136" y="297"/>
                      <a:pt x="224" y="429"/>
                    </a:cubicBezTo>
                    <a:cubicBezTo>
                      <a:pt x="143" y="287"/>
                      <a:pt x="68" y="145"/>
                      <a:pt x="7" y="0"/>
                    </a:cubicBezTo>
                    <a:close/>
                    <a:moveTo>
                      <a:pt x="1513" y="1694"/>
                    </a:moveTo>
                    <a:lnTo>
                      <a:pt x="1519" y="1745"/>
                    </a:lnTo>
                    <a:cubicBezTo>
                      <a:pt x="1915" y="2008"/>
                      <a:pt x="2424" y="2180"/>
                      <a:pt x="2896" y="2288"/>
                    </a:cubicBezTo>
                    <a:cubicBezTo>
                      <a:pt x="2720" y="2238"/>
                      <a:pt x="2549" y="2180"/>
                      <a:pt x="2370" y="2113"/>
                    </a:cubicBezTo>
                    <a:cubicBezTo>
                      <a:pt x="2049" y="1988"/>
                      <a:pt x="1766" y="1850"/>
                      <a:pt x="1513" y="1694"/>
                    </a:cubicBezTo>
                    <a:close/>
                  </a:path>
                </a:pathLst>
              </a:custGeom>
              <a:solidFill>
                <a:srgbClr val="D699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271;p9"/>
              <p:cNvSpPr/>
              <p:nvPr/>
            </p:nvSpPr>
            <p:spPr>
              <a:xfrm>
                <a:off x="5559210" y="3534142"/>
                <a:ext cx="21635" cy="17620"/>
              </a:xfrm>
              <a:custGeom>
                <a:avLst/>
                <a:gdLst/>
                <a:ahLst/>
                <a:cxnLst/>
                <a:rect l="l" t="t" r="r" b="b"/>
                <a:pathLst>
                  <a:path w="291" h="237" extrusionOk="0">
                    <a:moveTo>
                      <a:pt x="0" y="1"/>
                    </a:moveTo>
                    <a:lnTo>
                      <a:pt x="0" y="1"/>
                    </a:lnTo>
                    <a:cubicBezTo>
                      <a:pt x="88" y="85"/>
                      <a:pt x="186" y="166"/>
                      <a:pt x="290" y="237"/>
                    </a:cubicBezTo>
                    <a:lnTo>
                      <a:pt x="284" y="186"/>
                    </a:lnTo>
                    <a:cubicBezTo>
                      <a:pt x="186" y="126"/>
                      <a:pt x="91" y="65"/>
                      <a:pt x="0" y="1"/>
                    </a:cubicBezTo>
                    <a:close/>
                  </a:path>
                </a:pathLst>
              </a:custGeom>
              <a:solidFill>
                <a:srgbClr val="2C23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272;p9"/>
              <p:cNvSpPr/>
              <p:nvPr/>
            </p:nvSpPr>
            <p:spPr>
              <a:xfrm>
                <a:off x="5460103" y="3399422"/>
                <a:ext cx="8327" cy="22676"/>
              </a:xfrm>
              <a:custGeom>
                <a:avLst/>
                <a:gdLst/>
                <a:ahLst/>
                <a:cxnLst/>
                <a:rect l="l" t="t" r="r" b="b"/>
                <a:pathLst>
                  <a:path w="112" h="305" extrusionOk="0">
                    <a:moveTo>
                      <a:pt x="0" y="1"/>
                    </a:moveTo>
                    <a:lnTo>
                      <a:pt x="0" y="1"/>
                    </a:lnTo>
                    <a:cubicBezTo>
                      <a:pt x="35" y="112"/>
                      <a:pt x="68" y="214"/>
                      <a:pt x="105" y="304"/>
                    </a:cubicBezTo>
                    <a:lnTo>
                      <a:pt x="111" y="304"/>
                    </a:lnTo>
                    <a:cubicBezTo>
                      <a:pt x="71" y="203"/>
                      <a:pt x="35" y="102"/>
                      <a:pt x="0" y="1"/>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273;p9"/>
              <p:cNvSpPr/>
              <p:nvPr/>
            </p:nvSpPr>
            <p:spPr>
              <a:xfrm>
                <a:off x="5459285" y="3354516"/>
                <a:ext cx="312483" cy="249436"/>
              </a:xfrm>
              <a:custGeom>
                <a:avLst/>
                <a:gdLst/>
                <a:ahLst/>
                <a:cxnLst/>
                <a:rect l="l" t="t" r="r" b="b"/>
                <a:pathLst>
                  <a:path w="4203" h="3355" extrusionOk="0">
                    <a:moveTo>
                      <a:pt x="2043" y="0"/>
                    </a:moveTo>
                    <a:cubicBezTo>
                      <a:pt x="1985" y="11"/>
                      <a:pt x="1918" y="17"/>
                      <a:pt x="1843" y="17"/>
                    </a:cubicBezTo>
                    <a:cubicBezTo>
                      <a:pt x="1766" y="17"/>
                      <a:pt x="1698" y="14"/>
                      <a:pt x="1634" y="8"/>
                    </a:cubicBezTo>
                    <a:cubicBezTo>
                      <a:pt x="1334" y="365"/>
                      <a:pt x="872" y="628"/>
                      <a:pt x="376" y="628"/>
                    </a:cubicBezTo>
                    <a:cubicBezTo>
                      <a:pt x="312" y="628"/>
                      <a:pt x="248" y="625"/>
                      <a:pt x="183" y="615"/>
                    </a:cubicBezTo>
                    <a:cubicBezTo>
                      <a:pt x="119" y="608"/>
                      <a:pt x="62" y="592"/>
                      <a:pt x="1" y="571"/>
                    </a:cubicBezTo>
                    <a:lnTo>
                      <a:pt x="1" y="571"/>
                    </a:lnTo>
                    <a:cubicBezTo>
                      <a:pt x="5" y="581"/>
                      <a:pt x="8" y="595"/>
                      <a:pt x="11" y="605"/>
                    </a:cubicBezTo>
                    <a:cubicBezTo>
                      <a:pt x="46" y="706"/>
                      <a:pt x="82" y="807"/>
                      <a:pt x="122" y="908"/>
                    </a:cubicBezTo>
                    <a:cubicBezTo>
                      <a:pt x="183" y="1053"/>
                      <a:pt x="258" y="1195"/>
                      <a:pt x="339" y="1337"/>
                    </a:cubicBezTo>
                    <a:cubicBezTo>
                      <a:pt x="541" y="1631"/>
                      <a:pt x="835" y="1904"/>
                      <a:pt x="1344" y="2414"/>
                    </a:cubicBezTo>
                    <a:lnTo>
                      <a:pt x="1344" y="2417"/>
                    </a:lnTo>
                    <a:cubicBezTo>
                      <a:pt x="1435" y="2481"/>
                      <a:pt x="1530" y="2542"/>
                      <a:pt x="1628" y="2602"/>
                    </a:cubicBezTo>
                    <a:cubicBezTo>
                      <a:pt x="1881" y="2758"/>
                      <a:pt x="2164" y="2896"/>
                      <a:pt x="2485" y="3021"/>
                    </a:cubicBezTo>
                    <a:cubicBezTo>
                      <a:pt x="2664" y="3088"/>
                      <a:pt x="2835" y="3146"/>
                      <a:pt x="3011" y="3196"/>
                    </a:cubicBezTo>
                    <a:cubicBezTo>
                      <a:pt x="3156" y="3227"/>
                      <a:pt x="3298" y="3257"/>
                      <a:pt x="3430" y="3277"/>
                    </a:cubicBezTo>
                    <a:lnTo>
                      <a:pt x="4202" y="3355"/>
                    </a:lnTo>
                    <a:cubicBezTo>
                      <a:pt x="3278" y="3058"/>
                      <a:pt x="2282" y="615"/>
                      <a:pt x="2043" y="0"/>
                    </a:cubicBez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274;p9"/>
              <p:cNvSpPr/>
              <p:nvPr/>
            </p:nvSpPr>
            <p:spPr>
              <a:xfrm>
                <a:off x="5459285" y="3354516"/>
                <a:ext cx="121558" cy="46765"/>
              </a:xfrm>
              <a:custGeom>
                <a:avLst/>
                <a:gdLst/>
                <a:ahLst/>
                <a:cxnLst/>
                <a:rect l="l" t="t" r="r" b="b"/>
                <a:pathLst>
                  <a:path w="1635" h="629" extrusionOk="0">
                    <a:moveTo>
                      <a:pt x="1594" y="0"/>
                    </a:moveTo>
                    <a:lnTo>
                      <a:pt x="1" y="571"/>
                    </a:lnTo>
                    <a:cubicBezTo>
                      <a:pt x="62" y="592"/>
                      <a:pt x="119" y="608"/>
                      <a:pt x="183" y="615"/>
                    </a:cubicBezTo>
                    <a:cubicBezTo>
                      <a:pt x="248" y="625"/>
                      <a:pt x="312" y="628"/>
                      <a:pt x="376" y="628"/>
                    </a:cubicBezTo>
                    <a:cubicBezTo>
                      <a:pt x="872" y="628"/>
                      <a:pt x="1334" y="365"/>
                      <a:pt x="1634" y="8"/>
                    </a:cubicBezTo>
                    <a:cubicBezTo>
                      <a:pt x="1621" y="4"/>
                      <a:pt x="1608" y="4"/>
                      <a:pt x="1594" y="0"/>
                    </a:cubicBezTo>
                    <a:close/>
                  </a:path>
                </a:pathLst>
              </a:custGeom>
              <a:solidFill>
                <a:srgbClr val="A43E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275;p9"/>
              <p:cNvSpPr/>
              <p:nvPr/>
            </p:nvSpPr>
            <p:spPr>
              <a:xfrm>
                <a:off x="5580771" y="3343958"/>
                <a:ext cx="30408" cy="11896"/>
              </a:xfrm>
              <a:custGeom>
                <a:avLst/>
                <a:gdLst/>
                <a:ahLst/>
                <a:cxnLst/>
                <a:rect l="l" t="t" r="r" b="b"/>
                <a:pathLst>
                  <a:path w="409" h="160" extrusionOk="0">
                    <a:moveTo>
                      <a:pt x="358" y="1"/>
                    </a:moveTo>
                    <a:lnTo>
                      <a:pt x="21" y="122"/>
                    </a:lnTo>
                    <a:cubicBezTo>
                      <a:pt x="14" y="129"/>
                      <a:pt x="7" y="139"/>
                      <a:pt x="0" y="150"/>
                    </a:cubicBezTo>
                    <a:cubicBezTo>
                      <a:pt x="64" y="156"/>
                      <a:pt x="132" y="159"/>
                      <a:pt x="209" y="159"/>
                    </a:cubicBezTo>
                    <a:cubicBezTo>
                      <a:pt x="284" y="159"/>
                      <a:pt x="351" y="153"/>
                      <a:pt x="409" y="142"/>
                    </a:cubicBezTo>
                    <a:cubicBezTo>
                      <a:pt x="375" y="52"/>
                      <a:pt x="358" y="1"/>
                      <a:pt x="358" y="1"/>
                    </a:cubicBezTo>
                    <a:close/>
                  </a:path>
                </a:pathLst>
              </a:custGeom>
              <a:solidFill>
                <a:srgbClr val="8F35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276;p9"/>
              <p:cNvSpPr/>
              <p:nvPr/>
            </p:nvSpPr>
            <p:spPr>
              <a:xfrm>
                <a:off x="5577723" y="3353029"/>
                <a:ext cx="4610" cy="2082"/>
              </a:xfrm>
              <a:custGeom>
                <a:avLst/>
                <a:gdLst/>
                <a:ahLst/>
                <a:cxnLst/>
                <a:rect l="l" t="t" r="r" b="b"/>
                <a:pathLst>
                  <a:path w="62" h="28" extrusionOk="0">
                    <a:moveTo>
                      <a:pt x="62" y="0"/>
                    </a:moveTo>
                    <a:lnTo>
                      <a:pt x="1" y="20"/>
                    </a:lnTo>
                    <a:cubicBezTo>
                      <a:pt x="15" y="24"/>
                      <a:pt x="28" y="24"/>
                      <a:pt x="41" y="28"/>
                    </a:cubicBezTo>
                    <a:cubicBezTo>
                      <a:pt x="48" y="17"/>
                      <a:pt x="55" y="7"/>
                      <a:pt x="62" y="0"/>
                    </a:cubicBezTo>
                    <a:close/>
                  </a:path>
                </a:pathLst>
              </a:custGeom>
              <a:solidFill>
                <a:srgbClr val="8A25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277;p9"/>
              <p:cNvSpPr/>
              <p:nvPr/>
            </p:nvSpPr>
            <p:spPr>
              <a:xfrm>
                <a:off x="5768948" y="3603882"/>
                <a:ext cx="10111" cy="1859"/>
              </a:xfrm>
              <a:custGeom>
                <a:avLst/>
                <a:gdLst/>
                <a:ahLst/>
                <a:cxnLst/>
                <a:rect l="l" t="t" r="r" b="b"/>
                <a:pathLst>
                  <a:path w="136" h="25" extrusionOk="0">
                    <a:moveTo>
                      <a:pt x="37" y="1"/>
                    </a:moveTo>
                    <a:lnTo>
                      <a:pt x="0" y="15"/>
                    </a:lnTo>
                    <a:cubicBezTo>
                      <a:pt x="88" y="21"/>
                      <a:pt x="135" y="24"/>
                      <a:pt x="135" y="24"/>
                    </a:cubicBezTo>
                    <a:cubicBezTo>
                      <a:pt x="105" y="18"/>
                      <a:pt x="71" y="11"/>
                      <a:pt x="37" y="1"/>
                    </a:cubicBez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278;p9"/>
              <p:cNvSpPr/>
              <p:nvPr/>
            </p:nvSpPr>
            <p:spPr>
              <a:xfrm>
                <a:off x="5729766" y="3601949"/>
                <a:ext cx="37992" cy="11524"/>
              </a:xfrm>
              <a:custGeom>
                <a:avLst/>
                <a:gdLst/>
                <a:ahLst/>
                <a:cxnLst/>
                <a:rect l="l" t="t" r="r" b="b"/>
                <a:pathLst>
                  <a:path w="511" h="155" extrusionOk="0">
                    <a:moveTo>
                      <a:pt x="1" y="0"/>
                    </a:moveTo>
                    <a:lnTo>
                      <a:pt x="267" y="50"/>
                    </a:lnTo>
                    <a:lnTo>
                      <a:pt x="214" y="155"/>
                    </a:lnTo>
                    <a:lnTo>
                      <a:pt x="510" y="47"/>
                    </a:lnTo>
                    <a:cubicBezTo>
                      <a:pt x="345" y="41"/>
                      <a:pt x="173" y="27"/>
                      <a:pt x="1" y="0"/>
                    </a:cubicBezTo>
                    <a:close/>
                  </a:path>
                </a:pathLst>
              </a:custGeom>
              <a:solidFill>
                <a:srgbClr val="D699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279;p9"/>
              <p:cNvSpPr/>
              <p:nvPr/>
            </p:nvSpPr>
            <p:spPr>
              <a:xfrm>
                <a:off x="5703447" y="3597190"/>
                <a:ext cx="65574" cy="8327"/>
              </a:xfrm>
              <a:custGeom>
                <a:avLst/>
                <a:gdLst/>
                <a:ahLst/>
                <a:cxnLst/>
                <a:rect l="l" t="t" r="r" b="b"/>
                <a:pathLst>
                  <a:path w="882" h="112" extrusionOk="0">
                    <a:moveTo>
                      <a:pt x="1" y="0"/>
                    </a:moveTo>
                    <a:lnTo>
                      <a:pt x="7" y="1"/>
                    </a:lnTo>
                    <a:lnTo>
                      <a:pt x="7" y="1"/>
                    </a:lnTo>
                    <a:lnTo>
                      <a:pt x="4" y="0"/>
                    </a:lnTo>
                    <a:close/>
                    <a:moveTo>
                      <a:pt x="7" y="1"/>
                    </a:moveTo>
                    <a:lnTo>
                      <a:pt x="355" y="64"/>
                    </a:lnTo>
                    <a:cubicBezTo>
                      <a:pt x="527" y="91"/>
                      <a:pt x="699" y="105"/>
                      <a:pt x="864" y="111"/>
                    </a:cubicBezTo>
                    <a:lnTo>
                      <a:pt x="881" y="105"/>
                    </a:lnTo>
                    <a:cubicBezTo>
                      <a:pt x="730" y="94"/>
                      <a:pt x="462" y="67"/>
                      <a:pt x="146" y="13"/>
                    </a:cubicBezTo>
                    <a:lnTo>
                      <a:pt x="7" y="1"/>
                    </a:ln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280;p9"/>
              <p:cNvSpPr/>
              <p:nvPr/>
            </p:nvSpPr>
            <p:spPr>
              <a:xfrm>
                <a:off x="5679878" y="3597190"/>
                <a:ext cx="69812" cy="40371"/>
              </a:xfrm>
              <a:custGeom>
                <a:avLst/>
                <a:gdLst/>
                <a:ahLst/>
                <a:cxnLst/>
                <a:rect l="l" t="t" r="r" b="b"/>
                <a:pathLst>
                  <a:path w="939" h="543" extrusionOk="0">
                    <a:moveTo>
                      <a:pt x="318" y="0"/>
                    </a:moveTo>
                    <a:lnTo>
                      <a:pt x="0" y="543"/>
                    </a:lnTo>
                    <a:lnTo>
                      <a:pt x="885" y="219"/>
                    </a:lnTo>
                    <a:lnTo>
                      <a:pt x="938" y="114"/>
                    </a:lnTo>
                    <a:lnTo>
                      <a:pt x="672" y="64"/>
                    </a:lnTo>
                    <a:lnTo>
                      <a:pt x="321" y="0"/>
                    </a:lnTo>
                    <a:close/>
                  </a:path>
                </a:pathLst>
              </a:custGeom>
              <a:solidFill>
                <a:srgbClr val="A43F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281;p9"/>
              <p:cNvSpPr/>
              <p:nvPr/>
            </p:nvSpPr>
            <p:spPr>
              <a:xfrm>
                <a:off x="5771699" y="3603882"/>
                <a:ext cx="74" cy="74"/>
              </a:xfrm>
              <a:custGeom>
                <a:avLst/>
                <a:gdLst/>
                <a:ahLst/>
                <a:cxnLst/>
                <a:rect l="l" t="t" r="r" b="b"/>
                <a:pathLst>
                  <a:path w="1" h="1" extrusionOk="0">
                    <a:moveTo>
                      <a:pt x="0" y="1"/>
                    </a:moveTo>
                    <a:lnTo>
                      <a:pt x="0" y="1"/>
                    </a:lnTo>
                    <a:lnTo>
                      <a:pt x="0" y="1"/>
                    </a:ln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282;p9"/>
              <p:cNvSpPr/>
              <p:nvPr/>
            </p:nvSpPr>
            <p:spPr>
              <a:xfrm>
                <a:off x="5714227" y="3598157"/>
                <a:ext cx="57545" cy="6840"/>
              </a:xfrm>
              <a:custGeom>
                <a:avLst/>
                <a:gdLst/>
                <a:ahLst/>
                <a:cxnLst/>
                <a:rect l="l" t="t" r="r" b="b"/>
                <a:pathLst>
                  <a:path w="774" h="92" extrusionOk="0">
                    <a:moveTo>
                      <a:pt x="1" y="0"/>
                    </a:moveTo>
                    <a:lnTo>
                      <a:pt x="1" y="0"/>
                    </a:lnTo>
                    <a:cubicBezTo>
                      <a:pt x="317" y="54"/>
                      <a:pt x="585" y="81"/>
                      <a:pt x="736" y="92"/>
                    </a:cubicBezTo>
                    <a:lnTo>
                      <a:pt x="773" y="78"/>
                    </a:lnTo>
                    <a:lnTo>
                      <a:pt x="1" y="0"/>
                    </a:lnTo>
                    <a:close/>
                  </a:path>
                </a:pathLst>
              </a:custGeom>
              <a:solidFill>
                <a:srgbClr val="8F35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283;p9"/>
              <p:cNvSpPr/>
              <p:nvPr/>
            </p:nvSpPr>
            <p:spPr>
              <a:xfrm>
                <a:off x="6325895" y="2890654"/>
                <a:ext cx="37174" cy="10334"/>
              </a:xfrm>
              <a:custGeom>
                <a:avLst/>
                <a:gdLst/>
                <a:ahLst/>
                <a:cxnLst/>
                <a:rect l="l" t="t" r="r" b="b"/>
                <a:pathLst>
                  <a:path w="500" h="139" extrusionOk="0">
                    <a:moveTo>
                      <a:pt x="0" y="0"/>
                    </a:moveTo>
                    <a:lnTo>
                      <a:pt x="0" y="0"/>
                    </a:lnTo>
                    <a:cubicBezTo>
                      <a:pt x="196" y="24"/>
                      <a:pt x="361" y="75"/>
                      <a:pt x="500" y="139"/>
                    </a:cubicBezTo>
                    <a:cubicBezTo>
                      <a:pt x="355" y="61"/>
                      <a:pt x="189" y="8"/>
                      <a:pt x="0" y="0"/>
                    </a:cubicBezTo>
                    <a:close/>
                  </a:path>
                </a:pathLst>
              </a:custGeom>
              <a:solidFill>
                <a:srgbClr val="2C23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284;p9"/>
              <p:cNvSpPr/>
              <p:nvPr/>
            </p:nvSpPr>
            <p:spPr>
              <a:xfrm>
                <a:off x="5930805" y="3050206"/>
                <a:ext cx="45649" cy="34943"/>
              </a:xfrm>
              <a:custGeom>
                <a:avLst/>
                <a:gdLst/>
                <a:ahLst/>
                <a:cxnLst/>
                <a:rect l="l" t="t" r="r" b="b"/>
                <a:pathLst>
                  <a:path w="614" h="470" extrusionOk="0">
                    <a:moveTo>
                      <a:pt x="425" y="0"/>
                    </a:moveTo>
                    <a:cubicBezTo>
                      <a:pt x="394" y="17"/>
                      <a:pt x="368" y="34"/>
                      <a:pt x="337" y="51"/>
                    </a:cubicBezTo>
                    <a:cubicBezTo>
                      <a:pt x="223" y="142"/>
                      <a:pt x="91" y="277"/>
                      <a:pt x="0" y="469"/>
                    </a:cubicBezTo>
                    <a:cubicBezTo>
                      <a:pt x="202" y="358"/>
                      <a:pt x="408" y="240"/>
                      <a:pt x="614" y="122"/>
                    </a:cubicBezTo>
                    <a:lnTo>
                      <a:pt x="425" y="0"/>
                    </a:ln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285;p9"/>
              <p:cNvSpPr/>
              <p:nvPr/>
            </p:nvSpPr>
            <p:spPr>
              <a:xfrm>
                <a:off x="5962404" y="2909241"/>
                <a:ext cx="443111" cy="150033"/>
              </a:xfrm>
              <a:custGeom>
                <a:avLst/>
                <a:gdLst/>
                <a:ahLst/>
                <a:cxnLst/>
                <a:rect l="l" t="t" r="r" b="b"/>
                <a:pathLst>
                  <a:path w="5960" h="2018" extrusionOk="0">
                    <a:moveTo>
                      <a:pt x="4791" y="1"/>
                    </a:moveTo>
                    <a:cubicBezTo>
                      <a:pt x="4360" y="1"/>
                      <a:pt x="3813" y="85"/>
                      <a:pt x="3134" y="304"/>
                    </a:cubicBezTo>
                    <a:cubicBezTo>
                      <a:pt x="1957" y="685"/>
                      <a:pt x="1016" y="1283"/>
                      <a:pt x="0" y="1896"/>
                    </a:cubicBezTo>
                    <a:lnTo>
                      <a:pt x="189" y="2018"/>
                    </a:lnTo>
                    <a:cubicBezTo>
                      <a:pt x="1161" y="1458"/>
                      <a:pt x="2139" y="867"/>
                      <a:pt x="2952" y="554"/>
                    </a:cubicBezTo>
                    <a:cubicBezTo>
                      <a:pt x="3637" y="284"/>
                      <a:pt x="4252" y="203"/>
                      <a:pt x="4744" y="203"/>
                    </a:cubicBezTo>
                    <a:cubicBezTo>
                      <a:pt x="5493" y="203"/>
                      <a:pt x="5959" y="392"/>
                      <a:pt x="5959" y="392"/>
                    </a:cubicBezTo>
                    <a:cubicBezTo>
                      <a:pt x="5791" y="176"/>
                      <a:pt x="5412" y="1"/>
                      <a:pt x="4791" y="1"/>
                    </a:cubicBezTo>
                    <a:close/>
                  </a:path>
                </a:pathLst>
              </a:custGeom>
              <a:solidFill>
                <a:srgbClr val="4238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286;p9"/>
              <p:cNvSpPr/>
              <p:nvPr/>
            </p:nvSpPr>
            <p:spPr>
              <a:xfrm>
                <a:off x="5534601" y="3162399"/>
                <a:ext cx="21635" cy="11524"/>
              </a:xfrm>
              <a:custGeom>
                <a:avLst/>
                <a:gdLst/>
                <a:ahLst/>
                <a:cxnLst/>
                <a:rect l="l" t="t" r="r" b="b"/>
                <a:pathLst>
                  <a:path w="291" h="155" extrusionOk="0">
                    <a:moveTo>
                      <a:pt x="291" y="0"/>
                    </a:moveTo>
                    <a:lnTo>
                      <a:pt x="0" y="135"/>
                    </a:lnTo>
                    <a:cubicBezTo>
                      <a:pt x="8" y="139"/>
                      <a:pt x="14" y="142"/>
                      <a:pt x="21" y="145"/>
                    </a:cubicBezTo>
                    <a:lnTo>
                      <a:pt x="21" y="142"/>
                    </a:lnTo>
                    <a:cubicBezTo>
                      <a:pt x="21" y="142"/>
                      <a:pt x="65" y="148"/>
                      <a:pt x="136" y="155"/>
                    </a:cubicBezTo>
                    <a:cubicBezTo>
                      <a:pt x="170" y="108"/>
                      <a:pt x="223" y="54"/>
                      <a:pt x="291" y="0"/>
                    </a:cubicBez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287;p9"/>
              <p:cNvSpPr/>
              <p:nvPr/>
            </p:nvSpPr>
            <p:spPr>
              <a:xfrm>
                <a:off x="5536088" y="3172882"/>
                <a:ext cx="8624" cy="2900"/>
              </a:xfrm>
              <a:custGeom>
                <a:avLst/>
                <a:gdLst/>
                <a:ahLst/>
                <a:cxnLst/>
                <a:rect l="l" t="t" r="r" b="b"/>
                <a:pathLst>
                  <a:path w="116" h="39" extrusionOk="0">
                    <a:moveTo>
                      <a:pt x="1" y="1"/>
                    </a:moveTo>
                    <a:lnTo>
                      <a:pt x="1" y="4"/>
                    </a:lnTo>
                    <a:cubicBezTo>
                      <a:pt x="35" y="14"/>
                      <a:pt x="69" y="28"/>
                      <a:pt x="99" y="38"/>
                    </a:cubicBezTo>
                    <a:cubicBezTo>
                      <a:pt x="106" y="31"/>
                      <a:pt x="109" y="21"/>
                      <a:pt x="116" y="14"/>
                    </a:cubicBezTo>
                    <a:cubicBezTo>
                      <a:pt x="45" y="7"/>
                      <a:pt x="1" y="1"/>
                      <a:pt x="1" y="1"/>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288;p9"/>
              <p:cNvSpPr/>
              <p:nvPr/>
            </p:nvSpPr>
            <p:spPr>
              <a:xfrm>
                <a:off x="5606868" y="3182398"/>
                <a:ext cx="4312" cy="1636"/>
              </a:xfrm>
              <a:custGeom>
                <a:avLst/>
                <a:gdLst/>
                <a:ahLst/>
                <a:cxnLst/>
                <a:rect l="l" t="t" r="r" b="b"/>
                <a:pathLst>
                  <a:path w="58" h="22" extrusionOk="0">
                    <a:moveTo>
                      <a:pt x="4" y="1"/>
                    </a:moveTo>
                    <a:cubicBezTo>
                      <a:pt x="4" y="7"/>
                      <a:pt x="0" y="15"/>
                      <a:pt x="0" y="21"/>
                    </a:cubicBezTo>
                    <a:lnTo>
                      <a:pt x="58" y="1"/>
                    </a:ln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289;p9"/>
              <p:cNvSpPr/>
              <p:nvPr/>
            </p:nvSpPr>
            <p:spPr>
              <a:xfrm>
                <a:off x="5562482" y="3181134"/>
                <a:ext cx="44757" cy="3346"/>
              </a:xfrm>
              <a:custGeom>
                <a:avLst/>
                <a:gdLst/>
                <a:ahLst/>
                <a:cxnLst/>
                <a:rect l="l" t="t" r="r" b="b"/>
                <a:pathLst>
                  <a:path w="602" h="45" extrusionOk="0">
                    <a:moveTo>
                      <a:pt x="0" y="1"/>
                    </a:moveTo>
                    <a:cubicBezTo>
                      <a:pt x="148" y="32"/>
                      <a:pt x="293" y="45"/>
                      <a:pt x="446" y="45"/>
                    </a:cubicBezTo>
                    <a:cubicBezTo>
                      <a:pt x="493" y="45"/>
                      <a:pt x="540" y="45"/>
                      <a:pt x="591" y="41"/>
                    </a:cubicBezTo>
                    <a:lnTo>
                      <a:pt x="597" y="38"/>
                    </a:lnTo>
                    <a:cubicBezTo>
                      <a:pt x="597" y="32"/>
                      <a:pt x="601" y="24"/>
                      <a:pt x="601" y="18"/>
                    </a:cubicBezTo>
                    <a:lnTo>
                      <a:pt x="601" y="18"/>
                    </a:lnTo>
                    <a:cubicBezTo>
                      <a:pt x="550" y="21"/>
                      <a:pt x="500" y="21"/>
                      <a:pt x="452" y="21"/>
                    </a:cubicBezTo>
                    <a:cubicBezTo>
                      <a:pt x="270" y="21"/>
                      <a:pt x="118" y="11"/>
                      <a:pt x="0" y="1"/>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290;p9"/>
              <p:cNvSpPr/>
              <p:nvPr/>
            </p:nvSpPr>
            <p:spPr>
              <a:xfrm>
                <a:off x="5534601" y="3160317"/>
                <a:ext cx="23866" cy="12119"/>
              </a:xfrm>
              <a:custGeom>
                <a:avLst/>
                <a:gdLst/>
                <a:ahLst/>
                <a:cxnLst/>
                <a:rect l="l" t="t" r="r" b="b"/>
                <a:pathLst>
                  <a:path w="321" h="163" extrusionOk="0">
                    <a:moveTo>
                      <a:pt x="321" y="1"/>
                    </a:moveTo>
                    <a:lnTo>
                      <a:pt x="0" y="163"/>
                    </a:lnTo>
                    <a:lnTo>
                      <a:pt x="291" y="28"/>
                    </a:lnTo>
                    <a:cubicBezTo>
                      <a:pt x="301" y="18"/>
                      <a:pt x="311" y="11"/>
                      <a:pt x="321" y="1"/>
                    </a:cubicBezTo>
                    <a:close/>
                  </a:path>
                </a:pathLst>
              </a:custGeom>
              <a:solidFill>
                <a:srgbClr val="BB32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291;p9"/>
              <p:cNvSpPr/>
              <p:nvPr/>
            </p:nvSpPr>
            <p:spPr>
              <a:xfrm>
                <a:off x="5606347" y="3094072"/>
                <a:ext cx="281108" cy="90184"/>
              </a:xfrm>
              <a:custGeom>
                <a:avLst/>
                <a:gdLst/>
                <a:ahLst/>
                <a:cxnLst/>
                <a:rect l="l" t="t" r="r" b="b"/>
                <a:pathLst>
                  <a:path w="3781" h="1213" extrusionOk="0">
                    <a:moveTo>
                      <a:pt x="3780" y="1"/>
                    </a:moveTo>
                    <a:lnTo>
                      <a:pt x="3780" y="1"/>
                    </a:lnTo>
                    <a:cubicBezTo>
                      <a:pt x="3433" y="190"/>
                      <a:pt x="3068" y="379"/>
                      <a:pt x="2676" y="555"/>
                    </a:cubicBezTo>
                    <a:cubicBezTo>
                      <a:pt x="2194" y="770"/>
                      <a:pt x="1742" y="916"/>
                      <a:pt x="1330" y="1013"/>
                    </a:cubicBezTo>
                    <a:cubicBezTo>
                      <a:pt x="1513" y="980"/>
                      <a:pt x="1708" y="946"/>
                      <a:pt x="1927" y="912"/>
                    </a:cubicBezTo>
                    <a:cubicBezTo>
                      <a:pt x="2407" y="831"/>
                      <a:pt x="2967" y="605"/>
                      <a:pt x="3564" y="309"/>
                    </a:cubicBezTo>
                    <a:cubicBezTo>
                      <a:pt x="3584" y="207"/>
                      <a:pt x="3638" y="116"/>
                      <a:pt x="3780" y="1"/>
                    </a:cubicBezTo>
                    <a:close/>
                    <a:moveTo>
                      <a:pt x="527" y="1152"/>
                    </a:moveTo>
                    <a:cubicBezTo>
                      <a:pt x="362" y="1172"/>
                      <a:pt x="206" y="1182"/>
                      <a:pt x="65" y="1189"/>
                    </a:cubicBezTo>
                    <a:lnTo>
                      <a:pt x="7" y="1209"/>
                    </a:lnTo>
                    <a:lnTo>
                      <a:pt x="1" y="1212"/>
                    </a:lnTo>
                    <a:cubicBezTo>
                      <a:pt x="159" y="1206"/>
                      <a:pt x="331" y="1186"/>
                      <a:pt x="527" y="1152"/>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1292;p9"/>
              <p:cNvSpPr/>
              <p:nvPr/>
            </p:nvSpPr>
            <p:spPr>
              <a:xfrm>
                <a:off x="5543374" y="2890431"/>
                <a:ext cx="862134" cy="292334"/>
              </a:xfrm>
              <a:custGeom>
                <a:avLst/>
                <a:gdLst/>
                <a:ahLst/>
                <a:cxnLst/>
                <a:rect l="l" t="t" r="r" b="b"/>
                <a:pathLst>
                  <a:path w="11596" h="3932" extrusionOk="0">
                    <a:moveTo>
                      <a:pt x="11594" y="644"/>
                    </a:moveTo>
                    <a:cubicBezTo>
                      <a:pt x="11595" y="644"/>
                      <a:pt x="11595" y="645"/>
                      <a:pt x="11595" y="645"/>
                    </a:cubicBezTo>
                    <a:cubicBezTo>
                      <a:pt x="11595" y="644"/>
                      <a:pt x="11595" y="644"/>
                      <a:pt x="11594" y="644"/>
                    </a:cubicBezTo>
                    <a:close/>
                    <a:moveTo>
                      <a:pt x="5791" y="2055"/>
                    </a:moveTo>
                    <a:cubicBezTo>
                      <a:pt x="5791" y="2056"/>
                      <a:pt x="5761" y="2068"/>
                      <a:pt x="5710" y="2096"/>
                    </a:cubicBezTo>
                    <a:cubicBezTo>
                      <a:pt x="5761" y="2065"/>
                      <a:pt x="5791" y="2056"/>
                      <a:pt x="5791" y="2055"/>
                    </a:cubicBezTo>
                    <a:close/>
                    <a:moveTo>
                      <a:pt x="10407" y="0"/>
                    </a:moveTo>
                    <a:cubicBezTo>
                      <a:pt x="9800" y="0"/>
                      <a:pt x="9243" y="152"/>
                      <a:pt x="8096" y="567"/>
                    </a:cubicBezTo>
                    <a:cubicBezTo>
                      <a:pt x="6881" y="1009"/>
                      <a:pt x="4853" y="2281"/>
                      <a:pt x="3324" y="3048"/>
                    </a:cubicBezTo>
                    <a:cubicBezTo>
                      <a:pt x="2296" y="3567"/>
                      <a:pt x="1236" y="3651"/>
                      <a:pt x="656" y="3651"/>
                    </a:cubicBezTo>
                    <a:cubicBezTo>
                      <a:pt x="375" y="3651"/>
                      <a:pt x="206" y="3631"/>
                      <a:pt x="206" y="3631"/>
                    </a:cubicBezTo>
                    <a:lnTo>
                      <a:pt x="203" y="3631"/>
                    </a:lnTo>
                    <a:cubicBezTo>
                      <a:pt x="193" y="3641"/>
                      <a:pt x="183" y="3648"/>
                      <a:pt x="173" y="3658"/>
                    </a:cubicBezTo>
                    <a:cubicBezTo>
                      <a:pt x="105" y="3712"/>
                      <a:pt x="52" y="3766"/>
                      <a:pt x="18" y="3813"/>
                    </a:cubicBezTo>
                    <a:cubicBezTo>
                      <a:pt x="11" y="3820"/>
                      <a:pt x="8" y="3830"/>
                      <a:pt x="1" y="3837"/>
                    </a:cubicBezTo>
                    <a:cubicBezTo>
                      <a:pt x="89" y="3867"/>
                      <a:pt x="173" y="3891"/>
                      <a:pt x="257" y="3911"/>
                    </a:cubicBezTo>
                    <a:cubicBezTo>
                      <a:pt x="375" y="3921"/>
                      <a:pt x="527" y="3931"/>
                      <a:pt x="709" y="3931"/>
                    </a:cubicBezTo>
                    <a:cubicBezTo>
                      <a:pt x="757" y="3931"/>
                      <a:pt x="807" y="3931"/>
                      <a:pt x="858" y="3928"/>
                    </a:cubicBezTo>
                    <a:lnTo>
                      <a:pt x="912" y="3928"/>
                    </a:lnTo>
                    <a:cubicBezTo>
                      <a:pt x="1053" y="3921"/>
                      <a:pt x="1209" y="3911"/>
                      <a:pt x="1374" y="3891"/>
                    </a:cubicBezTo>
                    <a:cubicBezTo>
                      <a:pt x="1603" y="3857"/>
                      <a:pt x="1866" y="3806"/>
                      <a:pt x="2177" y="3752"/>
                    </a:cubicBezTo>
                    <a:cubicBezTo>
                      <a:pt x="2589" y="3655"/>
                      <a:pt x="3041" y="3509"/>
                      <a:pt x="3523" y="3294"/>
                    </a:cubicBezTo>
                    <a:cubicBezTo>
                      <a:pt x="3915" y="3118"/>
                      <a:pt x="4280" y="2929"/>
                      <a:pt x="4627" y="2740"/>
                    </a:cubicBezTo>
                    <a:lnTo>
                      <a:pt x="4627" y="2737"/>
                    </a:lnTo>
                    <a:cubicBezTo>
                      <a:pt x="4914" y="2497"/>
                      <a:pt x="5498" y="2200"/>
                      <a:pt x="5710" y="2096"/>
                    </a:cubicBezTo>
                    <a:lnTo>
                      <a:pt x="5710" y="2096"/>
                    </a:lnTo>
                    <a:cubicBezTo>
                      <a:pt x="5666" y="2119"/>
                      <a:pt x="5612" y="2153"/>
                      <a:pt x="5548" y="2200"/>
                    </a:cubicBezTo>
                    <a:cubicBezTo>
                      <a:pt x="5579" y="2183"/>
                      <a:pt x="5605" y="2166"/>
                      <a:pt x="5636" y="2149"/>
                    </a:cubicBezTo>
                    <a:cubicBezTo>
                      <a:pt x="6652" y="1536"/>
                      <a:pt x="7593" y="938"/>
                      <a:pt x="8770" y="557"/>
                    </a:cubicBezTo>
                    <a:cubicBezTo>
                      <a:pt x="9449" y="338"/>
                      <a:pt x="9996" y="254"/>
                      <a:pt x="10427" y="254"/>
                    </a:cubicBezTo>
                    <a:cubicBezTo>
                      <a:pt x="11048" y="254"/>
                      <a:pt x="11426" y="428"/>
                      <a:pt x="11594" y="644"/>
                    </a:cubicBezTo>
                    <a:lnTo>
                      <a:pt x="11594" y="644"/>
                    </a:lnTo>
                    <a:cubicBezTo>
                      <a:pt x="11582" y="627"/>
                      <a:pt x="11371" y="323"/>
                      <a:pt x="11025" y="142"/>
                    </a:cubicBezTo>
                    <a:cubicBezTo>
                      <a:pt x="10886" y="78"/>
                      <a:pt x="10721" y="27"/>
                      <a:pt x="10525" y="3"/>
                    </a:cubicBezTo>
                    <a:lnTo>
                      <a:pt x="10519" y="3"/>
                    </a:lnTo>
                    <a:cubicBezTo>
                      <a:pt x="10482" y="0"/>
                      <a:pt x="10444" y="0"/>
                      <a:pt x="10407" y="0"/>
                    </a:cubicBezTo>
                    <a:close/>
                  </a:path>
                </a:pathLst>
              </a:custGeom>
              <a:solidFill>
                <a:srgbClr val="A94E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1293;p9"/>
              <p:cNvSpPr/>
              <p:nvPr/>
            </p:nvSpPr>
            <p:spPr>
              <a:xfrm>
                <a:off x="5967831" y="3043217"/>
                <a:ext cx="6096" cy="3048"/>
              </a:xfrm>
              <a:custGeom>
                <a:avLst/>
                <a:gdLst/>
                <a:ahLst/>
                <a:cxnLst/>
                <a:rect l="l" t="t" r="r" b="b"/>
                <a:pathLst>
                  <a:path w="82" h="41" extrusionOk="0">
                    <a:moveTo>
                      <a:pt x="82" y="0"/>
                    </a:moveTo>
                    <a:cubicBezTo>
                      <a:pt x="82" y="1"/>
                      <a:pt x="52" y="10"/>
                      <a:pt x="1" y="41"/>
                    </a:cubicBezTo>
                    <a:cubicBezTo>
                      <a:pt x="52" y="13"/>
                      <a:pt x="82" y="1"/>
                      <a:pt x="82" y="0"/>
                    </a:cubicBezTo>
                    <a:close/>
                  </a:path>
                </a:pathLst>
              </a:custGeom>
              <a:solidFill>
                <a:srgbClr val="8E2F1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1294;p9"/>
              <p:cNvSpPr/>
              <p:nvPr/>
            </p:nvSpPr>
            <p:spPr>
              <a:xfrm>
                <a:off x="5902404" y="3053998"/>
                <a:ext cx="53456" cy="46988"/>
              </a:xfrm>
              <a:custGeom>
                <a:avLst/>
                <a:gdLst/>
                <a:ahLst/>
                <a:cxnLst/>
                <a:rect l="l" t="t" r="r" b="b"/>
                <a:pathLst>
                  <a:path w="719" h="632" extrusionOk="0">
                    <a:moveTo>
                      <a:pt x="719" y="0"/>
                    </a:moveTo>
                    <a:lnTo>
                      <a:pt x="719" y="0"/>
                    </a:lnTo>
                    <a:cubicBezTo>
                      <a:pt x="574" y="88"/>
                      <a:pt x="426" y="179"/>
                      <a:pt x="277" y="267"/>
                    </a:cubicBezTo>
                    <a:cubicBezTo>
                      <a:pt x="267" y="273"/>
                      <a:pt x="112" y="405"/>
                      <a:pt x="1" y="631"/>
                    </a:cubicBezTo>
                    <a:cubicBezTo>
                      <a:pt x="125" y="564"/>
                      <a:pt x="253" y="493"/>
                      <a:pt x="382" y="418"/>
                    </a:cubicBezTo>
                    <a:cubicBezTo>
                      <a:pt x="473" y="226"/>
                      <a:pt x="605" y="91"/>
                      <a:pt x="719" y="0"/>
                    </a:cubicBezTo>
                    <a:close/>
                  </a:path>
                </a:pathLst>
              </a:custGeom>
              <a:solidFill>
                <a:srgbClr val="8F35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1295;p9"/>
              <p:cNvSpPr/>
              <p:nvPr/>
            </p:nvSpPr>
            <p:spPr>
              <a:xfrm>
                <a:off x="5871252" y="3093849"/>
                <a:ext cx="16208" cy="23196"/>
              </a:xfrm>
              <a:custGeom>
                <a:avLst/>
                <a:gdLst/>
                <a:ahLst/>
                <a:cxnLst/>
                <a:rect l="l" t="t" r="r" b="b"/>
                <a:pathLst>
                  <a:path w="218" h="312" extrusionOk="0">
                    <a:moveTo>
                      <a:pt x="217" y="1"/>
                    </a:moveTo>
                    <a:lnTo>
                      <a:pt x="212" y="8"/>
                    </a:lnTo>
                    <a:lnTo>
                      <a:pt x="212" y="8"/>
                    </a:lnTo>
                    <a:cubicBezTo>
                      <a:pt x="214" y="6"/>
                      <a:pt x="216" y="5"/>
                      <a:pt x="217" y="4"/>
                    </a:cubicBezTo>
                    <a:lnTo>
                      <a:pt x="217" y="1"/>
                    </a:lnTo>
                    <a:close/>
                    <a:moveTo>
                      <a:pt x="212" y="8"/>
                    </a:moveTo>
                    <a:cubicBezTo>
                      <a:pt x="74" y="121"/>
                      <a:pt x="21" y="211"/>
                      <a:pt x="1" y="312"/>
                    </a:cubicBezTo>
                    <a:cubicBezTo>
                      <a:pt x="4" y="308"/>
                      <a:pt x="7" y="308"/>
                      <a:pt x="15" y="304"/>
                    </a:cubicBezTo>
                    <a:lnTo>
                      <a:pt x="212" y="8"/>
                    </a:lnTo>
                    <a:close/>
                  </a:path>
                </a:pathLst>
              </a:custGeom>
              <a:solidFill>
                <a:srgbClr val="370E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1296;p9"/>
              <p:cNvSpPr/>
              <p:nvPr/>
            </p:nvSpPr>
            <p:spPr>
              <a:xfrm>
                <a:off x="5887386" y="3046191"/>
                <a:ext cx="80518" cy="47731"/>
              </a:xfrm>
              <a:custGeom>
                <a:avLst/>
                <a:gdLst/>
                <a:ahLst/>
                <a:cxnLst/>
                <a:rect l="l" t="t" r="r" b="b"/>
                <a:pathLst>
                  <a:path w="1083" h="642" extrusionOk="0">
                    <a:moveTo>
                      <a:pt x="1083" y="1"/>
                    </a:moveTo>
                    <a:lnTo>
                      <a:pt x="1083" y="1"/>
                    </a:lnTo>
                    <a:cubicBezTo>
                      <a:pt x="871" y="105"/>
                      <a:pt x="287" y="402"/>
                      <a:pt x="0" y="642"/>
                    </a:cubicBezTo>
                    <a:lnTo>
                      <a:pt x="479" y="372"/>
                    </a:lnTo>
                    <a:cubicBezTo>
                      <a:pt x="628" y="284"/>
                      <a:pt x="776" y="193"/>
                      <a:pt x="921" y="105"/>
                    </a:cubicBezTo>
                    <a:cubicBezTo>
                      <a:pt x="985" y="58"/>
                      <a:pt x="1039" y="24"/>
                      <a:pt x="1083" y="1"/>
                    </a:cubicBezTo>
                    <a:close/>
                  </a:path>
                </a:pathLst>
              </a:custGeom>
              <a:solidFill>
                <a:srgbClr val="8E2F1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1297;p9"/>
              <p:cNvSpPr/>
              <p:nvPr/>
            </p:nvSpPr>
            <p:spPr>
              <a:xfrm>
                <a:off x="5872293" y="3073775"/>
                <a:ext cx="50705" cy="42750"/>
              </a:xfrm>
              <a:custGeom>
                <a:avLst/>
                <a:gdLst/>
                <a:ahLst/>
                <a:cxnLst/>
                <a:rect l="l" t="t" r="r" b="b"/>
                <a:pathLst>
                  <a:path w="682" h="575" extrusionOk="0">
                    <a:moveTo>
                      <a:pt x="682" y="1"/>
                    </a:moveTo>
                    <a:lnTo>
                      <a:pt x="203" y="271"/>
                    </a:lnTo>
                    <a:lnTo>
                      <a:pt x="1" y="574"/>
                    </a:lnTo>
                    <a:cubicBezTo>
                      <a:pt x="132" y="507"/>
                      <a:pt x="267" y="436"/>
                      <a:pt x="406" y="365"/>
                    </a:cubicBezTo>
                    <a:cubicBezTo>
                      <a:pt x="517" y="139"/>
                      <a:pt x="672" y="7"/>
                      <a:pt x="682" y="1"/>
                    </a:cubicBezTo>
                    <a:close/>
                  </a:path>
                </a:pathLst>
              </a:custGeom>
              <a:solidFill>
                <a:srgbClr val="370E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1298;p9"/>
              <p:cNvSpPr/>
              <p:nvPr/>
            </p:nvSpPr>
            <p:spPr>
              <a:xfrm>
                <a:off x="5409918" y="2880914"/>
                <a:ext cx="132264" cy="99626"/>
              </a:xfrm>
              <a:custGeom>
                <a:avLst/>
                <a:gdLst/>
                <a:ahLst/>
                <a:cxnLst/>
                <a:rect l="l" t="t" r="r" b="b"/>
                <a:pathLst>
                  <a:path w="1779" h="1340" extrusionOk="0">
                    <a:moveTo>
                      <a:pt x="1778" y="0"/>
                    </a:moveTo>
                    <a:lnTo>
                      <a:pt x="1778" y="0"/>
                    </a:lnTo>
                    <a:cubicBezTo>
                      <a:pt x="1495" y="114"/>
                      <a:pt x="1252" y="223"/>
                      <a:pt x="1037" y="341"/>
                    </a:cubicBezTo>
                    <a:lnTo>
                      <a:pt x="1050" y="429"/>
                    </a:lnTo>
                    <a:cubicBezTo>
                      <a:pt x="1276" y="276"/>
                      <a:pt x="1526" y="128"/>
                      <a:pt x="1778" y="0"/>
                    </a:cubicBezTo>
                    <a:close/>
                    <a:moveTo>
                      <a:pt x="369" y="833"/>
                    </a:moveTo>
                    <a:cubicBezTo>
                      <a:pt x="230" y="975"/>
                      <a:pt x="109" y="1140"/>
                      <a:pt x="1" y="1340"/>
                    </a:cubicBezTo>
                    <a:cubicBezTo>
                      <a:pt x="71" y="1228"/>
                      <a:pt x="207" y="1086"/>
                      <a:pt x="382" y="931"/>
                    </a:cubicBezTo>
                    <a:lnTo>
                      <a:pt x="369" y="833"/>
                    </a:lnTo>
                    <a:close/>
                  </a:path>
                </a:pathLst>
              </a:custGeom>
              <a:solidFill>
                <a:srgbClr val="D699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1299;p9"/>
              <p:cNvSpPr/>
              <p:nvPr/>
            </p:nvSpPr>
            <p:spPr>
              <a:xfrm>
                <a:off x="5437278" y="2906267"/>
                <a:ext cx="50705" cy="43939"/>
              </a:xfrm>
              <a:custGeom>
                <a:avLst/>
                <a:gdLst/>
                <a:ahLst/>
                <a:cxnLst/>
                <a:rect l="l" t="t" r="r" b="b"/>
                <a:pathLst>
                  <a:path w="682" h="591" extrusionOk="0">
                    <a:moveTo>
                      <a:pt x="669" y="0"/>
                    </a:moveTo>
                    <a:cubicBezTo>
                      <a:pt x="405" y="142"/>
                      <a:pt x="186" y="296"/>
                      <a:pt x="1" y="492"/>
                    </a:cubicBezTo>
                    <a:lnTo>
                      <a:pt x="14" y="590"/>
                    </a:lnTo>
                    <a:cubicBezTo>
                      <a:pt x="196" y="432"/>
                      <a:pt x="426" y="256"/>
                      <a:pt x="682" y="88"/>
                    </a:cubicBezTo>
                    <a:lnTo>
                      <a:pt x="669" y="0"/>
                    </a:lnTo>
                    <a:close/>
                  </a:path>
                </a:pathLst>
              </a:custGeom>
              <a:solidFill>
                <a:srgbClr val="2C23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1300;p9"/>
              <p:cNvSpPr/>
              <p:nvPr/>
            </p:nvSpPr>
            <p:spPr>
              <a:xfrm>
                <a:off x="5378543" y="2986266"/>
                <a:ext cx="28475" cy="246685"/>
              </a:xfrm>
              <a:custGeom>
                <a:avLst/>
                <a:gdLst/>
                <a:ahLst/>
                <a:cxnLst/>
                <a:rect l="l" t="t" r="r" b="b"/>
                <a:pathLst>
                  <a:path w="383" h="3318" extrusionOk="0">
                    <a:moveTo>
                      <a:pt x="382" y="0"/>
                    </a:moveTo>
                    <a:lnTo>
                      <a:pt x="382" y="0"/>
                    </a:lnTo>
                    <a:cubicBezTo>
                      <a:pt x="1" y="753"/>
                      <a:pt x="297" y="3318"/>
                      <a:pt x="297" y="3318"/>
                    </a:cubicBezTo>
                    <a:cubicBezTo>
                      <a:pt x="297" y="3318"/>
                      <a:pt x="318" y="3297"/>
                      <a:pt x="358" y="3266"/>
                    </a:cubicBezTo>
                    <a:cubicBezTo>
                      <a:pt x="375" y="3212"/>
                      <a:pt x="382" y="3179"/>
                      <a:pt x="382" y="3179"/>
                    </a:cubicBezTo>
                    <a:cubicBezTo>
                      <a:pt x="382" y="3179"/>
                      <a:pt x="190" y="469"/>
                      <a:pt x="382" y="0"/>
                    </a:cubicBezTo>
                    <a:close/>
                  </a:path>
                </a:pathLst>
              </a:custGeom>
              <a:solidFill>
                <a:srgbClr val="D699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1301;p9"/>
              <p:cNvSpPr/>
              <p:nvPr/>
            </p:nvSpPr>
            <p:spPr>
              <a:xfrm>
                <a:off x="5405159" y="3192510"/>
                <a:ext cx="56058" cy="36653"/>
              </a:xfrm>
              <a:custGeom>
                <a:avLst/>
                <a:gdLst/>
                <a:ahLst/>
                <a:cxnLst/>
                <a:rect l="l" t="t" r="r" b="b"/>
                <a:pathLst>
                  <a:path w="754" h="493" extrusionOk="0">
                    <a:moveTo>
                      <a:pt x="753" y="0"/>
                    </a:moveTo>
                    <a:lnTo>
                      <a:pt x="753" y="0"/>
                    </a:lnTo>
                    <a:cubicBezTo>
                      <a:pt x="523" y="61"/>
                      <a:pt x="267" y="182"/>
                      <a:pt x="24" y="405"/>
                    </a:cubicBezTo>
                    <a:cubicBezTo>
                      <a:pt x="24" y="405"/>
                      <a:pt x="17" y="438"/>
                      <a:pt x="0" y="492"/>
                    </a:cubicBezTo>
                    <a:cubicBezTo>
                      <a:pt x="78" y="432"/>
                      <a:pt x="227" y="321"/>
                      <a:pt x="402" y="212"/>
                    </a:cubicBezTo>
                    <a:cubicBezTo>
                      <a:pt x="480" y="162"/>
                      <a:pt x="564" y="114"/>
                      <a:pt x="659" y="71"/>
                    </a:cubicBezTo>
                    <a:cubicBezTo>
                      <a:pt x="676" y="64"/>
                      <a:pt x="693" y="58"/>
                      <a:pt x="709" y="50"/>
                    </a:cubicBezTo>
                    <a:cubicBezTo>
                      <a:pt x="722" y="47"/>
                      <a:pt x="733" y="41"/>
                      <a:pt x="743" y="37"/>
                    </a:cubicBezTo>
                    <a:cubicBezTo>
                      <a:pt x="746" y="24"/>
                      <a:pt x="749" y="10"/>
                      <a:pt x="753" y="0"/>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1302;p9"/>
              <p:cNvSpPr/>
              <p:nvPr/>
            </p:nvSpPr>
            <p:spPr>
              <a:xfrm>
                <a:off x="5460326" y="3180911"/>
                <a:ext cx="67136" cy="14423"/>
              </a:xfrm>
              <a:custGeom>
                <a:avLst/>
                <a:gdLst/>
                <a:ahLst/>
                <a:cxnLst/>
                <a:rect l="l" t="t" r="r" b="b"/>
                <a:pathLst>
                  <a:path w="903" h="194" extrusionOk="0">
                    <a:moveTo>
                      <a:pt x="871" y="1"/>
                    </a:moveTo>
                    <a:lnTo>
                      <a:pt x="773" y="88"/>
                    </a:lnTo>
                    <a:cubicBezTo>
                      <a:pt x="817" y="99"/>
                      <a:pt x="862" y="105"/>
                      <a:pt x="902" y="119"/>
                    </a:cubicBezTo>
                    <a:cubicBezTo>
                      <a:pt x="892" y="85"/>
                      <a:pt x="882" y="44"/>
                      <a:pt x="871" y="1"/>
                    </a:cubicBezTo>
                    <a:close/>
                    <a:moveTo>
                      <a:pt x="304" y="102"/>
                    </a:moveTo>
                    <a:lnTo>
                      <a:pt x="304" y="102"/>
                    </a:lnTo>
                    <a:cubicBezTo>
                      <a:pt x="217" y="112"/>
                      <a:pt x="116" y="125"/>
                      <a:pt x="11" y="156"/>
                    </a:cubicBezTo>
                    <a:cubicBezTo>
                      <a:pt x="7" y="166"/>
                      <a:pt x="4" y="180"/>
                      <a:pt x="1" y="193"/>
                    </a:cubicBezTo>
                    <a:cubicBezTo>
                      <a:pt x="108" y="153"/>
                      <a:pt x="210" y="122"/>
                      <a:pt x="304" y="102"/>
                    </a:cubicBez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1303;p9"/>
              <p:cNvSpPr/>
              <p:nvPr/>
            </p:nvSpPr>
            <p:spPr>
              <a:xfrm>
                <a:off x="5434973" y="3187454"/>
                <a:ext cx="94719" cy="20892"/>
              </a:xfrm>
              <a:custGeom>
                <a:avLst/>
                <a:gdLst/>
                <a:ahLst/>
                <a:cxnLst/>
                <a:rect l="l" t="t" r="r" b="b"/>
                <a:pathLst>
                  <a:path w="1274" h="281" extrusionOk="0">
                    <a:moveTo>
                      <a:pt x="327" y="111"/>
                    </a:moveTo>
                    <a:cubicBezTo>
                      <a:pt x="321" y="114"/>
                      <a:pt x="314" y="116"/>
                      <a:pt x="308" y="118"/>
                    </a:cubicBezTo>
                    <a:cubicBezTo>
                      <a:pt x="315" y="117"/>
                      <a:pt x="322" y="114"/>
                      <a:pt x="327" y="111"/>
                    </a:cubicBezTo>
                    <a:close/>
                    <a:moveTo>
                      <a:pt x="1114" y="0"/>
                    </a:moveTo>
                    <a:lnTo>
                      <a:pt x="1084" y="31"/>
                    </a:lnTo>
                    <a:cubicBezTo>
                      <a:pt x="1084" y="31"/>
                      <a:pt x="980" y="7"/>
                      <a:pt x="814" y="7"/>
                    </a:cubicBezTo>
                    <a:cubicBezTo>
                      <a:pt x="764" y="7"/>
                      <a:pt x="706" y="7"/>
                      <a:pt x="645" y="14"/>
                    </a:cubicBezTo>
                    <a:cubicBezTo>
                      <a:pt x="551" y="34"/>
                      <a:pt x="449" y="65"/>
                      <a:pt x="342" y="105"/>
                    </a:cubicBezTo>
                    <a:cubicBezTo>
                      <a:pt x="337" y="107"/>
                      <a:pt x="333" y="109"/>
                      <a:pt x="327" y="111"/>
                    </a:cubicBezTo>
                    <a:lnTo>
                      <a:pt x="327" y="111"/>
                    </a:lnTo>
                    <a:cubicBezTo>
                      <a:pt x="431" y="76"/>
                      <a:pt x="548" y="65"/>
                      <a:pt x="662" y="65"/>
                    </a:cubicBezTo>
                    <a:cubicBezTo>
                      <a:pt x="973" y="65"/>
                      <a:pt x="1273" y="159"/>
                      <a:pt x="1273" y="159"/>
                    </a:cubicBezTo>
                    <a:cubicBezTo>
                      <a:pt x="1273" y="159"/>
                      <a:pt x="1259" y="112"/>
                      <a:pt x="1243" y="31"/>
                    </a:cubicBezTo>
                    <a:cubicBezTo>
                      <a:pt x="1203" y="17"/>
                      <a:pt x="1158" y="11"/>
                      <a:pt x="1114" y="0"/>
                    </a:cubicBezTo>
                    <a:close/>
                    <a:moveTo>
                      <a:pt x="258" y="139"/>
                    </a:moveTo>
                    <a:cubicBezTo>
                      <a:pt x="163" y="182"/>
                      <a:pt x="79" y="230"/>
                      <a:pt x="1" y="280"/>
                    </a:cubicBezTo>
                    <a:cubicBezTo>
                      <a:pt x="82" y="233"/>
                      <a:pt x="170" y="182"/>
                      <a:pt x="258" y="139"/>
                    </a:cubicBezTo>
                    <a:close/>
                  </a:path>
                </a:pathLst>
              </a:custGeom>
              <a:solidFill>
                <a:srgbClr val="A43E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1304;p9"/>
              <p:cNvSpPr/>
              <p:nvPr/>
            </p:nvSpPr>
            <p:spPr>
              <a:xfrm>
                <a:off x="5392595" y="2880617"/>
                <a:ext cx="154643" cy="342073"/>
              </a:xfrm>
              <a:custGeom>
                <a:avLst/>
                <a:gdLst/>
                <a:ahLst/>
                <a:cxnLst/>
                <a:rect l="l" t="t" r="r" b="b"/>
                <a:pathLst>
                  <a:path w="2080" h="4601" extrusionOk="0">
                    <a:moveTo>
                      <a:pt x="2019" y="1"/>
                    </a:moveTo>
                    <a:cubicBezTo>
                      <a:pt x="2019" y="1"/>
                      <a:pt x="2016" y="1"/>
                      <a:pt x="2011" y="4"/>
                    </a:cubicBezTo>
                    <a:cubicBezTo>
                      <a:pt x="1759" y="132"/>
                      <a:pt x="1509" y="280"/>
                      <a:pt x="1283" y="433"/>
                    </a:cubicBezTo>
                    <a:cubicBezTo>
                      <a:pt x="1027" y="601"/>
                      <a:pt x="797" y="777"/>
                      <a:pt x="615" y="935"/>
                    </a:cubicBezTo>
                    <a:cubicBezTo>
                      <a:pt x="440" y="1090"/>
                      <a:pt x="304" y="1232"/>
                      <a:pt x="234" y="1344"/>
                    </a:cubicBezTo>
                    <a:cubicBezTo>
                      <a:pt x="220" y="1370"/>
                      <a:pt x="206" y="1394"/>
                      <a:pt x="193" y="1421"/>
                    </a:cubicBezTo>
                    <a:cubicBezTo>
                      <a:pt x="1" y="1890"/>
                      <a:pt x="193" y="4600"/>
                      <a:pt x="193" y="4600"/>
                    </a:cubicBezTo>
                    <a:cubicBezTo>
                      <a:pt x="436" y="4377"/>
                      <a:pt x="692" y="4256"/>
                      <a:pt x="922" y="4195"/>
                    </a:cubicBezTo>
                    <a:cubicBezTo>
                      <a:pt x="1027" y="4164"/>
                      <a:pt x="1128" y="4151"/>
                      <a:pt x="1215" y="4141"/>
                    </a:cubicBezTo>
                    <a:cubicBezTo>
                      <a:pt x="1276" y="4134"/>
                      <a:pt x="1334" y="4134"/>
                      <a:pt x="1384" y="4134"/>
                    </a:cubicBezTo>
                    <a:cubicBezTo>
                      <a:pt x="1550" y="4134"/>
                      <a:pt x="1654" y="4158"/>
                      <a:pt x="1654" y="4158"/>
                    </a:cubicBezTo>
                    <a:lnTo>
                      <a:pt x="1684" y="4127"/>
                    </a:lnTo>
                    <a:lnTo>
                      <a:pt x="1782" y="4040"/>
                    </a:lnTo>
                    <a:cubicBezTo>
                      <a:pt x="1664" y="3540"/>
                      <a:pt x="1408" y="2383"/>
                      <a:pt x="1354" y="1657"/>
                    </a:cubicBezTo>
                    <a:cubicBezTo>
                      <a:pt x="1287" y="739"/>
                      <a:pt x="2080" y="1"/>
                      <a:pt x="2019" y="1"/>
                    </a:cubicBezTo>
                    <a:close/>
                  </a:path>
                </a:pathLst>
              </a:custGeom>
              <a:solidFill>
                <a:srgbClr val="BB32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1305;p9"/>
              <p:cNvSpPr/>
              <p:nvPr/>
            </p:nvSpPr>
            <p:spPr>
              <a:xfrm>
                <a:off x="5671551" y="3671613"/>
                <a:ext cx="4089" cy="1636"/>
              </a:xfrm>
              <a:custGeom>
                <a:avLst/>
                <a:gdLst/>
                <a:ahLst/>
                <a:cxnLst/>
                <a:rect l="l" t="t" r="r" b="b"/>
                <a:pathLst>
                  <a:path w="55" h="22" extrusionOk="0">
                    <a:moveTo>
                      <a:pt x="1" y="1"/>
                    </a:moveTo>
                    <a:cubicBezTo>
                      <a:pt x="2" y="1"/>
                      <a:pt x="3" y="1"/>
                      <a:pt x="4" y="2"/>
                    </a:cubicBezTo>
                    <a:lnTo>
                      <a:pt x="4" y="2"/>
                    </a:lnTo>
                    <a:cubicBezTo>
                      <a:pt x="3" y="1"/>
                      <a:pt x="2" y="1"/>
                      <a:pt x="1" y="1"/>
                    </a:cubicBezTo>
                    <a:close/>
                    <a:moveTo>
                      <a:pt x="4" y="2"/>
                    </a:moveTo>
                    <a:lnTo>
                      <a:pt x="4" y="2"/>
                    </a:lnTo>
                    <a:cubicBezTo>
                      <a:pt x="7" y="3"/>
                      <a:pt x="9" y="4"/>
                      <a:pt x="11" y="4"/>
                    </a:cubicBezTo>
                    <a:cubicBezTo>
                      <a:pt x="21" y="7"/>
                      <a:pt x="31" y="11"/>
                      <a:pt x="45" y="18"/>
                    </a:cubicBezTo>
                    <a:lnTo>
                      <a:pt x="55" y="21"/>
                    </a:lnTo>
                    <a:cubicBezTo>
                      <a:pt x="39" y="12"/>
                      <a:pt x="20" y="5"/>
                      <a:pt x="4" y="2"/>
                    </a:cubicBezTo>
                    <a:close/>
                  </a:path>
                </a:pathLst>
              </a:custGeom>
              <a:solidFill>
                <a:srgbClr val="A43F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1306;p9"/>
              <p:cNvSpPr/>
              <p:nvPr/>
            </p:nvSpPr>
            <p:spPr>
              <a:xfrm>
                <a:off x="5657797" y="3671390"/>
                <a:ext cx="33159" cy="127209"/>
              </a:xfrm>
              <a:custGeom>
                <a:avLst/>
                <a:gdLst/>
                <a:ahLst/>
                <a:cxnLst/>
                <a:rect l="l" t="t" r="r" b="b"/>
                <a:pathLst>
                  <a:path w="446" h="1711" extrusionOk="0">
                    <a:moveTo>
                      <a:pt x="149" y="1"/>
                    </a:moveTo>
                    <a:cubicBezTo>
                      <a:pt x="132" y="1"/>
                      <a:pt x="118" y="1"/>
                      <a:pt x="105" y="4"/>
                    </a:cubicBezTo>
                    <a:lnTo>
                      <a:pt x="230" y="21"/>
                    </a:lnTo>
                    <a:cubicBezTo>
                      <a:pt x="216" y="14"/>
                      <a:pt x="206" y="10"/>
                      <a:pt x="196" y="7"/>
                    </a:cubicBezTo>
                    <a:cubicBezTo>
                      <a:pt x="193" y="7"/>
                      <a:pt x="190" y="4"/>
                      <a:pt x="186" y="4"/>
                    </a:cubicBezTo>
                    <a:cubicBezTo>
                      <a:pt x="173" y="1"/>
                      <a:pt x="162" y="1"/>
                      <a:pt x="149" y="1"/>
                    </a:cubicBezTo>
                    <a:close/>
                    <a:moveTo>
                      <a:pt x="88" y="7"/>
                    </a:moveTo>
                    <a:cubicBezTo>
                      <a:pt x="37" y="21"/>
                      <a:pt x="0" y="48"/>
                      <a:pt x="0" y="48"/>
                    </a:cubicBezTo>
                    <a:cubicBezTo>
                      <a:pt x="165" y="200"/>
                      <a:pt x="257" y="699"/>
                      <a:pt x="304" y="1097"/>
                    </a:cubicBezTo>
                    <a:lnTo>
                      <a:pt x="446" y="1711"/>
                    </a:lnTo>
                    <a:lnTo>
                      <a:pt x="429" y="1533"/>
                    </a:lnTo>
                    <a:lnTo>
                      <a:pt x="318" y="287"/>
                    </a:lnTo>
                    <a:cubicBezTo>
                      <a:pt x="263" y="152"/>
                      <a:pt x="190" y="48"/>
                      <a:pt x="88" y="7"/>
                    </a:cubicBezTo>
                    <a:close/>
                  </a:path>
                </a:pathLst>
              </a:custGeom>
              <a:solidFill>
                <a:srgbClr val="653E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1307;p9"/>
              <p:cNvSpPr/>
              <p:nvPr/>
            </p:nvSpPr>
            <p:spPr>
              <a:xfrm>
                <a:off x="5681365" y="3692728"/>
                <a:ext cx="12862" cy="109737"/>
              </a:xfrm>
              <a:custGeom>
                <a:avLst/>
                <a:gdLst/>
                <a:ahLst/>
                <a:cxnLst/>
                <a:rect l="l" t="t" r="r" b="b"/>
                <a:pathLst>
                  <a:path w="173" h="1476" extrusionOk="0">
                    <a:moveTo>
                      <a:pt x="1" y="0"/>
                    </a:moveTo>
                    <a:lnTo>
                      <a:pt x="112" y="1246"/>
                    </a:lnTo>
                    <a:cubicBezTo>
                      <a:pt x="112" y="1239"/>
                      <a:pt x="172" y="446"/>
                      <a:pt x="1" y="0"/>
                    </a:cubicBezTo>
                    <a:close/>
                    <a:moveTo>
                      <a:pt x="112" y="1246"/>
                    </a:moveTo>
                    <a:lnTo>
                      <a:pt x="129" y="1424"/>
                    </a:lnTo>
                    <a:lnTo>
                      <a:pt x="132" y="1448"/>
                    </a:lnTo>
                    <a:lnTo>
                      <a:pt x="159" y="1475"/>
                    </a:lnTo>
                    <a:lnTo>
                      <a:pt x="112" y="1246"/>
                    </a:lnTo>
                    <a:close/>
                  </a:path>
                </a:pathLst>
              </a:custGeom>
              <a:solidFill>
                <a:srgbClr val="653E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1308;p9"/>
              <p:cNvSpPr/>
              <p:nvPr/>
            </p:nvSpPr>
            <p:spPr>
              <a:xfrm>
                <a:off x="5664339" y="3671613"/>
                <a:ext cx="32639" cy="130852"/>
              </a:xfrm>
              <a:custGeom>
                <a:avLst/>
                <a:gdLst/>
                <a:ahLst/>
                <a:cxnLst/>
                <a:rect l="l" t="t" r="r" b="b"/>
                <a:pathLst>
                  <a:path w="439" h="1760" extrusionOk="0">
                    <a:moveTo>
                      <a:pt x="17" y="1"/>
                    </a:moveTo>
                    <a:cubicBezTo>
                      <a:pt x="10" y="1"/>
                      <a:pt x="7" y="4"/>
                      <a:pt x="0" y="4"/>
                    </a:cubicBezTo>
                    <a:cubicBezTo>
                      <a:pt x="102" y="45"/>
                      <a:pt x="175" y="149"/>
                      <a:pt x="230" y="284"/>
                    </a:cubicBezTo>
                    <a:cubicBezTo>
                      <a:pt x="401" y="730"/>
                      <a:pt x="341" y="1523"/>
                      <a:pt x="341" y="1530"/>
                    </a:cubicBezTo>
                    <a:lnTo>
                      <a:pt x="388" y="1759"/>
                    </a:lnTo>
                    <a:cubicBezTo>
                      <a:pt x="388" y="1759"/>
                      <a:pt x="439" y="655"/>
                      <a:pt x="311" y="250"/>
                    </a:cubicBezTo>
                    <a:cubicBezTo>
                      <a:pt x="267" y="119"/>
                      <a:pt x="209" y="52"/>
                      <a:pt x="152" y="21"/>
                    </a:cubicBezTo>
                    <a:lnTo>
                      <a:pt x="142" y="18"/>
                    </a:lnTo>
                    <a:lnTo>
                      <a:pt x="17" y="1"/>
                    </a:lnTo>
                    <a:close/>
                  </a:path>
                </a:pathLst>
              </a:custGeom>
              <a:solidFill>
                <a:srgbClr val="A22B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1309;p9"/>
              <p:cNvSpPr/>
              <p:nvPr/>
            </p:nvSpPr>
            <p:spPr>
              <a:xfrm>
                <a:off x="5542110" y="3626261"/>
                <a:ext cx="99180" cy="53753"/>
              </a:xfrm>
              <a:custGeom>
                <a:avLst/>
                <a:gdLst/>
                <a:ahLst/>
                <a:cxnLst/>
                <a:rect l="l" t="t" r="r" b="b"/>
                <a:pathLst>
                  <a:path w="1334" h="723" extrusionOk="0">
                    <a:moveTo>
                      <a:pt x="554" y="0"/>
                    </a:moveTo>
                    <a:cubicBezTo>
                      <a:pt x="460" y="0"/>
                      <a:pt x="35" y="293"/>
                      <a:pt x="35" y="293"/>
                    </a:cubicBezTo>
                    <a:lnTo>
                      <a:pt x="0" y="480"/>
                    </a:lnTo>
                    <a:lnTo>
                      <a:pt x="615" y="152"/>
                    </a:lnTo>
                    <a:lnTo>
                      <a:pt x="1206" y="723"/>
                    </a:lnTo>
                    <a:cubicBezTo>
                      <a:pt x="1246" y="698"/>
                      <a:pt x="1290" y="678"/>
                      <a:pt x="1333" y="658"/>
                    </a:cubicBezTo>
                    <a:cubicBezTo>
                      <a:pt x="1324" y="648"/>
                      <a:pt x="645" y="0"/>
                      <a:pt x="554" y="0"/>
                    </a:cubicBezTo>
                    <a:close/>
                  </a:path>
                </a:pathLst>
              </a:custGeom>
              <a:solidFill>
                <a:srgbClr val="A22B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1310;p9"/>
              <p:cNvSpPr/>
              <p:nvPr/>
            </p:nvSpPr>
            <p:spPr>
              <a:xfrm>
                <a:off x="5631700" y="3674662"/>
                <a:ext cx="13383" cy="5353"/>
              </a:xfrm>
              <a:custGeom>
                <a:avLst/>
                <a:gdLst/>
                <a:ahLst/>
                <a:cxnLst/>
                <a:rect l="l" t="t" r="r" b="b"/>
                <a:pathLst>
                  <a:path w="180" h="72" extrusionOk="0">
                    <a:moveTo>
                      <a:pt x="180" y="0"/>
                    </a:moveTo>
                    <a:lnTo>
                      <a:pt x="128" y="11"/>
                    </a:lnTo>
                    <a:lnTo>
                      <a:pt x="128" y="7"/>
                    </a:lnTo>
                    <a:cubicBezTo>
                      <a:pt x="85" y="27"/>
                      <a:pt x="41" y="47"/>
                      <a:pt x="1" y="72"/>
                    </a:cubicBezTo>
                    <a:lnTo>
                      <a:pt x="180" y="0"/>
                    </a:lnTo>
                    <a:close/>
                  </a:path>
                </a:pathLst>
              </a:custGeom>
              <a:solidFill>
                <a:srgbClr val="653E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1311;p9"/>
              <p:cNvSpPr/>
              <p:nvPr/>
            </p:nvSpPr>
            <p:spPr>
              <a:xfrm>
                <a:off x="5544638" y="3616967"/>
                <a:ext cx="108919" cy="58511"/>
              </a:xfrm>
              <a:custGeom>
                <a:avLst/>
                <a:gdLst/>
                <a:ahLst/>
                <a:cxnLst/>
                <a:rect l="l" t="t" r="r" b="b"/>
                <a:pathLst>
                  <a:path w="1465" h="787" extrusionOk="0">
                    <a:moveTo>
                      <a:pt x="645" y="1"/>
                    </a:moveTo>
                    <a:cubicBezTo>
                      <a:pt x="635" y="1"/>
                      <a:pt x="625" y="1"/>
                      <a:pt x="614" y="4"/>
                    </a:cubicBezTo>
                    <a:cubicBezTo>
                      <a:pt x="402" y="78"/>
                      <a:pt x="1" y="418"/>
                      <a:pt x="1" y="418"/>
                    </a:cubicBezTo>
                    <a:cubicBezTo>
                      <a:pt x="1" y="418"/>
                      <a:pt x="426" y="125"/>
                      <a:pt x="520" y="125"/>
                    </a:cubicBezTo>
                    <a:cubicBezTo>
                      <a:pt x="611" y="125"/>
                      <a:pt x="1290" y="773"/>
                      <a:pt x="1299" y="783"/>
                    </a:cubicBezTo>
                    <a:lnTo>
                      <a:pt x="1299" y="787"/>
                    </a:lnTo>
                    <a:lnTo>
                      <a:pt x="1351" y="776"/>
                    </a:lnTo>
                    <a:lnTo>
                      <a:pt x="1465" y="733"/>
                    </a:lnTo>
                    <a:cubicBezTo>
                      <a:pt x="1465" y="733"/>
                      <a:pt x="885" y="1"/>
                      <a:pt x="645" y="1"/>
                    </a:cubicBezTo>
                    <a:close/>
                  </a:path>
                </a:pathLst>
              </a:custGeom>
              <a:solidFill>
                <a:srgbClr val="4238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1312;p9"/>
              <p:cNvSpPr/>
              <p:nvPr/>
            </p:nvSpPr>
            <p:spPr>
              <a:xfrm>
                <a:off x="5513263" y="3705814"/>
                <a:ext cx="3866" cy="4833"/>
              </a:xfrm>
              <a:custGeom>
                <a:avLst/>
                <a:gdLst/>
                <a:ahLst/>
                <a:cxnLst/>
                <a:rect l="l" t="t" r="r" b="b"/>
                <a:pathLst>
                  <a:path w="52" h="65" extrusionOk="0">
                    <a:moveTo>
                      <a:pt x="52" y="0"/>
                    </a:moveTo>
                    <a:cubicBezTo>
                      <a:pt x="52" y="0"/>
                      <a:pt x="28" y="24"/>
                      <a:pt x="1" y="64"/>
                    </a:cubicBezTo>
                    <a:cubicBezTo>
                      <a:pt x="28" y="24"/>
                      <a:pt x="52" y="0"/>
                      <a:pt x="52" y="0"/>
                    </a:cubicBezTo>
                    <a:close/>
                  </a:path>
                </a:pathLst>
              </a:custGeom>
              <a:solidFill>
                <a:srgbClr val="A22B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1313;p9"/>
              <p:cNvSpPr/>
              <p:nvPr/>
            </p:nvSpPr>
            <p:spPr>
              <a:xfrm>
                <a:off x="5511553" y="3705814"/>
                <a:ext cx="5576" cy="8253"/>
              </a:xfrm>
              <a:custGeom>
                <a:avLst/>
                <a:gdLst/>
                <a:ahLst/>
                <a:cxnLst/>
                <a:rect l="l" t="t" r="r" b="b"/>
                <a:pathLst>
                  <a:path w="75" h="111" extrusionOk="0">
                    <a:moveTo>
                      <a:pt x="75" y="0"/>
                    </a:moveTo>
                    <a:lnTo>
                      <a:pt x="75" y="0"/>
                    </a:lnTo>
                    <a:cubicBezTo>
                      <a:pt x="75" y="0"/>
                      <a:pt x="51" y="24"/>
                      <a:pt x="24" y="64"/>
                    </a:cubicBezTo>
                    <a:cubicBezTo>
                      <a:pt x="17" y="78"/>
                      <a:pt x="7" y="94"/>
                      <a:pt x="0" y="111"/>
                    </a:cubicBezTo>
                    <a:cubicBezTo>
                      <a:pt x="44" y="44"/>
                      <a:pt x="75" y="0"/>
                      <a:pt x="75" y="0"/>
                    </a:cubicBezTo>
                    <a:close/>
                  </a:path>
                </a:pathLst>
              </a:custGeom>
              <a:solidFill>
                <a:srgbClr val="A94E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1314;p9"/>
              <p:cNvSpPr/>
              <p:nvPr/>
            </p:nvSpPr>
            <p:spPr>
              <a:xfrm>
                <a:off x="5489397" y="3716074"/>
                <a:ext cx="69887" cy="46170"/>
              </a:xfrm>
              <a:custGeom>
                <a:avLst/>
                <a:gdLst/>
                <a:ahLst/>
                <a:cxnLst/>
                <a:rect l="l" t="t" r="r" b="b"/>
                <a:pathLst>
                  <a:path w="940" h="621" extrusionOk="0">
                    <a:moveTo>
                      <a:pt x="278" y="1"/>
                    </a:moveTo>
                    <a:cubicBezTo>
                      <a:pt x="197" y="125"/>
                      <a:pt x="86" y="300"/>
                      <a:pt x="52" y="385"/>
                    </a:cubicBezTo>
                    <a:cubicBezTo>
                      <a:pt x="1" y="513"/>
                      <a:pt x="96" y="621"/>
                      <a:pt x="420" y="621"/>
                    </a:cubicBezTo>
                    <a:cubicBezTo>
                      <a:pt x="437" y="621"/>
                      <a:pt x="454" y="618"/>
                      <a:pt x="474" y="618"/>
                    </a:cubicBezTo>
                    <a:cubicBezTo>
                      <a:pt x="838" y="608"/>
                      <a:pt x="939" y="149"/>
                      <a:pt x="939" y="149"/>
                    </a:cubicBezTo>
                    <a:lnTo>
                      <a:pt x="939" y="149"/>
                    </a:lnTo>
                    <a:cubicBezTo>
                      <a:pt x="939" y="149"/>
                      <a:pt x="767" y="432"/>
                      <a:pt x="531" y="432"/>
                    </a:cubicBezTo>
                    <a:cubicBezTo>
                      <a:pt x="480" y="432"/>
                      <a:pt x="426" y="418"/>
                      <a:pt x="373" y="388"/>
                    </a:cubicBezTo>
                    <a:cubicBezTo>
                      <a:pt x="187" y="284"/>
                      <a:pt x="220" y="118"/>
                      <a:pt x="278" y="1"/>
                    </a:cubicBezTo>
                    <a:close/>
                  </a:path>
                </a:pathLst>
              </a:custGeom>
              <a:solidFill>
                <a:srgbClr val="A22B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1315;p9"/>
              <p:cNvSpPr/>
              <p:nvPr/>
            </p:nvSpPr>
            <p:spPr>
              <a:xfrm>
                <a:off x="5503300" y="3713992"/>
                <a:ext cx="55984" cy="34274"/>
              </a:xfrm>
              <a:custGeom>
                <a:avLst/>
                <a:gdLst/>
                <a:ahLst/>
                <a:cxnLst/>
                <a:rect l="l" t="t" r="r" b="b"/>
                <a:pathLst>
                  <a:path w="753" h="461" extrusionOk="0">
                    <a:moveTo>
                      <a:pt x="111" y="1"/>
                    </a:moveTo>
                    <a:cubicBezTo>
                      <a:pt x="105" y="12"/>
                      <a:pt x="97" y="18"/>
                      <a:pt x="91" y="29"/>
                    </a:cubicBezTo>
                    <a:cubicBezTo>
                      <a:pt x="33" y="146"/>
                      <a:pt x="0" y="312"/>
                      <a:pt x="186" y="416"/>
                    </a:cubicBezTo>
                    <a:cubicBezTo>
                      <a:pt x="239" y="446"/>
                      <a:pt x="293" y="460"/>
                      <a:pt x="344" y="460"/>
                    </a:cubicBezTo>
                    <a:cubicBezTo>
                      <a:pt x="580" y="460"/>
                      <a:pt x="752" y="177"/>
                      <a:pt x="752" y="177"/>
                    </a:cubicBezTo>
                    <a:lnTo>
                      <a:pt x="752" y="177"/>
                    </a:lnTo>
                    <a:cubicBezTo>
                      <a:pt x="752" y="177"/>
                      <a:pt x="513" y="369"/>
                      <a:pt x="317" y="369"/>
                    </a:cubicBezTo>
                    <a:cubicBezTo>
                      <a:pt x="256" y="369"/>
                      <a:pt x="203" y="352"/>
                      <a:pt x="158" y="308"/>
                    </a:cubicBezTo>
                    <a:cubicBezTo>
                      <a:pt x="54" y="200"/>
                      <a:pt x="74" y="82"/>
                      <a:pt x="111" y="1"/>
                    </a:cubicBezTo>
                    <a:close/>
                  </a:path>
                </a:pathLst>
              </a:custGeom>
              <a:solidFill>
                <a:srgbClr val="A94E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1316;p9"/>
              <p:cNvSpPr/>
              <p:nvPr/>
            </p:nvSpPr>
            <p:spPr>
              <a:xfrm>
                <a:off x="5675863" y="3733843"/>
                <a:ext cx="20892" cy="135089"/>
              </a:xfrm>
              <a:custGeom>
                <a:avLst/>
                <a:gdLst/>
                <a:ahLst/>
                <a:cxnLst/>
                <a:rect l="l" t="t" r="r" b="b"/>
                <a:pathLst>
                  <a:path w="281" h="1817" extrusionOk="0">
                    <a:moveTo>
                      <a:pt x="0" y="0"/>
                    </a:moveTo>
                    <a:lnTo>
                      <a:pt x="156" y="1816"/>
                    </a:lnTo>
                    <a:lnTo>
                      <a:pt x="280" y="1746"/>
                    </a:lnTo>
                    <a:lnTo>
                      <a:pt x="203" y="891"/>
                    </a:lnTo>
                    <a:lnTo>
                      <a:pt x="105" y="784"/>
                    </a:lnTo>
                    <a:cubicBezTo>
                      <a:pt x="105" y="784"/>
                      <a:pt x="95" y="547"/>
                      <a:pt x="61" y="257"/>
                    </a:cubicBezTo>
                    <a:lnTo>
                      <a:pt x="0" y="0"/>
                    </a:lnTo>
                    <a:close/>
                  </a:path>
                </a:pathLst>
              </a:custGeom>
              <a:solidFill>
                <a:srgbClr val="653E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1317;p9"/>
              <p:cNvSpPr/>
              <p:nvPr/>
            </p:nvSpPr>
            <p:spPr>
              <a:xfrm>
                <a:off x="5690882" y="3793322"/>
                <a:ext cx="88176" cy="70333"/>
              </a:xfrm>
              <a:custGeom>
                <a:avLst/>
                <a:gdLst/>
                <a:ahLst/>
                <a:cxnLst/>
                <a:rect l="l" t="t" r="r" b="b"/>
                <a:pathLst>
                  <a:path w="1186" h="946" extrusionOk="0">
                    <a:moveTo>
                      <a:pt x="983" y="1"/>
                    </a:moveTo>
                    <a:lnTo>
                      <a:pt x="125" y="611"/>
                    </a:lnTo>
                    <a:lnTo>
                      <a:pt x="4" y="95"/>
                    </a:lnTo>
                    <a:lnTo>
                      <a:pt x="1" y="91"/>
                    </a:lnTo>
                    <a:lnTo>
                      <a:pt x="78" y="946"/>
                    </a:lnTo>
                    <a:lnTo>
                      <a:pt x="1185" y="338"/>
                    </a:lnTo>
                    <a:lnTo>
                      <a:pt x="983" y="1"/>
                    </a:lnTo>
                    <a:close/>
                  </a:path>
                </a:pathLst>
              </a:custGeom>
              <a:solidFill>
                <a:srgbClr val="653E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1318;p9"/>
              <p:cNvSpPr/>
              <p:nvPr/>
            </p:nvSpPr>
            <p:spPr>
              <a:xfrm>
                <a:off x="5680324" y="3752951"/>
                <a:ext cx="10632" cy="47211"/>
              </a:xfrm>
              <a:custGeom>
                <a:avLst/>
                <a:gdLst/>
                <a:ahLst/>
                <a:cxnLst/>
                <a:rect l="l" t="t" r="r" b="b"/>
                <a:pathLst>
                  <a:path w="143" h="635" extrusionOk="0">
                    <a:moveTo>
                      <a:pt x="1" y="0"/>
                    </a:moveTo>
                    <a:cubicBezTo>
                      <a:pt x="35" y="290"/>
                      <a:pt x="45" y="527"/>
                      <a:pt x="45" y="527"/>
                    </a:cubicBezTo>
                    <a:lnTo>
                      <a:pt x="143" y="634"/>
                    </a:lnTo>
                    <a:lnTo>
                      <a:pt x="143" y="614"/>
                    </a:lnTo>
                    <a:lnTo>
                      <a:pt x="1" y="0"/>
                    </a:lnTo>
                    <a:close/>
                  </a:path>
                </a:pathLst>
              </a:custGeom>
              <a:solidFill>
                <a:srgbClr val="5525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1319;p9"/>
              <p:cNvSpPr/>
              <p:nvPr/>
            </p:nvSpPr>
            <p:spPr>
              <a:xfrm>
                <a:off x="5690882" y="3798601"/>
                <a:ext cx="297" cy="1859"/>
              </a:xfrm>
              <a:custGeom>
                <a:avLst/>
                <a:gdLst/>
                <a:ahLst/>
                <a:cxnLst/>
                <a:rect l="l" t="t" r="r" b="b"/>
                <a:pathLst>
                  <a:path w="4" h="25" extrusionOk="0">
                    <a:moveTo>
                      <a:pt x="1" y="0"/>
                    </a:moveTo>
                    <a:lnTo>
                      <a:pt x="1" y="20"/>
                    </a:lnTo>
                    <a:lnTo>
                      <a:pt x="4" y="24"/>
                    </a:lnTo>
                    <a:lnTo>
                      <a:pt x="1" y="0"/>
                    </a:lnTo>
                    <a:close/>
                  </a:path>
                </a:pathLst>
              </a:custGeom>
              <a:solidFill>
                <a:srgbClr val="5525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1320;p9"/>
              <p:cNvSpPr/>
              <p:nvPr/>
            </p:nvSpPr>
            <p:spPr>
              <a:xfrm>
                <a:off x="5559210" y="3786854"/>
                <a:ext cx="119699" cy="203266"/>
              </a:xfrm>
              <a:custGeom>
                <a:avLst/>
                <a:gdLst/>
                <a:ahLst/>
                <a:cxnLst/>
                <a:rect l="l" t="t" r="r" b="b"/>
                <a:pathLst>
                  <a:path w="1610" h="2734" extrusionOk="0">
                    <a:moveTo>
                      <a:pt x="807" y="0"/>
                    </a:moveTo>
                    <a:lnTo>
                      <a:pt x="486" y="469"/>
                    </a:lnTo>
                    <a:lnTo>
                      <a:pt x="969" y="620"/>
                    </a:lnTo>
                    <a:cubicBezTo>
                      <a:pt x="878" y="273"/>
                      <a:pt x="807" y="0"/>
                      <a:pt x="807" y="0"/>
                    </a:cubicBezTo>
                    <a:close/>
                    <a:moveTo>
                      <a:pt x="976" y="651"/>
                    </a:moveTo>
                    <a:lnTo>
                      <a:pt x="1066" y="1262"/>
                    </a:lnTo>
                    <a:lnTo>
                      <a:pt x="223" y="854"/>
                    </a:lnTo>
                    <a:lnTo>
                      <a:pt x="0" y="1178"/>
                    </a:lnTo>
                    <a:lnTo>
                      <a:pt x="1407" y="2733"/>
                    </a:lnTo>
                    <a:lnTo>
                      <a:pt x="1610" y="2517"/>
                    </a:lnTo>
                    <a:cubicBezTo>
                      <a:pt x="1610" y="2517"/>
                      <a:pt x="1549" y="2372"/>
                      <a:pt x="1407" y="2085"/>
                    </a:cubicBezTo>
                    <a:cubicBezTo>
                      <a:pt x="1320" y="1913"/>
                      <a:pt x="1121" y="1198"/>
                      <a:pt x="976" y="651"/>
                    </a:cubicBezTo>
                    <a:close/>
                  </a:path>
                </a:pathLst>
              </a:custGeom>
              <a:solidFill>
                <a:srgbClr val="653E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1321;p9"/>
              <p:cNvSpPr/>
              <p:nvPr/>
            </p:nvSpPr>
            <p:spPr>
              <a:xfrm>
                <a:off x="5575790" y="3821649"/>
                <a:ext cx="62749" cy="59032"/>
              </a:xfrm>
              <a:custGeom>
                <a:avLst/>
                <a:gdLst/>
                <a:ahLst/>
                <a:cxnLst/>
                <a:rect l="l" t="t" r="r" b="b"/>
                <a:pathLst>
                  <a:path w="844" h="794" extrusionOk="0">
                    <a:moveTo>
                      <a:pt x="263" y="1"/>
                    </a:moveTo>
                    <a:lnTo>
                      <a:pt x="0" y="386"/>
                    </a:lnTo>
                    <a:lnTo>
                      <a:pt x="843" y="794"/>
                    </a:lnTo>
                    <a:lnTo>
                      <a:pt x="753" y="183"/>
                    </a:lnTo>
                    <a:cubicBezTo>
                      <a:pt x="753" y="173"/>
                      <a:pt x="749" y="163"/>
                      <a:pt x="746" y="152"/>
                    </a:cubicBezTo>
                    <a:lnTo>
                      <a:pt x="263" y="1"/>
                    </a:lnTo>
                    <a:close/>
                  </a:path>
                </a:pathLst>
              </a:custGeom>
              <a:solidFill>
                <a:srgbClr val="A22B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1322;p9"/>
              <p:cNvSpPr/>
              <p:nvPr/>
            </p:nvSpPr>
            <p:spPr>
              <a:xfrm>
                <a:off x="5597574" y="4408187"/>
                <a:ext cx="112488" cy="107730"/>
              </a:xfrm>
              <a:custGeom>
                <a:avLst/>
                <a:gdLst/>
                <a:ahLst/>
                <a:cxnLst/>
                <a:rect l="l" t="t" r="r" b="b"/>
                <a:pathLst>
                  <a:path w="1513" h="1449" extrusionOk="0">
                    <a:moveTo>
                      <a:pt x="213" y="453"/>
                    </a:moveTo>
                    <a:cubicBezTo>
                      <a:pt x="115" y="460"/>
                      <a:pt x="58" y="474"/>
                      <a:pt x="28" y="483"/>
                    </a:cubicBezTo>
                    <a:cubicBezTo>
                      <a:pt x="89" y="470"/>
                      <a:pt x="153" y="460"/>
                      <a:pt x="213" y="453"/>
                    </a:cubicBezTo>
                    <a:close/>
                    <a:moveTo>
                      <a:pt x="0" y="1"/>
                    </a:moveTo>
                    <a:lnTo>
                      <a:pt x="0" y="487"/>
                    </a:lnTo>
                    <a:lnTo>
                      <a:pt x="8" y="1"/>
                    </a:lnTo>
                    <a:close/>
                    <a:moveTo>
                      <a:pt x="581" y="460"/>
                    </a:moveTo>
                    <a:lnTo>
                      <a:pt x="581" y="460"/>
                    </a:lnTo>
                    <a:cubicBezTo>
                      <a:pt x="716" y="483"/>
                      <a:pt x="844" y="531"/>
                      <a:pt x="952" y="619"/>
                    </a:cubicBezTo>
                    <a:cubicBezTo>
                      <a:pt x="1202" y="726"/>
                      <a:pt x="1377" y="1091"/>
                      <a:pt x="1492" y="1449"/>
                    </a:cubicBezTo>
                    <a:cubicBezTo>
                      <a:pt x="1499" y="1445"/>
                      <a:pt x="1506" y="1445"/>
                      <a:pt x="1512" y="1445"/>
                    </a:cubicBezTo>
                    <a:lnTo>
                      <a:pt x="1472" y="1145"/>
                    </a:lnTo>
                    <a:cubicBezTo>
                      <a:pt x="1357" y="815"/>
                      <a:pt x="1175" y="531"/>
                      <a:pt x="891" y="494"/>
                    </a:cubicBezTo>
                    <a:cubicBezTo>
                      <a:pt x="773" y="477"/>
                      <a:pt x="668" y="466"/>
                      <a:pt x="581" y="460"/>
                    </a:cubicBezTo>
                    <a:close/>
                  </a:path>
                </a:pathLst>
              </a:custGeom>
              <a:solidFill>
                <a:srgbClr val="9985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1323;p9"/>
              <p:cNvSpPr/>
              <p:nvPr/>
            </p:nvSpPr>
            <p:spPr>
              <a:xfrm>
                <a:off x="5597574" y="4083877"/>
                <a:ext cx="4312" cy="107655"/>
              </a:xfrm>
              <a:custGeom>
                <a:avLst/>
                <a:gdLst/>
                <a:ahLst/>
                <a:cxnLst/>
                <a:rect l="l" t="t" r="r" b="b"/>
                <a:pathLst>
                  <a:path w="58" h="1448" extrusionOk="0">
                    <a:moveTo>
                      <a:pt x="0" y="0"/>
                    </a:moveTo>
                    <a:lnTo>
                      <a:pt x="0" y="1343"/>
                    </a:lnTo>
                    <a:cubicBezTo>
                      <a:pt x="14" y="1380"/>
                      <a:pt x="31" y="1414"/>
                      <a:pt x="44" y="1447"/>
                    </a:cubicBezTo>
                    <a:lnTo>
                      <a:pt x="58" y="212"/>
                    </a:lnTo>
                    <a:lnTo>
                      <a:pt x="0" y="0"/>
                    </a:lnTo>
                    <a:close/>
                  </a:path>
                </a:pathLst>
              </a:custGeom>
              <a:solidFill>
                <a:srgbClr val="D28E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1324;p9"/>
              <p:cNvSpPr/>
              <p:nvPr/>
            </p:nvSpPr>
            <p:spPr>
              <a:xfrm>
                <a:off x="5597574" y="4183653"/>
                <a:ext cx="3346" cy="134272"/>
              </a:xfrm>
              <a:custGeom>
                <a:avLst/>
                <a:gdLst/>
                <a:ahLst/>
                <a:cxnLst/>
                <a:rect l="l" t="t" r="r" b="b"/>
                <a:pathLst>
                  <a:path w="45" h="1806" extrusionOk="0">
                    <a:moveTo>
                      <a:pt x="0" y="1"/>
                    </a:moveTo>
                    <a:lnTo>
                      <a:pt x="0" y="1806"/>
                    </a:lnTo>
                    <a:lnTo>
                      <a:pt x="21" y="1799"/>
                    </a:lnTo>
                    <a:lnTo>
                      <a:pt x="44" y="105"/>
                    </a:lnTo>
                    <a:cubicBezTo>
                      <a:pt x="31" y="72"/>
                      <a:pt x="14" y="38"/>
                      <a:pt x="0" y="1"/>
                    </a:cubicBezTo>
                    <a:close/>
                  </a:path>
                </a:pathLst>
              </a:custGeom>
              <a:solidFill>
                <a:srgbClr val="9985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1325;p9"/>
              <p:cNvSpPr/>
              <p:nvPr/>
            </p:nvSpPr>
            <p:spPr>
              <a:xfrm>
                <a:off x="5597574" y="4317407"/>
                <a:ext cx="1561" cy="90853"/>
              </a:xfrm>
              <a:custGeom>
                <a:avLst/>
                <a:gdLst/>
                <a:ahLst/>
                <a:cxnLst/>
                <a:rect l="l" t="t" r="r" b="b"/>
                <a:pathLst>
                  <a:path w="21" h="1222" extrusionOk="0">
                    <a:moveTo>
                      <a:pt x="21" y="0"/>
                    </a:moveTo>
                    <a:lnTo>
                      <a:pt x="0" y="7"/>
                    </a:lnTo>
                    <a:lnTo>
                      <a:pt x="0" y="1222"/>
                    </a:lnTo>
                    <a:lnTo>
                      <a:pt x="8" y="1222"/>
                    </a:lnTo>
                    <a:lnTo>
                      <a:pt x="21" y="0"/>
                    </a:lnTo>
                    <a:close/>
                  </a:path>
                </a:pathLst>
              </a:custGeom>
              <a:solidFill>
                <a:srgbClr val="B18D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1326;p9"/>
              <p:cNvSpPr/>
              <p:nvPr/>
            </p:nvSpPr>
            <p:spPr>
              <a:xfrm>
                <a:off x="5708503" y="4515621"/>
                <a:ext cx="13606" cy="61039"/>
              </a:xfrm>
              <a:custGeom>
                <a:avLst/>
                <a:gdLst/>
                <a:ahLst/>
                <a:cxnLst/>
                <a:rect l="l" t="t" r="r" b="b"/>
                <a:pathLst>
                  <a:path w="183" h="821" extrusionOk="0">
                    <a:moveTo>
                      <a:pt x="20" y="0"/>
                    </a:moveTo>
                    <a:cubicBezTo>
                      <a:pt x="14" y="0"/>
                      <a:pt x="7" y="0"/>
                      <a:pt x="0" y="4"/>
                    </a:cubicBezTo>
                    <a:cubicBezTo>
                      <a:pt x="10" y="41"/>
                      <a:pt x="24" y="78"/>
                      <a:pt x="34" y="119"/>
                    </a:cubicBezTo>
                    <a:lnTo>
                      <a:pt x="20" y="0"/>
                    </a:lnTo>
                    <a:close/>
                    <a:moveTo>
                      <a:pt x="165" y="712"/>
                    </a:moveTo>
                    <a:cubicBezTo>
                      <a:pt x="176" y="780"/>
                      <a:pt x="182" y="820"/>
                      <a:pt x="182" y="820"/>
                    </a:cubicBezTo>
                    <a:cubicBezTo>
                      <a:pt x="182" y="820"/>
                      <a:pt x="179" y="780"/>
                      <a:pt x="176" y="712"/>
                    </a:cubicBezTo>
                    <a:close/>
                  </a:path>
                </a:pathLst>
              </a:custGeom>
              <a:solidFill>
                <a:srgbClr val="4D4C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1327;p9"/>
              <p:cNvSpPr/>
              <p:nvPr/>
            </p:nvSpPr>
            <p:spPr>
              <a:xfrm>
                <a:off x="5557500" y="3874362"/>
                <a:ext cx="52415" cy="69292"/>
              </a:xfrm>
              <a:custGeom>
                <a:avLst/>
                <a:gdLst/>
                <a:ahLst/>
                <a:cxnLst/>
                <a:rect l="l" t="t" r="r" b="b"/>
                <a:pathLst>
                  <a:path w="705" h="932" extrusionOk="0">
                    <a:moveTo>
                      <a:pt x="23" y="1"/>
                    </a:moveTo>
                    <a:lnTo>
                      <a:pt x="0" y="233"/>
                    </a:lnTo>
                    <a:cubicBezTo>
                      <a:pt x="229" y="466"/>
                      <a:pt x="479" y="712"/>
                      <a:pt x="705" y="932"/>
                    </a:cubicBezTo>
                    <a:lnTo>
                      <a:pt x="23" y="1"/>
                    </a:lnTo>
                    <a:close/>
                  </a:path>
                </a:pathLst>
              </a:custGeom>
              <a:solidFill>
                <a:srgbClr val="653E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1328;p9"/>
              <p:cNvSpPr/>
              <p:nvPr/>
            </p:nvSpPr>
            <p:spPr>
              <a:xfrm>
                <a:off x="5502036" y="3891686"/>
                <a:ext cx="292334" cy="580803"/>
              </a:xfrm>
              <a:custGeom>
                <a:avLst/>
                <a:gdLst/>
                <a:ahLst/>
                <a:cxnLst/>
                <a:rect l="l" t="t" r="r" b="b"/>
                <a:pathLst>
                  <a:path w="3932" h="7812" extrusionOk="0">
                    <a:moveTo>
                      <a:pt x="746" y="0"/>
                    </a:moveTo>
                    <a:lnTo>
                      <a:pt x="0" y="7812"/>
                    </a:lnTo>
                    <a:lnTo>
                      <a:pt x="634" y="7640"/>
                    </a:lnTo>
                    <a:lnTo>
                      <a:pt x="833" y="7569"/>
                    </a:lnTo>
                    <a:cubicBezTo>
                      <a:pt x="935" y="7532"/>
                      <a:pt x="1100" y="7474"/>
                      <a:pt x="1285" y="7434"/>
                    </a:cubicBezTo>
                    <a:lnTo>
                      <a:pt x="1285" y="6948"/>
                    </a:lnTo>
                    <a:lnTo>
                      <a:pt x="1285" y="5733"/>
                    </a:lnTo>
                    <a:lnTo>
                      <a:pt x="1285" y="3928"/>
                    </a:lnTo>
                    <a:lnTo>
                      <a:pt x="1285" y="2585"/>
                    </a:lnTo>
                    <a:lnTo>
                      <a:pt x="1343" y="2797"/>
                    </a:lnTo>
                    <a:lnTo>
                      <a:pt x="2713" y="7737"/>
                    </a:lnTo>
                    <a:lnTo>
                      <a:pt x="3931" y="7407"/>
                    </a:lnTo>
                    <a:lnTo>
                      <a:pt x="2234" y="2811"/>
                    </a:lnTo>
                    <a:lnTo>
                      <a:pt x="1576" y="867"/>
                    </a:lnTo>
                    <a:lnTo>
                      <a:pt x="1451" y="699"/>
                    </a:lnTo>
                    <a:cubicBezTo>
                      <a:pt x="1225" y="479"/>
                      <a:pt x="975" y="233"/>
                      <a:pt x="746" y="0"/>
                    </a:cubicBezTo>
                    <a:close/>
                  </a:path>
                </a:pathLst>
              </a:custGeom>
              <a:solidFill>
                <a:srgbClr val="4238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1329;p9"/>
              <p:cNvSpPr/>
              <p:nvPr/>
            </p:nvSpPr>
            <p:spPr>
              <a:xfrm>
                <a:off x="5703744" y="4442313"/>
                <a:ext cx="130480" cy="107730"/>
              </a:xfrm>
              <a:custGeom>
                <a:avLst/>
                <a:gdLst/>
                <a:ahLst/>
                <a:cxnLst/>
                <a:rect l="l" t="t" r="r" b="b"/>
                <a:pathLst>
                  <a:path w="1755" h="1449" extrusionOk="0">
                    <a:moveTo>
                      <a:pt x="44" y="686"/>
                    </a:moveTo>
                    <a:lnTo>
                      <a:pt x="84" y="986"/>
                    </a:lnTo>
                    <a:lnTo>
                      <a:pt x="98" y="1105"/>
                    </a:lnTo>
                    <a:cubicBezTo>
                      <a:pt x="131" y="1226"/>
                      <a:pt x="162" y="1344"/>
                      <a:pt x="182" y="1449"/>
                    </a:cubicBezTo>
                    <a:lnTo>
                      <a:pt x="212" y="1449"/>
                    </a:lnTo>
                    <a:cubicBezTo>
                      <a:pt x="186" y="1229"/>
                      <a:pt x="135" y="943"/>
                      <a:pt x="44" y="686"/>
                    </a:cubicBezTo>
                    <a:close/>
                    <a:moveTo>
                      <a:pt x="1218" y="1"/>
                    </a:moveTo>
                    <a:lnTo>
                      <a:pt x="0" y="331"/>
                    </a:lnTo>
                    <a:lnTo>
                      <a:pt x="321" y="1449"/>
                    </a:lnTo>
                    <a:lnTo>
                      <a:pt x="1667" y="1348"/>
                    </a:lnTo>
                    <a:lnTo>
                      <a:pt x="1754" y="1449"/>
                    </a:lnTo>
                    <a:lnTo>
                      <a:pt x="1754" y="1449"/>
                    </a:lnTo>
                    <a:lnTo>
                      <a:pt x="1471" y="683"/>
                    </a:lnTo>
                    <a:cubicBezTo>
                      <a:pt x="1441" y="858"/>
                      <a:pt x="1427" y="871"/>
                      <a:pt x="1424" y="871"/>
                    </a:cubicBezTo>
                    <a:lnTo>
                      <a:pt x="1299" y="871"/>
                    </a:lnTo>
                    <a:cubicBezTo>
                      <a:pt x="1299" y="871"/>
                      <a:pt x="1302" y="619"/>
                      <a:pt x="1377" y="429"/>
                    </a:cubicBezTo>
                    <a:lnTo>
                      <a:pt x="1218" y="1"/>
                    </a:lnTo>
                    <a:close/>
                  </a:path>
                </a:pathLst>
              </a:custGeom>
              <a:solidFill>
                <a:srgbClr val="A22B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1330;p9"/>
              <p:cNvSpPr/>
              <p:nvPr/>
            </p:nvSpPr>
            <p:spPr>
              <a:xfrm>
                <a:off x="5717276" y="4549970"/>
                <a:ext cx="4312" cy="18661"/>
              </a:xfrm>
              <a:custGeom>
                <a:avLst/>
                <a:gdLst/>
                <a:ahLst/>
                <a:cxnLst/>
                <a:rect l="l" t="t" r="r" b="b"/>
                <a:pathLst>
                  <a:path w="58" h="251" extrusionOk="0">
                    <a:moveTo>
                      <a:pt x="0" y="1"/>
                    </a:moveTo>
                    <a:cubicBezTo>
                      <a:pt x="21" y="102"/>
                      <a:pt x="38" y="190"/>
                      <a:pt x="47" y="250"/>
                    </a:cubicBezTo>
                    <a:lnTo>
                      <a:pt x="58" y="250"/>
                    </a:lnTo>
                    <a:cubicBezTo>
                      <a:pt x="51" y="190"/>
                      <a:pt x="44" y="102"/>
                      <a:pt x="30" y="1"/>
                    </a:cubicBezTo>
                    <a:close/>
                  </a:path>
                </a:pathLst>
              </a:custGeom>
              <a:solidFill>
                <a:srgbClr val="4238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1331;p9"/>
              <p:cNvSpPr/>
              <p:nvPr/>
            </p:nvSpPr>
            <p:spPr>
              <a:xfrm>
                <a:off x="5800323" y="4474208"/>
                <a:ext cx="12788" cy="32936"/>
              </a:xfrm>
              <a:custGeom>
                <a:avLst/>
                <a:gdLst/>
                <a:ahLst/>
                <a:cxnLst/>
                <a:rect l="l" t="t" r="r" b="b"/>
                <a:pathLst>
                  <a:path w="172" h="443" extrusionOk="0">
                    <a:moveTo>
                      <a:pt x="78" y="0"/>
                    </a:moveTo>
                    <a:cubicBezTo>
                      <a:pt x="3" y="190"/>
                      <a:pt x="0" y="442"/>
                      <a:pt x="0" y="442"/>
                    </a:cubicBezTo>
                    <a:lnTo>
                      <a:pt x="125" y="442"/>
                    </a:lnTo>
                    <a:cubicBezTo>
                      <a:pt x="128" y="442"/>
                      <a:pt x="142" y="429"/>
                      <a:pt x="172" y="254"/>
                    </a:cubicBezTo>
                    <a:lnTo>
                      <a:pt x="78" y="0"/>
                    </a:lnTo>
                    <a:close/>
                  </a:path>
                </a:pathLst>
              </a:custGeom>
              <a:solidFill>
                <a:srgbClr val="D699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1332;p9"/>
              <p:cNvSpPr/>
              <p:nvPr/>
            </p:nvSpPr>
            <p:spPr>
              <a:xfrm>
                <a:off x="5559210" y="4441644"/>
                <a:ext cx="109142" cy="77321"/>
              </a:xfrm>
              <a:custGeom>
                <a:avLst/>
                <a:gdLst/>
                <a:ahLst/>
                <a:cxnLst/>
                <a:rect l="l" t="t" r="r" b="b"/>
                <a:pathLst>
                  <a:path w="1468" h="1040" extrusionOk="0">
                    <a:moveTo>
                      <a:pt x="1464" y="165"/>
                    </a:moveTo>
                    <a:lnTo>
                      <a:pt x="1464" y="165"/>
                    </a:lnTo>
                    <a:cubicBezTo>
                      <a:pt x="1465" y="166"/>
                      <a:pt x="1467" y="167"/>
                      <a:pt x="1468" y="169"/>
                    </a:cubicBezTo>
                    <a:lnTo>
                      <a:pt x="1465" y="165"/>
                    </a:lnTo>
                    <a:cubicBezTo>
                      <a:pt x="1465" y="165"/>
                      <a:pt x="1464" y="165"/>
                      <a:pt x="1464" y="165"/>
                    </a:cubicBezTo>
                    <a:close/>
                    <a:moveTo>
                      <a:pt x="126" y="150"/>
                    </a:moveTo>
                    <a:cubicBezTo>
                      <a:pt x="103" y="158"/>
                      <a:pt x="83" y="165"/>
                      <a:pt x="64" y="172"/>
                    </a:cubicBezTo>
                    <a:lnTo>
                      <a:pt x="126" y="150"/>
                    </a:lnTo>
                    <a:close/>
                    <a:moveTo>
                      <a:pt x="854" y="0"/>
                    </a:moveTo>
                    <a:cubicBezTo>
                      <a:pt x="807" y="0"/>
                      <a:pt x="767" y="3"/>
                      <a:pt x="729" y="3"/>
                    </a:cubicBezTo>
                    <a:cubicBezTo>
                      <a:pt x="669" y="10"/>
                      <a:pt x="605" y="20"/>
                      <a:pt x="544" y="33"/>
                    </a:cubicBezTo>
                    <a:cubicBezTo>
                      <a:pt x="524" y="37"/>
                      <a:pt x="516" y="44"/>
                      <a:pt x="516" y="44"/>
                    </a:cubicBezTo>
                    <a:lnTo>
                      <a:pt x="516" y="37"/>
                    </a:lnTo>
                    <a:cubicBezTo>
                      <a:pt x="411" y="60"/>
                      <a:pt x="313" y="88"/>
                      <a:pt x="229" y="115"/>
                    </a:cubicBezTo>
                    <a:lnTo>
                      <a:pt x="229" y="115"/>
                    </a:lnTo>
                    <a:cubicBezTo>
                      <a:pt x="231" y="112"/>
                      <a:pt x="233" y="111"/>
                      <a:pt x="233" y="111"/>
                    </a:cubicBezTo>
                    <a:lnTo>
                      <a:pt x="233" y="111"/>
                    </a:lnTo>
                    <a:lnTo>
                      <a:pt x="126" y="150"/>
                    </a:lnTo>
                    <a:lnTo>
                      <a:pt x="126" y="150"/>
                    </a:lnTo>
                    <a:cubicBezTo>
                      <a:pt x="157" y="139"/>
                      <a:pt x="191" y="127"/>
                      <a:pt x="229" y="115"/>
                    </a:cubicBezTo>
                    <a:lnTo>
                      <a:pt x="229" y="115"/>
                    </a:lnTo>
                    <a:cubicBezTo>
                      <a:pt x="207" y="135"/>
                      <a:pt x="108" y="229"/>
                      <a:pt x="0" y="354"/>
                    </a:cubicBezTo>
                    <a:lnTo>
                      <a:pt x="243" y="1039"/>
                    </a:lnTo>
                    <a:cubicBezTo>
                      <a:pt x="277" y="911"/>
                      <a:pt x="324" y="776"/>
                      <a:pt x="388" y="641"/>
                    </a:cubicBezTo>
                    <a:cubicBezTo>
                      <a:pt x="594" y="219"/>
                      <a:pt x="1050" y="155"/>
                      <a:pt x="1299" y="155"/>
                    </a:cubicBezTo>
                    <a:cubicBezTo>
                      <a:pt x="1393" y="155"/>
                      <a:pt x="1455" y="164"/>
                      <a:pt x="1464" y="165"/>
                    </a:cubicBezTo>
                    <a:lnTo>
                      <a:pt x="1464" y="165"/>
                    </a:lnTo>
                    <a:cubicBezTo>
                      <a:pt x="1357" y="80"/>
                      <a:pt x="1231" y="33"/>
                      <a:pt x="1097" y="10"/>
                    </a:cubicBezTo>
                    <a:cubicBezTo>
                      <a:pt x="1002" y="3"/>
                      <a:pt x="921" y="0"/>
                      <a:pt x="854" y="0"/>
                    </a:cubicBezTo>
                    <a:close/>
                  </a:path>
                </a:pathLst>
              </a:custGeom>
              <a:solidFill>
                <a:srgbClr val="A22B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1333;p9"/>
              <p:cNvSpPr/>
              <p:nvPr/>
            </p:nvSpPr>
            <p:spPr>
              <a:xfrm>
                <a:off x="5577277" y="4453093"/>
                <a:ext cx="144829" cy="123566"/>
              </a:xfrm>
              <a:custGeom>
                <a:avLst/>
                <a:gdLst/>
                <a:ahLst/>
                <a:cxnLst/>
                <a:rect l="l" t="t" r="r" b="b"/>
                <a:pathLst>
                  <a:path w="1948" h="1662" extrusionOk="0">
                    <a:moveTo>
                      <a:pt x="1056" y="1"/>
                    </a:moveTo>
                    <a:cubicBezTo>
                      <a:pt x="807" y="1"/>
                      <a:pt x="351" y="65"/>
                      <a:pt x="145" y="487"/>
                    </a:cubicBezTo>
                    <a:cubicBezTo>
                      <a:pt x="81" y="622"/>
                      <a:pt x="34" y="757"/>
                      <a:pt x="0" y="885"/>
                    </a:cubicBezTo>
                    <a:lnTo>
                      <a:pt x="277" y="1661"/>
                    </a:lnTo>
                    <a:lnTo>
                      <a:pt x="1947" y="1661"/>
                    </a:lnTo>
                    <a:cubicBezTo>
                      <a:pt x="1947" y="1661"/>
                      <a:pt x="1941" y="1621"/>
                      <a:pt x="1930" y="1553"/>
                    </a:cubicBezTo>
                    <a:cubicBezTo>
                      <a:pt x="1921" y="1493"/>
                      <a:pt x="1904" y="1405"/>
                      <a:pt x="1883" y="1304"/>
                    </a:cubicBezTo>
                    <a:cubicBezTo>
                      <a:pt x="1863" y="1199"/>
                      <a:pt x="1832" y="1081"/>
                      <a:pt x="1799" y="960"/>
                    </a:cubicBezTo>
                    <a:cubicBezTo>
                      <a:pt x="1789" y="919"/>
                      <a:pt x="1775" y="882"/>
                      <a:pt x="1765" y="845"/>
                    </a:cubicBezTo>
                    <a:cubicBezTo>
                      <a:pt x="1650" y="487"/>
                      <a:pt x="1475" y="122"/>
                      <a:pt x="1225" y="15"/>
                    </a:cubicBezTo>
                    <a:lnTo>
                      <a:pt x="1222" y="11"/>
                    </a:lnTo>
                    <a:cubicBezTo>
                      <a:pt x="1222" y="11"/>
                      <a:pt x="1158" y="1"/>
                      <a:pt x="1056" y="1"/>
                    </a:cubicBezTo>
                    <a:close/>
                  </a:path>
                </a:pathLst>
              </a:custGeom>
              <a:solidFill>
                <a:srgbClr val="A94E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1334;p9"/>
              <p:cNvSpPr/>
              <p:nvPr/>
            </p:nvSpPr>
            <p:spPr>
              <a:xfrm>
                <a:off x="5549173" y="4449896"/>
                <a:ext cx="27360" cy="18141"/>
              </a:xfrm>
              <a:custGeom>
                <a:avLst/>
                <a:gdLst/>
                <a:ahLst/>
                <a:cxnLst/>
                <a:rect l="l" t="t" r="r" b="b"/>
                <a:pathLst>
                  <a:path w="368" h="244" extrusionOk="0">
                    <a:moveTo>
                      <a:pt x="368" y="0"/>
                    </a:moveTo>
                    <a:lnTo>
                      <a:pt x="199" y="61"/>
                    </a:lnTo>
                    <a:lnTo>
                      <a:pt x="0" y="132"/>
                    </a:lnTo>
                    <a:lnTo>
                      <a:pt x="0" y="132"/>
                    </a:lnTo>
                    <a:lnTo>
                      <a:pt x="88" y="108"/>
                    </a:lnTo>
                    <a:lnTo>
                      <a:pt x="135" y="243"/>
                    </a:lnTo>
                    <a:cubicBezTo>
                      <a:pt x="257" y="101"/>
                      <a:pt x="368" y="0"/>
                      <a:pt x="368" y="0"/>
                    </a:cubicBezTo>
                    <a:close/>
                  </a:path>
                </a:pathLst>
              </a:custGeom>
              <a:solidFill>
                <a:srgbClr val="D699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1335;p9"/>
              <p:cNvSpPr/>
              <p:nvPr/>
            </p:nvSpPr>
            <p:spPr>
              <a:xfrm>
                <a:off x="7512502" y="4423800"/>
                <a:ext cx="747490" cy="148546"/>
              </a:xfrm>
              <a:custGeom>
                <a:avLst/>
                <a:gdLst/>
                <a:ahLst/>
                <a:cxnLst/>
                <a:rect l="l" t="t" r="r" b="b"/>
                <a:pathLst>
                  <a:path w="10054" h="1998" extrusionOk="0">
                    <a:moveTo>
                      <a:pt x="5026" y="0"/>
                    </a:moveTo>
                    <a:cubicBezTo>
                      <a:pt x="2252" y="0"/>
                      <a:pt x="1" y="446"/>
                      <a:pt x="1" y="999"/>
                    </a:cubicBezTo>
                    <a:cubicBezTo>
                      <a:pt x="1" y="1549"/>
                      <a:pt x="2252" y="1998"/>
                      <a:pt x="5026" y="1998"/>
                    </a:cubicBezTo>
                    <a:cubicBezTo>
                      <a:pt x="7803" y="1998"/>
                      <a:pt x="10053" y="1549"/>
                      <a:pt x="10053" y="999"/>
                    </a:cubicBezTo>
                    <a:cubicBezTo>
                      <a:pt x="10053" y="446"/>
                      <a:pt x="7803" y="0"/>
                      <a:pt x="5026" y="0"/>
                    </a:cubicBezTo>
                    <a:close/>
                  </a:path>
                </a:pathLst>
              </a:custGeom>
              <a:solidFill>
                <a:srgbClr val="5B7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1336;p9"/>
              <p:cNvSpPr/>
              <p:nvPr/>
            </p:nvSpPr>
            <p:spPr>
              <a:xfrm>
                <a:off x="7776960" y="3507749"/>
                <a:ext cx="341775" cy="346608"/>
              </a:xfrm>
              <a:custGeom>
                <a:avLst/>
                <a:gdLst/>
                <a:ahLst/>
                <a:cxnLst/>
                <a:rect l="l" t="t" r="r" b="b"/>
                <a:pathLst>
                  <a:path w="4597" h="4662" extrusionOk="0">
                    <a:moveTo>
                      <a:pt x="1919" y="0"/>
                    </a:moveTo>
                    <a:cubicBezTo>
                      <a:pt x="759" y="0"/>
                      <a:pt x="105" y="950"/>
                      <a:pt x="105" y="950"/>
                    </a:cubicBezTo>
                    <a:lnTo>
                      <a:pt x="0" y="862"/>
                    </a:lnTo>
                    <a:lnTo>
                      <a:pt x="0" y="862"/>
                    </a:lnTo>
                    <a:cubicBezTo>
                      <a:pt x="1" y="862"/>
                      <a:pt x="1363" y="4361"/>
                      <a:pt x="2282" y="4611"/>
                    </a:cubicBezTo>
                    <a:cubicBezTo>
                      <a:pt x="2408" y="4645"/>
                      <a:pt x="2537" y="4662"/>
                      <a:pt x="2667" y="4662"/>
                    </a:cubicBezTo>
                    <a:cubicBezTo>
                      <a:pt x="3481" y="4662"/>
                      <a:pt x="4311" y="4015"/>
                      <a:pt x="4445" y="3069"/>
                    </a:cubicBezTo>
                    <a:cubicBezTo>
                      <a:pt x="4596" y="1972"/>
                      <a:pt x="3483" y="166"/>
                      <a:pt x="2170" y="15"/>
                    </a:cubicBezTo>
                    <a:cubicBezTo>
                      <a:pt x="2084" y="5"/>
                      <a:pt x="2000" y="0"/>
                      <a:pt x="1919" y="0"/>
                    </a:cubicBezTo>
                    <a:close/>
                  </a:path>
                </a:pathLst>
              </a:custGeom>
              <a:solidFill>
                <a:srgbClr val="C98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1337;p9"/>
              <p:cNvSpPr/>
              <p:nvPr/>
            </p:nvSpPr>
            <p:spPr>
              <a:xfrm>
                <a:off x="7435476" y="3553399"/>
                <a:ext cx="612475" cy="651953"/>
              </a:xfrm>
              <a:custGeom>
                <a:avLst/>
                <a:gdLst/>
                <a:ahLst/>
                <a:cxnLst/>
                <a:rect l="l" t="t" r="r" b="b"/>
                <a:pathLst>
                  <a:path w="8238" h="8769" extrusionOk="0">
                    <a:moveTo>
                      <a:pt x="6035" y="1"/>
                    </a:moveTo>
                    <a:cubicBezTo>
                      <a:pt x="5495" y="1"/>
                      <a:pt x="5005" y="194"/>
                      <a:pt x="5005" y="194"/>
                    </a:cubicBezTo>
                    <a:cubicBezTo>
                      <a:pt x="4311" y="753"/>
                      <a:pt x="3756" y="932"/>
                      <a:pt x="3329" y="932"/>
                    </a:cubicBezTo>
                    <a:cubicBezTo>
                      <a:pt x="2561" y="932"/>
                      <a:pt x="2208" y="349"/>
                      <a:pt x="2208" y="349"/>
                    </a:cubicBezTo>
                    <a:cubicBezTo>
                      <a:pt x="2208" y="349"/>
                      <a:pt x="1988" y="247"/>
                      <a:pt x="1712" y="247"/>
                    </a:cubicBezTo>
                    <a:cubicBezTo>
                      <a:pt x="1502" y="247"/>
                      <a:pt x="1260" y="306"/>
                      <a:pt x="1057" y="515"/>
                    </a:cubicBezTo>
                    <a:cubicBezTo>
                      <a:pt x="585" y="1000"/>
                      <a:pt x="32" y="3140"/>
                      <a:pt x="15" y="3167"/>
                    </a:cubicBezTo>
                    <a:cubicBezTo>
                      <a:pt x="1" y="3197"/>
                      <a:pt x="1944" y="3602"/>
                      <a:pt x="1944" y="3602"/>
                    </a:cubicBezTo>
                    <a:lnTo>
                      <a:pt x="3021" y="8769"/>
                    </a:lnTo>
                    <a:lnTo>
                      <a:pt x="8238" y="8562"/>
                    </a:lnTo>
                    <a:lnTo>
                      <a:pt x="6621" y="2610"/>
                    </a:lnTo>
                    <a:lnTo>
                      <a:pt x="8238" y="2114"/>
                    </a:lnTo>
                    <a:cubicBezTo>
                      <a:pt x="8238" y="2114"/>
                      <a:pt x="7711" y="970"/>
                      <a:pt x="7006" y="326"/>
                    </a:cubicBezTo>
                    <a:cubicBezTo>
                      <a:pt x="6735" y="77"/>
                      <a:pt x="6375" y="1"/>
                      <a:pt x="6035" y="1"/>
                    </a:cubicBezTo>
                    <a:close/>
                  </a:path>
                </a:pathLst>
              </a:custGeom>
              <a:solidFill>
                <a:srgbClr val="F1D6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1338;p9"/>
              <p:cNvSpPr/>
              <p:nvPr/>
            </p:nvSpPr>
            <p:spPr>
              <a:xfrm>
                <a:off x="7254660" y="2926192"/>
                <a:ext cx="671284" cy="566825"/>
              </a:xfrm>
              <a:custGeom>
                <a:avLst/>
                <a:gdLst/>
                <a:ahLst/>
                <a:cxnLst/>
                <a:rect l="l" t="t" r="r" b="b"/>
                <a:pathLst>
                  <a:path w="9029" h="7624" extrusionOk="0">
                    <a:moveTo>
                      <a:pt x="4510" y="0"/>
                    </a:moveTo>
                    <a:cubicBezTo>
                      <a:pt x="4402" y="0"/>
                      <a:pt x="4297" y="16"/>
                      <a:pt x="4194" y="49"/>
                    </a:cubicBezTo>
                    <a:cubicBezTo>
                      <a:pt x="2227" y="680"/>
                      <a:pt x="1012" y="2640"/>
                      <a:pt x="1012" y="2640"/>
                    </a:cubicBezTo>
                    <a:cubicBezTo>
                      <a:pt x="1012" y="2640"/>
                      <a:pt x="0" y="5320"/>
                      <a:pt x="1816" y="6588"/>
                    </a:cubicBezTo>
                    <a:cubicBezTo>
                      <a:pt x="2757" y="7248"/>
                      <a:pt x="3978" y="7624"/>
                      <a:pt x="5118" y="7624"/>
                    </a:cubicBezTo>
                    <a:cubicBezTo>
                      <a:pt x="6171" y="7624"/>
                      <a:pt x="7155" y="7303"/>
                      <a:pt x="7785" y="6588"/>
                    </a:cubicBezTo>
                    <a:cubicBezTo>
                      <a:pt x="9029" y="5178"/>
                      <a:pt x="6456" y="0"/>
                      <a:pt x="4510" y="0"/>
                    </a:cubicBezTo>
                    <a:close/>
                  </a:path>
                </a:pathLst>
              </a:custGeom>
              <a:solidFill>
                <a:srgbClr val="CB95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1339;p9"/>
              <p:cNvSpPr/>
              <p:nvPr/>
            </p:nvSpPr>
            <p:spPr>
              <a:xfrm>
                <a:off x="7539341" y="3017344"/>
                <a:ext cx="92637" cy="40222"/>
              </a:xfrm>
              <a:custGeom>
                <a:avLst/>
                <a:gdLst/>
                <a:ahLst/>
                <a:cxnLst/>
                <a:rect l="l" t="t" r="r" b="b"/>
                <a:pathLst>
                  <a:path w="1246" h="541" extrusionOk="0">
                    <a:moveTo>
                      <a:pt x="522" y="0"/>
                    </a:moveTo>
                    <a:cubicBezTo>
                      <a:pt x="486" y="0"/>
                      <a:pt x="449" y="5"/>
                      <a:pt x="413" y="14"/>
                    </a:cubicBezTo>
                    <a:cubicBezTo>
                      <a:pt x="1" y="122"/>
                      <a:pt x="35" y="220"/>
                      <a:pt x="35" y="220"/>
                    </a:cubicBezTo>
                    <a:lnTo>
                      <a:pt x="143" y="540"/>
                    </a:lnTo>
                    <a:cubicBezTo>
                      <a:pt x="143" y="540"/>
                      <a:pt x="581" y="365"/>
                      <a:pt x="929" y="365"/>
                    </a:cubicBezTo>
                    <a:cubicBezTo>
                      <a:pt x="1046" y="365"/>
                      <a:pt x="1153" y="386"/>
                      <a:pt x="1229" y="439"/>
                    </a:cubicBezTo>
                    <a:cubicBezTo>
                      <a:pt x="1232" y="441"/>
                      <a:pt x="1233" y="441"/>
                      <a:pt x="1234" y="441"/>
                    </a:cubicBezTo>
                    <a:cubicBezTo>
                      <a:pt x="1245" y="441"/>
                      <a:pt x="1158" y="332"/>
                      <a:pt x="1024" y="220"/>
                    </a:cubicBezTo>
                    <a:cubicBezTo>
                      <a:pt x="888" y="110"/>
                      <a:pt x="706" y="0"/>
                      <a:pt x="522" y="0"/>
                    </a:cubicBez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1340;p9"/>
              <p:cNvSpPr/>
              <p:nvPr/>
            </p:nvSpPr>
            <p:spPr>
              <a:xfrm>
                <a:off x="7465885" y="3019649"/>
                <a:ext cx="59775" cy="56430"/>
              </a:xfrm>
              <a:custGeom>
                <a:avLst/>
                <a:gdLst/>
                <a:ahLst/>
                <a:cxnLst/>
                <a:rect l="l" t="t" r="r" b="b"/>
                <a:pathLst>
                  <a:path w="804" h="759" extrusionOk="0">
                    <a:moveTo>
                      <a:pt x="635" y="0"/>
                    </a:moveTo>
                    <a:cubicBezTo>
                      <a:pt x="0" y="139"/>
                      <a:pt x="54" y="759"/>
                      <a:pt x="54" y="759"/>
                    </a:cubicBezTo>
                    <a:cubicBezTo>
                      <a:pt x="190" y="468"/>
                      <a:pt x="487" y="421"/>
                      <a:pt x="663" y="421"/>
                    </a:cubicBezTo>
                    <a:cubicBezTo>
                      <a:pt x="747" y="421"/>
                      <a:pt x="803" y="432"/>
                      <a:pt x="803" y="432"/>
                    </a:cubicBezTo>
                    <a:lnTo>
                      <a:pt x="635" y="0"/>
                    </a:ln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1341;p9"/>
              <p:cNvSpPr/>
              <p:nvPr/>
            </p:nvSpPr>
            <p:spPr>
              <a:xfrm>
                <a:off x="7530568" y="3131692"/>
                <a:ext cx="41486" cy="113975"/>
              </a:xfrm>
              <a:custGeom>
                <a:avLst/>
                <a:gdLst/>
                <a:ahLst/>
                <a:cxnLst/>
                <a:rect l="l" t="t" r="r" b="b"/>
                <a:pathLst>
                  <a:path w="558" h="1533" extrusionOk="0">
                    <a:moveTo>
                      <a:pt x="483" y="1"/>
                    </a:moveTo>
                    <a:cubicBezTo>
                      <a:pt x="483" y="24"/>
                      <a:pt x="459" y="966"/>
                      <a:pt x="389" y="966"/>
                    </a:cubicBezTo>
                    <a:cubicBezTo>
                      <a:pt x="385" y="966"/>
                      <a:pt x="382" y="964"/>
                      <a:pt x="379" y="960"/>
                    </a:cubicBezTo>
                    <a:cubicBezTo>
                      <a:pt x="298" y="865"/>
                      <a:pt x="109" y="541"/>
                      <a:pt x="109" y="541"/>
                    </a:cubicBezTo>
                    <a:lnTo>
                      <a:pt x="109" y="541"/>
                    </a:lnTo>
                    <a:cubicBezTo>
                      <a:pt x="109" y="541"/>
                      <a:pt x="1" y="1000"/>
                      <a:pt x="227" y="1293"/>
                    </a:cubicBezTo>
                    <a:cubicBezTo>
                      <a:pt x="383" y="1501"/>
                      <a:pt x="422" y="1533"/>
                      <a:pt x="431" y="1533"/>
                    </a:cubicBezTo>
                    <a:cubicBezTo>
                      <a:pt x="435" y="1533"/>
                      <a:pt x="433" y="1527"/>
                      <a:pt x="433" y="1527"/>
                    </a:cubicBezTo>
                    <a:cubicBezTo>
                      <a:pt x="433" y="1527"/>
                      <a:pt x="521" y="1287"/>
                      <a:pt x="538" y="859"/>
                    </a:cubicBezTo>
                    <a:cubicBezTo>
                      <a:pt x="558" y="430"/>
                      <a:pt x="483" y="1"/>
                      <a:pt x="483" y="1"/>
                    </a:cubicBezTo>
                    <a:close/>
                  </a:path>
                </a:pathLst>
              </a:custGeom>
              <a:solidFill>
                <a:srgbClr val="C36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1342;p9"/>
              <p:cNvSpPr/>
              <p:nvPr/>
            </p:nvSpPr>
            <p:spPr>
              <a:xfrm>
                <a:off x="7529081" y="3131469"/>
                <a:ext cx="39776" cy="115759"/>
              </a:xfrm>
              <a:custGeom>
                <a:avLst/>
                <a:gdLst/>
                <a:ahLst/>
                <a:cxnLst/>
                <a:rect l="l" t="t" r="r" b="b"/>
                <a:pathLst>
                  <a:path w="535" h="1557" extrusionOk="0">
                    <a:moveTo>
                      <a:pt x="477" y="1"/>
                    </a:moveTo>
                    <a:cubicBezTo>
                      <a:pt x="460" y="385"/>
                      <a:pt x="430" y="801"/>
                      <a:pt x="399" y="919"/>
                    </a:cubicBezTo>
                    <a:cubicBezTo>
                      <a:pt x="324" y="804"/>
                      <a:pt x="156" y="534"/>
                      <a:pt x="153" y="530"/>
                    </a:cubicBezTo>
                    <a:lnTo>
                      <a:pt x="122" y="477"/>
                    </a:lnTo>
                    <a:lnTo>
                      <a:pt x="102" y="538"/>
                    </a:lnTo>
                    <a:cubicBezTo>
                      <a:pt x="98" y="551"/>
                      <a:pt x="0" y="885"/>
                      <a:pt x="149" y="1186"/>
                    </a:cubicBezTo>
                    <a:cubicBezTo>
                      <a:pt x="294" y="1482"/>
                      <a:pt x="433" y="1553"/>
                      <a:pt x="439" y="1556"/>
                    </a:cubicBezTo>
                    <a:lnTo>
                      <a:pt x="463" y="1506"/>
                    </a:lnTo>
                    <a:cubicBezTo>
                      <a:pt x="463" y="1506"/>
                      <a:pt x="335" y="1438"/>
                      <a:pt x="200" y="1158"/>
                    </a:cubicBezTo>
                    <a:cubicBezTo>
                      <a:pt x="98" y="956"/>
                      <a:pt x="122" y="726"/>
                      <a:pt x="142" y="619"/>
                    </a:cubicBezTo>
                    <a:lnTo>
                      <a:pt x="142" y="619"/>
                    </a:lnTo>
                    <a:cubicBezTo>
                      <a:pt x="203" y="717"/>
                      <a:pt x="328" y="915"/>
                      <a:pt x="375" y="980"/>
                    </a:cubicBezTo>
                    <a:cubicBezTo>
                      <a:pt x="385" y="994"/>
                      <a:pt x="398" y="996"/>
                      <a:pt x="407" y="996"/>
                    </a:cubicBezTo>
                    <a:cubicBezTo>
                      <a:pt x="411" y="996"/>
                      <a:pt x="414" y="996"/>
                      <a:pt x="416" y="996"/>
                    </a:cubicBezTo>
                    <a:cubicBezTo>
                      <a:pt x="436" y="990"/>
                      <a:pt x="494" y="973"/>
                      <a:pt x="534" y="4"/>
                    </a:cubicBezTo>
                    <a:lnTo>
                      <a:pt x="477" y="1"/>
                    </a:lnTo>
                    <a:close/>
                  </a:path>
                </a:pathLst>
              </a:custGeom>
              <a:solidFill>
                <a:srgbClr val="9F49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1343;p9"/>
              <p:cNvSpPr/>
              <p:nvPr/>
            </p:nvSpPr>
            <p:spPr>
              <a:xfrm>
                <a:off x="7599564" y="3175410"/>
                <a:ext cx="77396" cy="77321"/>
              </a:xfrm>
              <a:custGeom>
                <a:avLst/>
                <a:gdLst/>
                <a:ahLst/>
                <a:cxnLst/>
                <a:rect l="l" t="t" r="r" b="b"/>
                <a:pathLst>
                  <a:path w="1041" h="1040" extrusionOk="0">
                    <a:moveTo>
                      <a:pt x="521" y="0"/>
                    </a:moveTo>
                    <a:cubicBezTo>
                      <a:pt x="234" y="0"/>
                      <a:pt x="1" y="233"/>
                      <a:pt x="1" y="520"/>
                    </a:cubicBezTo>
                    <a:cubicBezTo>
                      <a:pt x="1" y="807"/>
                      <a:pt x="234" y="1040"/>
                      <a:pt x="521" y="1040"/>
                    </a:cubicBezTo>
                    <a:cubicBezTo>
                      <a:pt x="807" y="1040"/>
                      <a:pt x="1041" y="807"/>
                      <a:pt x="1041" y="520"/>
                    </a:cubicBezTo>
                    <a:cubicBezTo>
                      <a:pt x="1041" y="233"/>
                      <a:pt x="807" y="0"/>
                      <a:pt x="521" y="0"/>
                    </a:cubicBezTo>
                    <a:close/>
                  </a:path>
                </a:pathLst>
              </a:custGeom>
              <a:solidFill>
                <a:srgbClr val="C36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1344;p9"/>
              <p:cNvSpPr/>
              <p:nvPr/>
            </p:nvSpPr>
            <p:spPr>
              <a:xfrm>
                <a:off x="7436517" y="3188718"/>
                <a:ext cx="77544" cy="77321"/>
              </a:xfrm>
              <a:custGeom>
                <a:avLst/>
                <a:gdLst/>
                <a:ahLst/>
                <a:cxnLst/>
                <a:rect l="l" t="t" r="r" b="b"/>
                <a:pathLst>
                  <a:path w="1043" h="1040" extrusionOk="0">
                    <a:moveTo>
                      <a:pt x="521" y="0"/>
                    </a:moveTo>
                    <a:cubicBezTo>
                      <a:pt x="233" y="0"/>
                      <a:pt x="1" y="233"/>
                      <a:pt x="1" y="520"/>
                    </a:cubicBezTo>
                    <a:cubicBezTo>
                      <a:pt x="1" y="807"/>
                      <a:pt x="233" y="1040"/>
                      <a:pt x="521" y="1040"/>
                    </a:cubicBezTo>
                    <a:cubicBezTo>
                      <a:pt x="810" y="1040"/>
                      <a:pt x="1043" y="807"/>
                      <a:pt x="1043" y="520"/>
                    </a:cubicBezTo>
                    <a:cubicBezTo>
                      <a:pt x="1043" y="233"/>
                      <a:pt x="810" y="0"/>
                      <a:pt x="521" y="0"/>
                    </a:cubicBezTo>
                    <a:close/>
                  </a:path>
                </a:pathLst>
              </a:custGeom>
              <a:solidFill>
                <a:srgbClr val="C36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1345;p9"/>
              <p:cNvSpPr/>
              <p:nvPr/>
            </p:nvSpPr>
            <p:spPr>
              <a:xfrm>
                <a:off x="7498747" y="3135261"/>
                <a:ext cx="37471" cy="37471"/>
              </a:xfrm>
              <a:custGeom>
                <a:avLst/>
                <a:gdLst/>
                <a:ahLst/>
                <a:cxnLst/>
                <a:rect l="l" t="t" r="r" b="b"/>
                <a:pathLst>
                  <a:path w="504" h="504" extrusionOk="0">
                    <a:moveTo>
                      <a:pt x="250" y="1"/>
                    </a:moveTo>
                    <a:cubicBezTo>
                      <a:pt x="112" y="1"/>
                      <a:pt x="0" y="112"/>
                      <a:pt x="0" y="253"/>
                    </a:cubicBezTo>
                    <a:cubicBezTo>
                      <a:pt x="0" y="392"/>
                      <a:pt x="112" y="504"/>
                      <a:pt x="250" y="504"/>
                    </a:cubicBezTo>
                    <a:cubicBezTo>
                      <a:pt x="388" y="504"/>
                      <a:pt x="503" y="392"/>
                      <a:pt x="503" y="253"/>
                    </a:cubicBezTo>
                    <a:cubicBezTo>
                      <a:pt x="503" y="112"/>
                      <a:pt x="388" y="1"/>
                      <a:pt x="250" y="1"/>
                    </a:cubicBez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1346;p9"/>
              <p:cNvSpPr/>
              <p:nvPr/>
            </p:nvSpPr>
            <p:spPr>
              <a:xfrm>
                <a:off x="7586553" y="3122473"/>
                <a:ext cx="37397" cy="37694"/>
              </a:xfrm>
              <a:custGeom>
                <a:avLst/>
                <a:gdLst/>
                <a:ahLst/>
                <a:cxnLst/>
                <a:rect l="l" t="t" r="r" b="b"/>
                <a:pathLst>
                  <a:path w="503" h="507" extrusionOk="0">
                    <a:moveTo>
                      <a:pt x="253" y="0"/>
                    </a:moveTo>
                    <a:cubicBezTo>
                      <a:pt x="112" y="0"/>
                      <a:pt x="1" y="115"/>
                      <a:pt x="1" y="254"/>
                    </a:cubicBezTo>
                    <a:cubicBezTo>
                      <a:pt x="1" y="392"/>
                      <a:pt x="112" y="506"/>
                      <a:pt x="253" y="506"/>
                    </a:cubicBezTo>
                    <a:cubicBezTo>
                      <a:pt x="392" y="506"/>
                      <a:pt x="503" y="392"/>
                      <a:pt x="503" y="254"/>
                    </a:cubicBezTo>
                    <a:cubicBezTo>
                      <a:pt x="503" y="115"/>
                      <a:pt x="392" y="0"/>
                      <a:pt x="253" y="0"/>
                    </a:cubicBez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1347;p9"/>
              <p:cNvSpPr/>
              <p:nvPr/>
            </p:nvSpPr>
            <p:spPr>
              <a:xfrm>
                <a:off x="7536144" y="3261729"/>
                <a:ext cx="87804" cy="60370"/>
              </a:xfrm>
              <a:custGeom>
                <a:avLst/>
                <a:gdLst/>
                <a:ahLst/>
                <a:cxnLst/>
                <a:rect l="l" t="t" r="r" b="b"/>
                <a:pathLst>
                  <a:path w="1181" h="812" extrusionOk="0">
                    <a:moveTo>
                      <a:pt x="982" y="0"/>
                    </a:moveTo>
                    <a:cubicBezTo>
                      <a:pt x="982" y="1"/>
                      <a:pt x="1016" y="605"/>
                      <a:pt x="766" y="661"/>
                    </a:cubicBezTo>
                    <a:cubicBezTo>
                      <a:pt x="720" y="672"/>
                      <a:pt x="678" y="676"/>
                      <a:pt x="639" y="676"/>
                    </a:cubicBezTo>
                    <a:cubicBezTo>
                      <a:pt x="463" y="676"/>
                      <a:pt x="350" y="579"/>
                      <a:pt x="237" y="466"/>
                    </a:cubicBezTo>
                    <a:cubicBezTo>
                      <a:pt x="98" y="331"/>
                      <a:pt x="0" y="331"/>
                      <a:pt x="0" y="331"/>
                    </a:cubicBezTo>
                    <a:lnTo>
                      <a:pt x="0" y="331"/>
                    </a:lnTo>
                    <a:cubicBezTo>
                      <a:pt x="33" y="420"/>
                      <a:pt x="283" y="811"/>
                      <a:pt x="647" y="811"/>
                    </a:cubicBezTo>
                    <a:cubicBezTo>
                      <a:pt x="658" y="811"/>
                      <a:pt x="668" y="811"/>
                      <a:pt x="679" y="810"/>
                    </a:cubicBezTo>
                    <a:cubicBezTo>
                      <a:pt x="1059" y="787"/>
                      <a:pt x="1181" y="111"/>
                      <a:pt x="1181" y="111"/>
                    </a:cubicBezTo>
                    <a:lnTo>
                      <a:pt x="982" y="0"/>
                    </a:ln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1348;p9"/>
              <p:cNvSpPr/>
              <p:nvPr/>
            </p:nvSpPr>
            <p:spPr>
              <a:xfrm>
                <a:off x="7469677" y="2896081"/>
                <a:ext cx="654332" cy="596490"/>
              </a:xfrm>
              <a:custGeom>
                <a:avLst/>
                <a:gdLst/>
                <a:ahLst/>
                <a:cxnLst/>
                <a:rect l="l" t="t" r="r" b="b"/>
                <a:pathLst>
                  <a:path w="8801" h="8023" extrusionOk="0">
                    <a:moveTo>
                      <a:pt x="2096" y="0"/>
                    </a:moveTo>
                    <a:cubicBezTo>
                      <a:pt x="1697" y="0"/>
                      <a:pt x="1280" y="47"/>
                      <a:pt x="844" y="150"/>
                    </a:cubicBezTo>
                    <a:lnTo>
                      <a:pt x="0" y="454"/>
                    </a:lnTo>
                    <a:cubicBezTo>
                      <a:pt x="0" y="454"/>
                      <a:pt x="1920" y="1102"/>
                      <a:pt x="2733" y="2421"/>
                    </a:cubicBezTo>
                    <a:cubicBezTo>
                      <a:pt x="3543" y="3741"/>
                      <a:pt x="4761" y="8023"/>
                      <a:pt x="4761" y="8023"/>
                    </a:cubicBezTo>
                    <a:lnTo>
                      <a:pt x="7055" y="7290"/>
                    </a:lnTo>
                    <a:lnTo>
                      <a:pt x="6691" y="5512"/>
                    </a:lnTo>
                    <a:lnTo>
                      <a:pt x="7238" y="7027"/>
                    </a:lnTo>
                    <a:lnTo>
                      <a:pt x="8213" y="6562"/>
                    </a:lnTo>
                    <a:lnTo>
                      <a:pt x="7724" y="5182"/>
                    </a:lnTo>
                    <a:lnTo>
                      <a:pt x="8335" y="6376"/>
                    </a:lnTo>
                    <a:lnTo>
                      <a:pt x="8801" y="6153"/>
                    </a:lnTo>
                    <a:cubicBezTo>
                      <a:pt x="8801" y="6153"/>
                      <a:pt x="6650" y="0"/>
                      <a:pt x="2096" y="0"/>
                    </a:cubicBez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1349;p9"/>
              <p:cNvSpPr/>
              <p:nvPr/>
            </p:nvSpPr>
            <p:spPr>
              <a:xfrm>
                <a:off x="7146036" y="2929761"/>
                <a:ext cx="371366" cy="591137"/>
              </a:xfrm>
              <a:custGeom>
                <a:avLst/>
                <a:gdLst/>
                <a:ahLst/>
                <a:cxnLst/>
                <a:rect l="l" t="t" r="r" b="b"/>
                <a:pathLst>
                  <a:path w="4995" h="7951" extrusionOk="0">
                    <a:moveTo>
                      <a:pt x="4353" y="1"/>
                    </a:moveTo>
                    <a:cubicBezTo>
                      <a:pt x="1285" y="1226"/>
                      <a:pt x="0" y="5336"/>
                      <a:pt x="50" y="5353"/>
                    </a:cubicBezTo>
                    <a:cubicBezTo>
                      <a:pt x="101" y="5369"/>
                      <a:pt x="1782" y="7236"/>
                      <a:pt x="1782" y="7236"/>
                    </a:cubicBezTo>
                    <a:lnTo>
                      <a:pt x="2345" y="6584"/>
                    </a:lnTo>
                    <a:lnTo>
                      <a:pt x="2031" y="7367"/>
                    </a:lnTo>
                    <a:lnTo>
                      <a:pt x="3047" y="7951"/>
                    </a:lnTo>
                    <a:lnTo>
                      <a:pt x="3627" y="6766"/>
                    </a:lnTo>
                    <a:cubicBezTo>
                      <a:pt x="1664" y="5275"/>
                      <a:pt x="2473" y="2592"/>
                      <a:pt x="2473" y="2592"/>
                    </a:cubicBezTo>
                    <a:lnTo>
                      <a:pt x="2473" y="2592"/>
                    </a:lnTo>
                    <a:cubicBezTo>
                      <a:pt x="2482" y="2593"/>
                      <a:pt x="2491" y="2593"/>
                      <a:pt x="2500" y="2593"/>
                    </a:cubicBezTo>
                    <a:cubicBezTo>
                      <a:pt x="3619" y="2593"/>
                      <a:pt x="4994" y="271"/>
                      <a:pt x="4994" y="271"/>
                    </a:cubicBezTo>
                    <a:lnTo>
                      <a:pt x="4353" y="1"/>
                    </a:lnTo>
                    <a:close/>
                  </a:path>
                </a:pathLst>
              </a:custGeom>
              <a:solidFill>
                <a:srgbClr val="4F27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1350;p9"/>
              <p:cNvSpPr/>
              <p:nvPr/>
            </p:nvSpPr>
            <p:spPr>
              <a:xfrm>
                <a:off x="7576293" y="3482470"/>
                <a:ext cx="231295" cy="218730"/>
              </a:xfrm>
              <a:custGeom>
                <a:avLst/>
                <a:gdLst/>
                <a:ahLst/>
                <a:cxnLst/>
                <a:rect l="l" t="t" r="r" b="b"/>
                <a:pathLst>
                  <a:path w="3111" h="2942" extrusionOk="0">
                    <a:moveTo>
                      <a:pt x="1941" y="0"/>
                    </a:moveTo>
                    <a:lnTo>
                      <a:pt x="982" y="142"/>
                    </a:lnTo>
                    <a:lnTo>
                      <a:pt x="1070" y="136"/>
                    </a:lnTo>
                    <a:lnTo>
                      <a:pt x="1070" y="1762"/>
                    </a:lnTo>
                    <a:lnTo>
                      <a:pt x="314" y="1303"/>
                    </a:lnTo>
                    <a:lnTo>
                      <a:pt x="314" y="1303"/>
                    </a:lnTo>
                    <a:cubicBezTo>
                      <a:pt x="314" y="1303"/>
                      <a:pt x="0" y="2778"/>
                      <a:pt x="1354" y="2933"/>
                    </a:cubicBezTo>
                    <a:cubicBezTo>
                      <a:pt x="1405" y="2939"/>
                      <a:pt x="1455" y="2941"/>
                      <a:pt x="1503" y="2941"/>
                    </a:cubicBezTo>
                    <a:cubicBezTo>
                      <a:pt x="2740" y="2941"/>
                      <a:pt x="3111" y="1148"/>
                      <a:pt x="3111" y="1148"/>
                    </a:cubicBezTo>
                    <a:lnTo>
                      <a:pt x="3111" y="1148"/>
                    </a:lnTo>
                    <a:lnTo>
                      <a:pt x="2268" y="1536"/>
                    </a:lnTo>
                    <a:lnTo>
                      <a:pt x="1941" y="0"/>
                    </a:lnTo>
                    <a:close/>
                  </a:path>
                </a:pathLst>
              </a:custGeom>
              <a:solidFill>
                <a:srgbClr val="C36A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1351;p9"/>
              <p:cNvSpPr/>
              <p:nvPr/>
            </p:nvSpPr>
            <p:spPr>
              <a:xfrm>
                <a:off x="7857777" y="3637264"/>
                <a:ext cx="104161" cy="154122"/>
              </a:xfrm>
              <a:custGeom>
                <a:avLst/>
                <a:gdLst/>
                <a:ahLst/>
                <a:cxnLst/>
                <a:rect l="l" t="t" r="r" b="b"/>
                <a:pathLst>
                  <a:path w="1401" h="2073" extrusionOk="0">
                    <a:moveTo>
                      <a:pt x="0" y="0"/>
                    </a:moveTo>
                    <a:cubicBezTo>
                      <a:pt x="0" y="0"/>
                      <a:pt x="317" y="1637"/>
                      <a:pt x="1100" y="2073"/>
                    </a:cubicBezTo>
                    <a:lnTo>
                      <a:pt x="941" y="1482"/>
                    </a:lnTo>
                    <a:lnTo>
                      <a:pt x="1401" y="1340"/>
                    </a:lnTo>
                    <a:cubicBezTo>
                      <a:pt x="1401" y="1340"/>
                      <a:pt x="996" y="75"/>
                      <a:pt x="0" y="0"/>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1352;p9"/>
              <p:cNvSpPr/>
              <p:nvPr/>
            </p:nvSpPr>
            <p:spPr>
              <a:xfrm>
                <a:off x="7837926" y="3574663"/>
                <a:ext cx="72043" cy="24981"/>
              </a:xfrm>
              <a:custGeom>
                <a:avLst/>
                <a:gdLst/>
                <a:ahLst/>
                <a:cxnLst/>
                <a:rect l="l" t="t" r="r" b="b"/>
                <a:pathLst>
                  <a:path w="969" h="336" extrusionOk="0">
                    <a:moveTo>
                      <a:pt x="337" y="1"/>
                    </a:moveTo>
                    <a:cubicBezTo>
                      <a:pt x="138" y="1"/>
                      <a:pt x="1" y="60"/>
                      <a:pt x="1" y="60"/>
                    </a:cubicBezTo>
                    <a:cubicBezTo>
                      <a:pt x="31" y="275"/>
                      <a:pt x="214" y="336"/>
                      <a:pt x="414" y="336"/>
                    </a:cubicBezTo>
                    <a:cubicBezTo>
                      <a:pt x="677" y="336"/>
                      <a:pt x="969" y="229"/>
                      <a:pt x="969" y="229"/>
                    </a:cubicBezTo>
                    <a:cubicBezTo>
                      <a:pt x="744" y="48"/>
                      <a:pt x="516" y="1"/>
                      <a:pt x="337" y="1"/>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1353;p9"/>
              <p:cNvSpPr/>
              <p:nvPr/>
            </p:nvSpPr>
            <p:spPr>
              <a:xfrm>
                <a:off x="7716292" y="3729828"/>
                <a:ext cx="97916" cy="142599"/>
              </a:xfrm>
              <a:custGeom>
                <a:avLst/>
                <a:gdLst/>
                <a:ahLst/>
                <a:cxnLst/>
                <a:rect l="l" t="t" r="r" b="b"/>
                <a:pathLst>
                  <a:path w="1317" h="1918" extrusionOk="0">
                    <a:moveTo>
                      <a:pt x="0" y="1"/>
                    </a:moveTo>
                    <a:cubicBezTo>
                      <a:pt x="0" y="1225"/>
                      <a:pt x="1228" y="1917"/>
                      <a:pt x="1228" y="1917"/>
                    </a:cubicBezTo>
                    <a:cubicBezTo>
                      <a:pt x="1316" y="628"/>
                      <a:pt x="84" y="39"/>
                      <a:pt x="23" y="39"/>
                    </a:cubicBezTo>
                    <a:cubicBezTo>
                      <a:pt x="20" y="39"/>
                      <a:pt x="20" y="40"/>
                      <a:pt x="20" y="41"/>
                    </a:cubicBezTo>
                    <a:lnTo>
                      <a:pt x="0" y="1"/>
                    </a:ln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1354;p9"/>
              <p:cNvSpPr/>
              <p:nvPr/>
            </p:nvSpPr>
            <p:spPr>
              <a:xfrm>
                <a:off x="7787741" y="3771984"/>
                <a:ext cx="67582" cy="100443"/>
              </a:xfrm>
              <a:custGeom>
                <a:avLst/>
                <a:gdLst/>
                <a:ahLst/>
                <a:cxnLst/>
                <a:rect l="l" t="t" r="r" b="b"/>
                <a:pathLst>
                  <a:path w="909" h="1351" extrusionOk="0">
                    <a:moveTo>
                      <a:pt x="838" y="1"/>
                    </a:moveTo>
                    <a:cubicBezTo>
                      <a:pt x="838" y="1"/>
                      <a:pt x="0" y="139"/>
                      <a:pt x="267" y="1350"/>
                    </a:cubicBezTo>
                    <a:cubicBezTo>
                      <a:pt x="267" y="1350"/>
                      <a:pt x="908" y="1050"/>
                      <a:pt x="838" y="1"/>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1355;p9"/>
              <p:cNvSpPr/>
              <p:nvPr/>
            </p:nvSpPr>
            <p:spPr>
              <a:xfrm>
                <a:off x="7709005" y="3850422"/>
                <a:ext cx="98585" cy="31077"/>
              </a:xfrm>
              <a:custGeom>
                <a:avLst/>
                <a:gdLst/>
                <a:ahLst/>
                <a:cxnLst/>
                <a:rect l="l" t="t" r="r" b="b"/>
                <a:pathLst>
                  <a:path w="1326" h="418" extrusionOk="0">
                    <a:moveTo>
                      <a:pt x="471" y="0"/>
                    </a:moveTo>
                    <a:cubicBezTo>
                      <a:pt x="315" y="0"/>
                      <a:pt x="153" y="36"/>
                      <a:pt x="0" y="130"/>
                    </a:cubicBezTo>
                    <a:cubicBezTo>
                      <a:pt x="0" y="130"/>
                      <a:pt x="295" y="418"/>
                      <a:pt x="776" y="418"/>
                    </a:cubicBezTo>
                    <a:cubicBezTo>
                      <a:pt x="939" y="418"/>
                      <a:pt x="1124" y="384"/>
                      <a:pt x="1326" y="295"/>
                    </a:cubicBezTo>
                    <a:cubicBezTo>
                      <a:pt x="1326" y="295"/>
                      <a:pt x="923" y="0"/>
                      <a:pt x="471" y="0"/>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1356;p9"/>
              <p:cNvSpPr/>
              <p:nvPr/>
            </p:nvSpPr>
            <p:spPr>
              <a:xfrm>
                <a:off x="7869004" y="4060829"/>
                <a:ext cx="138584" cy="49292"/>
              </a:xfrm>
              <a:custGeom>
                <a:avLst/>
                <a:gdLst/>
                <a:ahLst/>
                <a:cxnLst/>
                <a:rect l="l" t="t" r="r" b="b"/>
                <a:pathLst>
                  <a:path w="1864" h="663" extrusionOk="0">
                    <a:moveTo>
                      <a:pt x="1371" y="0"/>
                    </a:moveTo>
                    <a:cubicBezTo>
                      <a:pt x="607" y="0"/>
                      <a:pt x="1" y="547"/>
                      <a:pt x="1" y="547"/>
                    </a:cubicBezTo>
                    <a:cubicBezTo>
                      <a:pt x="202" y="630"/>
                      <a:pt x="395" y="663"/>
                      <a:pt x="576" y="663"/>
                    </a:cubicBezTo>
                    <a:cubicBezTo>
                      <a:pt x="952" y="663"/>
                      <a:pt x="1271" y="518"/>
                      <a:pt x="1492" y="374"/>
                    </a:cubicBezTo>
                    <a:cubicBezTo>
                      <a:pt x="1718" y="229"/>
                      <a:pt x="1840" y="84"/>
                      <a:pt x="1826" y="84"/>
                    </a:cubicBezTo>
                    <a:lnTo>
                      <a:pt x="1863" y="81"/>
                    </a:lnTo>
                    <a:cubicBezTo>
                      <a:pt x="1695" y="24"/>
                      <a:pt x="1529" y="0"/>
                      <a:pt x="1371" y="0"/>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1357;p9"/>
              <p:cNvSpPr/>
              <p:nvPr/>
            </p:nvSpPr>
            <p:spPr>
              <a:xfrm>
                <a:off x="7869004" y="4101424"/>
                <a:ext cx="77396" cy="60742"/>
              </a:xfrm>
              <a:custGeom>
                <a:avLst/>
                <a:gdLst/>
                <a:ahLst/>
                <a:cxnLst/>
                <a:rect l="l" t="t" r="r" b="b"/>
                <a:pathLst>
                  <a:path w="1041" h="817" extrusionOk="0">
                    <a:moveTo>
                      <a:pt x="1" y="1"/>
                    </a:moveTo>
                    <a:cubicBezTo>
                      <a:pt x="1" y="1"/>
                      <a:pt x="69" y="591"/>
                      <a:pt x="926" y="817"/>
                    </a:cubicBezTo>
                    <a:cubicBezTo>
                      <a:pt x="926" y="817"/>
                      <a:pt x="1041" y="111"/>
                      <a:pt x="1" y="1"/>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1358;p9"/>
              <p:cNvSpPr/>
              <p:nvPr/>
            </p:nvSpPr>
            <p:spPr>
              <a:xfrm>
                <a:off x="7864246" y="4025885"/>
                <a:ext cx="51002" cy="75611"/>
              </a:xfrm>
              <a:custGeom>
                <a:avLst/>
                <a:gdLst/>
                <a:ahLst/>
                <a:cxnLst/>
                <a:rect l="l" t="t" r="r" b="b"/>
                <a:pathLst>
                  <a:path w="686" h="1017" extrusionOk="0">
                    <a:moveTo>
                      <a:pt x="554" y="0"/>
                    </a:moveTo>
                    <a:cubicBezTo>
                      <a:pt x="554" y="0"/>
                      <a:pt x="1" y="288"/>
                      <a:pt x="65" y="1017"/>
                    </a:cubicBezTo>
                    <a:cubicBezTo>
                      <a:pt x="65" y="1017"/>
                      <a:pt x="686" y="578"/>
                      <a:pt x="554" y="0"/>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1359;p9"/>
              <p:cNvSpPr/>
              <p:nvPr/>
            </p:nvSpPr>
            <p:spPr>
              <a:xfrm>
                <a:off x="7524843" y="3716297"/>
                <a:ext cx="102451" cy="39330"/>
              </a:xfrm>
              <a:custGeom>
                <a:avLst/>
                <a:gdLst/>
                <a:ahLst/>
                <a:cxnLst/>
                <a:rect l="l" t="t" r="r" b="b"/>
                <a:pathLst>
                  <a:path w="1378" h="529" extrusionOk="0">
                    <a:moveTo>
                      <a:pt x="995" y="0"/>
                    </a:moveTo>
                    <a:cubicBezTo>
                      <a:pt x="403" y="0"/>
                      <a:pt x="1" y="436"/>
                      <a:pt x="1" y="436"/>
                    </a:cubicBezTo>
                    <a:cubicBezTo>
                      <a:pt x="235" y="502"/>
                      <a:pt x="430" y="529"/>
                      <a:pt x="592" y="529"/>
                    </a:cubicBezTo>
                    <a:cubicBezTo>
                      <a:pt x="1269" y="529"/>
                      <a:pt x="1377" y="61"/>
                      <a:pt x="1377" y="61"/>
                    </a:cubicBezTo>
                    <a:cubicBezTo>
                      <a:pt x="1243" y="18"/>
                      <a:pt x="1115" y="0"/>
                      <a:pt x="995" y="0"/>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1360;p9"/>
              <p:cNvSpPr/>
              <p:nvPr/>
            </p:nvSpPr>
            <p:spPr>
              <a:xfrm>
                <a:off x="7507966" y="3647301"/>
                <a:ext cx="72340" cy="101410"/>
              </a:xfrm>
              <a:custGeom>
                <a:avLst/>
                <a:gdLst/>
                <a:ahLst/>
                <a:cxnLst/>
                <a:rect l="l" t="t" r="r" b="b"/>
                <a:pathLst>
                  <a:path w="973" h="1364" extrusionOk="0">
                    <a:moveTo>
                      <a:pt x="558" y="1"/>
                    </a:moveTo>
                    <a:cubicBezTo>
                      <a:pt x="1" y="524"/>
                      <a:pt x="228" y="1364"/>
                      <a:pt x="228" y="1364"/>
                    </a:cubicBezTo>
                    <a:cubicBezTo>
                      <a:pt x="973" y="709"/>
                      <a:pt x="558" y="1"/>
                      <a:pt x="558" y="1"/>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1361;p9"/>
              <p:cNvSpPr/>
              <p:nvPr/>
            </p:nvSpPr>
            <p:spPr>
              <a:xfrm>
                <a:off x="7680381" y="3966704"/>
                <a:ext cx="83344" cy="105871"/>
              </a:xfrm>
              <a:custGeom>
                <a:avLst/>
                <a:gdLst/>
                <a:ahLst/>
                <a:cxnLst/>
                <a:rect l="l" t="t" r="r" b="b"/>
                <a:pathLst>
                  <a:path w="1121" h="1424" extrusionOk="0">
                    <a:moveTo>
                      <a:pt x="703" y="0"/>
                    </a:moveTo>
                    <a:lnTo>
                      <a:pt x="703" y="0"/>
                    </a:lnTo>
                    <a:cubicBezTo>
                      <a:pt x="0" y="1046"/>
                      <a:pt x="631" y="1424"/>
                      <a:pt x="631" y="1424"/>
                    </a:cubicBezTo>
                    <a:cubicBezTo>
                      <a:pt x="1120" y="749"/>
                      <a:pt x="703" y="0"/>
                      <a:pt x="703" y="0"/>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1362;p9"/>
              <p:cNvSpPr/>
              <p:nvPr/>
            </p:nvSpPr>
            <p:spPr>
              <a:xfrm>
                <a:off x="7732574" y="3966704"/>
                <a:ext cx="88920" cy="55538"/>
              </a:xfrm>
              <a:custGeom>
                <a:avLst/>
                <a:gdLst/>
                <a:ahLst/>
                <a:cxnLst/>
                <a:rect l="l" t="t" r="r" b="b"/>
                <a:pathLst>
                  <a:path w="1196" h="747" extrusionOk="0">
                    <a:moveTo>
                      <a:pt x="1" y="0"/>
                    </a:moveTo>
                    <a:lnTo>
                      <a:pt x="1" y="0"/>
                    </a:lnTo>
                    <a:cubicBezTo>
                      <a:pt x="281" y="654"/>
                      <a:pt x="775" y="746"/>
                      <a:pt x="1031" y="746"/>
                    </a:cubicBezTo>
                    <a:cubicBezTo>
                      <a:pt x="1131" y="746"/>
                      <a:pt x="1195" y="732"/>
                      <a:pt x="1195" y="732"/>
                    </a:cubicBezTo>
                    <a:cubicBezTo>
                      <a:pt x="867" y="44"/>
                      <a:pt x="1" y="0"/>
                      <a:pt x="1" y="0"/>
                    </a:cubicBezTo>
                    <a:close/>
                  </a:path>
                </a:pathLst>
              </a:custGeom>
              <a:solidFill>
                <a:srgbClr val="C148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1363;p9"/>
              <p:cNvSpPr/>
              <p:nvPr/>
            </p:nvSpPr>
            <p:spPr>
              <a:xfrm>
                <a:off x="7849004" y="3716297"/>
                <a:ext cx="267948" cy="322371"/>
              </a:xfrm>
              <a:custGeom>
                <a:avLst/>
                <a:gdLst/>
                <a:ahLst/>
                <a:cxnLst/>
                <a:rect l="l" t="t" r="r" b="b"/>
                <a:pathLst>
                  <a:path w="3604" h="4336" extrusionOk="0">
                    <a:moveTo>
                      <a:pt x="2423" y="1"/>
                    </a:moveTo>
                    <a:lnTo>
                      <a:pt x="1123" y="389"/>
                    </a:lnTo>
                    <a:cubicBezTo>
                      <a:pt x="1123" y="389"/>
                      <a:pt x="1059" y="419"/>
                      <a:pt x="897" y="436"/>
                    </a:cubicBezTo>
                    <a:cubicBezTo>
                      <a:pt x="735" y="449"/>
                      <a:pt x="908" y="750"/>
                      <a:pt x="908" y="750"/>
                    </a:cubicBezTo>
                    <a:cubicBezTo>
                      <a:pt x="908" y="750"/>
                      <a:pt x="902" y="743"/>
                      <a:pt x="875" y="743"/>
                    </a:cubicBezTo>
                    <a:cubicBezTo>
                      <a:pt x="826" y="743"/>
                      <a:pt x="708" y="765"/>
                      <a:pt x="432" y="884"/>
                    </a:cubicBezTo>
                    <a:cubicBezTo>
                      <a:pt x="0" y="1071"/>
                      <a:pt x="176" y="1829"/>
                      <a:pt x="270" y="2099"/>
                    </a:cubicBezTo>
                    <a:cubicBezTo>
                      <a:pt x="336" y="2289"/>
                      <a:pt x="580" y="2317"/>
                      <a:pt x="720" y="2317"/>
                    </a:cubicBezTo>
                    <a:cubicBezTo>
                      <a:pt x="779" y="2317"/>
                      <a:pt x="820" y="2312"/>
                      <a:pt x="820" y="2312"/>
                    </a:cubicBezTo>
                    <a:cubicBezTo>
                      <a:pt x="820" y="2312"/>
                      <a:pt x="1002" y="3500"/>
                      <a:pt x="1424" y="3982"/>
                    </a:cubicBezTo>
                    <a:cubicBezTo>
                      <a:pt x="1614" y="4198"/>
                      <a:pt x="1875" y="4336"/>
                      <a:pt x="2149" y="4336"/>
                    </a:cubicBezTo>
                    <a:cubicBezTo>
                      <a:pt x="2482" y="4336"/>
                      <a:pt x="2835" y="4133"/>
                      <a:pt x="3107" y="3622"/>
                    </a:cubicBezTo>
                    <a:cubicBezTo>
                      <a:pt x="3604" y="2686"/>
                      <a:pt x="2423" y="1"/>
                      <a:pt x="2423" y="1"/>
                    </a:cubicBezTo>
                    <a:close/>
                  </a:path>
                </a:pathLst>
              </a:custGeom>
              <a:solidFill>
                <a:srgbClr val="CB95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1364;p9"/>
              <p:cNvSpPr/>
              <p:nvPr/>
            </p:nvSpPr>
            <p:spPr>
              <a:xfrm>
                <a:off x="7402614" y="3791315"/>
                <a:ext cx="272261" cy="243785"/>
              </a:xfrm>
              <a:custGeom>
                <a:avLst/>
                <a:gdLst/>
                <a:ahLst/>
                <a:cxnLst/>
                <a:rect l="l" t="t" r="r" b="b"/>
                <a:pathLst>
                  <a:path w="3662" h="3279" extrusionOk="0">
                    <a:moveTo>
                      <a:pt x="555" y="1"/>
                    </a:moveTo>
                    <a:cubicBezTo>
                      <a:pt x="555" y="1"/>
                      <a:pt x="1" y="2474"/>
                      <a:pt x="709" y="3071"/>
                    </a:cubicBezTo>
                    <a:cubicBezTo>
                      <a:pt x="882" y="3217"/>
                      <a:pt x="1081" y="3279"/>
                      <a:pt x="1286" y="3279"/>
                    </a:cubicBezTo>
                    <a:cubicBezTo>
                      <a:pt x="1920" y="3279"/>
                      <a:pt x="2610" y="2683"/>
                      <a:pt x="2748" y="2140"/>
                    </a:cubicBezTo>
                    <a:cubicBezTo>
                      <a:pt x="2748" y="2140"/>
                      <a:pt x="3129" y="2113"/>
                      <a:pt x="3268" y="1836"/>
                    </a:cubicBezTo>
                    <a:cubicBezTo>
                      <a:pt x="3406" y="1563"/>
                      <a:pt x="3662" y="571"/>
                      <a:pt x="3268" y="415"/>
                    </a:cubicBezTo>
                    <a:cubicBezTo>
                      <a:pt x="2968" y="300"/>
                      <a:pt x="2296" y="286"/>
                      <a:pt x="1994" y="286"/>
                    </a:cubicBezTo>
                    <a:cubicBezTo>
                      <a:pt x="1901" y="286"/>
                      <a:pt x="1843" y="288"/>
                      <a:pt x="1843" y="288"/>
                    </a:cubicBezTo>
                    <a:lnTo>
                      <a:pt x="555" y="1"/>
                    </a:lnTo>
                    <a:close/>
                  </a:path>
                </a:pathLst>
              </a:custGeom>
              <a:solidFill>
                <a:srgbClr val="CB95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1365;p9"/>
              <p:cNvSpPr/>
              <p:nvPr/>
            </p:nvSpPr>
            <p:spPr>
              <a:xfrm>
                <a:off x="7539639" y="3571837"/>
                <a:ext cx="57768" cy="238581"/>
              </a:xfrm>
              <a:custGeom>
                <a:avLst/>
                <a:gdLst/>
                <a:ahLst/>
                <a:cxnLst/>
                <a:rect l="l" t="t" r="r" b="b"/>
                <a:pathLst>
                  <a:path w="777" h="3209" extrusionOk="0">
                    <a:moveTo>
                      <a:pt x="344" y="0"/>
                    </a:moveTo>
                    <a:lnTo>
                      <a:pt x="0" y="41"/>
                    </a:lnTo>
                    <a:lnTo>
                      <a:pt x="344" y="3209"/>
                    </a:lnTo>
                    <a:lnTo>
                      <a:pt x="777" y="3209"/>
                    </a:lnTo>
                    <a:lnTo>
                      <a:pt x="344" y="0"/>
                    </a:lnTo>
                    <a:close/>
                  </a:path>
                </a:pathLst>
              </a:custGeom>
              <a:solidFill>
                <a:srgbClr val="7867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1366;p9"/>
              <p:cNvSpPr/>
              <p:nvPr/>
            </p:nvSpPr>
            <p:spPr>
              <a:xfrm>
                <a:off x="7868781" y="3553473"/>
                <a:ext cx="34943" cy="220143"/>
              </a:xfrm>
              <a:custGeom>
                <a:avLst/>
                <a:gdLst/>
                <a:ahLst/>
                <a:cxnLst/>
                <a:rect l="l" t="t" r="r" b="b"/>
                <a:pathLst>
                  <a:path w="470" h="2961" extrusionOk="0">
                    <a:moveTo>
                      <a:pt x="0" y="1"/>
                    </a:moveTo>
                    <a:lnTo>
                      <a:pt x="257" y="2940"/>
                    </a:lnTo>
                    <a:lnTo>
                      <a:pt x="469" y="2960"/>
                    </a:lnTo>
                    <a:lnTo>
                      <a:pt x="348" y="1"/>
                    </a:lnTo>
                    <a:close/>
                  </a:path>
                </a:pathLst>
              </a:custGeom>
              <a:solidFill>
                <a:srgbClr val="7867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1367;p9"/>
              <p:cNvSpPr/>
              <p:nvPr/>
            </p:nvSpPr>
            <p:spPr>
              <a:xfrm>
                <a:off x="7726552" y="4198746"/>
                <a:ext cx="100369" cy="264231"/>
              </a:xfrm>
              <a:custGeom>
                <a:avLst/>
                <a:gdLst/>
                <a:ahLst/>
                <a:cxnLst/>
                <a:rect l="l" t="t" r="r" b="b"/>
                <a:pathLst>
                  <a:path w="1350" h="3554" extrusionOk="0">
                    <a:moveTo>
                      <a:pt x="1350" y="0"/>
                    </a:moveTo>
                    <a:lnTo>
                      <a:pt x="1" y="51"/>
                    </a:lnTo>
                    <a:lnTo>
                      <a:pt x="806" y="3297"/>
                    </a:lnTo>
                    <a:lnTo>
                      <a:pt x="1350" y="3554"/>
                    </a:lnTo>
                    <a:lnTo>
                      <a:pt x="1350" y="0"/>
                    </a:lnTo>
                    <a:close/>
                  </a:path>
                </a:pathLst>
              </a:custGeom>
              <a:solidFill>
                <a:srgbClr val="CB95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1368;p9"/>
              <p:cNvSpPr/>
              <p:nvPr/>
            </p:nvSpPr>
            <p:spPr>
              <a:xfrm>
                <a:off x="7906922" y="4190940"/>
                <a:ext cx="141037" cy="291070"/>
              </a:xfrm>
              <a:custGeom>
                <a:avLst/>
                <a:gdLst/>
                <a:ahLst/>
                <a:cxnLst/>
                <a:rect l="l" t="t" r="r" b="b"/>
                <a:pathLst>
                  <a:path w="1897" h="3915" extrusionOk="0">
                    <a:moveTo>
                      <a:pt x="1543" y="1"/>
                    </a:moveTo>
                    <a:lnTo>
                      <a:pt x="0" y="62"/>
                    </a:lnTo>
                    <a:lnTo>
                      <a:pt x="1353" y="3915"/>
                    </a:lnTo>
                    <a:lnTo>
                      <a:pt x="1897" y="3915"/>
                    </a:lnTo>
                    <a:lnTo>
                      <a:pt x="1543" y="1"/>
                    </a:lnTo>
                    <a:close/>
                  </a:path>
                </a:pathLst>
              </a:custGeom>
              <a:solidFill>
                <a:srgbClr val="CB95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1369;p9"/>
              <p:cNvSpPr/>
              <p:nvPr/>
            </p:nvSpPr>
            <p:spPr>
              <a:xfrm>
                <a:off x="7623207" y="4414952"/>
                <a:ext cx="227801" cy="83121"/>
              </a:xfrm>
              <a:custGeom>
                <a:avLst/>
                <a:gdLst/>
                <a:ahLst/>
                <a:cxnLst/>
                <a:rect l="l" t="t" r="r" b="b"/>
                <a:pathLst>
                  <a:path w="3064" h="1118" extrusionOk="0">
                    <a:moveTo>
                      <a:pt x="1958" y="0"/>
                    </a:moveTo>
                    <a:cubicBezTo>
                      <a:pt x="1104" y="0"/>
                      <a:pt x="0" y="1118"/>
                      <a:pt x="0" y="1118"/>
                    </a:cubicBezTo>
                    <a:lnTo>
                      <a:pt x="1765" y="1118"/>
                    </a:lnTo>
                    <a:lnTo>
                      <a:pt x="2355" y="805"/>
                    </a:lnTo>
                    <a:lnTo>
                      <a:pt x="2389" y="1118"/>
                    </a:lnTo>
                    <a:lnTo>
                      <a:pt x="3000" y="1003"/>
                    </a:lnTo>
                    <a:cubicBezTo>
                      <a:pt x="3000" y="1003"/>
                      <a:pt x="3064" y="278"/>
                      <a:pt x="2190" y="31"/>
                    </a:cubicBezTo>
                    <a:cubicBezTo>
                      <a:pt x="2116" y="10"/>
                      <a:pt x="2038" y="0"/>
                      <a:pt x="1958" y="0"/>
                    </a:cubicBez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1370;p9"/>
              <p:cNvSpPr/>
              <p:nvPr/>
            </p:nvSpPr>
            <p:spPr>
              <a:xfrm>
                <a:off x="7869004" y="4411235"/>
                <a:ext cx="190330" cy="86838"/>
              </a:xfrm>
              <a:custGeom>
                <a:avLst/>
                <a:gdLst/>
                <a:ahLst/>
                <a:cxnLst/>
                <a:rect l="l" t="t" r="r" b="b"/>
                <a:pathLst>
                  <a:path w="2560" h="1168" extrusionOk="0">
                    <a:moveTo>
                      <a:pt x="1035" y="0"/>
                    </a:moveTo>
                    <a:cubicBezTo>
                      <a:pt x="955" y="0"/>
                      <a:pt x="880" y="16"/>
                      <a:pt x="814" y="51"/>
                    </a:cubicBezTo>
                    <a:cubicBezTo>
                      <a:pt x="254" y="344"/>
                      <a:pt x="1" y="1168"/>
                      <a:pt x="1" y="1168"/>
                    </a:cubicBezTo>
                    <a:lnTo>
                      <a:pt x="1570" y="1168"/>
                    </a:lnTo>
                    <a:lnTo>
                      <a:pt x="1786" y="838"/>
                    </a:lnTo>
                    <a:lnTo>
                      <a:pt x="1863" y="1168"/>
                    </a:lnTo>
                    <a:lnTo>
                      <a:pt x="2559" y="1168"/>
                    </a:lnTo>
                    <a:lnTo>
                      <a:pt x="2491" y="855"/>
                    </a:lnTo>
                    <a:cubicBezTo>
                      <a:pt x="2491" y="855"/>
                      <a:pt x="1624" y="0"/>
                      <a:pt x="1035" y="0"/>
                    </a:cubicBezTo>
                    <a:close/>
                  </a:path>
                </a:pathLst>
              </a:custGeom>
              <a:solidFill>
                <a:srgbClr val="4E5E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1371;p9"/>
              <p:cNvSpPr/>
              <p:nvPr/>
            </p:nvSpPr>
            <p:spPr>
              <a:xfrm>
                <a:off x="7469677" y="2929761"/>
                <a:ext cx="47954" cy="20446"/>
              </a:xfrm>
              <a:custGeom>
                <a:avLst/>
                <a:gdLst/>
                <a:ahLst/>
                <a:cxnLst/>
                <a:rect l="l" t="t" r="r" b="b"/>
                <a:pathLst>
                  <a:path w="645" h="275" extrusionOk="0">
                    <a:moveTo>
                      <a:pt x="0" y="1"/>
                    </a:moveTo>
                    <a:lnTo>
                      <a:pt x="641" y="271"/>
                    </a:lnTo>
                    <a:lnTo>
                      <a:pt x="637" y="274"/>
                    </a:lnTo>
                    <a:cubicBezTo>
                      <a:pt x="641" y="274"/>
                      <a:pt x="645" y="274"/>
                      <a:pt x="645" y="271"/>
                    </a:cubicBezTo>
                    <a:cubicBezTo>
                      <a:pt x="267" y="92"/>
                      <a:pt x="0" y="1"/>
                      <a:pt x="0" y="1"/>
                    </a:cubicBezTo>
                    <a:close/>
                  </a:path>
                </a:pathLst>
              </a:custGeom>
              <a:solidFill>
                <a:srgbClr val="2C23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1372;p9"/>
              <p:cNvSpPr/>
              <p:nvPr/>
            </p:nvSpPr>
            <p:spPr>
              <a:xfrm>
                <a:off x="7501498" y="2949910"/>
                <a:ext cx="196203" cy="174642"/>
              </a:xfrm>
              <a:custGeom>
                <a:avLst/>
                <a:gdLst/>
                <a:ahLst/>
                <a:cxnLst/>
                <a:rect l="l" t="t" r="r" b="b"/>
                <a:pathLst>
                  <a:path w="2639" h="2349" extrusionOk="0">
                    <a:moveTo>
                      <a:pt x="217" y="0"/>
                    </a:moveTo>
                    <a:cubicBezTo>
                      <a:pt x="217" y="3"/>
                      <a:pt x="213" y="3"/>
                      <a:pt x="209" y="3"/>
                    </a:cubicBezTo>
                    <a:cubicBezTo>
                      <a:pt x="196" y="27"/>
                      <a:pt x="122" y="152"/>
                      <a:pt x="0" y="331"/>
                    </a:cubicBezTo>
                    <a:cubicBezTo>
                      <a:pt x="169" y="486"/>
                      <a:pt x="396" y="655"/>
                      <a:pt x="703" y="813"/>
                    </a:cubicBezTo>
                    <a:cubicBezTo>
                      <a:pt x="770" y="847"/>
                      <a:pt x="837" y="884"/>
                      <a:pt x="905" y="924"/>
                    </a:cubicBezTo>
                    <a:cubicBezTo>
                      <a:pt x="912" y="924"/>
                      <a:pt x="918" y="921"/>
                      <a:pt x="922" y="921"/>
                    </a:cubicBezTo>
                    <a:cubicBezTo>
                      <a:pt x="958" y="911"/>
                      <a:pt x="992" y="907"/>
                      <a:pt x="1030" y="907"/>
                    </a:cubicBezTo>
                    <a:cubicBezTo>
                      <a:pt x="1212" y="907"/>
                      <a:pt x="1397" y="1019"/>
                      <a:pt x="1533" y="1127"/>
                    </a:cubicBezTo>
                    <a:cubicBezTo>
                      <a:pt x="1667" y="1238"/>
                      <a:pt x="1755" y="1349"/>
                      <a:pt x="1745" y="1349"/>
                    </a:cubicBezTo>
                    <a:cubicBezTo>
                      <a:pt x="1742" y="1349"/>
                      <a:pt x="1742" y="1349"/>
                      <a:pt x="1738" y="1346"/>
                    </a:cubicBezTo>
                    <a:cubicBezTo>
                      <a:pt x="1728" y="1336"/>
                      <a:pt x="1712" y="1329"/>
                      <a:pt x="1698" y="1323"/>
                    </a:cubicBezTo>
                    <a:lnTo>
                      <a:pt x="1525" y="1357"/>
                    </a:lnTo>
                    <a:cubicBezTo>
                      <a:pt x="1978" y="1707"/>
                      <a:pt x="2396" y="2106"/>
                      <a:pt x="2639" y="2349"/>
                    </a:cubicBezTo>
                    <a:cubicBezTo>
                      <a:pt x="2525" y="2089"/>
                      <a:pt x="2410" y="1869"/>
                      <a:pt x="2305" y="1697"/>
                    </a:cubicBezTo>
                    <a:cubicBezTo>
                      <a:pt x="1796" y="867"/>
                      <a:pt x="851" y="307"/>
                      <a:pt x="217" y="0"/>
                    </a:cubicBez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1373;p9"/>
              <p:cNvSpPr/>
              <p:nvPr/>
            </p:nvSpPr>
            <p:spPr>
              <a:xfrm>
                <a:off x="7568784" y="3017344"/>
                <a:ext cx="62749" cy="32936"/>
              </a:xfrm>
              <a:custGeom>
                <a:avLst/>
                <a:gdLst/>
                <a:ahLst/>
                <a:cxnLst/>
                <a:rect l="l" t="t" r="r" b="b"/>
                <a:pathLst>
                  <a:path w="844" h="443" extrusionOk="0">
                    <a:moveTo>
                      <a:pt x="125" y="0"/>
                    </a:moveTo>
                    <a:cubicBezTo>
                      <a:pt x="87" y="0"/>
                      <a:pt x="53" y="4"/>
                      <a:pt x="17" y="14"/>
                    </a:cubicBezTo>
                    <a:cubicBezTo>
                      <a:pt x="13" y="14"/>
                      <a:pt x="7" y="17"/>
                      <a:pt x="0" y="17"/>
                    </a:cubicBezTo>
                    <a:cubicBezTo>
                      <a:pt x="87" y="72"/>
                      <a:pt x="179" y="129"/>
                      <a:pt x="266" y="190"/>
                    </a:cubicBezTo>
                    <a:cubicBezTo>
                      <a:pt x="287" y="190"/>
                      <a:pt x="304" y="187"/>
                      <a:pt x="321" y="187"/>
                    </a:cubicBezTo>
                    <a:cubicBezTo>
                      <a:pt x="596" y="187"/>
                      <a:pt x="761" y="344"/>
                      <a:pt x="807" y="394"/>
                    </a:cubicBezTo>
                    <a:lnTo>
                      <a:pt x="807" y="394"/>
                    </a:lnTo>
                    <a:cubicBezTo>
                      <a:pt x="770" y="351"/>
                      <a:pt x="707" y="286"/>
                      <a:pt x="628" y="220"/>
                    </a:cubicBezTo>
                    <a:cubicBezTo>
                      <a:pt x="492" y="112"/>
                      <a:pt x="307" y="0"/>
                      <a:pt x="125" y="0"/>
                    </a:cubicBezTo>
                    <a:close/>
                    <a:moveTo>
                      <a:pt x="807" y="394"/>
                    </a:moveTo>
                    <a:lnTo>
                      <a:pt x="807" y="394"/>
                    </a:lnTo>
                    <a:cubicBezTo>
                      <a:pt x="811" y="400"/>
                      <a:pt x="815" y="405"/>
                      <a:pt x="819" y="409"/>
                    </a:cubicBezTo>
                    <a:lnTo>
                      <a:pt x="819" y="409"/>
                    </a:lnTo>
                    <a:lnTo>
                      <a:pt x="820" y="409"/>
                    </a:lnTo>
                    <a:cubicBezTo>
                      <a:pt x="820" y="409"/>
                      <a:pt x="815" y="404"/>
                      <a:pt x="807" y="394"/>
                    </a:cubicBezTo>
                    <a:close/>
                    <a:moveTo>
                      <a:pt x="819" y="409"/>
                    </a:moveTo>
                    <a:lnTo>
                      <a:pt x="793" y="416"/>
                    </a:lnTo>
                    <a:cubicBezTo>
                      <a:pt x="807" y="422"/>
                      <a:pt x="823" y="429"/>
                      <a:pt x="833" y="439"/>
                    </a:cubicBezTo>
                    <a:cubicBezTo>
                      <a:pt x="837" y="442"/>
                      <a:pt x="837" y="442"/>
                      <a:pt x="840" y="442"/>
                    </a:cubicBezTo>
                    <a:cubicBezTo>
                      <a:pt x="843" y="442"/>
                      <a:pt x="836" y="430"/>
                      <a:pt x="819" y="409"/>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1374;p9"/>
              <p:cNvSpPr/>
              <p:nvPr/>
            </p:nvSpPr>
            <p:spPr>
              <a:xfrm>
                <a:off x="7469677" y="2928497"/>
                <a:ext cx="254938" cy="212857"/>
              </a:xfrm>
              <a:custGeom>
                <a:avLst/>
                <a:gdLst/>
                <a:ahLst/>
                <a:cxnLst/>
                <a:rect l="l" t="t" r="r" b="b"/>
                <a:pathLst>
                  <a:path w="3429" h="2863" extrusionOk="0">
                    <a:moveTo>
                      <a:pt x="503" y="1"/>
                    </a:moveTo>
                    <a:cubicBezTo>
                      <a:pt x="202" y="1"/>
                      <a:pt x="0" y="18"/>
                      <a:pt x="0" y="18"/>
                    </a:cubicBezTo>
                    <a:cubicBezTo>
                      <a:pt x="0" y="18"/>
                      <a:pt x="266" y="109"/>
                      <a:pt x="645" y="288"/>
                    </a:cubicBezTo>
                    <a:cubicBezTo>
                      <a:pt x="1279" y="595"/>
                      <a:pt x="2224" y="1155"/>
                      <a:pt x="2733" y="1985"/>
                    </a:cubicBezTo>
                    <a:cubicBezTo>
                      <a:pt x="2838" y="2157"/>
                      <a:pt x="2953" y="2377"/>
                      <a:pt x="3067" y="2637"/>
                    </a:cubicBezTo>
                    <a:cubicBezTo>
                      <a:pt x="3202" y="2768"/>
                      <a:pt x="3283" y="2855"/>
                      <a:pt x="3294" y="2863"/>
                    </a:cubicBezTo>
                    <a:cubicBezTo>
                      <a:pt x="3330" y="2863"/>
                      <a:pt x="3428" y="871"/>
                      <a:pt x="2551" y="382"/>
                    </a:cubicBezTo>
                    <a:cubicBezTo>
                      <a:pt x="1974" y="58"/>
                      <a:pt x="1067" y="1"/>
                      <a:pt x="503" y="1"/>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1375;p9"/>
              <p:cNvSpPr/>
              <p:nvPr/>
            </p:nvSpPr>
            <p:spPr>
              <a:xfrm>
                <a:off x="7469677" y="2929761"/>
                <a:ext cx="47731" cy="44757"/>
              </a:xfrm>
              <a:custGeom>
                <a:avLst/>
                <a:gdLst/>
                <a:ahLst/>
                <a:cxnLst/>
                <a:rect l="l" t="t" r="r" b="b"/>
                <a:pathLst>
                  <a:path w="642" h="602" extrusionOk="0">
                    <a:moveTo>
                      <a:pt x="0" y="1"/>
                    </a:moveTo>
                    <a:cubicBezTo>
                      <a:pt x="0" y="1"/>
                      <a:pt x="78" y="274"/>
                      <a:pt x="428" y="602"/>
                    </a:cubicBezTo>
                    <a:cubicBezTo>
                      <a:pt x="550" y="423"/>
                      <a:pt x="624" y="298"/>
                      <a:pt x="637" y="274"/>
                    </a:cubicBezTo>
                    <a:lnTo>
                      <a:pt x="641" y="271"/>
                    </a:lnTo>
                    <a:lnTo>
                      <a:pt x="0" y="1"/>
                    </a:ln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1376;p9"/>
              <p:cNvSpPr/>
              <p:nvPr/>
            </p:nvSpPr>
            <p:spPr>
              <a:xfrm>
                <a:off x="7585586" y="3138979"/>
                <a:ext cx="45203" cy="28698"/>
              </a:xfrm>
              <a:custGeom>
                <a:avLst/>
                <a:gdLst/>
                <a:ahLst/>
                <a:cxnLst/>
                <a:rect l="l" t="t" r="r" b="b"/>
                <a:pathLst>
                  <a:path w="608" h="386" extrusionOk="0">
                    <a:moveTo>
                      <a:pt x="516" y="1"/>
                    </a:moveTo>
                    <a:lnTo>
                      <a:pt x="516" y="32"/>
                    </a:lnTo>
                    <a:cubicBezTo>
                      <a:pt x="516" y="170"/>
                      <a:pt x="405" y="284"/>
                      <a:pt x="266" y="284"/>
                    </a:cubicBezTo>
                    <a:cubicBezTo>
                      <a:pt x="125" y="284"/>
                      <a:pt x="14" y="170"/>
                      <a:pt x="14" y="32"/>
                    </a:cubicBezTo>
                    <a:lnTo>
                      <a:pt x="14" y="32"/>
                    </a:lnTo>
                    <a:cubicBezTo>
                      <a:pt x="14" y="32"/>
                      <a:pt x="0" y="305"/>
                      <a:pt x="189" y="369"/>
                    </a:cubicBezTo>
                    <a:cubicBezTo>
                      <a:pt x="219" y="379"/>
                      <a:pt x="246" y="386"/>
                      <a:pt x="277" y="386"/>
                    </a:cubicBezTo>
                    <a:cubicBezTo>
                      <a:pt x="445" y="386"/>
                      <a:pt x="607" y="234"/>
                      <a:pt x="516" y="1"/>
                    </a:cubicBez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1377;p9"/>
              <p:cNvSpPr/>
              <p:nvPr/>
            </p:nvSpPr>
            <p:spPr>
              <a:xfrm>
                <a:off x="7586553" y="3127975"/>
                <a:ext cx="37397" cy="32192"/>
              </a:xfrm>
              <a:custGeom>
                <a:avLst/>
                <a:gdLst/>
                <a:ahLst/>
                <a:cxnLst/>
                <a:rect l="l" t="t" r="r" b="b"/>
                <a:pathLst>
                  <a:path w="503" h="433" extrusionOk="0">
                    <a:moveTo>
                      <a:pt x="294" y="1"/>
                    </a:moveTo>
                    <a:cubicBezTo>
                      <a:pt x="163" y="1"/>
                      <a:pt x="24" y="96"/>
                      <a:pt x="1" y="180"/>
                    </a:cubicBezTo>
                    <a:cubicBezTo>
                      <a:pt x="1" y="318"/>
                      <a:pt x="112" y="432"/>
                      <a:pt x="253" y="432"/>
                    </a:cubicBezTo>
                    <a:cubicBezTo>
                      <a:pt x="392" y="432"/>
                      <a:pt x="503" y="318"/>
                      <a:pt x="503" y="180"/>
                    </a:cubicBezTo>
                    <a:lnTo>
                      <a:pt x="503" y="149"/>
                    </a:lnTo>
                    <a:lnTo>
                      <a:pt x="503" y="146"/>
                    </a:lnTo>
                    <a:cubicBezTo>
                      <a:pt x="459" y="38"/>
                      <a:pt x="378" y="1"/>
                      <a:pt x="294" y="1"/>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1378;p9"/>
              <p:cNvSpPr/>
              <p:nvPr/>
            </p:nvSpPr>
            <p:spPr>
              <a:xfrm>
                <a:off x="7492204" y="3147529"/>
                <a:ext cx="40222" cy="34497"/>
              </a:xfrm>
              <a:custGeom>
                <a:avLst/>
                <a:gdLst/>
                <a:ahLst/>
                <a:cxnLst/>
                <a:rect l="l" t="t" r="r" b="b"/>
                <a:pathLst>
                  <a:path w="541" h="464" extrusionOk="0">
                    <a:moveTo>
                      <a:pt x="102" y="1"/>
                    </a:moveTo>
                    <a:cubicBezTo>
                      <a:pt x="58" y="31"/>
                      <a:pt x="24" y="71"/>
                      <a:pt x="14" y="109"/>
                    </a:cubicBezTo>
                    <a:cubicBezTo>
                      <a:pt x="14" y="109"/>
                      <a:pt x="1" y="382"/>
                      <a:pt x="189" y="446"/>
                    </a:cubicBezTo>
                    <a:cubicBezTo>
                      <a:pt x="217" y="456"/>
                      <a:pt x="247" y="463"/>
                      <a:pt x="278" y="463"/>
                    </a:cubicBezTo>
                    <a:cubicBezTo>
                      <a:pt x="402" y="463"/>
                      <a:pt x="524" y="379"/>
                      <a:pt x="541" y="241"/>
                    </a:cubicBezTo>
                    <a:lnTo>
                      <a:pt x="541" y="241"/>
                    </a:lnTo>
                    <a:cubicBezTo>
                      <a:pt x="493" y="301"/>
                      <a:pt x="423" y="339"/>
                      <a:pt x="338" y="339"/>
                    </a:cubicBezTo>
                    <a:cubicBezTo>
                      <a:pt x="200" y="339"/>
                      <a:pt x="88" y="227"/>
                      <a:pt x="88" y="88"/>
                    </a:cubicBezTo>
                    <a:cubicBezTo>
                      <a:pt x="88" y="55"/>
                      <a:pt x="91" y="28"/>
                      <a:pt x="102" y="1"/>
                    </a:cubicBez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1379;p9"/>
              <p:cNvSpPr/>
              <p:nvPr/>
            </p:nvSpPr>
            <p:spPr>
              <a:xfrm>
                <a:off x="7498747" y="3142250"/>
                <a:ext cx="33977" cy="30482"/>
              </a:xfrm>
              <a:custGeom>
                <a:avLst/>
                <a:gdLst/>
                <a:ahLst/>
                <a:cxnLst/>
                <a:rect l="l" t="t" r="r" b="b"/>
                <a:pathLst>
                  <a:path w="457" h="410" extrusionOk="0">
                    <a:moveTo>
                      <a:pt x="220" y="1"/>
                    </a:moveTo>
                    <a:cubicBezTo>
                      <a:pt x="145" y="1"/>
                      <a:pt x="71" y="31"/>
                      <a:pt x="14" y="72"/>
                    </a:cubicBezTo>
                    <a:cubicBezTo>
                      <a:pt x="3" y="99"/>
                      <a:pt x="0" y="126"/>
                      <a:pt x="0" y="159"/>
                    </a:cubicBezTo>
                    <a:cubicBezTo>
                      <a:pt x="0" y="298"/>
                      <a:pt x="112" y="410"/>
                      <a:pt x="250" y="410"/>
                    </a:cubicBezTo>
                    <a:cubicBezTo>
                      <a:pt x="335" y="410"/>
                      <a:pt x="405" y="372"/>
                      <a:pt x="453" y="312"/>
                    </a:cubicBezTo>
                    <a:cubicBezTo>
                      <a:pt x="456" y="261"/>
                      <a:pt x="449" y="207"/>
                      <a:pt x="425" y="150"/>
                    </a:cubicBezTo>
                    <a:cubicBezTo>
                      <a:pt x="385" y="41"/>
                      <a:pt x="304" y="1"/>
                      <a:pt x="220" y="1"/>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1380;p9"/>
              <p:cNvSpPr/>
              <p:nvPr/>
            </p:nvSpPr>
            <p:spPr>
              <a:xfrm>
                <a:off x="7547668" y="3044407"/>
                <a:ext cx="67284" cy="18438"/>
              </a:xfrm>
              <a:custGeom>
                <a:avLst/>
                <a:gdLst/>
                <a:ahLst/>
                <a:cxnLst/>
                <a:rect l="l" t="t" r="r" b="b"/>
                <a:pathLst>
                  <a:path w="905" h="248" extrusionOk="0">
                    <a:moveTo>
                      <a:pt x="797" y="1"/>
                    </a:moveTo>
                    <a:cubicBezTo>
                      <a:pt x="452" y="8"/>
                      <a:pt x="31" y="176"/>
                      <a:pt x="31" y="176"/>
                    </a:cubicBezTo>
                    <a:lnTo>
                      <a:pt x="1" y="89"/>
                    </a:lnTo>
                    <a:lnTo>
                      <a:pt x="51" y="248"/>
                    </a:lnTo>
                    <a:lnTo>
                      <a:pt x="904" y="86"/>
                    </a:lnTo>
                    <a:cubicBezTo>
                      <a:pt x="868" y="55"/>
                      <a:pt x="831" y="28"/>
                      <a:pt x="797" y="1"/>
                    </a:cubicBez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1381;p9"/>
              <p:cNvSpPr/>
              <p:nvPr/>
            </p:nvSpPr>
            <p:spPr>
              <a:xfrm>
                <a:off x="7547668" y="3031396"/>
                <a:ext cx="59255" cy="26170"/>
              </a:xfrm>
              <a:custGeom>
                <a:avLst/>
                <a:gdLst/>
                <a:ahLst/>
                <a:cxnLst/>
                <a:rect l="l" t="t" r="r" b="b"/>
                <a:pathLst>
                  <a:path w="797" h="352" extrusionOk="0">
                    <a:moveTo>
                      <a:pt x="550" y="1"/>
                    </a:moveTo>
                    <a:cubicBezTo>
                      <a:pt x="513" y="4"/>
                      <a:pt x="476" y="10"/>
                      <a:pt x="435" y="18"/>
                    </a:cubicBezTo>
                    <a:cubicBezTo>
                      <a:pt x="7" y="112"/>
                      <a:pt x="1" y="257"/>
                      <a:pt x="1" y="264"/>
                    </a:cubicBezTo>
                    <a:lnTo>
                      <a:pt x="31" y="351"/>
                    </a:lnTo>
                    <a:cubicBezTo>
                      <a:pt x="31" y="351"/>
                      <a:pt x="452" y="183"/>
                      <a:pt x="797" y="176"/>
                    </a:cubicBezTo>
                    <a:cubicBezTo>
                      <a:pt x="716" y="115"/>
                      <a:pt x="635" y="58"/>
                      <a:pt x="550" y="1"/>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1382;p9"/>
              <p:cNvSpPr/>
              <p:nvPr/>
            </p:nvSpPr>
            <p:spPr>
              <a:xfrm>
                <a:off x="7606850" y="3044407"/>
                <a:ext cx="20892" cy="6394"/>
              </a:xfrm>
              <a:custGeom>
                <a:avLst/>
                <a:gdLst/>
                <a:ahLst/>
                <a:cxnLst/>
                <a:rect l="l" t="t" r="r" b="b"/>
                <a:pathLst>
                  <a:path w="281" h="86" extrusionOk="0">
                    <a:moveTo>
                      <a:pt x="1" y="1"/>
                    </a:moveTo>
                    <a:cubicBezTo>
                      <a:pt x="35" y="28"/>
                      <a:pt x="72" y="55"/>
                      <a:pt x="108" y="86"/>
                    </a:cubicBezTo>
                    <a:lnTo>
                      <a:pt x="281" y="52"/>
                    </a:lnTo>
                    <a:cubicBezTo>
                      <a:pt x="210" y="14"/>
                      <a:pt x="119" y="1"/>
                      <a:pt x="21" y="1"/>
                    </a:cubicBezTo>
                    <a:close/>
                  </a:path>
                </a:pathLst>
              </a:custGeom>
              <a:solidFill>
                <a:srgbClr val="8F35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1383;p9"/>
              <p:cNvSpPr/>
              <p:nvPr/>
            </p:nvSpPr>
            <p:spPr>
              <a:xfrm>
                <a:off x="7588560" y="3031173"/>
                <a:ext cx="41189" cy="17100"/>
              </a:xfrm>
              <a:custGeom>
                <a:avLst/>
                <a:gdLst/>
                <a:ahLst/>
                <a:cxnLst/>
                <a:rect l="l" t="t" r="r" b="b"/>
                <a:pathLst>
                  <a:path w="554" h="230" extrusionOk="0">
                    <a:moveTo>
                      <a:pt x="55" y="1"/>
                    </a:moveTo>
                    <a:cubicBezTo>
                      <a:pt x="38" y="1"/>
                      <a:pt x="21" y="4"/>
                      <a:pt x="0" y="4"/>
                    </a:cubicBezTo>
                    <a:cubicBezTo>
                      <a:pt x="85" y="61"/>
                      <a:pt x="166" y="118"/>
                      <a:pt x="247" y="179"/>
                    </a:cubicBezTo>
                    <a:lnTo>
                      <a:pt x="267" y="179"/>
                    </a:lnTo>
                    <a:cubicBezTo>
                      <a:pt x="365" y="179"/>
                      <a:pt x="456" y="192"/>
                      <a:pt x="527" y="230"/>
                    </a:cubicBezTo>
                    <a:lnTo>
                      <a:pt x="554" y="223"/>
                    </a:lnTo>
                    <a:cubicBezTo>
                      <a:pt x="554" y="223"/>
                      <a:pt x="382" y="1"/>
                      <a:pt x="55" y="1"/>
                    </a:cubicBezTo>
                    <a:close/>
                  </a:path>
                </a:pathLst>
              </a:custGeom>
              <a:solidFill>
                <a:srgbClr val="370E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1384;p9"/>
              <p:cNvSpPr/>
              <p:nvPr/>
            </p:nvSpPr>
            <p:spPr>
              <a:xfrm>
                <a:off x="7469900" y="3050950"/>
                <a:ext cx="55761" cy="25129"/>
              </a:xfrm>
              <a:custGeom>
                <a:avLst/>
                <a:gdLst/>
                <a:ahLst/>
                <a:cxnLst/>
                <a:rect l="l" t="t" r="r" b="b"/>
                <a:pathLst>
                  <a:path w="750" h="338" extrusionOk="0">
                    <a:moveTo>
                      <a:pt x="611" y="1"/>
                    </a:moveTo>
                    <a:cubicBezTo>
                      <a:pt x="432" y="1"/>
                      <a:pt x="136" y="48"/>
                      <a:pt x="0" y="338"/>
                    </a:cubicBezTo>
                    <a:lnTo>
                      <a:pt x="749" y="11"/>
                    </a:lnTo>
                    <a:cubicBezTo>
                      <a:pt x="749" y="11"/>
                      <a:pt x="695" y="1"/>
                      <a:pt x="611" y="1"/>
                    </a:cubicBez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1385;p9"/>
              <p:cNvSpPr/>
              <p:nvPr/>
            </p:nvSpPr>
            <p:spPr>
              <a:xfrm>
                <a:off x="7469900" y="3035113"/>
                <a:ext cx="55761" cy="40965"/>
              </a:xfrm>
              <a:custGeom>
                <a:avLst/>
                <a:gdLst/>
                <a:ahLst/>
                <a:cxnLst/>
                <a:rect l="l" t="t" r="r" b="b"/>
                <a:pathLst>
                  <a:path w="750" h="551" extrusionOk="0">
                    <a:moveTo>
                      <a:pt x="456" y="1"/>
                    </a:moveTo>
                    <a:cubicBezTo>
                      <a:pt x="419" y="1"/>
                      <a:pt x="378" y="8"/>
                      <a:pt x="335" y="32"/>
                    </a:cubicBezTo>
                    <a:cubicBezTo>
                      <a:pt x="78" y="163"/>
                      <a:pt x="0" y="551"/>
                      <a:pt x="0" y="551"/>
                    </a:cubicBezTo>
                    <a:cubicBezTo>
                      <a:pt x="136" y="261"/>
                      <a:pt x="432" y="214"/>
                      <a:pt x="611" y="214"/>
                    </a:cubicBezTo>
                    <a:cubicBezTo>
                      <a:pt x="695" y="214"/>
                      <a:pt x="749" y="224"/>
                      <a:pt x="749" y="224"/>
                    </a:cubicBezTo>
                    <a:cubicBezTo>
                      <a:pt x="749" y="224"/>
                      <a:pt x="642" y="1"/>
                      <a:pt x="456" y="1"/>
                    </a:cubicBezTo>
                    <a:close/>
                  </a:path>
                </a:pathLst>
              </a:custGeom>
              <a:solidFill>
                <a:srgbClr val="4217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1386;p9"/>
              <p:cNvSpPr/>
              <p:nvPr/>
            </p:nvSpPr>
            <p:spPr>
              <a:xfrm>
                <a:off x="7480903" y="3465890"/>
                <a:ext cx="129067" cy="26468"/>
              </a:xfrm>
              <a:custGeom>
                <a:avLst/>
                <a:gdLst/>
                <a:ahLst/>
                <a:cxnLst/>
                <a:rect l="l" t="t" r="r" b="b"/>
                <a:pathLst>
                  <a:path w="1736" h="356" extrusionOk="0">
                    <a:moveTo>
                      <a:pt x="0" y="1"/>
                    </a:moveTo>
                    <a:cubicBezTo>
                      <a:pt x="443" y="170"/>
                      <a:pt x="1037" y="329"/>
                      <a:pt x="1735" y="355"/>
                    </a:cubicBezTo>
                    <a:cubicBezTo>
                      <a:pt x="1182" y="318"/>
                      <a:pt x="615" y="197"/>
                      <a:pt x="75" y="1"/>
                    </a:cubicBezTo>
                    <a:close/>
                  </a:path>
                </a:pathLst>
              </a:custGeom>
              <a:solidFill>
                <a:srgbClr val="BC6D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1387;p9"/>
              <p:cNvSpPr/>
              <p:nvPr/>
            </p:nvSpPr>
            <p:spPr>
              <a:xfrm>
                <a:off x="7415922" y="3432805"/>
                <a:ext cx="391663" cy="33159"/>
              </a:xfrm>
              <a:custGeom>
                <a:avLst/>
                <a:gdLst/>
                <a:ahLst/>
                <a:cxnLst/>
                <a:rect l="l" t="t" r="r" b="b"/>
                <a:pathLst>
                  <a:path w="5268" h="446" extrusionOk="0">
                    <a:moveTo>
                      <a:pt x="5268" y="101"/>
                    </a:moveTo>
                    <a:lnTo>
                      <a:pt x="5268" y="101"/>
                    </a:lnTo>
                    <a:cubicBezTo>
                      <a:pt x="5191" y="166"/>
                      <a:pt x="5106" y="223"/>
                      <a:pt x="5022" y="277"/>
                    </a:cubicBezTo>
                    <a:cubicBezTo>
                      <a:pt x="5120" y="223"/>
                      <a:pt x="5204" y="166"/>
                      <a:pt x="5268" y="101"/>
                    </a:cubicBezTo>
                    <a:close/>
                    <a:moveTo>
                      <a:pt x="1" y="0"/>
                    </a:moveTo>
                    <a:cubicBezTo>
                      <a:pt x="11" y="11"/>
                      <a:pt x="328" y="237"/>
                      <a:pt x="874" y="446"/>
                    </a:cubicBezTo>
                    <a:lnTo>
                      <a:pt x="949" y="446"/>
                    </a:lnTo>
                    <a:cubicBezTo>
                      <a:pt x="619" y="324"/>
                      <a:pt x="298" y="176"/>
                      <a:pt x="1" y="0"/>
                    </a:cubicBezTo>
                    <a:close/>
                  </a:path>
                </a:pathLst>
              </a:custGeom>
              <a:solidFill>
                <a:srgbClr val="3133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1388;p9"/>
              <p:cNvSpPr/>
              <p:nvPr/>
            </p:nvSpPr>
            <p:spPr>
              <a:xfrm>
                <a:off x="7415699" y="3276003"/>
                <a:ext cx="392703" cy="216574"/>
              </a:xfrm>
              <a:custGeom>
                <a:avLst/>
                <a:gdLst/>
                <a:ahLst/>
                <a:cxnLst/>
                <a:rect l="l" t="t" r="r" b="b"/>
                <a:pathLst>
                  <a:path w="5282" h="2913" extrusionOk="0">
                    <a:moveTo>
                      <a:pt x="0" y="2109"/>
                    </a:moveTo>
                    <a:cubicBezTo>
                      <a:pt x="2" y="2110"/>
                      <a:pt x="4" y="2110"/>
                      <a:pt x="6" y="2111"/>
                    </a:cubicBezTo>
                    <a:lnTo>
                      <a:pt x="6" y="2111"/>
                    </a:lnTo>
                    <a:cubicBezTo>
                      <a:pt x="5" y="2110"/>
                      <a:pt x="4" y="2110"/>
                      <a:pt x="4" y="2109"/>
                    </a:cubicBezTo>
                    <a:close/>
                    <a:moveTo>
                      <a:pt x="4576" y="0"/>
                    </a:moveTo>
                    <a:cubicBezTo>
                      <a:pt x="4576" y="0"/>
                      <a:pt x="3064" y="2214"/>
                      <a:pt x="837" y="2214"/>
                    </a:cubicBezTo>
                    <a:cubicBezTo>
                      <a:pt x="569" y="2214"/>
                      <a:pt x="294" y="2181"/>
                      <a:pt x="6" y="2111"/>
                    </a:cubicBezTo>
                    <a:lnTo>
                      <a:pt x="6" y="2111"/>
                    </a:lnTo>
                    <a:cubicBezTo>
                      <a:pt x="303" y="2286"/>
                      <a:pt x="622" y="2433"/>
                      <a:pt x="952" y="2555"/>
                    </a:cubicBezTo>
                    <a:cubicBezTo>
                      <a:pt x="1492" y="2751"/>
                      <a:pt x="2059" y="2872"/>
                      <a:pt x="2612" y="2909"/>
                    </a:cubicBezTo>
                    <a:cubicBezTo>
                      <a:pt x="2676" y="2909"/>
                      <a:pt x="2737" y="2913"/>
                      <a:pt x="2801" y="2913"/>
                    </a:cubicBezTo>
                    <a:cubicBezTo>
                      <a:pt x="2939" y="2913"/>
                      <a:pt x="3084" y="2906"/>
                      <a:pt x="3230" y="2892"/>
                    </a:cubicBezTo>
                    <a:lnTo>
                      <a:pt x="3230" y="2707"/>
                    </a:lnTo>
                    <a:lnTo>
                      <a:pt x="4182" y="2707"/>
                    </a:lnTo>
                    <a:cubicBezTo>
                      <a:pt x="4461" y="2626"/>
                      <a:pt x="4782" y="2518"/>
                      <a:pt x="5025" y="2386"/>
                    </a:cubicBezTo>
                    <a:cubicBezTo>
                      <a:pt x="5109" y="2332"/>
                      <a:pt x="5194" y="2275"/>
                      <a:pt x="5271" y="2210"/>
                    </a:cubicBezTo>
                    <a:cubicBezTo>
                      <a:pt x="5275" y="2207"/>
                      <a:pt x="5278" y="2207"/>
                      <a:pt x="5281" y="2204"/>
                    </a:cubicBezTo>
                    <a:lnTo>
                      <a:pt x="4576" y="0"/>
                    </a:lnTo>
                    <a:close/>
                  </a:path>
                </a:pathLst>
              </a:custGeom>
              <a:solidFill>
                <a:srgbClr val="C080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1389;p9"/>
              <p:cNvSpPr/>
              <p:nvPr/>
            </p:nvSpPr>
            <p:spPr>
              <a:xfrm>
                <a:off x="7530345" y="3191915"/>
                <a:ext cx="34423" cy="67136"/>
              </a:xfrm>
              <a:custGeom>
                <a:avLst/>
                <a:gdLst/>
                <a:ahLst/>
                <a:cxnLst/>
                <a:rect l="l" t="t" r="r" b="b"/>
                <a:pathLst>
                  <a:path w="463" h="903" extrusionOk="0">
                    <a:moveTo>
                      <a:pt x="463" y="615"/>
                    </a:moveTo>
                    <a:lnTo>
                      <a:pt x="457" y="643"/>
                    </a:lnTo>
                    <a:lnTo>
                      <a:pt x="457" y="643"/>
                    </a:lnTo>
                    <a:cubicBezTo>
                      <a:pt x="459" y="635"/>
                      <a:pt x="461" y="626"/>
                      <a:pt x="463" y="615"/>
                    </a:cubicBezTo>
                    <a:close/>
                    <a:moveTo>
                      <a:pt x="457" y="643"/>
                    </a:moveTo>
                    <a:lnTo>
                      <a:pt x="457" y="643"/>
                    </a:lnTo>
                    <a:cubicBezTo>
                      <a:pt x="452" y="663"/>
                      <a:pt x="447" y="678"/>
                      <a:pt x="443" y="689"/>
                    </a:cubicBezTo>
                    <a:cubicBezTo>
                      <a:pt x="443" y="689"/>
                      <a:pt x="446" y="689"/>
                      <a:pt x="446" y="693"/>
                    </a:cubicBezTo>
                    <a:lnTo>
                      <a:pt x="457" y="643"/>
                    </a:lnTo>
                    <a:close/>
                    <a:moveTo>
                      <a:pt x="48" y="1"/>
                    </a:moveTo>
                    <a:cubicBezTo>
                      <a:pt x="24" y="109"/>
                      <a:pt x="0" y="304"/>
                      <a:pt x="78" y="544"/>
                    </a:cubicBezTo>
                    <a:cubicBezTo>
                      <a:pt x="186" y="888"/>
                      <a:pt x="365" y="902"/>
                      <a:pt x="392" y="902"/>
                    </a:cubicBezTo>
                    <a:lnTo>
                      <a:pt x="396" y="902"/>
                    </a:lnTo>
                    <a:lnTo>
                      <a:pt x="446" y="696"/>
                    </a:lnTo>
                    <a:lnTo>
                      <a:pt x="436" y="717"/>
                    </a:lnTo>
                    <a:cubicBezTo>
                      <a:pt x="436" y="720"/>
                      <a:pt x="436" y="723"/>
                      <a:pt x="433" y="723"/>
                    </a:cubicBezTo>
                    <a:lnTo>
                      <a:pt x="422" y="743"/>
                    </a:lnTo>
                    <a:cubicBezTo>
                      <a:pt x="416" y="740"/>
                      <a:pt x="277" y="669"/>
                      <a:pt x="132" y="373"/>
                    </a:cubicBezTo>
                    <a:cubicBezTo>
                      <a:pt x="68" y="244"/>
                      <a:pt x="51" y="113"/>
                      <a:pt x="48" y="1"/>
                    </a:cubicBezTo>
                    <a:close/>
                  </a:path>
                </a:pathLst>
              </a:custGeom>
              <a:solidFill>
                <a:srgbClr val="AA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1390;p9"/>
              <p:cNvSpPr/>
              <p:nvPr/>
            </p:nvSpPr>
            <p:spPr>
              <a:xfrm>
                <a:off x="7537854" y="3189238"/>
                <a:ext cx="27434" cy="56504"/>
              </a:xfrm>
              <a:custGeom>
                <a:avLst/>
                <a:gdLst/>
                <a:ahLst/>
                <a:cxnLst/>
                <a:rect l="l" t="t" r="r" b="b"/>
                <a:pathLst>
                  <a:path w="369" h="760" extrusionOk="0">
                    <a:moveTo>
                      <a:pt x="8" y="0"/>
                    </a:moveTo>
                    <a:cubicBezTo>
                      <a:pt x="1" y="111"/>
                      <a:pt x="14" y="253"/>
                      <a:pt x="82" y="381"/>
                    </a:cubicBezTo>
                    <a:cubicBezTo>
                      <a:pt x="206" y="634"/>
                      <a:pt x="321" y="712"/>
                      <a:pt x="342" y="725"/>
                    </a:cubicBezTo>
                    <a:cubicBezTo>
                      <a:pt x="348" y="709"/>
                      <a:pt x="355" y="685"/>
                      <a:pt x="362" y="651"/>
                    </a:cubicBezTo>
                    <a:lnTo>
                      <a:pt x="368" y="624"/>
                    </a:lnTo>
                    <a:lnTo>
                      <a:pt x="8" y="0"/>
                    </a:lnTo>
                    <a:close/>
                    <a:moveTo>
                      <a:pt x="335" y="753"/>
                    </a:moveTo>
                    <a:lnTo>
                      <a:pt x="332" y="759"/>
                    </a:lnTo>
                    <a:cubicBezTo>
                      <a:pt x="335" y="759"/>
                      <a:pt x="335" y="756"/>
                      <a:pt x="335" y="753"/>
                    </a:cubicBezTo>
                    <a:close/>
                  </a:path>
                </a:pathLst>
              </a:custGeom>
              <a:solidFill>
                <a:srgbClr val="A43E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1391;p9"/>
              <p:cNvSpPr/>
              <p:nvPr/>
            </p:nvSpPr>
            <p:spPr>
              <a:xfrm>
                <a:off x="7533914" y="3185447"/>
                <a:ext cx="29590" cy="61783"/>
              </a:xfrm>
              <a:custGeom>
                <a:avLst/>
                <a:gdLst/>
                <a:ahLst/>
                <a:cxnLst/>
                <a:rect l="l" t="t" r="r" b="b"/>
                <a:pathLst>
                  <a:path w="398" h="831" extrusionOk="0">
                    <a:moveTo>
                      <a:pt x="30" y="0"/>
                    </a:moveTo>
                    <a:cubicBezTo>
                      <a:pt x="30" y="0"/>
                      <a:pt x="16" y="31"/>
                      <a:pt x="0" y="88"/>
                    </a:cubicBezTo>
                    <a:cubicBezTo>
                      <a:pt x="3" y="200"/>
                      <a:pt x="20" y="331"/>
                      <a:pt x="84" y="460"/>
                    </a:cubicBezTo>
                    <a:cubicBezTo>
                      <a:pt x="229" y="756"/>
                      <a:pt x="368" y="827"/>
                      <a:pt x="374" y="830"/>
                    </a:cubicBezTo>
                    <a:lnTo>
                      <a:pt x="385" y="810"/>
                    </a:lnTo>
                    <a:lnTo>
                      <a:pt x="388" y="804"/>
                    </a:lnTo>
                    <a:lnTo>
                      <a:pt x="398" y="783"/>
                    </a:lnTo>
                    <a:lnTo>
                      <a:pt x="398" y="780"/>
                    </a:lnTo>
                    <a:cubicBezTo>
                      <a:pt x="398" y="776"/>
                      <a:pt x="395" y="776"/>
                      <a:pt x="395" y="776"/>
                    </a:cubicBezTo>
                    <a:cubicBezTo>
                      <a:pt x="374" y="763"/>
                      <a:pt x="259" y="685"/>
                      <a:pt x="135" y="432"/>
                    </a:cubicBezTo>
                    <a:cubicBezTo>
                      <a:pt x="67" y="304"/>
                      <a:pt x="54" y="162"/>
                      <a:pt x="61" y="51"/>
                    </a:cubicBezTo>
                    <a:lnTo>
                      <a:pt x="30" y="0"/>
                    </a:lnTo>
                    <a:close/>
                  </a:path>
                </a:pathLst>
              </a:custGeom>
              <a:solidFill>
                <a:srgbClr val="862C2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1392;p9"/>
              <p:cNvSpPr/>
              <p:nvPr/>
            </p:nvSpPr>
            <p:spPr>
              <a:xfrm>
                <a:off x="7720529" y="3481727"/>
                <a:ext cx="2528" cy="2825"/>
              </a:xfrm>
              <a:custGeom>
                <a:avLst/>
                <a:gdLst/>
                <a:ahLst/>
                <a:cxnLst/>
                <a:rect l="l" t="t" r="r" b="b"/>
                <a:pathLst>
                  <a:path w="34" h="38" extrusionOk="0">
                    <a:moveTo>
                      <a:pt x="34" y="1"/>
                    </a:moveTo>
                    <a:lnTo>
                      <a:pt x="34" y="1"/>
                    </a:lnTo>
                    <a:cubicBezTo>
                      <a:pt x="24" y="4"/>
                      <a:pt x="14" y="7"/>
                      <a:pt x="1" y="10"/>
                    </a:cubicBezTo>
                    <a:lnTo>
                      <a:pt x="7" y="38"/>
                    </a:lnTo>
                    <a:lnTo>
                      <a:pt x="34" y="1"/>
                    </a:lnTo>
                    <a:close/>
                  </a:path>
                </a:pathLst>
              </a:custGeom>
              <a:solidFill>
                <a:srgbClr val="B562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1393;p9"/>
              <p:cNvSpPr/>
              <p:nvPr/>
            </p:nvSpPr>
            <p:spPr>
              <a:xfrm>
                <a:off x="7655846" y="3477191"/>
                <a:ext cx="70779" cy="14944"/>
              </a:xfrm>
              <a:custGeom>
                <a:avLst/>
                <a:gdLst/>
                <a:ahLst/>
                <a:cxnLst/>
                <a:rect l="l" t="t" r="r" b="b"/>
                <a:pathLst>
                  <a:path w="952" h="201" extrusionOk="0">
                    <a:moveTo>
                      <a:pt x="952" y="1"/>
                    </a:moveTo>
                    <a:cubicBezTo>
                      <a:pt x="587" y="102"/>
                      <a:pt x="284" y="156"/>
                      <a:pt x="284" y="156"/>
                    </a:cubicBezTo>
                    <a:cubicBezTo>
                      <a:pt x="189" y="169"/>
                      <a:pt x="94" y="180"/>
                      <a:pt x="0" y="186"/>
                    </a:cubicBezTo>
                    <a:lnTo>
                      <a:pt x="0" y="200"/>
                    </a:lnTo>
                    <a:lnTo>
                      <a:pt x="871" y="71"/>
                    </a:lnTo>
                    <a:cubicBezTo>
                      <a:pt x="884" y="68"/>
                      <a:pt x="894" y="65"/>
                      <a:pt x="904" y="62"/>
                    </a:cubicBezTo>
                    <a:lnTo>
                      <a:pt x="952" y="1"/>
                    </a:lnTo>
                    <a:close/>
                  </a:path>
                </a:pathLst>
              </a:custGeom>
              <a:solidFill>
                <a:srgbClr val="B873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1394;p9"/>
              <p:cNvSpPr/>
              <p:nvPr/>
            </p:nvSpPr>
            <p:spPr>
              <a:xfrm>
                <a:off x="7655846" y="3482470"/>
                <a:ext cx="65277" cy="89440"/>
              </a:xfrm>
              <a:custGeom>
                <a:avLst/>
                <a:gdLst/>
                <a:ahLst/>
                <a:cxnLst/>
                <a:rect l="l" t="t" r="r" b="b"/>
                <a:pathLst>
                  <a:path w="878" h="1203" extrusionOk="0">
                    <a:moveTo>
                      <a:pt x="871" y="0"/>
                    </a:moveTo>
                    <a:lnTo>
                      <a:pt x="0" y="129"/>
                    </a:lnTo>
                    <a:lnTo>
                      <a:pt x="0" y="1202"/>
                    </a:lnTo>
                    <a:lnTo>
                      <a:pt x="877" y="28"/>
                    </a:lnTo>
                    <a:lnTo>
                      <a:pt x="871" y="0"/>
                    </a:lnTo>
                    <a:close/>
                  </a:path>
                </a:pathLst>
              </a:custGeom>
              <a:solidFill>
                <a:srgbClr val="B15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1395;p9"/>
              <p:cNvSpPr/>
              <p:nvPr/>
            </p:nvSpPr>
            <p:spPr>
              <a:xfrm>
                <a:off x="7655846" y="3477191"/>
                <a:ext cx="70779" cy="13903"/>
              </a:xfrm>
              <a:custGeom>
                <a:avLst/>
                <a:gdLst/>
                <a:ahLst/>
                <a:cxnLst/>
                <a:rect l="l" t="t" r="r" b="b"/>
                <a:pathLst>
                  <a:path w="952" h="187" extrusionOk="0">
                    <a:moveTo>
                      <a:pt x="0" y="1"/>
                    </a:moveTo>
                    <a:lnTo>
                      <a:pt x="0" y="186"/>
                    </a:lnTo>
                    <a:cubicBezTo>
                      <a:pt x="94" y="180"/>
                      <a:pt x="189" y="169"/>
                      <a:pt x="284" y="156"/>
                    </a:cubicBezTo>
                    <a:cubicBezTo>
                      <a:pt x="284" y="156"/>
                      <a:pt x="587" y="102"/>
                      <a:pt x="952" y="1"/>
                    </a:cubicBezTo>
                    <a:close/>
                  </a:path>
                </a:pathLst>
              </a:custGeom>
              <a:solidFill>
                <a:srgbClr val="AF62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1396;p9"/>
              <p:cNvSpPr/>
              <p:nvPr/>
            </p:nvSpPr>
            <p:spPr>
              <a:xfrm>
                <a:off x="7576293" y="3574588"/>
                <a:ext cx="230329" cy="140517"/>
              </a:xfrm>
              <a:custGeom>
                <a:avLst/>
                <a:gdLst/>
                <a:ahLst/>
                <a:cxnLst/>
                <a:rect l="l" t="t" r="r" b="b"/>
                <a:pathLst>
                  <a:path w="3098" h="1890" extrusionOk="0">
                    <a:moveTo>
                      <a:pt x="3087" y="0"/>
                    </a:moveTo>
                    <a:cubicBezTo>
                      <a:pt x="2993" y="368"/>
                      <a:pt x="2568" y="1701"/>
                      <a:pt x="1505" y="1701"/>
                    </a:cubicBezTo>
                    <a:cubicBezTo>
                      <a:pt x="1455" y="1701"/>
                      <a:pt x="1407" y="1701"/>
                      <a:pt x="1354" y="1694"/>
                    </a:cubicBezTo>
                    <a:cubicBezTo>
                      <a:pt x="1" y="1539"/>
                      <a:pt x="314" y="65"/>
                      <a:pt x="314" y="64"/>
                    </a:cubicBezTo>
                    <a:lnTo>
                      <a:pt x="314" y="64"/>
                    </a:lnTo>
                    <a:cubicBezTo>
                      <a:pt x="98" y="756"/>
                      <a:pt x="250" y="1711"/>
                      <a:pt x="1667" y="1879"/>
                    </a:cubicBezTo>
                    <a:cubicBezTo>
                      <a:pt x="1721" y="1887"/>
                      <a:pt x="1775" y="1890"/>
                      <a:pt x="1826" y="1890"/>
                    </a:cubicBezTo>
                    <a:cubicBezTo>
                      <a:pt x="2440" y="1890"/>
                      <a:pt x="2763" y="1418"/>
                      <a:pt x="2925" y="945"/>
                    </a:cubicBezTo>
                    <a:cubicBezTo>
                      <a:pt x="3091" y="473"/>
                      <a:pt x="3098" y="0"/>
                      <a:pt x="3091" y="0"/>
                    </a:cubicBezTo>
                    <a:close/>
                  </a:path>
                </a:pathLst>
              </a:custGeom>
              <a:solidFill>
                <a:srgbClr val="DBA5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1397;p9"/>
              <p:cNvSpPr/>
              <p:nvPr/>
            </p:nvSpPr>
            <p:spPr>
              <a:xfrm>
                <a:off x="7576293" y="3574588"/>
                <a:ext cx="229585" cy="126539"/>
              </a:xfrm>
              <a:custGeom>
                <a:avLst/>
                <a:gdLst/>
                <a:ahLst/>
                <a:cxnLst/>
                <a:rect l="l" t="t" r="r" b="b"/>
                <a:pathLst>
                  <a:path w="3088" h="1702" extrusionOk="0">
                    <a:moveTo>
                      <a:pt x="3087" y="0"/>
                    </a:moveTo>
                    <a:cubicBezTo>
                      <a:pt x="3085" y="11"/>
                      <a:pt x="3081" y="23"/>
                      <a:pt x="3078" y="36"/>
                    </a:cubicBezTo>
                    <a:lnTo>
                      <a:pt x="3078" y="36"/>
                    </a:lnTo>
                    <a:cubicBezTo>
                      <a:pt x="3083" y="20"/>
                      <a:pt x="3086" y="9"/>
                      <a:pt x="3087" y="4"/>
                    </a:cubicBezTo>
                    <a:lnTo>
                      <a:pt x="3087" y="0"/>
                    </a:lnTo>
                    <a:close/>
                    <a:moveTo>
                      <a:pt x="3078" y="36"/>
                    </a:moveTo>
                    <a:lnTo>
                      <a:pt x="3078" y="36"/>
                    </a:lnTo>
                    <a:cubicBezTo>
                      <a:pt x="3002" y="273"/>
                      <a:pt x="2493" y="1566"/>
                      <a:pt x="1549" y="1566"/>
                    </a:cubicBezTo>
                    <a:lnTo>
                      <a:pt x="1545" y="1566"/>
                    </a:lnTo>
                    <a:cubicBezTo>
                      <a:pt x="536" y="1563"/>
                      <a:pt x="314" y="65"/>
                      <a:pt x="314" y="64"/>
                    </a:cubicBezTo>
                    <a:lnTo>
                      <a:pt x="314" y="64"/>
                    </a:lnTo>
                    <a:cubicBezTo>
                      <a:pt x="314" y="65"/>
                      <a:pt x="0" y="1539"/>
                      <a:pt x="1354" y="1694"/>
                    </a:cubicBezTo>
                    <a:cubicBezTo>
                      <a:pt x="1407" y="1701"/>
                      <a:pt x="1455" y="1701"/>
                      <a:pt x="1505" y="1701"/>
                    </a:cubicBezTo>
                    <a:cubicBezTo>
                      <a:pt x="2536" y="1701"/>
                      <a:pt x="2967" y="447"/>
                      <a:pt x="3078" y="36"/>
                    </a:cubicBezTo>
                    <a:close/>
                  </a:path>
                </a:pathLst>
              </a:custGeom>
              <a:solidFill>
                <a:srgbClr val="B15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1398;p9"/>
              <p:cNvSpPr/>
              <p:nvPr/>
            </p:nvSpPr>
            <p:spPr>
              <a:xfrm>
                <a:off x="8028854" y="3716297"/>
                <a:ext cx="372" cy="74"/>
              </a:xfrm>
              <a:custGeom>
                <a:avLst/>
                <a:gdLst/>
                <a:ahLst/>
                <a:cxnLst/>
                <a:rect l="l" t="t" r="r" b="b"/>
                <a:pathLst>
                  <a:path w="5" h="1" extrusionOk="0">
                    <a:moveTo>
                      <a:pt x="4" y="1"/>
                    </a:moveTo>
                    <a:lnTo>
                      <a:pt x="0" y="1"/>
                    </a:lnTo>
                    <a:lnTo>
                      <a:pt x="0" y="1"/>
                    </a:lnTo>
                    <a:close/>
                  </a:path>
                </a:pathLst>
              </a:custGeom>
              <a:solidFill>
                <a:srgbClr val="B765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1399;p9"/>
              <p:cNvSpPr/>
              <p:nvPr/>
            </p:nvSpPr>
            <p:spPr>
              <a:xfrm>
                <a:off x="7958371" y="3716297"/>
                <a:ext cx="70556" cy="20148"/>
              </a:xfrm>
              <a:custGeom>
                <a:avLst/>
                <a:gdLst/>
                <a:ahLst/>
                <a:cxnLst/>
                <a:rect l="l" t="t" r="r" b="b"/>
                <a:pathLst>
                  <a:path w="949" h="271" extrusionOk="0">
                    <a:moveTo>
                      <a:pt x="948" y="1"/>
                    </a:moveTo>
                    <a:lnTo>
                      <a:pt x="1" y="152"/>
                    </a:lnTo>
                    <a:cubicBezTo>
                      <a:pt x="24" y="210"/>
                      <a:pt x="37" y="253"/>
                      <a:pt x="44" y="270"/>
                    </a:cubicBezTo>
                    <a:lnTo>
                      <a:pt x="948" y="1"/>
                    </a:lnTo>
                    <a:close/>
                  </a:path>
                </a:pathLst>
              </a:custGeom>
              <a:solidFill>
                <a:srgbClr val="DBA5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1400;p9"/>
              <p:cNvSpPr/>
              <p:nvPr/>
            </p:nvSpPr>
            <p:spPr>
              <a:xfrm>
                <a:off x="7907888" y="3727598"/>
                <a:ext cx="53828" cy="21115"/>
              </a:xfrm>
              <a:custGeom>
                <a:avLst/>
                <a:gdLst/>
                <a:ahLst/>
                <a:cxnLst/>
                <a:rect l="l" t="t" r="r" b="b"/>
                <a:pathLst>
                  <a:path w="724" h="284" extrusionOk="0">
                    <a:moveTo>
                      <a:pt x="680" y="0"/>
                    </a:moveTo>
                    <a:lnTo>
                      <a:pt x="1" y="112"/>
                    </a:lnTo>
                    <a:lnTo>
                      <a:pt x="102" y="284"/>
                    </a:lnTo>
                    <a:lnTo>
                      <a:pt x="105" y="284"/>
                    </a:lnTo>
                    <a:cubicBezTo>
                      <a:pt x="267" y="267"/>
                      <a:pt x="331" y="237"/>
                      <a:pt x="331" y="237"/>
                    </a:cubicBezTo>
                    <a:lnTo>
                      <a:pt x="723" y="118"/>
                    </a:lnTo>
                    <a:cubicBezTo>
                      <a:pt x="716" y="101"/>
                      <a:pt x="703" y="58"/>
                      <a:pt x="680" y="0"/>
                    </a:cubicBezTo>
                    <a:close/>
                  </a:path>
                </a:pathLst>
              </a:custGeom>
              <a:solidFill>
                <a:srgbClr val="B037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1401;p9"/>
              <p:cNvSpPr/>
              <p:nvPr/>
            </p:nvSpPr>
            <p:spPr>
              <a:xfrm>
                <a:off x="7915472" y="3716297"/>
                <a:ext cx="113752" cy="94124"/>
              </a:xfrm>
              <a:custGeom>
                <a:avLst/>
                <a:gdLst/>
                <a:ahLst/>
                <a:cxnLst/>
                <a:rect l="l" t="t" r="r" b="b"/>
                <a:pathLst>
                  <a:path w="1530" h="1266" extrusionOk="0">
                    <a:moveTo>
                      <a:pt x="1525" y="1"/>
                    </a:moveTo>
                    <a:lnTo>
                      <a:pt x="621" y="270"/>
                    </a:lnTo>
                    <a:lnTo>
                      <a:pt x="229" y="389"/>
                    </a:lnTo>
                    <a:cubicBezTo>
                      <a:pt x="229" y="389"/>
                      <a:pt x="165" y="419"/>
                      <a:pt x="3" y="436"/>
                    </a:cubicBezTo>
                    <a:lnTo>
                      <a:pt x="0" y="436"/>
                    </a:lnTo>
                    <a:lnTo>
                      <a:pt x="179" y="750"/>
                    </a:lnTo>
                    <a:cubicBezTo>
                      <a:pt x="179" y="750"/>
                      <a:pt x="115" y="750"/>
                      <a:pt x="24" y="763"/>
                    </a:cubicBezTo>
                    <a:lnTo>
                      <a:pt x="75" y="763"/>
                    </a:lnTo>
                    <a:cubicBezTo>
                      <a:pt x="152" y="763"/>
                      <a:pt x="250" y="763"/>
                      <a:pt x="365" y="770"/>
                    </a:cubicBezTo>
                    <a:cubicBezTo>
                      <a:pt x="719" y="787"/>
                      <a:pt x="833" y="1266"/>
                      <a:pt x="833" y="1266"/>
                    </a:cubicBezTo>
                    <a:lnTo>
                      <a:pt x="1529" y="1"/>
                    </a:lnTo>
                    <a:close/>
                  </a:path>
                </a:pathLst>
              </a:custGeom>
              <a:solidFill>
                <a:srgbClr val="B873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1402;p9"/>
              <p:cNvSpPr/>
              <p:nvPr/>
            </p:nvSpPr>
            <p:spPr>
              <a:xfrm>
                <a:off x="7469677" y="3797040"/>
                <a:ext cx="137022" cy="17695"/>
              </a:xfrm>
              <a:custGeom>
                <a:avLst/>
                <a:gdLst/>
                <a:ahLst/>
                <a:cxnLst/>
                <a:rect l="l" t="t" r="r" b="b"/>
                <a:pathLst>
                  <a:path w="1843" h="238" extrusionOk="0">
                    <a:moveTo>
                      <a:pt x="0" y="1"/>
                    </a:moveTo>
                    <a:lnTo>
                      <a:pt x="941" y="211"/>
                    </a:lnTo>
                    <a:cubicBezTo>
                      <a:pt x="941" y="211"/>
                      <a:pt x="1002" y="207"/>
                      <a:pt x="1100" y="207"/>
                    </a:cubicBezTo>
                    <a:cubicBezTo>
                      <a:pt x="1255" y="207"/>
                      <a:pt x="1512" y="214"/>
                      <a:pt x="1765" y="234"/>
                    </a:cubicBezTo>
                    <a:cubicBezTo>
                      <a:pt x="1789" y="234"/>
                      <a:pt x="1814" y="234"/>
                      <a:pt x="1837" y="236"/>
                    </a:cubicBezTo>
                    <a:lnTo>
                      <a:pt x="1837" y="236"/>
                    </a:lnTo>
                    <a:lnTo>
                      <a:pt x="1383" y="180"/>
                    </a:lnTo>
                    <a:lnTo>
                      <a:pt x="1285" y="180"/>
                    </a:lnTo>
                    <a:lnTo>
                      <a:pt x="1285" y="167"/>
                    </a:lnTo>
                    <a:lnTo>
                      <a:pt x="0" y="1"/>
                    </a:lnTo>
                    <a:close/>
                    <a:moveTo>
                      <a:pt x="1837" y="236"/>
                    </a:moveTo>
                    <a:lnTo>
                      <a:pt x="1842" y="237"/>
                    </a:lnTo>
                    <a:cubicBezTo>
                      <a:pt x="1841" y="237"/>
                      <a:pt x="1839" y="237"/>
                      <a:pt x="1837" y="236"/>
                    </a:cubicBezTo>
                    <a:close/>
                  </a:path>
                </a:pathLst>
              </a:custGeom>
              <a:solidFill>
                <a:srgbClr val="DBA5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1403;p9"/>
              <p:cNvSpPr/>
              <p:nvPr/>
            </p:nvSpPr>
            <p:spPr>
              <a:xfrm>
                <a:off x="7469677" y="3797040"/>
                <a:ext cx="131223" cy="116279"/>
              </a:xfrm>
              <a:custGeom>
                <a:avLst/>
                <a:gdLst/>
                <a:ahLst/>
                <a:cxnLst/>
                <a:rect l="l" t="t" r="r" b="b"/>
                <a:pathLst>
                  <a:path w="1765" h="1564" extrusionOk="0">
                    <a:moveTo>
                      <a:pt x="1723" y="231"/>
                    </a:moveTo>
                    <a:cubicBezTo>
                      <a:pt x="1737" y="232"/>
                      <a:pt x="1751" y="233"/>
                      <a:pt x="1765" y="234"/>
                    </a:cubicBezTo>
                    <a:cubicBezTo>
                      <a:pt x="1751" y="231"/>
                      <a:pt x="1737" y="231"/>
                      <a:pt x="1723" y="231"/>
                    </a:cubicBezTo>
                    <a:close/>
                    <a:moveTo>
                      <a:pt x="0" y="1"/>
                    </a:moveTo>
                    <a:lnTo>
                      <a:pt x="0" y="1564"/>
                    </a:lnTo>
                    <a:cubicBezTo>
                      <a:pt x="0" y="1564"/>
                      <a:pt x="543" y="871"/>
                      <a:pt x="941" y="504"/>
                    </a:cubicBezTo>
                    <a:cubicBezTo>
                      <a:pt x="1195" y="274"/>
                      <a:pt x="1512" y="231"/>
                      <a:pt x="1714" y="231"/>
                    </a:cubicBezTo>
                    <a:cubicBezTo>
                      <a:pt x="1717" y="231"/>
                      <a:pt x="1720" y="231"/>
                      <a:pt x="1723" y="231"/>
                    </a:cubicBezTo>
                    <a:lnTo>
                      <a:pt x="1723" y="231"/>
                    </a:lnTo>
                    <a:cubicBezTo>
                      <a:pt x="1484" y="213"/>
                      <a:pt x="1247" y="207"/>
                      <a:pt x="1100" y="207"/>
                    </a:cubicBezTo>
                    <a:cubicBezTo>
                      <a:pt x="1002" y="207"/>
                      <a:pt x="941" y="211"/>
                      <a:pt x="941" y="211"/>
                    </a:cubicBezTo>
                    <a:lnTo>
                      <a:pt x="0" y="1"/>
                    </a:lnTo>
                    <a:close/>
                  </a:path>
                </a:pathLst>
              </a:custGeom>
              <a:solidFill>
                <a:srgbClr val="B873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1404;p9"/>
              <p:cNvSpPr/>
              <p:nvPr/>
            </p:nvSpPr>
            <p:spPr>
              <a:xfrm>
                <a:off x="7565215" y="3809382"/>
                <a:ext cx="7360" cy="1041"/>
              </a:xfrm>
              <a:custGeom>
                <a:avLst/>
                <a:gdLst/>
                <a:ahLst/>
                <a:cxnLst/>
                <a:rect l="l" t="t" r="r" b="b"/>
                <a:pathLst>
                  <a:path w="99" h="14" extrusionOk="0">
                    <a:moveTo>
                      <a:pt x="0" y="1"/>
                    </a:moveTo>
                    <a:lnTo>
                      <a:pt x="0" y="14"/>
                    </a:lnTo>
                    <a:lnTo>
                      <a:pt x="98" y="14"/>
                    </a:lnTo>
                    <a:lnTo>
                      <a:pt x="0" y="1"/>
                    </a:lnTo>
                    <a:close/>
                  </a:path>
                </a:pathLst>
              </a:custGeom>
              <a:solidFill>
                <a:srgbClr val="6D4F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1405;p9"/>
              <p:cNvSpPr/>
              <p:nvPr/>
            </p:nvSpPr>
            <p:spPr>
              <a:xfrm>
                <a:off x="7606627" y="3814660"/>
                <a:ext cx="5279" cy="818"/>
              </a:xfrm>
              <a:custGeom>
                <a:avLst/>
                <a:gdLst/>
                <a:ahLst/>
                <a:cxnLst/>
                <a:rect l="l" t="t" r="r" b="b"/>
                <a:pathLst>
                  <a:path w="71" h="11" extrusionOk="0">
                    <a:moveTo>
                      <a:pt x="0" y="0"/>
                    </a:moveTo>
                    <a:lnTo>
                      <a:pt x="68" y="10"/>
                    </a:lnTo>
                    <a:lnTo>
                      <a:pt x="68" y="10"/>
                    </a:lnTo>
                    <a:cubicBezTo>
                      <a:pt x="59" y="9"/>
                      <a:pt x="35" y="3"/>
                      <a:pt x="0" y="0"/>
                    </a:cubicBezTo>
                    <a:close/>
                    <a:moveTo>
                      <a:pt x="68" y="10"/>
                    </a:moveTo>
                    <a:cubicBezTo>
                      <a:pt x="69" y="11"/>
                      <a:pt x="70" y="11"/>
                      <a:pt x="71" y="11"/>
                    </a:cubicBezTo>
                    <a:lnTo>
                      <a:pt x="68" y="10"/>
                    </a:lnTo>
                    <a:close/>
                  </a:path>
                </a:pathLst>
              </a:custGeom>
              <a:solidFill>
                <a:srgbClr val="DBA5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1406;p9"/>
              <p:cNvSpPr/>
              <p:nvPr/>
            </p:nvSpPr>
            <p:spPr>
              <a:xfrm>
                <a:off x="7611832" y="3815404"/>
                <a:ext cx="372" cy="74"/>
              </a:xfrm>
              <a:custGeom>
                <a:avLst/>
                <a:gdLst/>
                <a:ahLst/>
                <a:cxnLst/>
                <a:rect l="l" t="t" r="r" b="b"/>
                <a:pathLst>
                  <a:path w="5" h="1" extrusionOk="0">
                    <a:moveTo>
                      <a:pt x="1" y="1"/>
                    </a:moveTo>
                    <a:lnTo>
                      <a:pt x="5" y="1"/>
                    </a:lnTo>
                    <a:lnTo>
                      <a:pt x="1" y="1"/>
                    </a:lnTo>
                    <a:close/>
                  </a:path>
                </a:pathLst>
              </a:custGeom>
              <a:solidFill>
                <a:srgbClr val="B873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1407;p9"/>
              <p:cNvSpPr/>
              <p:nvPr/>
            </p:nvSpPr>
            <p:spPr>
              <a:xfrm>
                <a:off x="7906922" y="4038673"/>
                <a:ext cx="141037" cy="156873"/>
              </a:xfrm>
              <a:custGeom>
                <a:avLst/>
                <a:gdLst/>
                <a:ahLst/>
                <a:cxnLst/>
                <a:rect l="l" t="t" r="r" b="b"/>
                <a:pathLst>
                  <a:path w="1897" h="2110" extrusionOk="0">
                    <a:moveTo>
                      <a:pt x="1344" y="1"/>
                    </a:moveTo>
                    <a:lnTo>
                      <a:pt x="1897" y="2035"/>
                    </a:lnTo>
                    <a:lnTo>
                      <a:pt x="1353" y="1"/>
                    </a:lnTo>
                    <a:close/>
                    <a:moveTo>
                      <a:pt x="1897" y="2035"/>
                    </a:moveTo>
                    <a:lnTo>
                      <a:pt x="1543" y="2049"/>
                    </a:lnTo>
                    <a:lnTo>
                      <a:pt x="0" y="2110"/>
                    </a:lnTo>
                    <a:lnTo>
                      <a:pt x="0" y="2110"/>
                    </a:lnTo>
                    <a:lnTo>
                      <a:pt x="1897" y="2035"/>
                    </a:lnTo>
                    <a:close/>
                  </a:path>
                </a:pathLst>
              </a:custGeom>
              <a:solidFill>
                <a:srgbClr val="B562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1408;p9"/>
              <p:cNvSpPr/>
              <p:nvPr/>
            </p:nvSpPr>
            <p:spPr>
              <a:xfrm>
                <a:off x="7823354" y="3656818"/>
                <a:ext cx="224604" cy="538722"/>
              </a:xfrm>
              <a:custGeom>
                <a:avLst/>
                <a:gdLst/>
                <a:ahLst/>
                <a:cxnLst/>
                <a:rect l="l" t="t" r="r" b="b"/>
                <a:pathLst>
                  <a:path w="3021" h="7246" extrusionOk="0">
                    <a:moveTo>
                      <a:pt x="1071" y="1313"/>
                    </a:moveTo>
                    <a:lnTo>
                      <a:pt x="1080" y="1570"/>
                    </a:lnTo>
                    <a:lnTo>
                      <a:pt x="1097" y="1354"/>
                    </a:lnTo>
                    <a:cubicBezTo>
                      <a:pt x="1088" y="1340"/>
                      <a:pt x="1080" y="1327"/>
                      <a:pt x="1071" y="1313"/>
                    </a:cubicBezTo>
                    <a:close/>
                    <a:moveTo>
                      <a:pt x="524" y="1"/>
                    </a:moveTo>
                    <a:cubicBezTo>
                      <a:pt x="1" y="463"/>
                      <a:pt x="18" y="1401"/>
                      <a:pt x="41" y="1709"/>
                    </a:cubicBezTo>
                    <a:cubicBezTo>
                      <a:pt x="197" y="1577"/>
                      <a:pt x="359" y="1550"/>
                      <a:pt x="359" y="1550"/>
                    </a:cubicBezTo>
                    <a:lnTo>
                      <a:pt x="359" y="1550"/>
                    </a:lnTo>
                    <a:cubicBezTo>
                      <a:pt x="386" y="1975"/>
                      <a:pt x="298" y="2279"/>
                      <a:pt x="183" y="2488"/>
                    </a:cubicBezTo>
                    <a:lnTo>
                      <a:pt x="747" y="5333"/>
                    </a:lnTo>
                    <a:cubicBezTo>
                      <a:pt x="892" y="5076"/>
                      <a:pt x="1104" y="4964"/>
                      <a:pt x="1104" y="4964"/>
                    </a:cubicBezTo>
                    <a:lnTo>
                      <a:pt x="1104" y="4964"/>
                    </a:lnTo>
                    <a:cubicBezTo>
                      <a:pt x="1182" y="5305"/>
                      <a:pt x="996" y="5599"/>
                      <a:pt x="834" y="5781"/>
                    </a:cubicBezTo>
                    <a:lnTo>
                      <a:pt x="841" y="5811"/>
                    </a:lnTo>
                    <a:cubicBezTo>
                      <a:pt x="1084" y="5653"/>
                      <a:pt x="1502" y="5434"/>
                      <a:pt x="1985" y="5434"/>
                    </a:cubicBezTo>
                    <a:cubicBezTo>
                      <a:pt x="2144" y="5434"/>
                      <a:pt x="2309" y="5457"/>
                      <a:pt x="2477" y="5515"/>
                    </a:cubicBezTo>
                    <a:lnTo>
                      <a:pt x="2440" y="5518"/>
                    </a:lnTo>
                    <a:cubicBezTo>
                      <a:pt x="2454" y="5518"/>
                      <a:pt x="2329" y="5663"/>
                      <a:pt x="2106" y="5808"/>
                    </a:cubicBezTo>
                    <a:cubicBezTo>
                      <a:pt x="1887" y="5953"/>
                      <a:pt x="1566" y="6098"/>
                      <a:pt x="1192" y="6098"/>
                    </a:cubicBezTo>
                    <a:cubicBezTo>
                      <a:pt x="1155" y="6098"/>
                      <a:pt x="1114" y="6095"/>
                      <a:pt x="1074" y="6091"/>
                    </a:cubicBezTo>
                    <a:lnTo>
                      <a:pt x="1074" y="6091"/>
                    </a:lnTo>
                    <a:cubicBezTo>
                      <a:pt x="1617" y="6325"/>
                      <a:pt x="1540" y="6797"/>
                      <a:pt x="1540" y="6797"/>
                    </a:cubicBezTo>
                    <a:cubicBezTo>
                      <a:pt x="1297" y="6733"/>
                      <a:pt x="1114" y="6638"/>
                      <a:pt x="982" y="6537"/>
                    </a:cubicBezTo>
                    <a:lnTo>
                      <a:pt x="982" y="6537"/>
                    </a:lnTo>
                    <a:lnTo>
                      <a:pt x="1124" y="7246"/>
                    </a:lnTo>
                    <a:lnTo>
                      <a:pt x="3021" y="7171"/>
                    </a:lnTo>
                    <a:lnTo>
                      <a:pt x="2468" y="5137"/>
                    </a:lnTo>
                    <a:cubicBezTo>
                      <a:pt x="2292" y="5130"/>
                      <a:pt x="2120" y="5065"/>
                      <a:pt x="1968" y="4961"/>
                    </a:cubicBezTo>
                    <a:cubicBezTo>
                      <a:pt x="1931" y="4944"/>
                      <a:pt x="1890" y="4914"/>
                      <a:pt x="1853" y="4867"/>
                    </a:cubicBezTo>
                    <a:cubicBezTo>
                      <a:pt x="1823" y="4839"/>
                      <a:pt x="1796" y="4813"/>
                      <a:pt x="1769" y="4782"/>
                    </a:cubicBezTo>
                    <a:cubicBezTo>
                      <a:pt x="1347" y="4300"/>
                      <a:pt x="1165" y="3112"/>
                      <a:pt x="1165" y="3112"/>
                    </a:cubicBezTo>
                    <a:cubicBezTo>
                      <a:pt x="1165" y="3112"/>
                      <a:pt x="1121" y="3119"/>
                      <a:pt x="1063" y="3119"/>
                    </a:cubicBezTo>
                    <a:cubicBezTo>
                      <a:pt x="990" y="3119"/>
                      <a:pt x="888" y="3109"/>
                      <a:pt x="797" y="3075"/>
                    </a:cubicBezTo>
                    <a:cubicBezTo>
                      <a:pt x="770" y="3068"/>
                      <a:pt x="747" y="3058"/>
                      <a:pt x="726" y="3038"/>
                    </a:cubicBezTo>
                    <a:cubicBezTo>
                      <a:pt x="675" y="3008"/>
                      <a:pt x="638" y="2960"/>
                      <a:pt x="615" y="2899"/>
                    </a:cubicBezTo>
                    <a:cubicBezTo>
                      <a:pt x="521" y="2629"/>
                      <a:pt x="345" y="1871"/>
                      <a:pt x="777" y="1684"/>
                    </a:cubicBezTo>
                    <a:cubicBezTo>
                      <a:pt x="912" y="1624"/>
                      <a:pt x="1010" y="1590"/>
                      <a:pt x="1080" y="1570"/>
                    </a:cubicBezTo>
                    <a:lnTo>
                      <a:pt x="1080" y="1570"/>
                    </a:lnTo>
                    <a:lnTo>
                      <a:pt x="1080" y="1570"/>
                    </a:lnTo>
                    <a:lnTo>
                      <a:pt x="868" y="1550"/>
                    </a:lnTo>
                    <a:lnTo>
                      <a:pt x="800" y="810"/>
                    </a:lnTo>
                    <a:cubicBezTo>
                      <a:pt x="669" y="507"/>
                      <a:pt x="577" y="203"/>
                      <a:pt x="524" y="1"/>
                    </a:cubicBezTo>
                    <a:close/>
                  </a:path>
                </a:pathLst>
              </a:custGeom>
              <a:solidFill>
                <a:srgbClr val="DBA5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1409;p9"/>
              <p:cNvSpPr/>
              <p:nvPr/>
            </p:nvSpPr>
            <p:spPr>
              <a:xfrm>
                <a:off x="7862313" y="3656818"/>
                <a:ext cx="45649" cy="100667"/>
              </a:xfrm>
              <a:custGeom>
                <a:avLst/>
                <a:gdLst/>
                <a:ahLst/>
                <a:cxnLst/>
                <a:rect l="l" t="t" r="r" b="b"/>
                <a:pathLst>
                  <a:path w="614" h="1354" extrusionOk="0">
                    <a:moveTo>
                      <a:pt x="0" y="1"/>
                    </a:moveTo>
                    <a:lnTo>
                      <a:pt x="0" y="1"/>
                    </a:lnTo>
                    <a:cubicBezTo>
                      <a:pt x="53" y="203"/>
                      <a:pt x="145" y="507"/>
                      <a:pt x="276" y="810"/>
                    </a:cubicBezTo>
                    <a:lnTo>
                      <a:pt x="243" y="419"/>
                    </a:lnTo>
                    <a:lnTo>
                      <a:pt x="0" y="1"/>
                    </a:lnTo>
                    <a:close/>
                    <a:moveTo>
                      <a:pt x="530" y="915"/>
                    </a:moveTo>
                    <a:lnTo>
                      <a:pt x="547" y="1313"/>
                    </a:lnTo>
                    <a:cubicBezTo>
                      <a:pt x="556" y="1327"/>
                      <a:pt x="564" y="1340"/>
                      <a:pt x="573" y="1354"/>
                    </a:cubicBezTo>
                    <a:lnTo>
                      <a:pt x="600" y="1064"/>
                    </a:lnTo>
                    <a:lnTo>
                      <a:pt x="614" y="1064"/>
                    </a:lnTo>
                    <a:lnTo>
                      <a:pt x="530" y="915"/>
                    </a:lnTo>
                    <a:close/>
                  </a:path>
                </a:pathLst>
              </a:custGeom>
              <a:solidFill>
                <a:srgbClr val="B037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1410;p9"/>
              <p:cNvSpPr/>
              <p:nvPr/>
            </p:nvSpPr>
            <p:spPr>
              <a:xfrm>
                <a:off x="7826402" y="3771984"/>
                <a:ext cx="25650" cy="69812"/>
              </a:xfrm>
              <a:custGeom>
                <a:avLst/>
                <a:gdLst/>
                <a:ahLst/>
                <a:cxnLst/>
                <a:rect l="l" t="t" r="r" b="b"/>
                <a:pathLst>
                  <a:path w="345" h="939" extrusionOk="0">
                    <a:moveTo>
                      <a:pt x="318" y="1"/>
                    </a:moveTo>
                    <a:cubicBezTo>
                      <a:pt x="318" y="1"/>
                      <a:pt x="156" y="28"/>
                      <a:pt x="0" y="160"/>
                    </a:cubicBezTo>
                    <a:cubicBezTo>
                      <a:pt x="4" y="224"/>
                      <a:pt x="7" y="261"/>
                      <a:pt x="7" y="261"/>
                    </a:cubicBezTo>
                    <a:lnTo>
                      <a:pt x="142" y="939"/>
                    </a:lnTo>
                    <a:cubicBezTo>
                      <a:pt x="257" y="730"/>
                      <a:pt x="345" y="426"/>
                      <a:pt x="318" y="1"/>
                    </a:cubicBezTo>
                    <a:close/>
                  </a:path>
                </a:pathLst>
              </a:custGeom>
              <a:solidFill>
                <a:srgbClr val="B037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1411;p9"/>
              <p:cNvSpPr/>
              <p:nvPr/>
            </p:nvSpPr>
            <p:spPr>
              <a:xfrm>
                <a:off x="7885807" y="4060755"/>
                <a:ext cx="121781" cy="49441"/>
              </a:xfrm>
              <a:custGeom>
                <a:avLst/>
                <a:gdLst/>
                <a:ahLst/>
                <a:cxnLst/>
                <a:rect l="l" t="t" r="r" b="b"/>
                <a:pathLst>
                  <a:path w="1638" h="665" extrusionOk="0">
                    <a:moveTo>
                      <a:pt x="1145" y="1"/>
                    </a:moveTo>
                    <a:cubicBezTo>
                      <a:pt x="662" y="1"/>
                      <a:pt x="244" y="220"/>
                      <a:pt x="1" y="378"/>
                    </a:cubicBezTo>
                    <a:lnTo>
                      <a:pt x="41" y="594"/>
                    </a:lnTo>
                    <a:cubicBezTo>
                      <a:pt x="116" y="612"/>
                      <a:pt x="180" y="635"/>
                      <a:pt x="234" y="658"/>
                    </a:cubicBezTo>
                    <a:cubicBezTo>
                      <a:pt x="274" y="662"/>
                      <a:pt x="315" y="665"/>
                      <a:pt x="352" y="665"/>
                    </a:cubicBezTo>
                    <a:cubicBezTo>
                      <a:pt x="726" y="665"/>
                      <a:pt x="1047" y="520"/>
                      <a:pt x="1266" y="375"/>
                    </a:cubicBezTo>
                    <a:cubicBezTo>
                      <a:pt x="1489" y="230"/>
                      <a:pt x="1614" y="85"/>
                      <a:pt x="1600" y="85"/>
                    </a:cubicBezTo>
                    <a:lnTo>
                      <a:pt x="1637" y="82"/>
                    </a:lnTo>
                    <a:cubicBezTo>
                      <a:pt x="1469" y="24"/>
                      <a:pt x="1304" y="1"/>
                      <a:pt x="1145" y="1"/>
                    </a:cubicBezTo>
                    <a:close/>
                  </a:path>
                </a:pathLst>
              </a:custGeom>
              <a:solidFill>
                <a:srgbClr val="B037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1412;p9"/>
              <p:cNvSpPr/>
              <p:nvPr/>
            </p:nvSpPr>
            <p:spPr>
              <a:xfrm>
                <a:off x="7888855" y="4104918"/>
                <a:ext cx="54794" cy="57248"/>
              </a:xfrm>
              <a:custGeom>
                <a:avLst/>
                <a:gdLst/>
                <a:ahLst/>
                <a:cxnLst/>
                <a:rect l="l" t="t" r="r" b="b"/>
                <a:pathLst>
                  <a:path w="737" h="770" extrusionOk="0">
                    <a:moveTo>
                      <a:pt x="0" y="0"/>
                    </a:moveTo>
                    <a:lnTo>
                      <a:pt x="101" y="510"/>
                    </a:lnTo>
                    <a:cubicBezTo>
                      <a:pt x="233" y="611"/>
                      <a:pt x="416" y="706"/>
                      <a:pt x="659" y="770"/>
                    </a:cubicBezTo>
                    <a:cubicBezTo>
                      <a:pt x="659" y="770"/>
                      <a:pt x="736" y="298"/>
                      <a:pt x="193" y="64"/>
                    </a:cubicBezTo>
                    <a:cubicBezTo>
                      <a:pt x="139" y="41"/>
                      <a:pt x="75" y="18"/>
                      <a:pt x="0" y="0"/>
                    </a:cubicBezTo>
                    <a:close/>
                  </a:path>
                </a:pathLst>
              </a:custGeom>
              <a:solidFill>
                <a:srgbClr val="B037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1413;p9"/>
              <p:cNvSpPr/>
              <p:nvPr/>
            </p:nvSpPr>
            <p:spPr>
              <a:xfrm>
                <a:off x="7878818" y="4025885"/>
                <a:ext cx="32416" cy="60816"/>
              </a:xfrm>
              <a:custGeom>
                <a:avLst/>
                <a:gdLst/>
                <a:ahLst/>
                <a:cxnLst/>
                <a:rect l="l" t="t" r="r" b="b"/>
                <a:pathLst>
                  <a:path w="436" h="818" extrusionOk="0">
                    <a:moveTo>
                      <a:pt x="358" y="0"/>
                    </a:moveTo>
                    <a:cubicBezTo>
                      <a:pt x="358" y="0"/>
                      <a:pt x="146" y="112"/>
                      <a:pt x="1" y="369"/>
                    </a:cubicBezTo>
                    <a:lnTo>
                      <a:pt x="88" y="817"/>
                    </a:lnTo>
                    <a:cubicBezTo>
                      <a:pt x="250" y="635"/>
                      <a:pt x="436" y="341"/>
                      <a:pt x="358" y="0"/>
                    </a:cubicBezTo>
                    <a:close/>
                  </a:path>
                </a:pathLst>
              </a:custGeom>
              <a:solidFill>
                <a:srgbClr val="B037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1414;p9"/>
              <p:cNvSpPr/>
              <p:nvPr/>
            </p:nvSpPr>
            <p:spPr>
              <a:xfrm>
                <a:off x="7849004" y="3772951"/>
                <a:ext cx="158583" cy="265792"/>
              </a:xfrm>
              <a:custGeom>
                <a:avLst/>
                <a:gdLst/>
                <a:ahLst/>
                <a:cxnLst/>
                <a:rect l="l" t="t" r="r" b="b"/>
                <a:pathLst>
                  <a:path w="2133" h="3575" extrusionOk="0">
                    <a:moveTo>
                      <a:pt x="918" y="1"/>
                    </a:moveTo>
                    <a:cubicBezTo>
                      <a:pt x="796" y="1"/>
                      <a:pt x="735" y="8"/>
                      <a:pt x="735" y="8"/>
                    </a:cubicBezTo>
                    <a:cubicBezTo>
                      <a:pt x="665" y="28"/>
                      <a:pt x="567" y="62"/>
                      <a:pt x="432" y="122"/>
                    </a:cubicBezTo>
                    <a:cubicBezTo>
                      <a:pt x="0" y="309"/>
                      <a:pt x="176" y="1067"/>
                      <a:pt x="270" y="1337"/>
                    </a:cubicBezTo>
                    <a:cubicBezTo>
                      <a:pt x="293" y="1398"/>
                      <a:pt x="330" y="1446"/>
                      <a:pt x="381" y="1476"/>
                    </a:cubicBezTo>
                    <a:cubicBezTo>
                      <a:pt x="199" y="1321"/>
                      <a:pt x="168" y="726"/>
                      <a:pt x="266" y="379"/>
                    </a:cubicBezTo>
                    <a:cubicBezTo>
                      <a:pt x="341" y="106"/>
                      <a:pt x="705" y="25"/>
                      <a:pt x="918" y="1"/>
                    </a:cubicBezTo>
                    <a:close/>
                    <a:moveTo>
                      <a:pt x="452" y="1513"/>
                    </a:moveTo>
                    <a:cubicBezTo>
                      <a:pt x="543" y="1547"/>
                      <a:pt x="645" y="1557"/>
                      <a:pt x="718" y="1557"/>
                    </a:cubicBezTo>
                    <a:cubicBezTo>
                      <a:pt x="776" y="1557"/>
                      <a:pt x="820" y="1550"/>
                      <a:pt x="820" y="1550"/>
                    </a:cubicBezTo>
                    <a:lnTo>
                      <a:pt x="807" y="1550"/>
                    </a:lnTo>
                    <a:cubicBezTo>
                      <a:pt x="769" y="1550"/>
                      <a:pt x="651" y="1547"/>
                      <a:pt x="455" y="1513"/>
                    </a:cubicBezTo>
                    <a:close/>
                    <a:moveTo>
                      <a:pt x="820" y="1550"/>
                    </a:moveTo>
                    <a:lnTo>
                      <a:pt x="820" y="1550"/>
                    </a:lnTo>
                    <a:cubicBezTo>
                      <a:pt x="820" y="1551"/>
                      <a:pt x="1002" y="2738"/>
                      <a:pt x="1424" y="3220"/>
                    </a:cubicBezTo>
                    <a:cubicBezTo>
                      <a:pt x="1451" y="3251"/>
                      <a:pt x="1478" y="3277"/>
                      <a:pt x="1508" y="3305"/>
                    </a:cubicBezTo>
                    <a:cubicBezTo>
                      <a:pt x="1157" y="2907"/>
                      <a:pt x="820" y="1551"/>
                      <a:pt x="820" y="1550"/>
                    </a:cubicBezTo>
                    <a:close/>
                    <a:moveTo>
                      <a:pt x="1623" y="3399"/>
                    </a:moveTo>
                    <a:cubicBezTo>
                      <a:pt x="1624" y="3400"/>
                      <a:pt x="1626" y="3401"/>
                      <a:pt x="1627" y="3402"/>
                    </a:cubicBezTo>
                    <a:lnTo>
                      <a:pt x="1627" y="3402"/>
                    </a:lnTo>
                    <a:cubicBezTo>
                      <a:pt x="1625" y="3401"/>
                      <a:pt x="1624" y="3400"/>
                      <a:pt x="1623" y="3399"/>
                    </a:cubicBezTo>
                    <a:close/>
                    <a:moveTo>
                      <a:pt x="1627" y="3402"/>
                    </a:moveTo>
                    <a:cubicBezTo>
                      <a:pt x="1778" y="3504"/>
                      <a:pt x="1948" y="3568"/>
                      <a:pt x="2123" y="3575"/>
                    </a:cubicBezTo>
                    <a:lnTo>
                      <a:pt x="2132" y="3575"/>
                    </a:lnTo>
                    <a:cubicBezTo>
                      <a:pt x="2132" y="3575"/>
                      <a:pt x="2018" y="3564"/>
                      <a:pt x="1629" y="3402"/>
                    </a:cubicBezTo>
                    <a:cubicBezTo>
                      <a:pt x="1629" y="3402"/>
                      <a:pt x="1628" y="3402"/>
                      <a:pt x="1627" y="3402"/>
                    </a:cubicBezTo>
                    <a:close/>
                  </a:path>
                </a:pathLst>
              </a:custGeom>
              <a:solidFill>
                <a:srgbClr val="B873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1415;p9"/>
              <p:cNvSpPr/>
              <p:nvPr/>
            </p:nvSpPr>
            <p:spPr>
              <a:xfrm>
                <a:off x="8054132" y="4474729"/>
                <a:ext cx="8624" cy="23345"/>
              </a:xfrm>
              <a:custGeom>
                <a:avLst/>
                <a:gdLst/>
                <a:ahLst/>
                <a:cxnLst/>
                <a:rect l="l" t="t" r="r" b="b"/>
                <a:pathLst>
                  <a:path w="116" h="314" extrusionOk="0">
                    <a:moveTo>
                      <a:pt x="1" y="1"/>
                    </a:moveTo>
                    <a:lnTo>
                      <a:pt x="69" y="314"/>
                    </a:lnTo>
                    <a:cubicBezTo>
                      <a:pt x="116" y="314"/>
                      <a:pt x="1" y="1"/>
                      <a:pt x="1" y="1"/>
                    </a:cubicBezTo>
                    <a:close/>
                  </a:path>
                </a:pathLst>
              </a:custGeom>
              <a:solidFill>
                <a:srgbClr val="536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1416;p9"/>
              <p:cNvSpPr/>
              <p:nvPr/>
            </p:nvSpPr>
            <p:spPr>
              <a:xfrm>
                <a:off x="7880305" y="3687970"/>
                <a:ext cx="23419" cy="85648"/>
              </a:xfrm>
              <a:custGeom>
                <a:avLst/>
                <a:gdLst/>
                <a:ahLst/>
                <a:cxnLst/>
                <a:rect l="l" t="t" r="r" b="b"/>
                <a:pathLst>
                  <a:path w="315" h="1152" extrusionOk="0">
                    <a:moveTo>
                      <a:pt x="1" y="0"/>
                    </a:moveTo>
                    <a:lnTo>
                      <a:pt x="34" y="391"/>
                    </a:lnTo>
                    <a:lnTo>
                      <a:pt x="102" y="1131"/>
                    </a:lnTo>
                    <a:lnTo>
                      <a:pt x="314" y="1151"/>
                    </a:lnTo>
                    <a:lnTo>
                      <a:pt x="305" y="894"/>
                    </a:lnTo>
                    <a:lnTo>
                      <a:pt x="288" y="496"/>
                    </a:lnTo>
                    <a:lnTo>
                      <a:pt x="1" y="0"/>
                    </a:lnTo>
                    <a:close/>
                  </a:path>
                </a:pathLst>
              </a:custGeom>
              <a:solidFill>
                <a:srgbClr val="6D4F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1417;p9"/>
              <p:cNvSpPr/>
              <p:nvPr/>
            </p:nvSpPr>
            <p:spPr>
              <a:xfrm>
                <a:off x="7906922" y="4190940"/>
                <a:ext cx="139773" cy="276796"/>
              </a:xfrm>
              <a:custGeom>
                <a:avLst/>
                <a:gdLst/>
                <a:ahLst/>
                <a:cxnLst/>
                <a:rect l="l" t="t" r="r" b="b"/>
                <a:pathLst>
                  <a:path w="1880" h="3723" extrusionOk="0">
                    <a:moveTo>
                      <a:pt x="1543" y="1"/>
                    </a:moveTo>
                    <a:lnTo>
                      <a:pt x="0" y="62"/>
                    </a:lnTo>
                    <a:lnTo>
                      <a:pt x="931" y="295"/>
                    </a:lnTo>
                    <a:lnTo>
                      <a:pt x="1316" y="3281"/>
                    </a:lnTo>
                    <a:cubicBezTo>
                      <a:pt x="1553" y="3436"/>
                      <a:pt x="1762" y="3615"/>
                      <a:pt x="1880" y="3723"/>
                    </a:cubicBezTo>
                    <a:lnTo>
                      <a:pt x="1543" y="1"/>
                    </a:lnTo>
                    <a:close/>
                  </a:path>
                </a:pathLst>
              </a:custGeom>
              <a:solidFill>
                <a:srgbClr val="B873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1418;p9"/>
              <p:cNvSpPr/>
              <p:nvPr/>
            </p:nvSpPr>
            <p:spPr>
              <a:xfrm>
                <a:off x="7869004" y="4434804"/>
                <a:ext cx="190330" cy="63270"/>
              </a:xfrm>
              <a:custGeom>
                <a:avLst/>
                <a:gdLst/>
                <a:ahLst/>
                <a:cxnLst/>
                <a:rect l="l" t="t" r="r" b="b"/>
                <a:pathLst>
                  <a:path w="2560" h="851" extrusionOk="0">
                    <a:moveTo>
                      <a:pt x="1826" y="1"/>
                    </a:moveTo>
                    <a:lnTo>
                      <a:pt x="1863" y="291"/>
                    </a:lnTo>
                    <a:lnTo>
                      <a:pt x="173" y="449"/>
                    </a:lnTo>
                    <a:lnTo>
                      <a:pt x="1" y="851"/>
                    </a:lnTo>
                    <a:lnTo>
                      <a:pt x="1570" y="851"/>
                    </a:lnTo>
                    <a:lnTo>
                      <a:pt x="1786" y="521"/>
                    </a:lnTo>
                    <a:lnTo>
                      <a:pt x="1863" y="851"/>
                    </a:lnTo>
                    <a:lnTo>
                      <a:pt x="2559" y="851"/>
                    </a:lnTo>
                    <a:lnTo>
                      <a:pt x="2491" y="538"/>
                    </a:lnTo>
                    <a:lnTo>
                      <a:pt x="2390" y="443"/>
                    </a:lnTo>
                    <a:cubicBezTo>
                      <a:pt x="2272" y="335"/>
                      <a:pt x="2063" y="156"/>
                      <a:pt x="1826" y="1"/>
                    </a:cubicBezTo>
                    <a:close/>
                  </a:path>
                </a:pathLst>
              </a:custGeom>
              <a:solidFill>
                <a:srgbClr val="4748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1419;p9"/>
              <p:cNvSpPr/>
              <p:nvPr/>
            </p:nvSpPr>
            <p:spPr>
              <a:xfrm>
                <a:off x="7903650" y="3757412"/>
                <a:ext cx="12862" cy="16208"/>
              </a:xfrm>
              <a:custGeom>
                <a:avLst/>
                <a:gdLst/>
                <a:ahLst/>
                <a:cxnLst/>
                <a:rect l="l" t="t" r="r" b="b"/>
                <a:pathLst>
                  <a:path w="173" h="218" extrusionOk="0">
                    <a:moveTo>
                      <a:pt x="17" y="1"/>
                    </a:moveTo>
                    <a:lnTo>
                      <a:pt x="0" y="217"/>
                    </a:lnTo>
                    <a:cubicBezTo>
                      <a:pt x="72" y="197"/>
                      <a:pt x="112" y="190"/>
                      <a:pt x="139" y="190"/>
                    </a:cubicBezTo>
                    <a:cubicBezTo>
                      <a:pt x="159" y="190"/>
                      <a:pt x="170" y="197"/>
                      <a:pt x="173" y="197"/>
                    </a:cubicBezTo>
                    <a:cubicBezTo>
                      <a:pt x="119" y="136"/>
                      <a:pt x="64" y="72"/>
                      <a:pt x="17" y="1"/>
                    </a:cubicBezTo>
                    <a:close/>
                  </a:path>
                </a:pathLst>
              </a:custGeom>
              <a:solidFill>
                <a:srgbClr val="C77F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1420;p9"/>
              <p:cNvSpPr/>
              <p:nvPr/>
            </p:nvSpPr>
            <p:spPr>
              <a:xfrm>
                <a:off x="7903874" y="3735851"/>
                <a:ext cx="12639" cy="36207"/>
              </a:xfrm>
              <a:custGeom>
                <a:avLst/>
                <a:gdLst/>
                <a:ahLst/>
                <a:cxnLst/>
                <a:rect l="l" t="t" r="r" b="b"/>
                <a:pathLst>
                  <a:path w="170" h="487" extrusionOk="0">
                    <a:moveTo>
                      <a:pt x="41" y="1"/>
                    </a:moveTo>
                    <a:lnTo>
                      <a:pt x="14" y="291"/>
                    </a:lnTo>
                    <a:cubicBezTo>
                      <a:pt x="61" y="362"/>
                      <a:pt x="116" y="426"/>
                      <a:pt x="170" y="487"/>
                    </a:cubicBezTo>
                    <a:cubicBezTo>
                      <a:pt x="170" y="487"/>
                      <a:pt x="1" y="193"/>
                      <a:pt x="156" y="173"/>
                    </a:cubicBezTo>
                    <a:lnTo>
                      <a:pt x="55" y="1"/>
                    </a:lnTo>
                    <a:close/>
                  </a:path>
                </a:pathLst>
              </a:custGeom>
              <a:solidFill>
                <a:srgbClr val="A02A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1421;p9"/>
              <p:cNvSpPr/>
              <p:nvPr/>
            </p:nvSpPr>
            <p:spPr>
              <a:xfrm>
                <a:off x="7903650" y="3748639"/>
                <a:ext cx="25204" cy="24981"/>
              </a:xfrm>
              <a:custGeom>
                <a:avLst/>
                <a:gdLst/>
                <a:ahLst/>
                <a:cxnLst/>
                <a:rect l="l" t="t" r="r" b="b"/>
                <a:pathLst>
                  <a:path w="339" h="336" extrusionOk="0">
                    <a:moveTo>
                      <a:pt x="159" y="1"/>
                    </a:moveTo>
                    <a:lnTo>
                      <a:pt x="159" y="1"/>
                    </a:lnTo>
                    <a:cubicBezTo>
                      <a:pt x="4" y="21"/>
                      <a:pt x="173" y="315"/>
                      <a:pt x="173" y="315"/>
                    </a:cubicBezTo>
                    <a:cubicBezTo>
                      <a:pt x="170" y="315"/>
                      <a:pt x="159" y="308"/>
                      <a:pt x="139" y="308"/>
                    </a:cubicBezTo>
                    <a:cubicBezTo>
                      <a:pt x="112" y="308"/>
                      <a:pt x="72" y="315"/>
                      <a:pt x="0" y="335"/>
                    </a:cubicBezTo>
                    <a:cubicBezTo>
                      <a:pt x="0" y="335"/>
                      <a:pt x="61" y="328"/>
                      <a:pt x="183" y="328"/>
                    </a:cubicBezTo>
                    <a:cubicBezTo>
                      <a:pt x="274" y="315"/>
                      <a:pt x="338" y="315"/>
                      <a:pt x="338" y="315"/>
                    </a:cubicBezTo>
                    <a:lnTo>
                      <a:pt x="159" y="1"/>
                    </a:lnTo>
                    <a:close/>
                  </a:path>
                </a:pathLst>
              </a:custGeom>
              <a:solidFill>
                <a:srgbClr val="A759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1422;p9"/>
              <p:cNvSpPr/>
              <p:nvPr/>
            </p:nvSpPr>
            <p:spPr>
              <a:xfrm>
                <a:off x="7826848" y="4401941"/>
                <a:ext cx="1115" cy="22899"/>
              </a:xfrm>
              <a:custGeom>
                <a:avLst/>
                <a:gdLst/>
                <a:ahLst/>
                <a:cxnLst/>
                <a:rect l="l" t="t" r="r" b="b"/>
                <a:pathLst>
                  <a:path w="15" h="308" extrusionOk="0">
                    <a:moveTo>
                      <a:pt x="1" y="0"/>
                    </a:moveTo>
                    <a:lnTo>
                      <a:pt x="1" y="307"/>
                    </a:lnTo>
                    <a:cubicBezTo>
                      <a:pt x="8" y="307"/>
                      <a:pt x="11" y="304"/>
                      <a:pt x="15" y="304"/>
                    </a:cubicBezTo>
                    <a:cubicBezTo>
                      <a:pt x="11" y="220"/>
                      <a:pt x="4" y="119"/>
                      <a:pt x="1" y="0"/>
                    </a:cubicBezTo>
                    <a:close/>
                  </a:path>
                </a:pathLst>
              </a:custGeom>
              <a:solidFill>
                <a:srgbClr val="7C9B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1423;p9"/>
              <p:cNvSpPr/>
              <p:nvPr/>
            </p:nvSpPr>
            <p:spPr>
              <a:xfrm>
                <a:off x="7826848" y="4424543"/>
                <a:ext cx="7360" cy="24386"/>
              </a:xfrm>
              <a:custGeom>
                <a:avLst/>
                <a:gdLst/>
                <a:ahLst/>
                <a:cxnLst/>
                <a:rect l="l" t="t" r="r" b="b"/>
                <a:pathLst>
                  <a:path w="99" h="328" extrusionOk="0">
                    <a:moveTo>
                      <a:pt x="15" y="0"/>
                    </a:moveTo>
                    <a:cubicBezTo>
                      <a:pt x="11" y="0"/>
                      <a:pt x="8" y="3"/>
                      <a:pt x="1" y="3"/>
                    </a:cubicBezTo>
                    <a:lnTo>
                      <a:pt x="1" y="210"/>
                    </a:lnTo>
                    <a:cubicBezTo>
                      <a:pt x="41" y="250"/>
                      <a:pt x="72" y="287"/>
                      <a:pt x="99" y="327"/>
                    </a:cubicBezTo>
                    <a:cubicBezTo>
                      <a:pt x="82" y="291"/>
                      <a:pt x="65" y="260"/>
                      <a:pt x="49" y="240"/>
                    </a:cubicBezTo>
                    <a:cubicBezTo>
                      <a:pt x="35" y="223"/>
                      <a:pt x="24" y="135"/>
                      <a:pt x="15" y="0"/>
                    </a:cubicBezTo>
                    <a:close/>
                  </a:path>
                </a:pathLst>
              </a:custGeom>
              <a:solidFill>
                <a:srgbClr val="5362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1424;p9"/>
              <p:cNvSpPr/>
              <p:nvPr/>
            </p:nvSpPr>
            <p:spPr>
              <a:xfrm>
                <a:off x="7744841" y="4198746"/>
                <a:ext cx="82080" cy="241406"/>
              </a:xfrm>
              <a:custGeom>
                <a:avLst/>
                <a:gdLst/>
                <a:ahLst/>
                <a:cxnLst/>
                <a:rect l="l" t="t" r="r" b="b"/>
                <a:pathLst>
                  <a:path w="1104" h="3247" extrusionOk="0">
                    <a:moveTo>
                      <a:pt x="1104" y="0"/>
                    </a:moveTo>
                    <a:lnTo>
                      <a:pt x="1" y="41"/>
                    </a:lnTo>
                    <a:lnTo>
                      <a:pt x="611" y="567"/>
                    </a:lnTo>
                    <a:lnTo>
                      <a:pt x="814" y="3037"/>
                    </a:lnTo>
                    <a:cubicBezTo>
                      <a:pt x="935" y="3098"/>
                      <a:pt x="1030" y="3169"/>
                      <a:pt x="1104" y="3247"/>
                    </a:cubicBezTo>
                    <a:lnTo>
                      <a:pt x="1104" y="3040"/>
                    </a:lnTo>
                    <a:lnTo>
                      <a:pt x="1104" y="2733"/>
                    </a:lnTo>
                    <a:cubicBezTo>
                      <a:pt x="1077" y="1802"/>
                      <a:pt x="1104" y="0"/>
                      <a:pt x="1104" y="0"/>
                    </a:cubicBezTo>
                    <a:close/>
                  </a:path>
                </a:pathLst>
              </a:custGeom>
              <a:solidFill>
                <a:srgbClr val="B873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1425;p9"/>
              <p:cNvSpPr/>
              <p:nvPr/>
            </p:nvSpPr>
            <p:spPr>
              <a:xfrm>
                <a:off x="7700158" y="4424543"/>
                <a:ext cx="146093" cy="73530"/>
              </a:xfrm>
              <a:custGeom>
                <a:avLst/>
                <a:gdLst/>
                <a:ahLst/>
                <a:cxnLst/>
                <a:rect l="l" t="t" r="r" b="b"/>
                <a:pathLst>
                  <a:path w="1965" h="989" extrusionOk="0">
                    <a:moveTo>
                      <a:pt x="1415" y="0"/>
                    </a:moveTo>
                    <a:lnTo>
                      <a:pt x="1449" y="429"/>
                    </a:lnTo>
                    <a:cubicBezTo>
                      <a:pt x="1449" y="429"/>
                      <a:pt x="1323" y="294"/>
                      <a:pt x="1118" y="294"/>
                    </a:cubicBezTo>
                    <a:cubicBezTo>
                      <a:pt x="1020" y="294"/>
                      <a:pt x="909" y="321"/>
                      <a:pt x="784" y="405"/>
                    </a:cubicBezTo>
                    <a:cubicBezTo>
                      <a:pt x="379" y="665"/>
                      <a:pt x="1" y="989"/>
                      <a:pt x="1" y="989"/>
                    </a:cubicBezTo>
                    <a:lnTo>
                      <a:pt x="730" y="989"/>
                    </a:lnTo>
                    <a:lnTo>
                      <a:pt x="1320" y="676"/>
                    </a:lnTo>
                    <a:lnTo>
                      <a:pt x="1354" y="989"/>
                    </a:lnTo>
                    <a:lnTo>
                      <a:pt x="1965" y="874"/>
                    </a:lnTo>
                    <a:cubicBezTo>
                      <a:pt x="1965" y="874"/>
                      <a:pt x="1887" y="517"/>
                      <a:pt x="1803" y="327"/>
                    </a:cubicBezTo>
                    <a:cubicBezTo>
                      <a:pt x="1776" y="287"/>
                      <a:pt x="1745" y="250"/>
                      <a:pt x="1705" y="210"/>
                    </a:cubicBezTo>
                    <a:cubicBezTo>
                      <a:pt x="1631" y="132"/>
                      <a:pt x="1536" y="61"/>
                      <a:pt x="1415" y="0"/>
                    </a:cubicBezTo>
                    <a:close/>
                  </a:path>
                </a:pathLst>
              </a:custGeom>
              <a:solidFill>
                <a:srgbClr val="4748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1426;p9"/>
              <p:cNvSpPr/>
              <p:nvPr/>
            </p:nvSpPr>
            <p:spPr>
              <a:xfrm>
                <a:off x="6033407" y="1969324"/>
                <a:ext cx="60519" cy="110703"/>
              </a:xfrm>
              <a:custGeom>
                <a:avLst/>
                <a:gdLst/>
                <a:ahLst/>
                <a:cxnLst/>
                <a:rect l="l" t="t" r="r" b="b"/>
                <a:pathLst>
                  <a:path w="814" h="1489" extrusionOk="0">
                    <a:moveTo>
                      <a:pt x="387" y="1"/>
                    </a:moveTo>
                    <a:cubicBezTo>
                      <a:pt x="366" y="1"/>
                      <a:pt x="344" y="2"/>
                      <a:pt x="321" y="5"/>
                    </a:cubicBezTo>
                    <a:cubicBezTo>
                      <a:pt x="240" y="19"/>
                      <a:pt x="172" y="49"/>
                      <a:pt x="118" y="100"/>
                    </a:cubicBezTo>
                    <a:cubicBezTo>
                      <a:pt x="37" y="181"/>
                      <a:pt x="0" y="288"/>
                      <a:pt x="13" y="420"/>
                    </a:cubicBezTo>
                    <a:cubicBezTo>
                      <a:pt x="20" y="491"/>
                      <a:pt x="44" y="559"/>
                      <a:pt x="84" y="616"/>
                    </a:cubicBezTo>
                    <a:cubicBezTo>
                      <a:pt x="118" y="667"/>
                      <a:pt x="179" y="721"/>
                      <a:pt x="260" y="778"/>
                    </a:cubicBezTo>
                    <a:cubicBezTo>
                      <a:pt x="354" y="846"/>
                      <a:pt x="428" y="896"/>
                      <a:pt x="475" y="930"/>
                    </a:cubicBezTo>
                    <a:cubicBezTo>
                      <a:pt x="536" y="981"/>
                      <a:pt x="570" y="1037"/>
                      <a:pt x="577" y="1098"/>
                    </a:cubicBezTo>
                    <a:cubicBezTo>
                      <a:pt x="580" y="1139"/>
                      <a:pt x="577" y="1173"/>
                      <a:pt x="564" y="1196"/>
                    </a:cubicBezTo>
                    <a:cubicBezTo>
                      <a:pt x="539" y="1247"/>
                      <a:pt x="503" y="1277"/>
                      <a:pt x="455" y="1284"/>
                    </a:cubicBezTo>
                    <a:cubicBezTo>
                      <a:pt x="446" y="1286"/>
                      <a:pt x="438" y="1287"/>
                      <a:pt x="430" y="1287"/>
                    </a:cubicBezTo>
                    <a:cubicBezTo>
                      <a:pt x="404" y="1287"/>
                      <a:pt x="381" y="1278"/>
                      <a:pt x="357" y="1257"/>
                    </a:cubicBezTo>
                    <a:cubicBezTo>
                      <a:pt x="317" y="1227"/>
                      <a:pt x="290" y="1169"/>
                      <a:pt x="270" y="1085"/>
                    </a:cubicBezTo>
                    <a:lnTo>
                      <a:pt x="61" y="1132"/>
                    </a:lnTo>
                    <a:cubicBezTo>
                      <a:pt x="74" y="1210"/>
                      <a:pt x="94" y="1274"/>
                      <a:pt x="128" y="1331"/>
                    </a:cubicBezTo>
                    <a:cubicBezTo>
                      <a:pt x="162" y="1386"/>
                      <a:pt x="206" y="1426"/>
                      <a:pt x="256" y="1453"/>
                    </a:cubicBezTo>
                    <a:cubicBezTo>
                      <a:pt x="302" y="1477"/>
                      <a:pt x="352" y="1489"/>
                      <a:pt x="409" y="1489"/>
                    </a:cubicBezTo>
                    <a:cubicBezTo>
                      <a:pt x="432" y="1489"/>
                      <a:pt x="457" y="1487"/>
                      <a:pt x="483" y="1483"/>
                    </a:cubicBezTo>
                    <a:cubicBezTo>
                      <a:pt x="530" y="1476"/>
                      <a:pt x="570" y="1467"/>
                      <a:pt x="604" y="1450"/>
                    </a:cubicBezTo>
                    <a:cubicBezTo>
                      <a:pt x="668" y="1419"/>
                      <a:pt x="715" y="1375"/>
                      <a:pt x="746" y="1321"/>
                    </a:cubicBezTo>
                    <a:cubicBezTo>
                      <a:pt x="793" y="1244"/>
                      <a:pt x="813" y="1152"/>
                      <a:pt x="799" y="1051"/>
                    </a:cubicBezTo>
                    <a:cubicBezTo>
                      <a:pt x="796" y="1011"/>
                      <a:pt x="779" y="967"/>
                      <a:pt x="752" y="920"/>
                    </a:cubicBezTo>
                    <a:cubicBezTo>
                      <a:pt x="742" y="900"/>
                      <a:pt x="729" y="880"/>
                      <a:pt x="712" y="855"/>
                    </a:cubicBezTo>
                    <a:cubicBezTo>
                      <a:pt x="678" y="808"/>
                      <a:pt x="631" y="761"/>
                      <a:pt x="570" y="718"/>
                    </a:cubicBezTo>
                    <a:cubicBezTo>
                      <a:pt x="553" y="704"/>
                      <a:pt x="516" y="677"/>
                      <a:pt x="458" y="643"/>
                    </a:cubicBezTo>
                    <a:cubicBezTo>
                      <a:pt x="411" y="616"/>
                      <a:pt x="374" y="589"/>
                      <a:pt x="351" y="569"/>
                    </a:cubicBezTo>
                    <a:cubicBezTo>
                      <a:pt x="287" y="508"/>
                      <a:pt x="249" y="444"/>
                      <a:pt x="243" y="380"/>
                    </a:cubicBezTo>
                    <a:cubicBezTo>
                      <a:pt x="240" y="336"/>
                      <a:pt x="243" y="299"/>
                      <a:pt x="260" y="268"/>
                    </a:cubicBezTo>
                    <a:cubicBezTo>
                      <a:pt x="276" y="232"/>
                      <a:pt x="304" y="207"/>
                      <a:pt x="347" y="201"/>
                    </a:cubicBezTo>
                    <a:cubicBezTo>
                      <a:pt x="355" y="200"/>
                      <a:pt x="363" y="199"/>
                      <a:pt x="370" y="199"/>
                    </a:cubicBezTo>
                    <a:cubicBezTo>
                      <a:pt x="397" y="199"/>
                      <a:pt x="420" y="208"/>
                      <a:pt x="438" y="224"/>
                    </a:cubicBezTo>
                    <a:cubicBezTo>
                      <a:pt x="469" y="252"/>
                      <a:pt x="492" y="296"/>
                      <a:pt x="503" y="353"/>
                    </a:cubicBezTo>
                    <a:lnTo>
                      <a:pt x="712" y="282"/>
                    </a:lnTo>
                    <a:cubicBezTo>
                      <a:pt x="701" y="221"/>
                      <a:pt x="681" y="167"/>
                      <a:pt x="648" y="123"/>
                    </a:cubicBezTo>
                    <a:cubicBezTo>
                      <a:pt x="617" y="79"/>
                      <a:pt x="577" y="45"/>
                      <a:pt x="530" y="29"/>
                    </a:cubicBezTo>
                    <a:cubicBezTo>
                      <a:pt x="486" y="10"/>
                      <a:pt x="440" y="1"/>
                      <a:pt x="387" y="1"/>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1427;p9"/>
              <p:cNvSpPr/>
              <p:nvPr/>
            </p:nvSpPr>
            <p:spPr>
              <a:xfrm>
                <a:off x="6095116" y="1959956"/>
                <a:ext cx="59998" cy="110703"/>
              </a:xfrm>
              <a:custGeom>
                <a:avLst/>
                <a:gdLst/>
                <a:ahLst/>
                <a:cxnLst/>
                <a:rect l="l" t="t" r="r" b="b"/>
                <a:pathLst>
                  <a:path w="807" h="1489" extrusionOk="0">
                    <a:moveTo>
                      <a:pt x="396" y="0"/>
                    </a:moveTo>
                    <a:cubicBezTo>
                      <a:pt x="375" y="0"/>
                      <a:pt x="353" y="2"/>
                      <a:pt x="331" y="6"/>
                    </a:cubicBezTo>
                    <a:cubicBezTo>
                      <a:pt x="233" y="20"/>
                      <a:pt x="152" y="67"/>
                      <a:pt x="91" y="145"/>
                    </a:cubicBezTo>
                    <a:cubicBezTo>
                      <a:pt x="27" y="222"/>
                      <a:pt x="0" y="310"/>
                      <a:pt x="10" y="405"/>
                    </a:cubicBezTo>
                    <a:lnTo>
                      <a:pt x="88" y="1194"/>
                    </a:lnTo>
                    <a:cubicBezTo>
                      <a:pt x="98" y="1289"/>
                      <a:pt x="142" y="1366"/>
                      <a:pt x="216" y="1420"/>
                    </a:cubicBezTo>
                    <a:cubicBezTo>
                      <a:pt x="278" y="1466"/>
                      <a:pt x="344" y="1488"/>
                      <a:pt x="418" y="1488"/>
                    </a:cubicBezTo>
                    <a:cubicBezTo>
                      <a:pt x="437" y="1488"/>
                      <a:pt x="456" y="1487"/>
                      <a:pt x="475" y="1484"/>
                    </a:cubicBezTo>
                    <a:cubicBezTo>
                      <a:pt x="573" y="1467"/>
                      <a:pt x="654" y="1423"/>
                      <a:pt x="715" y="1346"/>
                    </a:cubicBezTo>
                    <a:cubicBezTo>
                      <a:pt x="779" y="1269"/>
                      <a:pt x="807" y="1180"/>
                      <a:pt x="796" y="1087"/>
                    </a:cubicBezTo>
                    <a:lnTo>
                      <a:pt x="776" y="884"/>
                    </a:lnTo>
                    <a:lnTo>
                      <a:pt x="544" y="917"/>
                    </a:lnTo>
                    <a:lnTo>
                      <a:pt x="564" y="1120"/>
                    </a:lnTo>
                    <a:cubicBezTo>
                      <a:pt x="567" y="1154"/>
                      <a:pt x="556" y="1184"/>
                      <a:pt x="536" y="1211"/>
                    </a:cubicBezTo>
                    <a:cubicBezTo>
                      <a:pt x="513" y="1241"/>
                      <a:pt x="483" y="1258"/>
                      <a:pt x="449" y="1261"/>
                    </a:cubicBezTo>
                    <a:cubicBezTo>
                      <a:pt x="439" y="1263"/>
                      <a:pt x="430" y="1264"/>
                      <a:pt x="422" y="1264"/>
                    </a:cubicBezTo>
                    <a:cubicBezTo>
                      <a:pt x="396" y="1264"/>
                      <a:pt x="375" y="1256"/>
                      <a:pt x="354" y="1241"/>
                    </a:cubicBezTo>
                    <a:cubicBezTo>
                      <a:pt x="327" y="1221"/>
                      <a:pt x="310" y="1191"/>
                      <a:pt x="307" y="1157"/>
                    </a:cubicBezTo>
                    <a:lnTo>
                      <a:pt x="229" y="367"/>
                    </a:lnTo>
                    <a:cubicBezTo>
                      <a:pt x="226" y="333"/>
                      <a:pt x="236" y="300"/>
                      <a:pt x="260" y="273"/>
                    </a:cubicBezTo>
                    <a:cubicBezTo>
                      <a:pt x="280" y="246"/>
                      <a:pt x="310" y="229"/>
                      <a:pt x="344" y="222"/>
                    </a:cubicBezTo>
                    <a:cubicBezTo>
                      <a:pt x="352" y="221"/>
                      <a:pt x="359" y="220"/>
                      <a:pt x="367" y="220"/>
                    </a:cubicBezTo>
                    <a:cubicBezTo>
                      <a:pt x="394" y="220"/>
                      <a:pt x="417" y="230"/>
                      <a:pt x="438" y="246"/>
                    </a:cubicBezTo>
                    <a:cubicBezTo>
                      <a:pt x="466" y="266"/>
                      <a:pt x="483" y="293"/>
                      <a:pt x="486" y="327"/>
                    </a:cubicBezTo>
                    <a:lnTo>
                      <a:pt x="503" y="499"/>
                    </a:lnTo>
                    <a:lnTo>
                      <a:pt x="732" y="462"/>
                    </a:lnTo>
                    <a:lnTo>
                      <a:pt x="718" y="297"/>
                    </a:lnTo>
                    <a:cubicBezTo>
                      <a:pt x="709" y="202"/>
                      <a:pt x="665" y="124"/>
                      <a:pt x="590" y="67"/>
                    </a:cubicBezTo>
                    <a:cubicBezTo>
                      <a:pt x="533" y="23"/>
                      <a:pt x="468" y="0"/>
                      <a:pt x="396" y="0"/>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1428;p9"/>
              <p:cNvSpPr/>
              <p:nvPr/>
            </p:nvSpPr>
            <p:spPr>
              <a:xfrm>
                <a:off x="6154521" y="1947837"/>
                <a:ext cx="64088" cy="115759"/>
              </a:xfrm>
              <a:custGeom>
                <a:avLst/>
                <a:gdLst/>
                <a:ahLst/>
                <a:cxnLst/>
                <a:rect l="l" t="t" r="r" b="b"/>
                <a:pathLst>
                  <a:path w="862" h="1557" extrusionOk="0">
                    <a:moveTo>
                      <a:pt x="716" y="1"/>
                    </a:moveTo>
                    <a:lnTo>
                      <a:pt x="494" y="38"/>
                    </a:lnTo>
                    <a:lnTo>
                      <a:pt x="554" y="649"/>
                    </a:lnTo>
                    <a:lnTo>
                      <a:pt x="284" y="692"/>
                    </a:lnTo>
                    <a:lnTo>
                      <a:pt x="223" y="79"/>
                    </a:lnTo>
                    <a:lnTo>
                      <a:pt x="0" y="112"/>
                    </a:lnTo>
                    <a:lnTo>
                      <a:pt x="145" y="1556"/>
                    </a:lnTo>
                    <a:lnTo>
                      <a:pt x="368" y="1522"/>
                    </a:lnTo>
                    <a:lnTo>
                      <a:pt x="307" y="909"/>
                    </a:lnTo>
                    <a:lnTo>
                      <a:pt x="578" y="868"/>
                    </a:lnTo>
                    <a:lnTo>
                      <a:pt x="639" y="1482"/>
                    </a:lnTo>
                    <a:lnTo>
                      <a:pt x="861" y="1445"/>
                    </a:lnTo>
                    <a:lnTo>
                      <a:pt x="716" y="1"/>
                    </a:ln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1429;p9"/>
              <p:cNvSpPr/>
              <p:nvPr/>
            </p:nvSpPr>
            <p:spPr>
              <a:xfrm>
                <a:off x="6219279" y="1940699"/>
                <a:ext cx="59775" cy="110778"/>
              </a:xfrm>
              <a:custGeom>
                <a:avLst/>
                <a:gdLst/>
                <a:ahLst/>
                <a:cxnLst/>
                <a:rect l="l" t="t" r="r" b="b"/>
                <a:pathLst>
                  <a:path w="804" h="1490" extrusionOk="0">
                    <a:moveTo>
                      <a:pt x="358" y="221"/>
                    </a:moveTo>
                    <a:cubicBezTo>
                      <a:pt x="388" y="221"/>
                      <a:pt x="413" y="228"/>
                      <a:pt x="436" y="245"/>
                    </a:cubicBezTo>
                    <a:cubicBezTo>
                      <a:pt x="462" y="265"/>
                      <a:pt x="479" y="293"/>
                      <a:pt x="483" y="326"/>
                    </a:cubicBezTo>
                    <a:lnTo>
                      <a:pt x="560" y="1119"/>
                    </a:lnTo>
                    <a:cubicBezTo>
                      <a:pt x="564" y="1153"/>
                      <a:pt x="554" y="1184"/>
                      <a:pt x="534" y="1214"/>
                    </a:cubicBezTo>
                    <a:cubicBezTo>
                      <a:pt x="509" y="1240"/>
                      <a:pt x="483" y="1257"/>
                      <a:pt x="445" y="1261"/>
                    </a:cubicBezTo>
                    <a:cubicBezTo>
                      <a:pt x="437" y="1262"/>
                      <a:pt x="429" y="1263"/>
                      <a:pt x="420" y="1263"/>
                    </a:cubicBezTo>
                    <a:cubicBezTo>
                      <a:pt x="395" y="1263"/>
                      <a:pt x="371" y="1255"/>
                      <a:pt x="351" y="1240"/>
                    </a:cubicBezTo>
                    <a:cubicBezTo>
                      <a:pt x="324" y="1220"/>
                      <a:pt x="307" y="1193"/>
                      <a:pt x="304" y="1156"/>
                    </a:cubicBezTo>
                    <a:lnTo>
                      <a:pt x="226" y="366"/>
                    </a:lnTo>
                    <a:cubicBezTo>
                      <a:pt x="223" y="333"/>
                      <a:pt x="233" y="302"/>
                      <a:pt x="257" y="273"/>
                    </a:cubicBezTo>
                    <a:cubicBezTo>
                      <a:pt x="277" y="245"/>
                      <a:pt x="307" y="228"/>
                      <a:pt x="341" y="221"/>
                    </a:cubicBezTo>
                    <a:cubicBezTo>
                      <a:pt x="347" y="221"/>
                      <a:pt x="353" y="221"/>
                      <a:pt x="358" y="221"/>
                    </a:cubicBezTo>
                    <a:close/>
                    <a:moveTo>
                      <a:pt x="387" y="0"/>
                    </a:moveTo>
                    <a:cubicBezTo>
                      <a:pt x="367" y="0"/>
                      <a:pt x="347" y="2"/>
                      <a:pt x="327" y="5"/>
                    </a:cubicBezTo>
                    <a:cubicBezTo>
                      <a:pt x="230" y="19"/>
                      <a:pt x="152" y="66"/>
                      <a:pt x="88" y="144"/>
                    </a:cubicBezTo>
                    <a:cubicBezTo>
                      <a:pt x="28" y="221"/>
                      <a:pt x="0" y="309"/>
                      <a:pt x="7" y="404"/>
                    </a:cubicBezTo>
                    <a:lnTo>
                      <a:pt x="88" y="1193"/>
                    </a:lnTo>
                    <a:cubicBezTo>
                      <a:pt x="98" y="1288"/>
                      <a:pt x="138" y="1366"/>
                      <a:pt x="213" y="1422"/>
                    </a:cubicBezTo>
                    <a:cubicBezTo>
                      <a:pt x="273" y="1467"/>
                      <a:pt x="337" y="1489"/>
                      <a:pt x="408" y="1489"/>
                    </a:cubicBezTo>
                    <a:cubicBezTo>
                      <a:pt x="429" y="1489"/>
                      <a:pt x="451" y="1487"/>
                      <a:pt x="473" y="1483"/>
                    </a:cubicBezTo>
                    <a:cubicBezTo>
                      <a:pt x="570" y="1470"/>
                      <a:pt x="651" y="1422"/>
                      <a:pt x="716" y="1346"/>
                    </a:cubicBezTo>
                    <a:cubicBezTo>
                      <a:pt x="777" y="1268"/>
                      <a:pt x="803" y="1180"/>
                      <a:pt x="793" y="1086"/>
                    </a:cubicBezTo>
                    <a:lnTo>
                      <a:pt x="716" y="296"/>
                    </a:lnTo>
                    <a:cubicBezTo>
                      <a:pt x="705" y="201"/>
                      <a:pt x="662" y="124"/>
                      <a:pt x="587" y="70"/>
                    </a:cubicBezTo>
                    <a:cubicBezTo>
                      <a:pt x="529" y="24"/>
                      <a:pt x="461" y="0"/>
                      <a:pt x="387" y="0"/>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1430;p9"/>
              <p:cNvSpPr/>
              <p:nvPr/>
            </p:nvSpPr>
            <p:spPr>
              <a:xfrm>
                <a:off x="6280988" y="1931108"/>
                <a:ext cx="59998" cy="110852"/>
              </a:xfrm>
              <a:custGeom>
                <a:avLst/>
                <a:gdLst/>
                <a:ahLst/>
                <a:cxnLst/>
                <a:rect l="l" t="t" r="r" b="b"/>
                <a:pathLst>
                  <a:path w="807" h="1491" extrusionOk="0">
                    <a:moveTo>
                      <a:pt x="362" y="222"/>
                    </a:moveTo>
                    <a:cubicBezTo>
                      <a:pt x="391" y="222"/>
                      <a:pt x="417" y="229"/>
                      <a:pt x="439" y="246"/>
                    </a:cubicBezTo>
                    <a:cubicBezTo>
                      <a:pt x="466" y="266"/>
                      <a:pt x="480" y="293"/>
                      <a:pt x="486" y="327"/>
                    </a:cubicBezTo>
                    <a:lnTo>
                      <a:pt x="564" y="1120"/>
                    </a:lnTo>
                    <a:cubicBezTo>
                      <a:pt x="567" y="1154"/>
                      <a:pt x="557" y="1184"/>
                      <a:pt x="534" y="1211"/>
                    </a:cubicBezTo>
                    <a:cubicBezTo>
                      <a:pt x="514" y="1241"/>
                      <a:pt x="483" y="1258"/>
                      <a:pt x="449" y="1262"/>
                    </a:cubicBezTo>
                    <a:cubicBezTo>
                      <a:pt x="440" y="1263"/>
                      <a:pt x="431" y="1264"/>
                      <a:pt x="423" y="1264"/>
                    </a:cubicBezTo>
                    <a:cubicBezTo>
                      <a:pt x="397" y="1264"/>
                      <a:pt x="375" y="1257"/>
                      <a:pt x="355" y="1241"/>
                    </a:cubicBezTo>
                    <a:cubicBezTo>
                      <a:pt x="327" y="1221"/>
                      <a:pt x="311" y="1194"/>
                      <a:pt x="307" y="1157"/>
                    </a:cubicBezTo>
                    <a:lnTo>
                      <a:pt x="230" y="367"/>
                    </a:lnTo>
                    <a:cubicBezTo>
                      <a:pt x="226" y="333"/>
                      <a:pt x="233" y="304"/>
                      <a:pt x="257" y="273"/>
                    </a:cubicBezTo>
                    <a:cubicBezTo>
                      <a:pt x="280" y="246"/>
                      <a:pt x="311" y="229"/>
                      <a:pt x="344" y="223"/>
                    </a:cubicBezTo>
                    <a:cubicBezTo>
                      <a:pt x="350" y="222"/>
                      <a:pt x="356" y="222"/>
                      <a:pt x="362" y="222"/>
                    </a:cubicBezTo>
                    <a:close/>
                    <a:moveTo>
                      <a:pt x="390" y="1"/>
                    </a:moveTo>
                    <a:cubicBezTo>
                      <a:pt x="370" y="1"/>
                      <a:pt x="349" y="3"/>
                      <a:pt x="327" y="6"/>
                    </a:cubicBezTo>
                    <a:cubicBezTo>
                      <a:pt x="233" y="20"/>
                      <a:pt x="152" y="67"/>
                      <a:pt x="92" y="145"/>
                    </a:cubicBezTo>
                    <a:cubicBezTo>
                      <a:pt x="28" y="223"/>
                      <a:pt x="0" y="310"/>
                      <a:pt x="11" y="405"/>
                    </a:cubicBezTo>
                    <a:lnTo>
                      <a:pt x="88" y="1194"/>
                    </a:lnTo>
                    <a:cubicBezTo>
                      <a:pt x="98" y="1288"/>
                      <a:pt x="142" y="1366"/>
                      <a:pt x="216" y="1424"/>
                    </a:cubicBezTo>
                    <a:cubicBezTo>
                      <a:pt x="274" y="1468"/>
                      <a:pt x="339" y="1490"/>
                      <a:pt x="411" y="1490"/>
                    </a:cubicBezTo>
                    <a:cubicBezTo>
                      <a:pt x="432" y="1490"/>
                      <a:pt x="454" y="1488"/>
                      <a:pt x="476" y="1484"/>
                    </a:cubicBezTo>
                    <a:cubicBezTo>
                      <a:pt x="574" y="1471"/>
                      <a:pt x="655" y="1424"/>
                      <a:pt x="716" y="1346"/>
                    </a:cubicBezTo>
                    <a:cubicBezTo>
                      <a:pt x="780" y="1268"/>
                      <a:pt x="807" y="1181"/>
                      <a:pt x="797" y="1086"/>
                    </a:cubicBezTo>
                    <a:lnTo>
                      <a:pt x="716" y="296"/>
                    </a:lnTo>
                    <a:cubicBezTo>
                      <a:pt x="709" y="202"/>
                      <a:pt x="665" y="125"/>
                      <a:pt x="590" y="70"/>
                    </a:cubicBezTo>
                    <a:cubicBezTo>
                      <a:pt x="530" y="25"/>
                      <a:pt x="464" y="1"/>
                      <a:pt x="390" y="1"/>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1431;p9"/>
              <p:cNvSpPr/>
              <p:nvPr/>
            </p:nvSpPr>
            <p:spPr>
              <a:xfrm>
                <a:off x="6341731" y="1924789"/>
                <a:ext cx="55761" cy="109960"/>
              </a:xfrm>
              <a:custGeom>
                <a:avLst/>
                <a:gdLst/>
                <a:ahLst/>
                <a:cxnLst/>
                <a:rect l="l" t="t" r="r" b="b"/>
                <a:pathLst>
                  <a:path w="750" h="1479" extrusionOk="0">
                    <a:moveTo>
                      <a:pt x="223" y="1"/>
                    </a:moveTo>
                    <a:lnTo>
                      <a:pt x="0" y="34"/>
                    </a:lnTo>
                    <a:lnTo>
                      <a:pt x="142" y="1479"/>
                    </a:lnTo>
                    <a:lnTo>
                      <a:pt x="749" y="1384"/>
                    </a:lnTo>
                    <a:lnTo>
                      <a:pt x="729" y="1168"/>
                    </a:lnTo>
                    <a:lnTo>
                      <a:pt x="344" y="1228"/>
                    </a:lnTo>
                    <a:lnTo>
                      <a:pt x="223" y="1"/>
                    </a:ln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1432;p9"/>
              <p:cNvSpPr/>
              <p:nvPr/>
            </p:nvSpPr>
            <p:spPr>
              <a:xfrm>
                <a:off x="6399649" y="1914082"/>
                <a:ext cx="64311" cy="111670"/>
              </a:xfrm>
              <a:custGeom>
                <a:avLst/>
                <a:gdLst/>
                <a:ahLst/>
                <a:cxnLst/>
                <a:rect l="l" t="t" r="r" b="b"/>
                <a:pathLst>
                  <a:path w="865" h="1502" extrusionOk="0">
                    <a:moveTo>
                      <a:pt x="387" y="226"/>
                    </a:moveTo>
                    <a:cubicBezTo>
                      <a:pt x="418" y="226"/>
                      <a:pt x="447" y="235"/>
                      <a:pt x="469" y="252"/>
                    </a:cubicBezTo>
                    <a:cubicBezTo>
                      <a:pt x="500" y="279"/>
                      <a:pt x="520" y="323"/>
                      <a:pt x="527" y="380"/>
                    </a:cubicBezTo>
                    <a:cubicBezTo>
                      <a:pt x="530" y="418"/>
                      <a:pt x="527" y="448"/>
                      <a:pt x="523" y="475"/>
                    </a:cubicBezTo>
                    <a:cubicBezTo>
                      <a:pt x="506" y="545"/>
                      <a:pt x="463" y="586"/>
                      <a:pt x="391" y="596"/>
                    </a:cubicBezTo>
                    <a:lnTo>
                      <a:pt x="301" y="610"/>
                    </a:lnTo>
                    <a:lnTo>
                      <a:pt x="263" y="242"/>
                    </a:lnTo>
                    <a:lnTo>
                      <a:pt x="355" y="229"/>
                    </a:lnTo>
                    <a:cubicBezTo>
                      <a:pt x="366" y="227"/>
                      <a:pt x="376" y="226"/>
                      <a:pt x="387" y="226"/>
                    </a:cubicBezTo>
                    <a:close/>
                    <a:moveTo>
                      <a:pt x="452" y="802"/>
                    </a:moveTo>
                    <a:cubicBezTo>
                      <a:pt x="490" y="802"/>
                      <a:pt x="521" y="813"/>
                      <a:pt x="544" y="836"/>
                    </a:cubicBezTo>
                    <a:cubicBezTo>
                      <a:pt x="578" y="866"/>
                      <a:pt x="601" y="924"/>
                      <a:pt x="608" y="1005"/>
                    </a:cubicBezTo>
                    <a:cubicBezTo>
                      <a:pt x="611" y="1039"/>
                      <a:pt x="611" y="1069"/>
                      <a:pt x="601" y="1096"/>
                    </a:cubicBezTo>
                    <a:cubicBezTo>
                      <a:pt x="581" y="1177"/>
                      <a:pt x="533" y="1224"/>
                      <a:pt x="456" y="1234"/>
                    </a:cubicBezTo>
                    <a:lnTo>
                      <a:pt x="365" y="1251"/>
                    </a:lnTo>
                    <a:lnTo>
                      <a:pt x="321" y="819"/>
                    </a:lnTo>
                    <a:lnTo>
                      <a:pt x="412" y="805"/>
                    </a:lnTo>
                    <a:cubicBezTo>
                      <a:pt x="426" y="803"/>
                      <a:pt x="439" y="802"/>
                      <a:pt x="452" y="802"/>
                    </a:cubicBezTo>
                    <a:close/>
                    <a:moveTo>
                      <a:pt x="408" y="0"/>
                    </a:moveTo>
                    <a:cubicBezTo>
                      <a:pt x="384" y="0"/>
                      <a:pt x="360" y="2"/>
                      <a:pt x="335" y="6"/>
                    </a:cubicBezTo>
                    <a:lnTo>
                      <a:pt x="0" y="56"/>
                    </a:lnTo>
                    <a:lnTo>
                      <a:pt x="145" y="1501"/>
                    </a:lnTo>
                    <a:lnTo>
                      <a:pt x="557" y="1440"/>
                    </a:lnTo>
                    <a:cubicBezTo>
                      <a:pt x="611" y="1430"/>
                      <a:pt x="668" y="1403"/>
                      <a:pt x="719" y="1363"/>
                    </a:cubicBezTo>
                    <a:cubicBezTo>
                      <a:pt x="766" y="1325"/>
                      <a:pt x="804" y="1278"/>
                      <a:pt x="824" y="1224"/>
                    </a:cubicBezTo>
                    <a:cubicBezTo>
                      <a:pt x="854" y="1153"/>
                      <a:pt x="864" y="1076"/>
                      <a:pt x="854" y="984"/>
                    </a:cubicBezTo>
                    <a:cubicBezTo>
                      <a:pt x="851" y="947"/>
                      <a:pt x="844" y="914"/>
                      <a:pt x="837" y="883"/>
                    </a:cubicBezTo>
                    <a:cubicBezTo>
                      <a:pt x="821" y="826"/>
                      <a:pt x="800" y="782"/>
                      <a:pt x="773" y="748"/>
                    </a:cubicBezTo>
                    <a:cubicBezTo>
                      <a:pt x="732" y="701"/>
                      <a:pt x="685" y="671"/>
                      <a:pt x="634" y="660"/>
                    </a:cubicBezTo>
                    <a:cubicBezTo>
                      <a:pt x="665" y="640"/>
                      <a:pt x="689" y="620"/>
                      <a:pt x="706" y="590"/>
                    </a:cubicBezTo>
                    <a:cubicBezTo>
                      <a:pt x="753" y="525"/>
                      <a:pt x="773" y="441"/>
                      <a:pt x="763" y="347"/>
                    </a:cubicBezTo>
                    <a:cubicBezTo>
                      <a:pt x="756" y="286"/>
                      <a:pt x="746" y="235"/>
                      <a:pt x="726" y="195"/>
                    </a:cubicBezTo>
                    <a:cubicBezTo>
                      <a:pt x="692" y="120"/>
                      <a:pt x="645" y="67"/>
                      <a:pt x="581" y="36"/>
                    </a:cubicBezTo>
                    <a:cubicBezTo>
                      <a:pt x="525" y="12"/>
                      <a:pt x="468" y="0"/>
                      <a:pt x="408" y="0"/>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1433;p9"/>
              <p:cNvSpPr/>
              <p:nvPr/>
            </p:nvSpPr>
            <p:spPr>
              <a:xfrm>
                <a:off x="6464853" y="1900179"/>
                <a:ext cx="61560" cy="113157"/>
              </a:xfrm>
              <a:custGeom>
                <a:avLst/>
                <a:gdLst/>
                <a:ahLst/>
                <a:cxnLst/>
                <a:rect l="l" t="t" r="r" b="b"/>
                <a:pathLst>
                  <a:path w="828" h="1522" extrusionOk="0">
                    <a:moveTo>
                      <a:pt x="706" y="0"/>
                    </a:moveTo>
                    <a:lnTo>
                      <a:pt x="473" y="38"/>
                    </a:lnTo>
                    <a:lnTo>
                      <a:pt x="584" y="1151"/>
                    </a:lnTo>
                    <a:cubicBezTo>
                      <a:pt x="587" y="1185"/>
                      <a:pt x="578" y="1218"/>
                      <a:pt x="558" y="1246"/>
                    </a:cubicBezTo>
                    <a:cubicBezTo>
                      <a:pt x="534" y="1273"/>
                      <a:pt x="503" y="1290"/>
                      <a:pt x="470" y="1296"/>
                    </a:cubicBezTo>
                    <a:cubicBezTo>
                      <a:pt x="464" y="1297"/>
                      <a:pt x="458" y="1297"/>
                      <a:pt x="453" y="1297"/>
                    </a:cubicBezTo>
                    <a:cubicBezTo>
                      <a:pt x="423" y="1297"/>
                      <a:pt x="398" y="1290"/>
                      <a:pt x="375" y="1273"/>
                    </a:cubicBezTo>
                    <a:cubicBezTo>
                      <a:pt x="349" y="1252"/>
                      <a:pt x="332" y="1226"/>
                      <a:pt x="328" y="1192"/>
                    </a:cubicBezTo>
                    <a:lnTo>
                      <a:pt x="217" y="78"/>
                    </a:lnTo>
                    <a:lnTo>
                      <a:pt x="0" y="112"/>
                    </a:lnTo>
                    <a:lnTo>
                      <a:pt x="109" y="1226"/>
                    </a:lnTo>
                    <a:cubicBezTo>
                      <a:pt x="119" y="1324"/>
                      <a:pt x="162" y="1397"/>
                      <a:pt x="237" y="1455"/>
                    </a:cubicBezTo>
                    <a:cubicBezTo>
                      <a:pt x="295" y="1497"/>
                      <a:pt x="362" y="1521"/>
                      <a:pt x="435" y="1521"/>
                    </a:cubicBezTo>
                    <a:cubicBezTo>
                      <a:pt x="455" y="1521"/>
                      <a:pt x="476" y="1519"/>
                      <a:pt x="497" y="1516"/>
                    </a:cubicBezTo>
                    <a:cubicBezTo>
                      <a:pt x="595" y="1502"/>
                      <a:pt x="676" y="1455"/>
                      <a:pt x="737" y="1377"/>
                    </a:cubicBezTo>
                    <a:cubicBezTo>
                      <a:pt x="800" y="1303"/>
                      <a:pt x="827" y="1215"/>
                      <a:pt x="817" y="1117"/>
                    </a:cubicBezTo>
                    <a:lnTo>
                      <a:pt x="706" y="0"/>
                    </a:ln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1434;p9"/>
              <p:cNvSpPr/>
              <p:nvPr/>
            </p:nvSpPr>
            <p:spPr>
              <a:xfrm>
                <a:off x="6529313" y="1892893"/>
                <a:ext cx="60519" cy="110703"/>
              </a:xfrm>
              <a:custGeom>
                <a:avLst/>
                <a:gdLst/>
                <a:ahLst/>
                <a:cxnLst/>
                <a:rect l="l" t="t" r="r" b="b"/>
                <a:pathLst>
                  <a:path w="814" h="1489" extrusionOk="0">
                    <a:moveTo>
                      <a:pt x="398" y="1"/>
                    </a:moveTo>
                    <a:cubicBezTo>
                      <a:pt x="373" y="1"/>
                      <a:pt x="348" y="3"/>
                      <a:pt x="321" y="8"/>
                    </a:cubicBezTo>
                    <a:cubicBezTo>
                      <a:pt x="237" y="17"/>
                      <a:pt x="173" y="51"/>
                      <a:pt x="119" y="98"/>
                    </a:cubicBezTo>
                    <a:cubicBezTo>
                      <a:pt x="35" y="179"/>
                      <a:pt x="1" y="288"/>
                      <a:pt x="14" y="419"/>
                    </a:cubicBezTo>
                    <a:cubicBezTo>
                      <a:pt x="21" y="494"/>
                      <a:pt x="44" y="558"/>
                      <a:pt x="82" y="615"/>
                    </a:cubicBezTo>
                    <a:cubicBezTo>
                      <a:pt x="119" y="665"/>
                      <a:pt x="180" y="720"/>
                      <a:pt x="261" y="777"/>
                    </a:cubicBezTo>
                    <a:cubicBezTo>
                      <a:pt x="355" y="847"/>
                      <a:pt x="426" y="899"/>
                      <a:pt x="477" y="932"/>
                    </a:cubicBezTo>
                    <a:cubicBezTo>
                      <a:pt x="538" y="983"/>
                      <a:pt x="571" y="1037"/>
                      <a:pt x="578" y="1098"/>
                    </a:cubicBezTo>
                    <a:cubicBezTo>
                      <a:pt x="581" y="1138"/>
                      <a:pt x="578" y="1171"/>
                      <a:pt x="564" y="1195"/>
                    </a:cubicBezTo>
                    <a:cubicBezTo>
                      <a:pt x="541" y="1246"/>
                      <a:pt x="504" y="1276"/>
                      <a:pt x="453" y="1283"/>
                    </a:cubicBezTo>
                    <a:cubicBezTo>
                      <a:pt x="445" y="1285"/>
                      <a:pt x="437" y="1286"/>
                      <a:pt x="429" y="1286"/>
                    </a:cubicBezTo>
                    <a:cubicBezTo>
                      <a:pt x="405" y="1286"/>
                      <a:pt x="381" y="1278"/>
                      <a:pt x="359" y="1260"/>
                    </a:cubicBezTo>
                    <a:cubicBezTo>
                      <a:pt x="318" y="1226"/>
                      <a:pt x="291" y="1168"/>
                      <a:pt x="271" y="1084"/>
                    </a:cubicBezTo>
                    <a:lnTo>
                      <a:pt x="61" y="1134"/>
                    </a:lnTo>
                    <a:cubicBezTo>
                      <a:pt x="72" y="1209"/>
                      <a:pt x="95" y="1276"/>
                      <a:pt x="129" y="1330"/>
                    </a:cubicBezTo>
                    <a:cubicBezTo>
                      <a:pt x="163" y="1384"/>
                      <a:pt x="206" y="1428"/>
                      <a:pt x="257" y="1455"/>
                    </a:cubicBezTo>
                    <a:cubicBezTo>
                      <a:pt x="299" y="1478"/>
                      <a:pt x="349" y="1489"/>
                      <a:pt x="403" y="1489"/>
                    </a:cubicBezTo>
                    <a:cubicBezTo>
                      <a:pt x="428" y="1489"/>
                      <a:pt x="454" y="1486"/>
                      <a:pt x="480" y="1482"/>
                    </a:cubicBezTo>
                    <a:cubicBezTo>
                      <a:pt x="527" y="1475"/>
                      <a:pt x="568" y="1465"/>
                      <a:pt x="605" y="1448"/>
                    </a:cubicBezTo>
                    <a:cubicBezTo>
                      <a:pt x="669" y="1418"/>
                      <a:pt x="717" y="1377"/>
                      <a:pt x="747" y="1324"/>
                    </a:cubicBezTo>
                    <a:cubicBezTo>
                      <a:pt x="794" y="1243"/>
                      <a:pt x="814" y="1151"/>
                      <a:pt x="801" y="1053"/>
                    </a:cubicBezTo>
                    <a:cubicBezTo>
                      <a:pt x="798" y="1009"/>
                      <a:pt x="781" y="966"/>
                      <a:pt x="753" y="919"/>
                    </a:cubicBezTo>
                    <a:cubicBezTo>
                      <a:pt x="743" y="899"/>
                      <a:pt x="730" y="878"/>
                      <a:pt x="713" y="855"/>
                    </a:cubicBezTo>
                    <a:cubicBezTo>
                      <a:pt x="679" y="807"/>
                      <a:pt x="632" y="763"/>
                      <a:pt x="571" y="716"/>
                    </a:cubicBezTo>
                    <a:cubicBezTo>
                      <a:pt x="551" y="703"/>
                      <a:pt x="514" y="679"/>
                      <a:pt x="460" y="645"/>
                    </a:cubicBezTo>
                    <a:cubicBezTo>
                      <a:pt x="413" y="615"/>
                      <a:pt x="376" y="592"/>
                      <a:pt x="352" y="567"/>
                    </a:cubicBezTo>
                    <a:cubicBezTo>
                      <a:pt x="284" y="507"/>
                      <a:pt x="251" y="446"/>
                      <a:pt x="244" y="379"/>
                    </a:cubicBezTo>
                    <a:cubicBezTo>
                      <a:pt x="240" y="335"/>
                      <a:pt x="244" y="301"/>
                      <a:pt x="257" y="268"/>
                    </a:cubicBezTo>
                    <a:cubicBezTo>
                      <a:pt x="278" y="230"/>
                      <a:pt x="304" y="207"/>
                      <a:pt x="345" y="200"/>
                    </a:cubicBezTo>
                    <a:cubicBezTo>
                      <a:pt x="351" y="199"/>
                      <a:pt x="358" y="199"/>
                      <a:pt x="364" y="199"/>
                    </a:cubicBezTo>
                    <a:cubicBezTo>
                      <a:pt x="395" y="199"/>
                      <a:pt x="420" y="206"/>
                      <a:pt x="440" y="223"/>
                    </a:cubicBezTo>
                    <a:cubicBezTo>
                      <a:pt x="470" y="251"/>
                      <a:pt x="494" y="294"/>
                      <a:pt x="504" y="355"/>
                    </a:cubicBezTo>
                    <a:lnTo>
                      <a:pt x="713" y="284"/>
                    </a:lnTo>
                    <a:cubicBezTo>
                      <a:pt x="703" y="220"/>
                      <a:pt x="679" y="166"/>
                      <a:pt x="649" y="122"/>
                    </a:cubicBezTo>
                    <a:cubicBezTo>
                      <a:pt x="615" y="78"/>
                      <a:pt x="578" y="48"/>
                      <a:pt x="530" y="28"/>
                    </a:cubicBezTo>
                    <a:cubicBezTo>
                      <a:pt x="490" y="10"/>
                      <a:pt x="446" y="1"/>
                      <a:pt x="398" y="1"/>
                    </a:cubicBezTo>
                    <a:close/>
                  </a:path>
                </a:pathLst>
              </a:custGeom>
              <a:solidFill>
                <a:srgbClr val="343B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 name="Google Shape;1435;p9"/>
            <p:cNvGrpSpPr/>
            <p:nvPr/>
          </p:nvGrpSpPr>
          <p:grpSpPr>
            <a:xfrm>
              <a:off x="3773865" y="3371274"/>
              <a:ext cx="1259768" cy="1291971"/>
              <a:chOff x="4899754" y="1596674"/>
              <a:chExt cx="3049546" cy="3127501"/>
            </a:xfrm>
          </p:grpSpPr>
          <p:sp>
            <p:nvSpPr>
              <p:cNvPr id="6" name="Google Shape;1436;p9"/>
              <p:cNvSpPr/>
              <p:nvPr/>
            </p:nvSpPr>
            <p:spPr>
              <a:xfrm>
                <a:off x="5080025" y="4494675"/>
                <a:ext cx="2800500" cy="229500"/>
              </a:xfrm>
              <a:prstGeom prst="ellipse">
                <a:avLst/>
              </a:prstGeom>
              <a:solidFill>
                <a:srgbClr val="434343">
                  <a:alpha val="4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 name="Google Shape;1437;p9"/>
              <p:cNvGrpSpPr/>
              <p:nvPr/>
            </p:nvGrpSpPr>
            <p:grpSpPr>
              <a:xfrm flipH="1">
                <a:off x="4899754" y="1596674"/>
                <a:ext cx="3049546" cy="3044212"/>
                <a:chOff x="6943075" y="2574300"/>
                <a:chExt cx="1023750" cy="1021925"/>
              </a:xfrm>
            </p:grpSpPr>
            <p:sp>
              <p:nvSpPr>
                <p:cNvPr id="8" name="Google Shape;1438;p9"/>
                <p:cNvSpPr/>
                <p:nvPr/>
              </p:nvSpPr>
              <p:spPr>
                <a:xfrm>
                  <a:off x="6983400" y="2591950"/>
                  <a:ext cx="959125" cy="1004275"/>
                </a:xfrm>
                <a:custGeom>
                  <a:avLst/>
                  <a:gdLst/>
                  <a:ahLst/>
                  <a:cxnLst/>
                  <a:rect l="l" t="t" r="r" b="b"/>
                  <a:pathLst>
                    <a:path w="38365" h="40171" extrusionOk="0">
                      <a:moveTo>
                        <a:pt x="17578" y="1"/>
                      </a:moveTo>
                      <a:cubicBezTo>
                        <a:pt x="16527" y="1"/>
                        <a:pt x="15467" y="164"/>
                        <a:pt x="14408" y="509"/>
                      </a:cubicBezTo>
                      <a:cubicBezTo>
                        <a:pt x="5481" y="3425"/>
                        <a:pt x="1767" y="15980"/>
                        <a:pt x="881" y="25879"/>
                      </a:cubicBezTo>
                      <a:cubicBezTo>
                        <a:pt x="0" y="35782"/>
                        <a:pt x="8664" y="38950"/>
                        <a:pt x="8664" y="38950"/>
                      </a:cubicBezTo>
                      <a:cubicBezTo>
                        <a:pt x="9511" y="39919"/>
                        <a:pt x="11253" y="40171"/>
                        <a:pt x="12836" y="40171"/>
                      </a:cubicBezTo>
                      <a:cubicBezTo>
                        <a:pt x="14555" y="40171"/>
                        <a:pt x="16088" y="39874"/>
                        <a:pt x="16088" y="39874"/>
                      </a:cubicBezTo>
                      <a:lnTo>
                        <a:pt x="15471" y="38950"/>
                      </a:lnTo>
                      <a:lnTo>
                        <a:pt x="19094" y="38950"/>
                      </a:lnTo>
                      <a:lnTo>
                        <a:pt x="19094" y="39845"/>
                      </a:lnTo>
                      <a:cubicBezTo>
                        <a:pt x="19094" y="39845"/>
                        <a:pt x="19823" y="39872"/>
                        <a:pt x="20908" y="39872"/>
                      </a:cubicBezTo>
                      <a:cubicBezTo>
                        <a:pt x="23263" y="39872"/>
                        <a:pt x="27294" y="39746"/>
                        <a:pt x="29170" y="38950"/>
                      </a:cubicBezTo>
                      <a:cubicBezTo>
                        <a:pt x="31912" y="37787"/>
                        <a:pt x="38364" y="30124"/>
                        <a:pt x="35358" y="18895"/>
                      </a:cubicBezTo>
                      <a:cubicBezTo>
                        <a:pt x="32709" y="9002"/>
                        <a:pt x="25389" y="1"/>
                        <a:pt x="17578" y="1"/>
                      </a:cubicBezTo>
                      <a:close/>
                    </a:path>
                  </a:pathLst>
                </a:custGeom>
                <a:solidFill>
                  <a:srgbClr val="8A4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39;p9"/>
                <p:cNvSpPr/>
                <p:nvPr/>
              </p:nvSpPr>
              <p:spPr>
                <a:xfrm>
                  <a:off x="7267600" y="2722575"/>
                  <a:ext cx="177600" cy="128575"/>
                </a:xfrm>
                <a:custGeom>
                  <a:avLst/>
                  <a:gdLst/>
                  <a:ahLst/>
                  <a:cxnLst/>
                  <a:rect l="l" t="t" r="r" b="b"/>
                  <a:pathLst>
                    <a:path w="7104" h="5143" extrusionOk="0">
                      <a:moveTo>
                        <a:pt x="4083" y="0"/>
                      </a:moveTo>
                      <a:cubicBezTo>
                        <a:pt x="2702" y="0"/>
                        <a:pt x="1247" y="167"/>
                        <a:pt x="891" y="301"/>
                      </a:cubicBezTo>
                      <a:cubicBezTo>
                        <a:pt x="192" y="569"/>
                        <a:pt x="168" y="1191"/>
                        <a:pt x="168" y="1191"/>
                      </a:cubicBezTo>
                      <a:cubicBezTo>
                        <a:pt x="139" y="1350"/>
                        <a:pt x="0" y="3580"/>
                        <a:pt x="407" y="4423"/>
                      </a:cubicBezTo>
                      <a:cubicBezTo>
                        <a:pt x="656" y="4933"/>
                        <a:pt x="2089" y="5143"/>
                        <a:pt x="3474" y="5143"/>
                      </a:cubicBezTo>
                      <a:cubicBezTo>
                        <a:pt x="4375" y="5143"/>
                        <a:pt x="5257" y="5054"/>
                        <a:pt x="5778" y="4901"/>
                      </a:cubicBezTo>
                      <a:cubicBezTo>
                        <a:pt x="7103" y="4518"/>
                        <a:pt x="7103" y="1627"/>
                        <a:pt x="6816" y="641"/>
                      </a:cubicBezTo>
                      <a:cubicBezTo>
                        <a:pt x="6673" y="155"/>
                        <a:pt x="5413" y="0"/>
                        <a:pt x="4083" y="0"/>
                      </a:cubicBezTo>
                      <a:close/>
                    </a:path>
                  </a:pathLst>
                </a:custGeom>
                <a:solidFill>
                  <a:srgbClr val="BA74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440;p9"/>
                <p:cNvSpPr/>
                <p:nvPr/>
              </p:nvSpPr>
              <p:spPr>
                <a:xfrm>
                  <a:off x="7271800" y="2716700"/>
                  <a:ext cx="162750" cy="65850"/>
                </a:xfrm>
                <a:custGeom>
                  <a:avLst/>
                  <a:gdLst/>
                  <a:ahLst/>
                  <a:cxnLst/>
                  <a:rect l="l" t="t" r="r" b="b"/>
                  <a:pathLst>
                    <a:path w="6510" h="2634" extrusionOk="0">
                      <a:moveTo>
                        <a:pt x="3581" y="0"/>
                      </a:moveTo>
                      <a:cubicBezTo>
                        <a:pt x="2302" y="0"/>
                        <a:pt x="932" y="177"/>
                        <a:pt x="484" y="598"/>
                      </a:cubicBezTo>
                      <a:cubicBezTo>
                        <a:pt x="484" y="598"/>
                        <a:pt x="0" y="1073"/>
                        <a:pt x="670" y="1872"/>
                      </a:cubicBezTo>
                      <a:cubicBezTo>
                        <a:pt x="1089" y="2371"/>
                        <a:pt x="1919" y="2633"/>
                        <a:pt x="2826" y="2633"/>
                      </a:cubicBezTo>
                      <a:cubicBezTo>
                        <a:pt x="3369" y="2633"/>
                        <a:pt x="3940" y="2539"/>
                        <a:pt x="4465" y="2345"/>
                      </a:cubicBezTo>
                      <a:cubicBezTo>
                        <a:pt x="5868" y="1828"/>
                        <a:pt x="6509" y="938"/>
                        <a:pt x="6102" y="412"/>
                      </a:cubicBezTo>
                      <a:cubicBezTo>
                        <a:pt x="5905" y="156"/>
                        <a:pt x="4784" y="0"/>
                        <a:pt x="3581" y="0"/>
                      </a:cubicBezTo>
                      <a:close/>
                    </a:path>
                  </a:pathLst>
                </a:custGeom>
                <a:solidFill>
                  <a:srgbClr val="6E3A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441;p9"/>
                <p:cNvSpPr/>
                <p:nvPr/>
              </p:nvSpPr>
              <p:spPr>
                <a:xfrm>
                  <a:off x="7300125" y="2778575"/>
                  <a:ext cx="105475" cy="31625"/>
                </a:xfrm>
                <a:custGeom>
                  <a:avLst/>
                  <a:gdLst/>
                  <a:ahLst/>
                  <a:cxnLst/>
                  <a:rect l="l" t="t" r="r" b="b"/>
                  <a:pathLst>
                    <a:path w="4219" h="1265" extrusionOk="0">
                      <a:moveTo>
                        <a:pt x="4218" y="0"/>
                      </a:moveTo>
                      <a:cubicBezTo>
                        <a:pt x="4218" y="0"/>
                        <a:pt x="2815" y="866"/>
                        <a:pt x="1969" y="957"/>
                      </a:cubicBezTo>
                      <a:cubicBezTo>
                        <a:pt x="1920" y="963"/>
                        <a:pt x="1871" y="965"/>
                        <a:pt x="1821" y="965"/>
                      </a:cubicBezTo>
                      <a:cubicBezTo>
                        <a:pt x="1000" y="965"/>
                        <a:pt x="1" y="273"/>
                        <a:pt x="1" y="272"/>
                      </a:cubicBezTo>
                      <a:lnTo>
                        <a:pt x="1" y="272"/>
                      </a:lnTo>
                      <a:cubicBezTo>
                        <a:pt x="1" y="273"/>
                        <a:pt x="964" y="1240"/>
                        <a:pt x="2112" y="1264"/>
                      </a:cubicBezTo>
                      <a:cubicBezTo>
                        <a:pt x="2123" y="1264"/>
                        <a:pt x="2133" y="1264"/>
                        <a:pt x="2143" y="1264"/>
                      </a:cubicBezTo>
                      <a:cubicBezTo>
                        <a:pt x="3273" y="1264"/>
                        <a:pt x="4218" y="0"/>
                        <a:pt x="4218" y="0"/>
                      </a:cubicBezTo>
                      <a:close/>
                    </a:path>
                  </a:pathLst>
                </a:custGeom>
                <a:solidFill>
                  <a:srgbClr val="4A2B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442;p9"/>
                <p:cNvSpPr/>
                <p:nvPr/>
              </p:nvSpPr>
              <p:spPr>
                <a:xfrm>
                  <a:off x="7304325" y="2683125"/>
                  <a:ext cx="38100" cy="27925"/>
                </a:xfrm>
                <a:custGeom>
                  <a:avLst/>
                  <a:gdLst/>
                  <a:ahLst/>
                  <a:cxnLst/>
                  <a:rect l="l" t="t" r="r" b="b"/>
                  <a:pathLst>
                    <a:path w="1524" h="1117" extrusionOk="0">
                      <a:moveTo>
                        <a:pt x="869" y="0"/>
                      </a:moveTo>
                      <a:cubicBezTo>
                        <a:pt x="844" y="0"/>
                        <a:pt x="818" y="1"/>
                        <a:pt x="791" y="3"/>
                      </a:cubicBezTo>
                      <a:cubicBezTo>
                        <a:pt x="54" y="65"/>
                        <a:pt x="1" y="1027"/>
                        <a:pt x="628" y="1108"/>
                      </a:cubicBezTo>
                      <a:cubicBezTo>
                        <a:pt x="674" y="1114"/>
                        <a:pt x="717" y="1116"/>
                        <a:pt x="758" y="1116"/>
                      </a:cubicBezTo>
                      <a:cubicBezTo>
                        <a:pt x="1278" y="1116"/>
                        <a:pt x="1417" y="697"/>
                        <a:pt x="1417" y="697"/>
                      </a:cubicBezTo>
                      <a:cubicBezTo>
                        <a:pt x="1417" y="697"/>
                        <a:pt x="1524" y="0"/>
                        <a:pt x="869" y="0"/>
                      </a:cubicBezTo>
                      <a:close/>
                    </a:path>
                  </a:pathLst>
                </a:custGeom>
                <a:solidFill>
                  <a:srgbClr val="4A2B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443;p9"/>
                <p:cNvSpPr/>
                <p:nvPr/>
              </p:nvSpPr>
              <p:spPr>
                <a:xfrm>
                  <a:off x="7359800" y="2677375"/>
                  <a:ext cx="41475" cy="30025"/>
                </a:xfrm>
                <a:custGeom>
                  <a:avLst/>
                  <a:gdLst/>
                  <a:ahLst/>
                  <a:cxnLst/>
                  <a:rect l="l" t="t" r="r" b="b"/>
                  <a:pathLst>
                    <a:path w="1659" h="1201" extrusionOk="0">
                      <a:moveTo>
                        <a:pt x="993" y="0"/>
                      </a:moveTo>
                      <a:cubicBezTo>
                        <a:pt x="931" y="0"/>
                        <a:pt x="863" y="6"/>
                        <a:pt x="788" y="17"/>
                      </a:cubicBezTo>
                      <a:cubicBezTo>
                        <a:pt x="1" y="135"/>
                        <a:pt x="304" y="1200"/>
                        <a:pt x="944" y="1200"/>
                      </a:cubicBezTo>
                      <a:cubicBezTo>
                        <a:pt x="954" y="1200"/>
                        <a:pt x="964" y="1200"/>
                        <a:pt x="974" y="1199"/>
                      </a:cubicBezTo>
                      <a:cubicBezTo>
                        <a:pt x="1635" y="1166"/>
                        <a:pt x="1659" y="496"/>
                        <a:pt x="1659" y="496"/>
                      </a:cubicBezTo>
                      <a:cubicBezTo>
                        <a:pt x="1659" y="496"/>
                        <a:pt x="1600" y="0"/>
                        <a:pt x="993" y="0"/>
                      </a:cubicBezTo>
                      <a:close/>
                    </a:path>
                  </a:pathLst>
                </a:custGeom>
                <a:solidFill>
                  <a:srgbClr val="4A2B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44;p9"/>
                <p:cNvSpPr/>
                <p:nvPr/>
              </p:nvSpPr>
              <p:spPr>
                <a:xfrm>
                  <a:off x="7191000" y="2581775"/>
                  <a:ext cx="109150" cy="101325"/>
                </a:xfrm>
                <a:custGeom>
                  <a:avLst/>
                  <a:gdLst/>
                  <a:ahLst/>
                  <a:cxnLst/>
                  <a:rect l="l" t="t" r="r" b="b"/>
                  <a:pathLst>
                    <a:path w="4366" h="4053" extrusionOk="0">
                      <a:moveTo>
                        <a:pt x="2040" y="1"/>
                      </a:moveTo>
                      <a:cubicBezTo>
                        <a:pt x="1891" y="1"/>
                        <a:pt x="1738" y="21"/>
                        <a:pt x="1580" y="65"/>
                      </a:cubicBezTo>
                      <a:cubicBezTo>
                        <a:pt x="1" y="514"/>
                        <a:pt x="1001" y="4053"/>
                        <a:pt x="1001" y="4053"/>
                      </a:cubicBezTo>
                      <a:cubicBezTo>
                        <a:pt x="1001" y="4053"/>
                        <a:pt x="3409" y="2305"/>
                        <a:pt x="4366" y="1634"/>
                      </a:cubicBezTo>
                      <a:cubicBezTo>
                        <a:pt x="4366" y="1634"/>
                        <a:pt x="3388" y="1"/>
                        <a:pt x="2040" y="1"/>
                      </a:cubicBezTo>
                      <a:close/>
                    </a:path>
                  </a:pathLst>
                </a:custGeom>
                <a:solidFill>
                  <a:srgbClr val="6E3A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445;p9"/>
                <p:cNvSpPr/>
                <p:nvPr/>
              </p:nvSpPr>
              <p:spPr>
                <a:xfrm>
                  <a:off x="7208000" y="2595000"/>
                  <a:ext cx="73500" cy="78050"/>
                </a:xfrm>
                <a:custGeom>
                  <a:avLst/>
                  <a:gdLst/>
                  <a:ahLst/>
                  <a:cxnLst/>
                  <a:rect l="l" t="t" r="r" b="b"/>
                  <a:pathLst>
                    <a:path w="2940" h="3122" extrusionOk="0">
                      <a:moveTo>
                        <a:pt x="1104" y="1"/>
                      </a:moveTo>
                      <a:cubicBezTo>
                        <a:pt x="1028" y="1"/>
                        <a:pt x="954" y="14"/>
                        <a:pt x="882" y="43"/>
                      </a:cubicBezTo>
                      <a:cubicBezTo>
                        <a:pt x="1" y="398"/>
                        <a:pt x="882" y="3121"/>
                        <a:pt x="882" y="3121"/>
                      </a:cubicBezTo>
                      <a:lnTo>
                        <a:pt x="2939" y="1637"/>
                      </a:lnTo>
                      <a:cubicBezTo>
                        <a:pt x="2939" y="1637"/>
                        <a:pt x="1944" y="1"/>
                        <a:pt x="1104" y="1"/>
                      </a:cubicBezTo>
                      <a:close/>
                    </a:path>
                  </a:pathLst>
                </a:custGeom>
                <a:solidFill>
                  <a:srgbClr val="BA74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446;p9"/>
                <p:cNvSpPr/>
                <p:nvPr/>
              </p:nvSpPr>
              <p:spPr>
                <a:xfrm>
                  <a:off x="7488850" y="2574300"/>
                  <a:ext cx="131175" cy="92525"/>
                </a:xfrm>
                <a:custGeom>
                  <a:avLst/>
                  <a:gdLst/>
                  <a:ahLst/>
                  <a:cxnLst/>
                  <a:rect l="l" t="t" r="r" b="b"/>
                  <a:pathLst>
                    <a:path w="5247" h="3701" extrusionOk="0">
                      <a:moveTo>
                        <a:pt x="2531" y="1"/>
                      </a:moveTo>
                      <a:cubicBezTo>
                        <a:pt x="951" y="1"/>
                        <a:pt x="1" y="1215"/>
                        <a:pt x="1" y="1215"/>
                      </a:cubicBezTo>
                      <a:cubicBezTo>
                        <a:pt x="436" y="3082"/>
                        <a:pt x="5247" y="3700"/>
                        <a:pt x="5247" y="3700"/>
                      </a:cubicBezTo>
                      <a:cubicBezTo>
                        <a:pt x="5247" y="3700"/>
                        <a:pt x="5093" y="446"/>
                        <a:pt x="3150" y="62"/>
                      </a:cubicBezTo>
                      <a:cubicBezTo>
                        <a:pt x="2935" y="20"/>
                        <a:pt x="2728" y="1"/>
                        <a:pt x="2531" y="1"/>
                      </a:cubicBezTo>
                      <a:close/>
                    </a:path>
                  </a:pathLst>
                </a:custGeom>
                <a:solidFill>
                  <a:srgbClr val="6E3A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447;p9"/>
                <p:cNvSpPr/>
                <p:nvPr/>
              </p:nvSpPr>
              <p:spPr>
                <a:xfrm>
                  <a:off x="7513875" y="2594975"/>
                  <a:ext cx="106150" cy="71925"/>
                </a:xfrm>
                <a:custGeom>
                  <a:avLst/>
                  <a:gdLst/>
                  <a:ahLst/>
                  <a:cxnLst/>
                  <a:rect l="l" t="t" r="r" b="b"/>
                  <a:pathLst>
                    <a:path w="4246" h="2877" extrusionOk="0">
                      <a:moveTo>
                        <a:pt x="2191" y="1"/>
                      </a:moveTo>
                      <a:cubicBezTo>
                        <a:pt x="2177" y="1"/>
                        <a:pt x="2163" y="1"/>
                        <a:pt x="2149" y="1"/>
                      </a:cubicBezTo>
                      <a:cubicBezTo>
                        <a:pt x="431" y="54"/>
                        <a:pt x="0" y="1561"/>
                        <a:pt x="0" y="1561"/>
                      </a:cubicBezTo>
                      <a:cubicBezTo>
                        <a:pt x="0" y="1561"/>
                        <a:pt x="2557" y="2877"/>
                        <a:pt x="4112" y="2877"/>
                      </a:cubicBezTo>
                      <a:cubicBezTo>
                        <a:pt x="4158" y="2877"/>
                        <a:pt x="4202" y="2876"/>
                        <a:pt x="4246" y="2873"/>
                      </a:cubicBezTo>
                      <a:cubicBezTo>
                        <a:pt x="4246" y="2873"/>
                        <a:pt x="3868" y="1"/>
                        <a:pt x="2191" y="1"/>
                      </a:cubicBezTo>
                      <a:close/>
                    </a:path>
                  </a:pathLst>
                </a:custGeom>
                <a:solidFill>
                  <a:srgbClr val="BA74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448;p9"/>
                <p:cNvSpPr/>
                <p:nvPr/>
              </p:nvSpPr>
              <p:spPr>
                <a:xfrm>
                  <a:off x="7079500" y="3032075"/>
                  <a:ext cx="548050" cy="515800"/>
                </a:xfrm>
                <a:custGeom>
                  <a:avLst/>
                  <a:gdLst/>
                  <a:ahLst/>
                  <a:cxnLst/>
                  <a:rect l="l" t="t" r="r" b="b"/>
                  <a:pathLst>
                    <a:path w="21922" h="20632" extrusionOk="0">
                      <a:moveTo>
                        <a:pt x="11198" y="1"/>
                      </a:moveTo>
                      <a:cubicBezTo>
                        <a:pt x="6831" y="1"/>
                        <a:pt x="2177" y="2828"/>
                        <a:pt x="1244" y="9785"/>
                      </a:cubicBezTo>
                      <a:cubicBezTo>
                        <a:pt x="0" y="19067"/>
                        <a:pt x="10607" y="20402"/>
                        <a:pt x="10937" y="20475"/>
                      </a:cubicBezTo>
                      <a:cubicBezTo>
                        <a:pt x="11395" y="20579"/>
                        <a:pt x="11860" y="20631"/>
                        <a:pt x="12327" y="20631"/>
                      </a:cubicBezTo>
                      <a:cubicBezTo>
                        <a:pt x="14848" y="20631"/>
                        <a:pt x="17452" y="19128"/>
                        <a:pt x="19496" y="16333"/>
                      </a:cubicBezTo>
                      <a:cubicBezTo>
                        <a:pt x="21922" y="13017"/>
                        <a:pt x="20309" y="3237"/>
                        <a:pt x="15336" y="902"/>
                      </a:cubicBezTo>
                      <a:cubicBezTo>
                        <a:pt x="14089" y="318"/>
                        <a:pt x="12660" y="1"/>
                        <a:pt x="11198" y="1"/>
                      </a:cubicBezTo>
                      <a:close/>
                    </a:path>
                  </a:pathLst>
                </a:custGeom>
                <a:solidFill>
                  <a:srgbClr val="BA74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449;p9"/>
                <p:cNvSpPr/>
                <p:nvPr/>
              </p:nvSpPr>
              <p:spPr>
                <a:xfrm>
                  <a:off x="7421600" y="2866550"/>
                  <a:ext cx="384625" cy="326425"/>
                </a:xfrm>
                <a:custGeom>
                  <a:avLst/>
                  <a:gdLst/>
                  <a:ahLst/>
                  <a:cxnLst/>
                  <a:rect l="l" t="t" r="r" b="b"/>
                  <a:pathLst>
                    <a:path w="15385" h="13057" extrusionOk="0">
                      <a:moveTo>
                        <a:pt x="9169" y="0"/>
                      </a:moveTo>
                      <a:cubicBezTo>
                        <a:pt x="8514" y="0"/>
                        <a:pt x="7871" y="114"/>
                        <a:pt x="7415" y="454"/>
                      </a:cubicBezTo>
                      <a:cubicBezTo>
                        <a:pt x="6046" y="1468"/>
                        <a:pt x="4979" y="3445"/>
                        <a:pt x="4979" y="3445"/>
                      </a:cubicBezTo>
                      <a:cubicBezTo>
                        <a:pt x="4979" y="3445"/>
                        <a:pt x="3880" y="2350"/>
                        <a:pt x="2299" y="2350"/>
                      </a:cubicBezTo>
                      <a:cubicBezTo>
                        <a:pt x="2147" y="2350"/>
                        <a:pt x="1990" y="2360"/>
                        <a:pt x="1829" y="2382"/>
                      </a:cubicBezTo>
                      <a:cubicBezTo>
                        <a:pt x="0" y="2636"/>
                        <a:pt x="877" y="11773"/>
                        <a:pt x="5313" y="12889"/>
                      </a:cubicBezTo>
                      <a:cubicBezTo>
                        <a:pt x="5766" y="13003"/>
                        <a:pt x="6216" y="13056"/>
                        <a:pt x="6659" y="13056"/>
                      </a:cubicBezTo>
                      <a:cubicBezTo>
                        <a:pt x="10555" y="13056"/>
                        <a:pt x="13940" y="8956"/>
                        <a:pt x="14624" y="6447"/>
                      </a:cubicBezTo>
                      <a:cubicBezTo>
                        <a:pt x="15384" y="3651"/>
                        <a:pt x="11832" y="454"/>
                        <a:pt x="11832" y="454"/>
                      </a:cubicBezTo>
                      <a:cubicBezTo>
                        <a:pt x="11832" y="454"/>
                        <a:pt x="10477" y="0"/>
                        <a:pt x="9169" y="0"/>
                      </a:cubicBezTo>
                      <a:close/>
                    </a:path>
                  </a:pathLst>
                </a:custGeom>
                <a:solidFill>
                  <a:srgbClr val="6E3A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1450;p9"/>
                <p:cNvSpPr/>
                <p:nvPr/>
              </p:nvSpPr>
              <p:spPr>
                <a:xfrm>
                  <a:off x="6943075" y="2944425"/>
                  <a:ext cx="239475" cy="238275"/>
                </a:xfrm>
                <a:custGeom>
                  <a:avLst/>
                  <a:gdLst/>
                  <a:ahLst/>
                  <a:cxnLst/>
                  <a:rect l="l" t="t" r="r" b="b"/>
                  <a:pathLst>
                    <a:path w="9579" h="9531" extrusionOk="0">
                      <a:moveTo>
                        <a:pt x="6510" y="0"/>
                      </a:moveTo>
                      <a:cubicBezTo>
                        <a:pt x="4005" y="0"/>
                        <a:pt x="2233" y="2727"/>
                        <a:pt x="2183" y="2872"/>
                      </a:cubicBezTo>
                      <a:cubicBezTo>
                        <a:pt x="2183" y="2872"/>
                        <a:pt x="0" y="8559"/>
                        <a:pt x="2432" y="9472"/>
                      </a:cubicBezTo>
                      <a:cubicBezTo>
                        <a:pt x="2539" y="9512"/>
                        <a:pt x="2649" y="9531"/>
                        <a:pt x="2764" y="9531"/>
                      </a:cubicBezTo>
                      <a:cubicBezTo>
                        <a:pt x="5271" y="9531"/>
                        <a:pt x="9578" y="367"/>
                        <a:pt x="6955" y="29"/>
                      </a:cubicBezTo>
                      <a:cubicBezTo>
                        <a:pt x="6804" y="9"/>
                        <a:pt x="6656" y="0"/>
                        <a:pt x="6510" y="0"/>
                      </a:cubicBezTo>
                      <a:close/>
                    </a:path>
                  </a:pathLst>
                </a:custGeom>
                <a:solidFill>
                  <a:srgbClr val="6E3A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1451;p9"/>
                <p:cNvSpPr/>
                <p:nvPr/>
              </p:nvSpPr>
              <p:spPr>
                <a:xfrm>
                  <a:off x="7479400" y="2759125"/>
                  <a:ext cx="268325" cy="182675"/>
                </a:xfrm>
                <a:custGeom>
                  <a:avLst/>
                  <a:gdLst/>
                  <a:ahLst/>
                  <a:cxnLst/>
                  <a:rect l="l" t="t" r="r" b="b"/>
                  <a:pathLst>
                    <a:path w="10733" h="7307" extrusionOk="0">
                      <a:moveTo>
                        <a:pt x="9362" y="0"/>
                      </a:moveTo>
                      <a:cubicBezTo>
                        <a:pt x="9005" y="0"/>
                        <a:pt x="2209" y="1445"/>
                        <a:pt x="1" y="6646"/>
                      </a:cubicBezTo>
                      <a:lnTo>
                        <a:pt x="2102" y="7307"/>
                      </a:lnTo>
                      <a:cubicBezTo>
                        <a:pt x="2102" y="7307"/>
                        <a:pt x="3705" y="4200"/>
                        <a:pt x="6644" y="2937"/>
                      </a:cubicBezTo>
                      <a:cubicBezTo>
                        <a:pt x="9067" y="1893"/>
                        <a:pt x="10276" y="1802"/>
                        <a:pt x="10624" y="1802"/>
                      </a:cubicBezTo>
                      <a:cubicBezTo>
                        <a:pt x="10697" y="1802"/>
                        <a:pt x="10732" y="1806"/>
                        <a:pt x="10732" y="1806"/>
                      </a:cubicBezTo>
                      <a:lnTo>
                        <a:pt x="9377" y="3"/>
                      </a:lnTo>
                      <a:cubicBezTo>
                        <a:pt x="9376" y="1"/>
                        <a:pt x="9371" y="0"/>
                        <a:pt x="93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1452;p9"/>
                <p:cNvSpPr/>
                <p:nvPr/>
              </p:nvSpPr>
              <p:spPr>
                <a:xfrm>
                  <a:off x="7701750" y="2741800"/>
                  <a:ext cx="176275" cy="96375"/>
                </a:xfrm>
                <a:custGeom>
                  <a:avLst/>
                  <a:gdLst/>
                  <a:ahLst/>
                  <a:cxnLst/>
                  <a:rect l="l" t="t" r="r" b="b"/>
                  <a:pathLst>
                    <a:path w="7051" h="3855" extrusionOk="0">
                      <a:moveTo>
                        <a:pt x="2028" y="1"/>
                      </a:moveTo>
                      <a:cubicBezTo>
                        <a:pt x="983" y="1"/>
                        <a:pt x="0" y="116"/>
                        <a:pt x="0" y="116"/>
                      </a:cubicBezTo>
                      <a:lnTo>
                        <a:pt x="2614" y="3672"/>
                      </a:lnTo>
                      <a:cubicBezTo>
                        <a:pt x="2614" y="3672"/>
                        <a:pt x="3119" y="1455"/>
                        <a:pt x="3867" y="1455"/>
                      </a:cubicBezTo>
                      <a:cubicBezTo>
                        <a:pt x="3903" y="1455"/>
                        <a:pt x="3940" y="1460"/>
                        <a:pt x="3977" y="1471"/>
                      </a:cubicBezTo>
                      <a:cubicBezTo>
                        <a:pt x="4791" y="1701"/>
                        <a:pt x="6644" y="3855"/>
                        <a:pt x="6644" y="3855"/>
                      </a:cubicBezTo>
                      <a:lnTo>
                        <a:pt x="7050" y="3539"/>
                      </a:lnTo>
                      <a:cubicBezTo>
                        <a:pt x="7050" y="3539"/>
                        <a:pt x="4839" y="380"/>
                        <a:pt x="3527" y="116"/>
                      </a:cubicBezTo>
                      <a:cubicBezTo>
                        <a:pt x="3089" y="29"/>
                        <a:pt x="2551" y="1"/>
                        <a:pt x="20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1453;p9"/>
                <p:cNvSpPr/>
                <p:nvPr/>
              </p:nvSpPr>
              <p:spPr>
                <a:xfrm>
                  <a:off x="7755000" y="2769275"/>
                  <a:ext cx="211825" cy="278300"/>
                </a:xfrm>
                <a:custGeom>
                  <a:avLst/>
                  <a:gdLst/>
                  <a:ahLst/>
                  <a:cxnLst/>
                  <a:rect l="l" t="t" r="r" b="b"/>
                  <a:pathLst>
                    <a:path w="8473" h="11132" extrusionOk="0">
                      <a:moveTo>
                        <a:pt x="1671" y="0"/>
                      </a:moveTo>
                      <a:cubicBezTo>
                        <a:pt x="1576" y="0"/>
                        <a:pt x="1484" y="15"/>
                        <a:pt x="1397" y="46"/>
                      </a:cubicBezTo>
                      <a:cubicBezTo>
                        <a:pt x="0" y="544"/>
                        <a:pt x="484" y="2573"/>
                        <a:pt x="484" y="2573"/>
                      </a:cubicBezTo>
                      <a:lnTo>
                        <a:pt x="4308" y="11131"/>
                      </a:lnTo>
                      <a:cubicBezTo>
                        <a:pt x="4308" y="11131"/>
                        <a:pt x="8472" y="10113"/>
                        <a:pt x="5274" y="3273"/>
                      </a:cubicBezTo>
                      <a:cubicBezTo>
                        <a:pt x="5274" y="3273"/>
                        <a:pt x="3092" y="0"/>
                        <a:pt x="16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1454;p9"/>
                <p:cNvSpPr/>
                <p:nvPr/>
              </p:nvSpPr>
              <p:spPr>
                <a:xfrm>
                  <a:off x="7066675" y="2825225"/>
                  <a:ext cx="50300" cy="128075"/>
                </a:xfrm>
                <a:custGeom>
                  <a:avLst/>
                  <a:gdLst/>
                  <a:ahLst/>
                  <a:cxnLst/>
                  <a:rect l="l" t="t" r="r" b="b"/>
                  <a:pathLst>
                    <a:path w="2012" h="5123" extrusionOk="0">
                      <a:moveTo>
                        <a:pt x="1896" y="1"/>
                      </a:moveTo>
                      <a:lnTo>
                        <a:pt x="1" y="3878"/>
                      </a:lnTo>
                      <a:lnTo>
                        <a:pt x="1" y="5122"/>
                      </a:lnTo>
                      <a:lnTo>
                        <a:pt x="2011" y="4797"/>
                      </a:lnTo>
                      <a:lnTo>
                        <a:pt x="189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1455;p9"/>
                <p:cNvSpPr/>
                <p:nvPr/>
              </p:nvSpPr>
              <p:spPr>
                <a:xfrm>
                  <a:off x="7277150" y="2728300"/>
                  <a:ext cx="11300" cy="10925"/>
                </a:xfrm>
                <a:custGeom>
                  <a:avLst/>
                  <a:gdLst/>
                  <a:ahLst/>
                  <a:cxnLst/>
                  <a:rect l="l" t="t" r="r" b="b"/>
                  <a:pathLst>
                    <a:path w="452" h="437" extrusionOk="0">
                      <a:moveTo>
                        <a:pt x="451" y="1"/>
                      </a:moveTo>
                      <a:cubicBezTo>
                        <a:pt x="449" y="1"/>
                        <a:pt x="448" y="2"/>
                        <a:pt x="447" y="3"/>
                      </a:cubicBezTo>
                      <a:lnTo>
                        <a:pt x="447" y="3"/>
                      </a:lnTo>
                      <a:cubicBezTo>
                        <a:pt x="449" y="2"/>
                        <a:pt x="450" y="2"/>
                        <a:pt x="451" y="1"/>
                      </a:cubicBezTo>
                      <a:close/>
                      <a:moveTo>
                        <a:pt x="447" y="3"/>
                      </a:moveTo>
                      <a:cubicBezTo>
                        <a:pt x="224" y="117"/>
                        <a:pt x="77" y="265"/>
                        <a:pt x="1" y="436"/>
                      </a:cubicBezTo>
                      <a:cubicBezTo>
                        <a:pt x="49" y="368"/>
                        <a:pt x="111" y="306"/>
                        <a:pt x="188" y="249"/>
                      </a:cubicBezTo>
                      <a:cubicBezTo>
                        <a:pt x="231" y="173"/>
                        <a:pt x="270" y="134"/>
                        <a:pt x="270" y="134"/>
                      </a:cubicBezTo>
                      <a:cubicBezTo>
                        <a:pt x="317" y="92"/>
                        <a:pt x="374" y="48"/>
                        <a:pt x="442" y="10"/>
                      </a:cubicBezTo>
                      <a:cubicBezTo>
                        <a:pt x="445" y="7"/>
                        <a:pt x="446" y="5"/>
                        <a:pt x="447" y="3"/>
                      </a:cubicBezTo>
                      <a:close/>
                    </a:path>
                  </a:pathLst>
                </a:custGeom>
                <a:solidFill>
                  <a:srgbClr val="7528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1456;p9"/>
                <p:cNvSpPr/>
                <p:nvPr/>
              </p:nvSpPr>
              <p:spPr>
                <a:xfrm>
                  <a:off x="7269150" y="2731300"/>
                  <a:ext cx="161950" cy="58175"/>
                </a:xfrm>
                <a:custGeom>
                  <a:avLst/>
                  <a:gdLst/>
                  <a:ahLst/>
                  <a:cxnLst/>
                  <a:rect l="l" t="t" r="r" b="b"/>
                  <a:pathLst>
                    <a:path w="6478" h="2327" extrusionOk="0">
                      <a:moveTo>
                        <a:pt x="6305" y="0"/>
                      </a:moveTo>
                      <a:lnTo>
                        <a:pt x="6305" y="0"/>
                      </a:lnTo>
                      <a:cubicBezTo>
                        <a:pt x="6477" y="531"/>
                        <a:pt x="5830" y="1297"/>
                        <a:pt x="4571" y="1761"/>
                      </a:cubicBezTo>
                      <a:cubicBezTo>
                        <a:pt x="4050" y="1953"/>
                        <a:pt x="3480" y="2049"/>
                        <a:pt x="2934" y="2049"/>
                      </a:cubicBezTo>
                      <a:cubicBezTo>
                        <a:pt x="2026" y="2049"/>
                        <a:pt x="1193" y="1785"/>
                        <a:pt x="776" y="1288"/>
                      </a:cubicBezTo>
                      <a:cubicBezTo>
                        <a:pt x="303" y="718"/>
                        <a:pt x="407" y="316"/>
                        <a:pt x="508" y="129"/>
                      </a:cubicBezTo>
                      <a:lnTo>
                        <a:pt x="508" y="129"/>
                      </a:lnTo>
                      <a:cubicBezTo>
                        <a:pt x="431" y="186"/>
                        <a:pt x="369" y="248"/>
                        <a:pt x="321" y="316"/>
                      </a:cubicBezTo>
                      <a:cubicBezTo>
                        <a:pt x="0" y="1001"/>
                        <a:pt x="795" y="2000"/>
                        <a:pt x="2006" y="2221"/>
                      </a:cubicBezTo>
                      <a:cubicBezTo>
                        <a:pt x="2384" y="2293"/>
                        <a:pt x="2748" y="2327"/>
                        <a:pt x="3098" y="2327"/>
                      </a:cubicBezTo>
                      <a:cubicBezTo>
                        <a:pt x="4189" y="2327"/>
                        <a:pt x="5137" y="1991"/>
                        <a:pt x="5879" y="1321"/>
                      </a:cubicBezTo>
                      <a:cubicBezTo>
                        <a:pt x="6261" y="972"/>
                        <a:pt x="6396" y="665"/>
                        <a:pt x="6414" y="427"/>
                      </a:cubicBezTo>
                      <a:cubicBezTo>
                        <a:pt x="6385" y="259"/>
                        <a:pt x="6347" y="115"/>
                        <a:pt x="6305" y="0"/>
                      </a:cubicBezTo>
                      <a:close/>
                    </a:path>
                  </a:pathLst>
                </a:custGeom>
                <a:solidFill>
                  <a:srgbClr val="9E44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1457;p9"/>
                <p:cNvSpPr/>
                <p:nvPr/>
              </p:nvSpPr>
              <p:spPr>
                <a:xfrm>
                  <a:off x="7276700" y="2727000"/>
                  <a:ext cx="154400" cy="55525"/>
                </a:xfrm>
                <a:custGeom>
                  <a:avLst/>
                  <a:gdLst/>
                  <a:ahLst/>
                  <a:cxnLst/>
                  <a:rect l="l" t="t" r="r" b="b"/>
                  <a:pathLst>
                    <a:path w="6176" h="2221" extrusionOk="0">
                      <a:moveTo>
                        <a:pt x="5906" y="0"/>
                      </a:moveTo>
                      <a:lnTo>
                        <a:pt x="5888" y="272"/>
                      </a:lnTo>
                      <a:cubicBezTo>
                        <a:pt x="5864" y="550"/>
                        <a:pt x="4653" y="1776"/>
                        <a:pt x="2987" y="1900"/>
                      </a:cubicBezTo>
                      <a:cubicBezTo>
                        <a:pt x="2705" y="1920"/>
                        <a:pt x="2456" y="1929"/>
                        <a:pt x="2241" y="1929"/>
                      </a:cubicBezTo>
                      <a:cubicBezTo>
                        <a:pt x="1183" y="1929"/>
                        <a:pt x="847" y="1661"/>
                        <a:pt x="560" y="904"/>
                      </a:cubicBezTo>
                      <a:cubicBezTo>
                        <a:pt x="350" y="354"/>
                        <a:pt x="392" y="144"/>
                        <a:pt x="460" y="62"/>
                      </a:cubicBezTo>
                      <a:lnTo>
                        <a:pt x="460" y="62"/>
                      </a:lnTo>
                      <a:cubicBezTo>
                        <a:pt x="392" y="100"/>
                        <a:pt x="335" y="144"/>
                        <a:pt x="288" y="186"/>
                      </a:cubicBezTo>
                      <a:cubicBezTo>
                        <a:pt x="288" y="186"/>
                        <a:pt x="249" y="225"/>
                        <a:pt x="206" y="301"/>
                      </a:cubicBezTo>
                      <a:cubicBezTo>
                        <a:pt x="105" y="488"/>
                        <a:pt x="1" y="890"/>
                        <a:pt x="474" y="1460"/>
                      </a:cubicBezTo>
                      <a:cubicBezTo>
                        <a:pt x="891" y="1957"/>
                        <a:pt x="1724" y="2221"/>
                        <a:pt x="2632" y="2221"/>
                      </a:cubicBezTo>
                      <a:cubicBezTo>
                        <a:pt x="3178" y="2221"/>
                        <a:pt x="3748" y="2125"/>
                        <a:pt x="4269" y="1933"/>
                      </a:cubicBezTo>
                      <a:cubicBezTo>
                        <a:pt x="5528" y="1469"/>
                        <a:pt x="6175" y="703"/>
                        <a:pt x="6003" y="172"/>
                      </a:cubicBezTo>
                      <a:cubicBezTo>
                        <a:pt x="5974" y="105"/>
                        <a:pt x="5945" y="47"/>
                        <a:pt x="5911" y="5"/>
                      </a:cubicBezTo>
                      <a:lnTo>
                        <a:pt x="5906" y="0"/>
                      </a:lnTo>
                      <a:close/>
                    </a:path>
                  </a:pathLst>
                </a:custGeom>
                <a:solidFill>
                  <a:srgbClr val="5E22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1458;p9"/>
                <p:cNvSpPr/>
                <p:nvPr/>
              </p:nvSpPr>
              <p:spPr>
                <a:xfrm>
                  <a:off x="7288425" y="2727225"/>
                  <a:ext cx="2175" cy="1100"/>
                </a:xfrm>
                <a:custGeom>
                  <a:avLst/>
                  <a:gdLst/>
                  <a:ahLst/>
                  <a:cxnLst/>
                  <a:rect l="l" t="t" r="r" b="b"/>
                  <a:pathLst>
                    <a:path w="87" h="44" extrusionOk="0">
                      <a:moveTo>
                        <a:pt x="86" y="0"/>
                      </a:moveTo>
                      <a:cubicBezTo>
                        <a:pt x="72" y="0"/>
                        <a:pt x="34" y="5"/>
                        <a:pt x="0" y="44"/>
                      </a:cubicBezTo>
                      <a:cubicBezTo>
                        <a:pt x="20" y="34"/>
                        <a:pt x="38" y="24"/>
                        <a:pt x="62" y="15"/>
                      </a:cubicBezTo>
                      <a:cubicBezTo>
                        <a:pt x="67" y="9"/>
                        <a:pt x="77" y="5"/>
                        <a:pt x="86" y="0"/>
                      </a:cubicBezTo>
                      <a:close/>
                    </a:path>
                  </a:pathLst>
                </a:custGeom>
                <a:solidFill>
                  <a:srgbClr val="7528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1459;p9"/>
                <p:cNvSpPr/>
                <p:nvPr/>
              </p:nvSpPr>
              <p:spPr>
                <a:xfrm>
                  <a:off x="7289975" y="2727225"/>
                  <a:ext cx="750" cy="400"/>
                </a:xfrm>
                <a:custGeom>
                  <a:avLst/>
                  <a:gdLst/>
                  <a:ahLst/>
                  <a:cxnLst/>
                  <a:rect l="l" t="t" r="r" b="b"/>
                  <a:pathLst>
                    <a:path w="30" h="16" extrusionOk="0">
                      <a:moveTo>
                        <a:pt x="24" y="0"/>
                      </a:moveTo>
                      <a:cubicBezTo>
                        <a:pt x="15" y="5"/>
                        <a:pt x="5" y="9"/>
                        <a:pt x="0" y="15"/>
                      </a:cubicBezTo>
                      <a:cubicBezTo>
                        <a:pt x="10" y="9"/>
                        <a:pt x="20" y="5"/>
                        <a:pt x="29" y="0"/>
                      </a:cubicBezTo>
                      <a:close/>
                    </a:path>
                  </a:pathLst>
                </a:custGeom>
                <a:solidFill>
                  <a:srgbClr val="5E22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1460;p9"/>
                <p:cNvSpPr/>
                <p:nvPr/>
              </p:nvSpPr>
              <p:spPr>
                <a:xfrm>
                  <a:off x="7295375" y="2688225"/>
                  <a:ext cx="44400" cy="31500"/>
                </a:xfrm>
                <a:custGeom>
                  <a:avLst/>
                  <a:gdLst/>
                  <a:ahLst/>
                  <a:cxnLst/>
                  <a:rect l="l" t="t" r="r" b="b"/>
                  <a:pathLst>
                    <a:path w="1776" h="1260" extrusionOk="0">
                      <a:moveTo>
                        <a:pt x="713" y="0"/>
                      </a:moveTo>
                      <a:lnTo>
                        <a:pt x="713" y="0"/>
                      </a:lnTo>
                      <a:cubicBezTo>
                        <a:pt x="282" y="197"/>
                        <a:pt x="0" y="1134"/>
                        <a:pt x="909" y="1259"/>
                      </a:cubicBezTo>
                      <a:cubicBezTo>
                        <a:pt x="1063" y="1235"/>
                        <a:pt x="1216" y="1216"/>
                        <a:pt x="1379" y="1202"/>
                      </a:cubicBezTo>
                      <a:cubicBezTo>
                        <a:pt x="1680" y="1048"/>
                        <a:pt x="1757" y="699"/>
                        <a:pt x="1775" y="498"/>
                      </a:cubicBezTo>
                      <a:lnTo>
                        <a:pt x="1775" y="498"/>
                      </a:lnTo>
                      <a:cubicBezTo>
                        <a:pt x="1766" y="522"/>
                        <a:pt x="1646" y="833"/>
                        <a:pt x="1269" y="900"/>
                      </a:cubicBezTo>
                      <a:cubicBezTo>
                        <a:pt x="1211" y="919"/>
                        <a:pt x="1149" y="928"/>
                        <a:pt x="1092" y="928"/>
                      </a:cubicBezTo>
                      <a:cubicBezTo>
                        <a:pt x="1015" y="928"/>
                        <a:pt x="938" y="909"/>
                        <a:pt x="866" y="876"/>
                      </a:cubicBezTo>
                      <a:cubicBezTo>
                        <a:pt x="507" y="747"/>
                        <a:pt x="454" y="272"/>
                        <a:pt x="713" y="0"/>
                      </a:cubicBezTo>
                      <a:close/>
                    </a:path>
                  </a:pathLst>
                </a:custGeom>
                <a:solidFill>
                  <a:srgbClr val="7528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1461;p9"/>
                <p:cNvSpPr/>
                <p:nvPr/>
              </p:nvSpPr>
              <p:spPr>
                <a:xfrm>
                  <a:off x="7318075" y="2718250"/>
                  <a:ext cx="11775" cy="1700"/>
                </a:xfrm>
                <a:custGeom>
                  <a:avLst/>
                  <a:gdLst/>
                  <a:ahLst/>
                  <a:cxnLst/>
                  <a:rect l="l" t="t" r="r" b="b"/>
                  <a:pathLst>
                    <a:path w="471" h="68" extrusionOk="0">
                      <a:moveTo>
                        <a:pt x="471" y="1"/>
                      </a:moveTo>
                      <a:cubicBezTo>
                        <a:pt x="308" y="15"/>
                        <a:pt x="155" y="34"/>
                        <a:pt x="1" y="58"/>
                      </a:cubicBezTo>
                      <a:cubicBezTo>
                        <a:pt x="54" y="63"/>
                        <a:pt x="102" y="67"/>
                        <a:pt x="149" y="67"/>
                      </a:cubicBezTo>
                      <a:cubicBezTo>
                        <a:pt x="279" y="67"/>
                        <a:pt x="385" y="43"/>
                        <a:pt x="471" y="1"/>
                      </a:cubicBezTo>
                      <a:close/>
                    </a:path>
                  </a:pathLst>
                </a:custGeom>
                <a:solidFill>
                  <a:srgbClr val="5E22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1462;p9"/>
                <p:cNvSpPr/>
                <p:nvPr/>
              </p:nvSpPr>
              <p:spPr>
                <a:xfrm>
                  <a:off x="7306150" y="2688225"/>
                  <a:ext cx="33750" cy="22500"/>
                </a:xfrm>
                <a:custGeom>
                  <a:avLst/>
                  <a:gdLst/>
                  <a:ahLst/>
                  <a:cxnLst/>
                  <a:rect l="l" t="t" r="r" b="b"/>
                  <a:pathLst>
                    <a:path w="1350" h="900" extrusionOk="0">
                      <a:moveTo>
                        <a:pt x="282" y="0"/>
                      </a:moveTo>
                      <a:cubicBezTo>
                        <a:pt x="23" y="272"/>
                        <a:pt x="76" y="747"/>
                        <a:pt x="435" y="876"/>
                      </a:cubicBezTo>
                      <a:cubicBezTo>
                        <a:pt x="431" y="871"/>
                        <a:pt x="425" y="871"/>
                        <a:pt x="416" y="866"/>
                      </a:cubicBezTo>
                      <a:cubicBezTo>
                        <a:pt x="0" y="637"/>
                        <a:pt x="287" y="0"/>
                        <a:pt x="287" y="0"/>
                      </a:cubicBezTo>
                      <a:close/>
                      <a:moveTo>
                        <a:pt x="1350" y="436"/>
                      </a:moveTo>
                      <a:cubicBezTo>
                        <a:pt x="1315" y="608"/>
                        <a:pt x="1091" y="823"/>
                        <a:pt x="838" y="900"/>
                      </a:cubicBezTo>
                      <a:cubicBezTo>
                        <a:pt x="1215" y="833"/>
                        <a:pt x="1335" y="522"/>
                        <a:pt x="1344" y="498"/>
                      </a:cubicBezTo>
                      <a:cubicBezTo>
                        <a:pt x="1344" y="473"/>
                        <a:pt x="1350" y="455"/>
                        <a:pt x="1350" y="436"/>
                      </a:cubicBezTo>
                      <a:close/>
                    </a:path>
                  </a:pathLst>
                </a:custGeom>
                <a:solidFill>
                  <a:srgbClr val="3F190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1463;p9"/>
                <p:cNvSpPr/>
                <p:nvPr/>
              </p:nvSpPr>
              <p:spPr>
                <a:xfrm>
                  <a:off x="7339875" y="2697175"/>
                  <a:ext cx="150" cy="1725"/>
                </a:xfrm>
                <a:custGeom>
                  <a:avLst/>
                  <a:gdLst/>
                  <a:ahLst/>
                  <a:cxnLst/>
                  <a:rect l="l" t="t" r="r" b="b"/>
                  <a:pathLst>
                    <a:path w="6" h="69" extrusionOk="0">
                      <a:moveTo>
                        <a:pt x="1" y="1"/>
                      </a:moveTo>
                      <a:cubicBezTo>
                        <a:pt x="5" y="25"/>
                        <a:pt x="1" y="49"/>
                        <a:pt x="1" y="68"/>
                      </a:cubicBezTo>
                      <a:cubicBezTo>
                        <a:pt x="5" y="44"/>
                        <a:pt x="5" y="20"/>
                        <a:pt x="1" y="1"/>
                      </a:cubicBezTo>
                      <a:close/>
                    </a:path>
                  </a:pathLst>
                </a:custGeom>
                <a:solidFill>
                  <a:srgbClr val="7528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1464;p9"/>
                <p:cNvSpPr/>
                <p:nvPr/>
              </p:nvSpPr>
              <p:spPr>
                <a:xfrm>
                  <a:off x="7339875" y="2697050"/>
                  <a:ext cx="100" cy="2075"/>
                </a:xfrm>
                <a:custGeom>
                  <a:avLst/>
                  <a:gdLst/>
                  <a:ahLst/>
                  <a:cxnLst/>
                  <a:rect l="l" t="t" r="r" b="b"/>
                  <a:pathLst>
                    <a:path w="4" h="83" extrusionOk="0">
                      <a:moveTo>
                        <a:pt x="1" y="1"/>
                      </a:moveTo>
                      <a:lnTo>
                        <a:pt x="1" y="6"/>
                      </a:lnTo>
                      <a:cubicBezTo>
                        <a:pt x="1" y="8"/>
                        <a:pt x="2" y="11"/>
                        <a:pt x="2" y="13"/>
                      </a:cubicBezTo>
                      <a:lnTo>
                        <a:pt x="2" y="13"/>
                      </a:lnTo>
                      <a:cubicBezTo>
                        <a:pt x="1" y="5"/>
                        <a:pt x="1" y="1"/>
                        <a:pt x="1" y="1"/>
                      </a:cubicBezTo>
                      <a:close/>
                      <a:moveTo>
                        <a:pt x="2" y="13"/>
                      </a:moveTo>
                      <a:cubicBezTo>
                        <a:pt x="2" y="18"/>
                        <a:pt x="3" y="25"/>
                        <a:pt x="3" y="34"/>
                      </a:cubicBezTo>
                      <a:lnTo>
                        <a:pt x="3" y="34"/>
                      </a:lnTo>
                      <a:cubicBezTo>
                        <a:pt x="3" y="27"/>
                        <a:pt x="3" y="20"/>
                        <a:pt x="2" y="13"/>
                      </a:cubicBezTo>
                      <a:close/>
                      <a:moveTo>
                        <a:pt x="3" y="34"/>
                      </a:moveTo>
                      <a:cubicBezTo>
                        <a:pt x="3" y="48"/>
                        <a:pt x="1" y="62"/>
                        <a:pt x="1" y="73"/>
                      </a:cubicBezTo>
                      <a:lnTo>
                        <a:pt x="1" y="83"/>
                      </a:lnTo>
                      <a:cubicBezTo>
                        <a:pt x="3" y="64"/>
                        <a:pt x="3" y="47"/>
                        <a:pt x="3" y="34"/>
                      </a:cubicBezTo>
                      <a:close/>
                    </a:path>
                  </a:pathLst>
                </a:custGeom>
                <a:solidFill>
                  <a:srgbClr val="3F190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1465;p9"/>
                <p:cNvSpPr/>
                <p:nvPr/>
              </p:nvSpPr>
              <p:spPr>
                <a:xfrm>
                  <a:off x="7367625" y="2674575"/>
                  <a:ext cx="45375" cy="40125"/>
                </a:xfrm>
                <a:custGeom>
                  <a:avLst/>
                  <a:gdLst/>
                  <a:ahLst/>
                  <a:cxnLst/>
                  <a:rect l="l" t="t" r="r" b="b"/>
                  <a:pathLst>
                    <a:path w="1815" h="1605" extrusionOk="0">
                      <a:moveTo>
                        <a:pt x="5" y="546"/>
                      </a:moveTo>
                      <a:cubicBezTo>
                        <a:pt x="5" y="546"/>
                        <a:pt x="1" y="584"/>
                        <a:pt x="5" y="646"/>
                      </a:cubicBezTo>
                      <a:cubicBezTo>
                        <a:pt x="5" y="617"/>
                        <a:pt x="5" y="589"/>
                        <a:pt x="11" y="565"/>
                      </a:cubicBezTo>
                      <a:cubicBezTo>
                        <a:pt x="5" y="551"/>
                        <a:pt x="5" y="546"/>
                        <a:pt x="5" y="546"/>
                      </a:cubicBezTo>
                      <a:close/>
                      <a:moveTo>
                        <a:pt x="838" y="1"/>
                      </a:moveTo>
                      <a:cubicBezTo>
                        <a:pt x="796" y="1"/>
                        <a:pt x="771" y="5"/>
                        <a:pt x="771" y="5"/>
                      </a:cubicBezTo>
                      <a:lnTo>
                        <a:pt x="1054" y="197"/>
                      </a:lnTo>
                      <a:cubicBezTo>
                        <a:pt x="1317" y="341"/>
                        <a:pt x="1346" y="608"/>
                        <a:pt x="1346" y="608"/>
                      </a:cubicBezTo>
                      <a:cubicBezTo>
                        <a:pt x="1346" y="608"/>
                        <a:pt x="1322" y="1278"/>
                        <a:pt x="661" y="1311"/>
                      </a:cubicBezTo>
                      <a:lnTo>
                        <a:pt x="628" y="1311"/>
                      </a:lnTo>
                      <a:cubicBezTo>
                        <a:pt x="288" y="1311"/>
                        <a:pt x="44" y="1010"/>
                        <a:pt x="11" y="708"/>
                      </a:cubicBezTo>
                      <a:lnTo>
                        <a:pt x="11" y="708"/>
                      </a:lnTo>
                      <a:cubicBezTo>
                        <a:pt x="29" y="953"/>
                        <a:pt x="130" y="1397"/>
                        <a:pt x="566" y="1561"/>
                      </a:cubicBezTo>
                      <a:cubicBezTo>
                        <a:pt x="652" y="1589"/>
                        <a:pt x="743" y="1604"/>
                        <a:pt x="829" y="1604"/>
                      </a:cubicBezTo>
                      <a:cubicBezTo>
                        <a:pt x="1350" y="1604"/>
                        <a:pt x="1814" y="1063"/>
                        <a:pt x="1690" y="546"/>
                      </a:cubicBezTo>
                      <a:cubicBezTo>
                        <a:pt x="1576" y="48"/>
                        <a:pt x="1030" y="1"/>
                        <a:pt x="838" y="1"/>
                      </a:cubicBezTo>
                      <a:close/>
                    </a:path>
                  </a:pathLst>
                </a:custGeom>
                <a:solidFill>
                  <a:srgbClr val="7528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1466;p9"/>
                <p:cNvSpPr/>
                <p:nvPr/>
              </p:nvSpPr>
              <p:spPr>
                <a:xfrm>
                  <a:off x="7367750" y="2679475"/>
                  <a:ext cx="34025" cy="27900"/>
                </a:xfrm>
                <a:custGeom>
                  <a:avLst/>
                  <a:gdLst/>
                  <a:ahLst/>
                  <a:cxnLst/>
                  <a:rect l="l" t="t" r="r" b="b"/>
                  <a:pathLst>
                    <a:path w="1361" h="1116" extrusionOk="0">
                      <a:moveTo>
                        <a:pt x="1049" y="1"/>
                      </a:moveTo>
                      <a:cubicBezTo>
                        <a:pt x="1054" y="6"/>
                        <a:pt x="1058" y="6"/>
                        <a:pt x="1063" y="10"/>
                      </a:cubicBezTo>
                      <a:cubicBezTo>
                        <a:pt x="1360" y="211"/>
                        <a:pt x="1087" y="953"/>
                        <a:pt x="603" y="982"/>
                      </a:cubicBezTo>
                      <a:lnTo>
                        <a:pt x="570" y="982"/>
                      </a:lnTo>
                      <a:cubicBezTo>
                        <a:pt x="163" y="982"/>
                        <a:pt x="29" y="479"/>
                        <a:pt x="6" y="369"/>
                      </a:cubicBezTo>
                      <a:cubicBezTo>
                        <a:pt x="0" y="393"/>
                        <a:pt x="0" y="421"/>
                        <a:pt x="0" y="450"/>
                      </a:cubicBezTo>
                      <a:cubicBezTo>
                        <a:pt x="0" y="470"/>
                        <a:pt x="0" y="489"/>
                        <a:pt x="6" y="512"/>
                      </a:cubicBezTo>
                      <a:cubicBezTo>
                        <a:pt x="39" y="814"/>
                        <a:pt x="283" y="1115"/>
                        <a:pt x="623" y="1115"/>
                      </a:cubicBezTo>
                      <a:lnTo>
                        <a:pt x="656" y="1115"/>
                      </a:lnTo>
                      <a:cubicBezTo>
                        <a:pt x="1317" y="1082"/>
                        <a:pt x="1341" y="412"/>
                        <a:pt x="1341" y="412"/>
                      </a:cubicBezTo>
                      <a:cubicBezTo>
                        <a:pt x="1341" y="412"/>
                        <a:pt x="1312" y="145"/>
                        <a:pt x="1049" y="1"/>
                      </a:cubicBezTo>
                      <a:close/>
                    </a:path>
                  </a:pathLst>
                </a:custGeom>
                <a:solidFill>
                  <a:srgbClr val="3F190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1467;p9"/>
                <p:cNvSpPr/>
                <p:nvPr/>
              </p:nvSpPr>
              <p:spPr>
                <a:xfrm>
                  <a:off x="7277775" y="2727000"/>
                  <a:ext cx="185750" cy="144075"/>
                </a:xfrm>
                <a:custGeom>
                  <a:avLst/>
                  <a:gdLst/>
                  <a:ahLst/>
                  <a:cxnLst/>
                  <a:rect l="l" t="t" r="r" b="b"/>
                  <a:pathLst>
                    <a:path w="7430" h="5763" extrusionOk="0">
                      <a:moveTo>
                        <a:pt x="5863" y="0"/>
                      </a:moveTo>
                      <a:cubicBezTo>
                        <a:pt x="5863" y="0"/>
                        <a:pt x="5897" y="29"/>
                        <a:pt x="5931" y="82"/>
                      </a:cubicBezTo>
                      <a:cubicBezTo>
                        <a:pt x="6190" y="177"/>
                        <a:pt x="6362" y="301"/>
                        <a:pt x="6409" y="464"/>
                      </a:cubicBezTo>
                      <a:cubicBezTo>
                        <a:pt x="6696" y="1450"/>
                        <a:pt x="6696" y="4341"/>
                        <a:pt x="5371" y="4724"/>
                      </a:cubicBezTo>
                      <a:cubicBezTo>
                        <a:pt x="4849" y="4878"/>
                        <a:pt x="3973" y="4964"/>
                        <a:pt x="3073" y="4964"/>
                      </a:cubicBezTo>
                      <a:cubicBezTo>
                        <a:pt x="1685" y="4964"/>
                        <a:pt x="249" y="4757"/>
                        <a:pt x="0" y="4246"/>
                      </a:cubicBezTo>
                      <a:lnTo>
                        <a:pt x="0" y="4246"/>
                      </a:lnTo>
                      <a:cubicBezTo>
                        <a:pt x="0" y="4246"/>
                        <a:pt x="24" y="4753"/>
                        <a:pt x="733" y="5342"/>
                      </a:cubicBezTo>
                      <a:cubicBezTo>
                        <a:pt x="1111" y="5658"/>
                        <a:pt x="2154" y="5762"/>
                        <a:pt x="3226" y="5762"/>
                      </a:cubicBezTo>
                      <a:cubicBezTo>
                        <a:pt x="4179" y="5762"/>
                        <a:pt x="5150" y="5676"/>
                        <a:pt x="5691" y="5581"/>
                      </a:cubicBezTo>
                      <a:cubicBezTo>
                        <a:pt x="6840" y="5380"/>
                        <a:pt x="7429" y="2216"/>
                        <a:pt x="7137" y="1249"/>
                      </a:cubicBezTo>
                      <a:cubicBezTo>
                        <a:pt x="6840" y="283"/>
                        <a:pt x="5864" y="0"/>
                        <a:pt x="5863" y="0"/>
                      </a:cubicBezTo>
                      <a:close/>
                    </a:path>
                  </a:pathLst>
                </a:custGeom>
                <a:solidFill>
                  <a:srgbClr val="7528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1468;p9"/>
                <p:cNvSpPr/>
                <p:nvPr/>
              </p:nvSpPr>
              <p:spPr>
                <a:xfrm>
                  <a:off x="7277775" y="2729025"/>
                  <a:ext cx="167425" cy="122075"/>
                </a:xfrm>
                <a:custGeom>
                  <a:avLst/>
                  <a:gdLst/>
                  <a:ahLst/>
                  <a:cxnLst/>
                  <a:rect l="l" t="t" r="r" b="b"/>
                  <a:pathLst>
                    <a:path w="6697" h="4883" extrusionOk="0">
                      <a:moveTo>
                        <a:pt x="5931" y="1"/>
                      </a:moveTo>
                      <a:lnTo>
                        <a:pt x="5931" y="1"/>
                      </a:lnTo>
                      <a:cubicBezTo>
                        <a:pt x="5998" y="96"/>
                        <a:pt x="6089" y="277"/>
                        <a:pt x="6069" y="518"/>
                      </a:cubicBezTo>
                      <a:cubicBezTo>
                        <a:pt x="6256" y="1499"/>
                        <a:pt x="6213" y="3231"/>
                        <a:pt x="6194" y="3580"/>
                      </a:cubicBezTo>
                      <a:cubicBezTo>
                        <a:pt x="6161" y="4021"/>
                        <a:pt x="6075" y="4318"/>
                        <a:pt x="4270" y="4671"/>
                      </a:cubicBezTo>
                      <a:cubicBezTo>
                        <a:pt x="3963" y="4733"/>
                        <a:pt x="3638" y="4758"/>
                        <a:pt x="3307" y="4758"/>
                      </a:cubicBezTo>
                      <a:cubicBezTo>
                        <a:pt x="1699" y="4758"/>
                        <a:pt x="0" y="4165"/>
                        <a:pt x="0" y="4165"/>
                      </a:cubicBezTo>
                      <a:lnTo>
                        <a:pt x="0" y="4165"/>
                      </a:lnTo>
                      <a:cubicBezTo>
                        <a:pt x="249" y="4676"/>
                        <a:pt x="1685" y="4883"/>
                        <a:pt x="3073" y="4883"/>
                      </a:cubicBezTo>
                      <a:cubicBezTo>
                        <a:pt x="3973" y="4883"/>
                        <a:pt x="4849" y="4797"/>
                        <a:pt x="5371" y="4643"/>
                      </a:cubicBezTo>
                      <a:cubicBezTo>
                        <a:pt x="6696" y="4260"/>
                        <a:pt x="6696" y="1369"/>
                        <a:pt x="6409" y="383"/>
                      </a:cubicBezTo>
                      <a:cubicBezTo>
                        <a:pt x="6362" y="220"/>
                        <a:pt x="6190" y="96"/>
                        <a:pt x="5931" y="1"/>
                      </a:cubicBezTo>
                      <a:close/>
                    </a:path>
                  </a:pathLst>
                </a:custGeom>
                <a:solidFill>
                  <a:srgbClr val="9E44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1469;p9"/>
                <p:cNvSpPr/>
                <p:nvPr/>
              </p:nvSpPr>
              <p:spPr>
                <a:xfrm>
                  <a:off x="7424350" y="2727000"/>
                  <a:ext cx="1725" cy="2050"/>
                </a:xfrm>
                <a:custGeom>
                  <a:avLst/>
                  <a:gdLst/>
                  <a:ahLst/>
                  <a:cxnLst/>
                  <a:rect l="l" t="t" r="r" b="b"/>
                  <a:pathLst>
                    <a:path w="69" h="82" extrusionOk="0">
                      <a:moveTo>
                        <a:pt x="0" y="0"/>
                      </a:moveTo>
                      <a:lnTo>
                        <a:pt x="5" y="5"/>
                      </a:lnTo>
                      <a:cubicBezTo>
                        <a:pt x="25" y="29"/>
                        <a:pt x="39" y="53"/>
                        <a:pt x="53" y="76"/>
                      </a:cubicBezTo>
                      <a:cubicBezTo>
                        <a:pt x="58" y="76"/>
                        <a:pt x="62" y="82"/>
                        <a:pt x="68" y="82"/>
                      </a:cubicBezTo>
                      <a:cubicBezTo>
                        <a:pt x="34" y="29"/>
                        <a:pt x="0" y="0"/>
                        <a:pt x="0" y="0"/>
                      </a:cubicBezTo>
                      <a:close/>
                    </a:path>
                  </a:pathLst>
                </a:custGeom>
                <a:solidFill>
                  <a:srgbClr val="6418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1470;p9"/>
                <p:cNvSpPr/>
                <p:nvPr/>
              </p:nvSpPr>
              <p:spPr>
                <a:xfrm>
                  <a:off x="7425675" y="2728875"/>
                  <a:ext cx="4325" cy="13100"/>
                </a:xfrm>
                <a:custGeom>
                  <a:avLst/>
                  <a:gdLst/>
                  <a:ahLst/>
                  <a:cxnLst/>
                  <a:rect l="l" t="t" r="r" b="b"/>
                  <a:pathLst>
                    <a:path w="173" h="524" extrusionOk="0">
                      <a:moveTo>
                        <a:pt x="0" y="1"/>
                      </a:moveTo>
                      <a:lnTo>
                        <a:pt x="0" y="1"/>
                      </a:lnTo>
                      <a:cubicBezTo>
                        <a:pt x="15" y="30"/>
                        <a:pt x="29" y="64"/>
                        <a:pt x="44" y="97"/>
                      </a:cubicBezTo>
                      <a:cubicBezTo>
                        <a:pt x="86" y="212"/>
                        <a:pt x="124" y="356"/>
                        <a:pt x="153" y="524"/>
                      </a:cubicBezTo>
                      <a:cubicBezTo>
                        <a:pt x="173" y="283"/>
                        <a:pt x="82" y="102"/>
                        <a:pt x="15" y="7"/>
                      </a:cubicBezTo>
                      <a:cubicBezTo>
                        <a:pt x="9" y="7"/>
                        <a:pt x="5" y="1"/>
                        <a:pt x="0" y="1"/>
                      </a:cubicBezTo>
                      <a:close/>
                    </a:path>
                  </a:pathLst>
                </a:custGeom>
                <a:solidFill>
                  <a:srgbClr val="8628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1471;p9"/>
                <p:cNvSpPr/>
                <p:nvPr/>
              </p:nvSpPr>
              <p:spPr>
                <a:xfrm>
                  <a:off x="7424475" y="2727100"/>
                  <a:ext cx="2300" cy="4225"/>
                </a:xfrm>
                <a:custGeom>
                  <a:avLst/>
                  <a:gdLst/>
                  <a:ahLst/>
                  <a:cxnLst/>
                  <a:rect l="l" t="t" r="r" b="b"/>
                  <a:pathLst>
                    <a:path w="92" h="169" extrusionOk="0">
                      <a:moveTo>
                        <a:pt x="0" y="1"/>
                      </a:moveTo>
                      <a:cubicBezTo>
                        <a:pt x="1" y="1"/>
                        <a:pt x="1" y="2"/>
                        <a:pt x="2" y="3"/>
                      </a:cubicBezTo>
                      <a:lnTo>
                        <a:pt x="2" y="3"/>
                      </a:lnTo>
                      <a:cubicBezTo>
                        <a:pt x="1" y="2"/>
                        <a:pt x="1" y="1"/>
                        <a:pt x="0" y="1"/>
                      </a:cubicBezTo>
                      <a:close/>
                      <a:moveTo>
                        <a:pt x="2" y="3"/>
                      </a:moveTo>
                      <a:lnTo>
                        <a:pt x="2" y="3"/>
                      </a:lnTo>
                      <a:cubicBezTo>
                        <a:pt x="29" y="37"/>
                        <a:pt x="53" y="81"/>
                        <a:pt x="76" y="132"/>
                      </a:cubicBezTo>
                      <a:lnTo>
                        <a:pt x="76" y="132"/>
                      </a:lnTo>
                      <a:cubicBezTo>
                        <a:pt x="67" y="111"/>
                        <a:pt x="58" y="90"/>
                        <a:pt x="48" y="72"/>
                      </a:cubicBezTo>
                      <a:cubicBezTo>
                        <a:pt x="35" y="49"/>
                        <a:pt x="20" y="26"/>
                        <a:pt x="2" y="3"/>
                      </a:cubicBezTo>
                      <a:close/>
                      <a:moveTo>
                        <a:pt x="76" y="132"/>
                      </a:moveTo>
                      <a:cubicBezTo>
                        <a:pt x="81" y="144"/>
                        <a:pt x="86" y="156"/>
                        <a:pt x="92" y="168"/>
                      </a:cubicBezTo>
                      <a:cubicBezTo>
                        <a:pt x="87" y="156"/>
                        <a:pt x="81" y="144"/>
                        <a:pt x="76" y="132"/>
                      </a:cubicBezTo>
                      <a:close/>
                    </a:path>
                  </a:pathLst>
                </a:custGeom>
                <a:solidFill>
                  <a:srgbClr val="50140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1472;p9"/>
                <p:cNvSpPr/>
                <p:nvPr/>
              </p:nvSpPr>
              <p:spPr>
                <a:xfrm>
                  <a:off x="7451750" y="2941775"/>
                  <a:ext cx="342500" cy="249875"/>
                </a:xfrm>
                <a:custGeom>
                  <a:avLst/>
                  <a:gdLst/>
                  <a:ahLst/>
                  <a:cxnLst/>
                  <a:rect l="l" t="t" r="r" b="b"/>
                  <a:pathLst>
                    <a:path w="13700" h="9995" extrusionOk="0">
                      <a:moveTo>
                        <a:pt x="0" y="4231"/>
                      </a:moveTo>
                      <a:cubicBezTo>
                        <a:pt x="0" y="4235"/>
                        <a:pt x="0" y="4240"/>
                        <a:pt x="3" y="4244"/>
                      </a:cubicBezTo>
                      <a:lnTo>
                        <a:pt x="3" y="4244"/>
                      </a:lnTo>
                      <a:cubicBezTo>
                        <a:pt x="1" y="4236"/>
                        <a:pt x="0" y="4231"/>
                        <a:pt x="0" y="4231"/>
                      </a:cubicBezTo>
                      <a:close/>
                      <a:moveTo>
                        <a:pt x="3" y="4244"/>
                      </a:moveTo>
                      <a:cubicBezTo>
                        <a:pt x="5" y="4250"/>
                        <a:pt x="7" y="4259"/>
                        <a:pt x="10" y="4270"/>
                      </a:cubicBezTo>
                      <a:lnTo>
                        <a:pt x="10" y="4270"/>
                      </a:lnTo>
                      <a:cubicBezTo>
                        <a:pt x="9" y="4262"/>
                        <a:pt x="7" y="4254"/>
                        <a:pt x="6" y="4246"/>
                      </a:cubicBezTo>
                      <a:cubicBezTo>
                        <a:pt x="5" y="4245"/>
                        <a:pt x="4" y="4245"/>
                        <a:pt x="3" y="4244"/>
                      </a:cubicBezTo>
                      <a:close/>
                      <a:moveTo>
                        <a:pt x="12532" y="1"/>
                      </a:moveTo>
                      <a:cubicBezTo>
                        <a:pt x="12532" y="1"/>
                        <a:pt x="12599" y="1059"/>
                        <a:pt x="12532" y="2628"/>
                      </a:cubicBezTo>
                      <a:cubicBezTo>
                        <a:pt x="12464" y="4194"/>
                        <a:pt x="10694" y="8113"/>
                        <a:pt x="6104" y="9372"/>
                      </a:cubicBezTo>
                      <a:cubicBezTo>
                        <a:pt x="5692" y="9482"/>
                        <a:pt x="5304" y="9535"/>
                        <a:pt x="4946" y="9535"/>
                      </a:cubicBezTo>
                      <a:cubicBezTo>
                        <a:pt x="1441" y="9535"/>
                        <a:pt x="133" y="4752"/>
                        <a:pt x="10" y="4270"/>
                      </a:cubicBezTo>
                      <a:lnTo>
                        <a:pt x="10" y="4270"/>
                      </a:lnTo>
                      <a:cubicBezTo>
                        <a:pt x="14" y="4291"/>
                        <a:pt x="18" y="4312"/>
                        <a:pt x="24" y="4333"/>
                      </a:cubicBezTo>
                      <a:cubicBezTo>
                        <a:pt x="92" y="4634"/>
                        <a:pt x="168" y="4940"/>
                        <a:pt x="265" y="5241"/>
                      </a:cubicBezTo>
                      <a:cubicBezTo>
                        <a:pt x="590" y="6189"/>
                        <a:pt x="1188" y="7405"/>
                        <a:pt x="1977" y="8515"/>
                      </a:cubicBezTo>
                      <a:cubicBezTo>
                        <a:pt x="2567" y="9181"/>
                        <a:pt x="3274" y="9674"/>
                        <a:pt x="4107" y="9880"/>
                      </a:cubicBezTo>
                      <a:cubicBezTo>
                        <a:pt x="4294" y="9928"/>
                        <a:pt x="4480" y="9966"/>
                        <a:pt x="4668" y="9995"/>
                      </a:cubicBezTo>
                      <a:cubicBezTo>
                        <a:pt x="4639" y="9765"/>
                        <a:pt x="4619" y="9635"/>
                        <a:pt x="4619" y="9635"/>
                      </a:cubicBezTo>
                      <a:lnTo>
                        <a:pt x="4619" y="9635"/>
                      </a:lnTo>
                      <a:lnTo>
                        <a:pt x="6228" y="9995"/>
                      </a:lnTo>
                      <a:cubicBezTo>
                        <a:pt x="9789" y="9507"/>
                        <a:pt x="12780" y="5778"/>
                        <a:pt x="13418" y="3438"/>
                      </a:cubicBezTo>
                      <a:cubicBezTo>
                        <a:pt x="13699" y="2408"/>
                        <a:pt x="13394" y="1326"/>
                        <a:pt x="12901" y="369"/>
                      </a:cubicBezTo>
                      <a:cubicBezTo>
                        <a:pt x="12685" y="129"/>
                        <a:pt x="12532" y="1"/>
                        <a:pt x="12532" y="1"/>
                      </a:cubicBezTo>
                      <a:close/>
                    </a:path>
                  </a:pathLst>
                </a:custGeom>
                <a:solidFill>
                  <a:srgbClr val="5E22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1473;p9"/>
                <p:cNvSpPr/>
                <p:nvPr/>
              </p:nvSpPr>
              <p:spPr>
                <a:xfrm>
                  <a:off x="7462820" y="3129311"/>
                  <a:ext cx="449600" cy="459550"/>
                </a:xfrm>
                <a:custGeom>
                  <a:avLst/>
                  <a:gdLst/>
                  <a:ahLst/>
                  <a:cxnLst/>
                  <a:rect l="l" t="t" r="r" b="b"/>
                  <a:pathLst>
                    <a:path w="17984" h="18382" extrusionOk="0">
                      <a:moveTo>
                        <a:pt x="16691" y="1"/>
                      </a:moveTo>
                      <a:cubicBezTo>
                        <a:pt x="16691" y="1"/>
                        <a:pt x="14834" y="7788"/>
                        <a:pt x="12173" y="11842"/>
                      </a:cubicBezTo>
                      <a:cubicBezTo>
                        <a:pt x="9641" y="15701"/>
                        <a:pt x="8133" y="17471"/>
                        <a:pt x="6381" y="17471"/>
                      </a:cubicBezTo>
                      <a:cubicBezTo>
                        <a:pt x="6290" y="17471"/>
                        <a:pt x="6204" y="17467"/>
                        <a:pt x="6113" y="17457"/>
                      </a:cubicBezTo>
                      <a:cubicBezTo>
                        <a:pt x="4978" y="17347"/>
                        <a:pt x="3801" y="17170"/>
                        <a:pt x="2796" y="17170"/>
                      </a:cubicBezTo>
                      <a:cubicBezTo>
                        <a:pt x="2146" y="17170"/>
                        <a:pt x="1571" y="17241"/>
                        <a:pt x="1126" y="17457"/>
                      </a:cubicBezTo>
                      <a:cubicBezTo>
                        <a:pt x="1" y="18003"/>
                        <a:pt x="1" y="18352"/>
                        <a:pt x="1" y="18352"/>
                      </a:cubicBezTo>
                      <a:cubicBezTo>
                        <a:pt x="1" y="18352"/>
                        <a:pt x="719" y="18381"/>
                        <a:pt x="1795" y="18381"/>
                      </a:cubicBezTo>
                      <a:cubicBezTo>
                        <a:pt x="3629" y="18381"/>
                        <a:pt x="6496" y="18304"/>
                        <a:pt x="8559" y="17893"/>
                      </a:cubicBezTo>
                      <a:cubicBezTo>
                        <a:pt x="8918" y="17811"/>
                        <a:pt x="9277" y="17720"/>
                        <a:pt x="9641" y="17621"/>
                      </a:cubicBezTo>
                      <a:cubicBezTo>
                        <a:pt x="9641" y="17615"/>
                        <a:pt x="9646" y="17615"/>
                        <a:pt x="9646" y="17615"/>
                      </a:cubicBezTo>
                      <a:cubicBezTo>
                        <a:pt x="9799" y="17568"/>
                        <a:pt x="9942" y="17515"/>
                        <a:pt x="10077" y="17457"/>
                      </a:cubicBezTo>
                      <a:cubicBezTo>
                        <a:pt x="12536" y="16414"/>
                        <a:pt x="17984" y="10134"/>
                        <a:pt x="16907" y="743"/>
                      </a:cubicBezTo>
                      <a:cubicBezTo>
                        <a:pt x="16839" y="494"/>
                        <a:pt x="16773" y="246"/>
                        <a:pt x="16691" y="1"/>
                      </a:cubicBezTo>
                      <a:close/>
                    </a:path>
                  </a:pathLst>
                </a:custGeom>
                <a:solidFill>
                  <a:srgbClr val="7528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1474;p9"/>
                <p:cNvSpPr/>
                <p:nvPr/>
              </p:nvSpPr>
              <p:spPr>
                <a:xfrm>
                  <a:off x="7173400" y="3479425"/>
                  <a:ext cx="212050" cy="116800"/>
                </a:xfrm>
                <a:custGeom>
                  <a:avLst/>
                  <a:gdLst/>
                  <a:ahLst/>
                  <a:cxnLst/>
                  <a:rect l="l" t="t" r="r" b="b"/>
                  <a:pathLst>
                    <a:path w="8482" h="4672" extrusionOk="0">
                      <a:moveTo>
                        <a:pt x="0" y="1"/>
                      </a:moveTo>
                      <a:cubicBezTo>
                        <a:pt x="278" y="847"/>
                        <a:pt x="3873" y="4585"/>
                        <a:pt x="5093" y="4671"/>
                      </a:cubicBezTo>
                      <a:lnTo>
                        <a:pt x="5223" y="4671"/>
                      </a:lnTo>
                      <a:cubicBezTo>
                        <a:pt x="5811" y="4671"/>
                        <a:pt x="6371" y="4638"/>
                        <a:pt x="6864" y="4591"/>
                      </a:cubicBezTo>
                      <a:cubicBezTo>
                        <a:pt x="7730" y="4499"/>
                        <a:pt x="8482" y="4375"/>
                        <a:pt x="8482" y="4375"/>
                      </a:cubicBezTo>
                      <a:lnTo>
                        <a:pt x="7865" y="3451"/>
                      </a:lnTo>
                      <a:lnTo>
                        <a:pt x="8084" y="3451"/>
                      </a:lnTo>
                      <a:cubicBezTo>
                        <a:pt x="8084" y="3451"/>
                        <a:pt x="7865" y="3451"/>
                        <a:pt x="5419" y="2738"/>
                      </a:cubicBezTo>
                      <a:cubicBezTo>
                        <a:pt x="5050" y="2632"/>
                        <a:pt x="4672" y="2494"/>
                        <a:pt x="4293" y="2341"/>
                      </a:cubicBezTo>
                      <a:cubicBezTo>
                        <a:pt x="3049" y="1963"/>
                        <a:pt x="2111" y="1412"/>
                        <a:pt x="1436" y="895"/>
                      </a:cubicBezTo>
                      <a:cubicBezTo>
                        <a:pt x="579" y="392"/>
                        <a:pt x="0" y="1"/>
                        <a:pt x="0" y="1"/>
                      </a:cubicBezTo>
                      <a:close/>
                    </a:path>
                  </a:pathLst>
                </a:custGeom>
                <a:solidFill>
                  <a:srgbClr val="7528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1475;p9"/>
                <p:cNvSpPr/>
                <p:nvPr/>
              </p:nvSpPr>
              <p:spPr>
                <a:xfrm>
                  <a:off x="7173550" y="3220575"/>
                  <a:ext cx="429250" cy="327325"/>
                </a:xfrm>
                <a:custGeom>
                  <a:avLst/>
                  <a:gdLst/>
                  <a:ahLst/>
                  <a:cxnLst/>
                  <a:rect l="l" t="t" r="r" b="b"/>
                  <a:pathLst>
                    <a:path w="17170" h="13093" extrusionOk="0">
                      <a:moveTo>
                        <a:pt x="0" y="9765"/>
                      </a:moveTo>
                      <a:cubicBezTo>
                        <a:pt x="9" y="9776"/>
                        <a:pt x="20" y="9785"/>
                        <a:pt x="34" y="9794"/>
                      </a:cubicBezTo>
                      <a:cubicBezTo>
                        <a:pt x="24" y="9785"/>
                        <a:pt x="9" y="9776"/>
                        <a:pt x="5" y="9765"/>
                      </a:cubicBezTo>
                      <a:close/>
                      <a:moveTo>
                        <a:pt x="15915" y="1"/>
                      </a:moveTo>
                      <a:lnTo>
                        <a:pt x="15915" y="1"/>
                      </a:lnTo>
                      <a:cubicBezTo>
                        <a:pt x="16164" y="2849"/>
                        <a:pt x="16322" y="8861"/>
                        <a:pt x="13518" y="10355"/>
                      </a:cubicBezTo>
                      <a:cubicBezTo>
                        <a:pt x="11870" y="11225"/>
                        <a:pt x="9478" y="11642"/>
                        <a:pt x="7123" y="11642"/>
                      </a:cubicBezTo>
                      <a:cubicBezTo>
                        <a:pt x="4279" y="11642"/>
                        <a:pt x="1489" y="11033"/>
                        <a:pt x="158" y="9904"/>
                      </a:cubicBezTo>
                      <a:lnTo>
                        <a:pt x="158" y="9904"/>
                      </a:lnTo>
                      <a:cubicBezTo>
                        <a:pt x="2982" y="12379"/>
                        <a:pt x="6974" y="12891"/>
                        <a:pt x="7175" y="12935"/>
                      </a:cubicBezTo>
                      <a:cubicBezTo>
                        <a:pt x="7630" y="13039"/>
                        <a:pt x="8099" y="13092"/>
                        <a:pt x="8563" y="13092"/>
                      </a:cubicBezTo>
                      <a:cubicBezTo>
                        <a:pt x="11086" y="13092"/>
                        <a:pt x="13695" y="11589"/>
                        <a:pt x="15734" y="8793"/>
                      </a:cubicBezTo>
                      <a:cubicBezTo>
                        <a:pt x="17016" y="7037"/>
                        <a:pt x="17170" y="3480"/>
                        <a:pt x="16293" y="168"/>
                      </a:cubicBezTo>
                      <a:cubicBezTo>
                        <a:pt x="16169" y="120"/>
                        <a:pt x="16039" y="63"/>
                        <a:pt x="15915" y="1"/>
                      </a:cubicBezTo>
                      <a:close/>
                    </a:path>
                  </a:pathLst>
                </a:custGeom>
                <a:solidFill>
                  <a:srgbClr val="9E44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1476;p9"/>
                <p:cNvSpPr/>
                <p:nvPr/>
              </p:nvSpPr>
              <p:spPr>
                <a:xfrm>
                  <a:off x="7568425" y="3191625"/>
                  <a:ext cx="12475" cy="33175"/>
                </a:xfrm>
                <a:custGeom>
                  <a:avLst/>
                  <a:gdLst/>
                  <a:ahLst/>
                  <a:cxnLst/>
                  <a:rect l="l" t="t" r="r" b="b"/>
                  <a:pathLst>
                    <a:path w="499" h="1327" extrusionOk="0">
                      <a:moveTo>
                        <a:pt x="1" y="1"/>
                      </a:moveTo>
                      <a:cubicBezTo>
                        <a:pt x="34" y="264"/>
                        <a:pt x="78" y="661"/>
                        <a:pt x="120" y="1159"/>
                      </a:cubicBezTo>
                      <a:cubicBezTo>
                        <a:pt x="244" y="1221"/>
                        <a:pt x="374" y="1278"/>
                        <a:pt x="498" y="1326"/>
                      </a:cubicBezTo>
                      <a:cubicBezTo>
                        <a:pt x="383" y="882"/>
                        <a:pt x="244" y="441"/>
                        <a:pt x="91" y="10"/>
                      </a:cubicBezTo>
                      <a:cubicBezTo>
                        <a:pt x="63" y="5"/>
                        <a:pt x="29" y="1"/>
                        <a:pt x="1" y="1"/>
                      </a:cubicBezTo>
                      <a:close/>
                    </a:path>
                  </a:pathLst>
                </a:custGeom>
                <a:solidFill>
                  <a:srgbClr val="9E441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1477;p9"/>
                <p:cNvSpPr/>
                <p:nvPr/>
              </p:nvSpPr>
              <p:spPr>
                <a:xfrm>
                  <a:off x="7567225" y="3182650"/>
                  <a:ext cx="40225" cy="10325"/>
                </a:xfrm>
                <a:custGeom>
                  <a:avLst/>
                  <a:gdLst/>
                  <a:ahLst/>
                  <a:cxnLst/>
                  <a:rect l="l" t="t" r="r" b="b"/>
                  <a:pathLst>
                    <a:path w="1609" h="413" extrusionOk="0">
                      <a:moveTo>
                        <a:pt x="0" y="0"/>
                      </a:moveTo>
                      <a:lnTo>
                        <a:pt x="0" y="0"/>
                      </a:lnTo>
                      <a:cubicBezTo>
                        <a:pt x="0" y="0"/>
                        <a:pt x="20" y="130"/>
                        <a:pt x="49" y="360"/>
                      </a:cubicBezTo>
                      <a:cubicBezTo>
                        <a:pt x="77" y="360"/>
                        <a:pt x="111" y="364"/>
                        <a:pt x="139" y="369"/>
                      </a:cubicBezTo>
                      <a:cubicBezTo>
                        <a:pt x="369" y="398"/>
                        <a:pt x="604" y="413"/>
                        <a:pt x="829" y="413"/>
                      </a:cubicBezTo>
                      <a:cubicBezTo>
                        <a:pt x="1092" y="413"/>
                        <a:pt x="1350" y="393"/>
                        <a:pt x="1609" y="360"/>
                      </a:cubicBezTo>
                      <a:lnTo>
                        <a:pt x="0" y="0"/>
                      </a:lnTo>
                      <a:close/>
                    </a:path>
                  </a:pathLst>
                </a:custGeom>
                <a:solidFill>
                  <a:srgbClr val="50140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1478;p9"/>
                <p:cNvSpPr/>
                <p:nvPr/>
              </p:nvSpPr>
              <p:spPr>
                <a:xfrm>
                  <a:off x="7752225" y="2758925"/>
                  <a:ext cx="125800" cy="74475"/>
                </a:xfrm>
                <a:custGeom>
                  <a:avLst/>
                  <a:gdLst/>
                  <a:ahLst/>
                  <a:cxnLst/>
                  <a:rect l="l" t="t" r="r" b="b"/>
                  <a:pathLst>
                    <a:path w="5032" h="2979" extrusionOk="0">
                      <a:moveTo>
                        <a:pt x="1733" y="0"/>
                      </a:moveTo>
                      <a:cubicBezTo>
                        <a:pt x="1346" y="0"/>
                        <a:pt x="939" y="159"/>
                        <a:pt x="595" y="643"/>
                      </a:cubicBezTo>
                      <a:cubicBezTo>
                        <a:pt x="1" y="1475"/>
                        <a:pt x="341" y="2446"/>
                        <a:pt x="513" y="2825"/>
                      </a:cubicBezTo>
                      <a:cubicBezTo>
                        <a:pt x="513" y="2825"/>
                        <a:pt x="465" y="2417"/>
                        <a:pt x="522" y="1940"/>
                      </a:cubicBezTo>
                      <a:cubicBezTo>
                        <a:pt x="551" y="1609"/>
                        <a:pt x="637" y="1255"/>
                        <a:pt x="834" y="968"/>
                      </a:cubicBezTo>
                      <a:cubicBezTo>
                        <a:pt x="939" y="809"/>
                        <a:pt x="1073" y="676"/>
                        <a:pt x="1240" y="579"/>
                      </a:cubicBezTo>
                      <a:lnTo>
                        <a:pt x="1240" y="585"/>
                      </a:lnTo>
                      <a:cubicBezTo>
                        <a:pt x="1322" y="537"/>
                        <a:pt x="1408" y="493"/>
                        <a:pt x="1508" y="460"/>
                      </a:cubicBezTo>
                      <a:cubicBezTo>
                        <a:pt x="1594" y="431"/>
                        <a:pt x="1686" y="417"/>
                        <a:pt x="1781" y="417"/>
                      </a:cubicBezTo>
                      <a:cubicBezTo>
                        <a:pt x="2777" y="417"/>
                        <a:pt x="4141" y="2015"/>
                        <a:pt x="4874" y="2978"/>
                      </a:cubicBezTo>
                      <a:lnTo>
                        <a:pt x="5031" y="2854"/>
                      </a:lnTo>
                      <a:cubicBezTo>
                        <a:pt x="5031" y="2854"/>
                        <a:pt x="3317" y="757"/>
                        <a:pt x="2868" y="417"/>
                      </a:cubicBezTo>
                      <a:cubicBezTo>
                        <a:pt x="2623" y="230"/>
                        <a:pt x="2193" y="0"/>
                        <a:pt x="1733" y="0"/>
                      </a:cubicBezTo>
                      <a:close/>
                    </a:path>
                  </a:pathLst>
                </a:custGeom>
                <a:solidFill>
                  <a:srgbClr val="BF31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1479;p9"/>
                <p:cNvSpPr/>
                <p:nvPr/>
              </p:nvSpPr>
              <p:spPr>
                <a:xfrm>
                  <a:off x="7765275" y="2769350"/>
                  <a:ext cx="108800" cy="68825"/>
                </a:xfrm>
                <a:custGeom>
                  <a:avLst/>
                  <a:gdLst/>
                  <a:ahLst/>
                  <a:cxnLst/>
                  <a:rect l="l" t="t" r="r" b="b"/>
                  <a:pathLst>
                    <a:path w="4352" h="2753" extrusionOk="0">
                      <a:moveTo>
                        <a:pt x="312" y="551"/>
                      </a:moveTo>
                      <a:cubicBezTo>
                        <a:pt x="115" y="838"/>
                        <a:pt x="29" y="1192"/>
                        <a:pt x="0" y="1523"/>
                      </a:cubicBezTo>
                      <a:cubicBezTo>
                        <a:pt x="44" y="1196"/>
                        <a:pt x="130" y="838"/>
                        <a:pt x="312" y="551"/>
                      </a:cubicBezTo>
                      <a:close/>
                      <a:moveTo>
                        <a:pt x="1259" y="0"/>
                      </a:moveTo>
                      <a:cubicBezTo>
                        <a:pt x="1164" y="0"/>
                        <a:pt x="1072" y="14"/>
                        <a:pt x="986" y="43"/>
                      </a:cubicBezTo>
                      <a:cubicBezTo>
                        <a:pt x="886" y="76"/>
                        <a:pt x="800" y="120"/>
                        <a:pt x="718" y="168"/>
                      </a:cubicBezTo>
                      <a:cubicBezTo>
                        <a:pt x="718" y="197"/>
                        <a:pt x="718" y="301"/>
                        <a:pt x="728" y="469"/>
                      </a:cubicBezTo>
                      <a:cubicBezTo>
                        <a:pt x="809" y="335"/>
                        <a:pt x="895" y="249"/>
                        <a:pt x="986" y="226"/>
                      </a:cubicBezTo>
                      <a:lnTo>
                        <a:pt x="1015" y="226"/>
                      </a:lnTo>
                      <a:cubicBezTo>
                        <a:pt x="1571" y="226"/>
                        <a:pt x="4103" y="2753"/>
                        <a:pt x="4103" y="2753"/>
                      </a:cubicBezTo>
                      <a:lnTo>
                        <a:pt x="4352" y="2561"/>
                      </a:lnTo>
                      <a:cubicBezTo>
                        <a:pt x="3619" y="1598"/>
                        <a:pt x="2255" y="0"/>
                        <a:pt x="1259" y="0"/>
                      </a:cubicBezTo>
                      <a:close/>
                    </a:path>
                  </a:pathLst>
                </a:custGeom>
                <a:solidFill>
                  <a:srgbClr val="8222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1480;p9"/>
                <p:cNvSpPr/>
                <p:nvPr/>
              </p:nvSpPr>
              <p:spPr>
                <a:xfrm>
                  <a:off x="7766350" y="2832525"/>
                  <a:ext cx="97200" cy="219000"/>
                </a:xfrm>
                <a:custGeom>
                  <a:avLst/>
                  <a:gdLst/>
                  <a:ahLst/>
                  <a:cxnLst/>
                  <a:rect l="l" t="t" r="r" b="b"/>
                  <a:pathLst>
                    <a:path w="3888" h="8760" extrusionOk="0">
                      <a:moveTo>
                        <a:pt x="1" y="1"/>
                      </a:moveTo>
                      <a:lnTo>
                        <a:pt x="3734" y="8760"/>
                      </a:lnTo>
                      <a:cubicBezTo>
                        <a:pt x="3734" y="8760"/>
                        <a:pt x="3786" y="8750"/>
                        <a:pt x="3887" y="8727"/>
                      </a:cubicBezTo>
                      <a:cubicBezTo>
                        <a:pt x="3878" y="8683"/>
                        <a:pt x="3863" y="8645"/>
                        <a:pt x="3854" y="8601"/>
                      </a:cubicBezTo>
                      <a:lnTo>
                        <a:pt x="30" y="43"/>
                      </a:lnTo>
                      <a:lnTo>
                        <a:pt x="1" y="1"/>
                      </a:lnTo>
                      <a:close/>
                    </a:path>
                  </a:pathLst>
                </a:custGeom>
                <a:solidFill>
                  <a:srgbClr val="7528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1481;p9"/>
                <p:cNvSpPr/>
                <p:nvPr/>
              </p:nvSpPr>
              <p:spPr>
                <a:xfrm>
                  <a:off x="7765050" y="2829550"/>
                  <a:ext cx="2050" cy="4075"/>
                </a:xfrm>
                <a:custGeom>
                  <a:avLst/>
                  <a:gdLst/>
                  <a:ahLst/>
                  <a:cxnLst/>
                  <a:rect l="l" t="t" r="r" b="b"/>
                  <a:pathLst>
                    <a:path w="82" h="163" extrusionOk="0">
                      <a:moveTo>
                        <a:pt x="0" y="0"/>
                      </a:moveTo>
                      <a:lnTo>
                        <a:pt x="53" y="120"/>
                      </a:lnTo>
                      <a:lnTo>
                        <a:pt x="82" y="162"/>
                      </a:lnTo>
                      <a:cubicBezTo>
                        <a:pt x="82" y="162"/>
                        <a:pt x="47" y="100"/>
                        <a:pt x="0" y="0"/>
                      </a:cubicBezTo>
                      <a:close/>
                    </a:path>
                  </a:pathLst>
                </a:custGeom>
                <a:solidFill>
                  <a:srgbClr val="BF31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1482;p9"/>
                <p:cNvSpPr/>
                <p:nvPr/>
              </p:nvSpPr>
              <p:spPr>
                <a:xfrm>
                  <a:off x="7767075" y="2781075"/>
                  <a:ext cx="149825" cy="266500"/>
                </a:xfrm>
                <a:custGeom>
                  <a:avLst/>
                  <a:gdLst/>
                  <a:ahLst/>
                  <a:cxnLst/>
                  <a:rect l="l" t="t" r="r" b="b"/>
                  <a:pathLst>
                    <a:path w="5993" h="10660" extrusionOk="0">
                      <a:moveTo>
                        <a:pt x="656" y="0"/>
                      </a:moveTo>
                      <a:cubicBezTo>
                        <a:pt x="288" y="603"/>
                        <a:pt x="1" y="2101"/>
                        <a:pt x="1" y="2101"/>
                      </a:cubicBezTo>
                      <a:lnTo>
                        <a:pt x="3825" y="10659"/>
                      </a:lnTo>
                      <a:cubicBezTo>
                        <a:pt x="3858" y="10650"/>
                        <a:pt x="5897" y="10129"/>
                        <a:pt x="5993" y="7453"/>
                      </a:cubicBezTo>
                      <a:lnTo>
                        <a:pt x="5993" y="7453"/>
                      </a:lnTo>
                      <a:cubicBezTo>
                        <a:pt x="5959" y="7515"/>
                        <a:pt x="5648" y="8056"/>
                        <a:pt x="5045" y="8233"/>
                      </a:cubicBezTo>
                      <a:cubicBezTo>
                        <a:pt x="5012" y="8242"/>
                        <a:pt x="4978" y="8247"/>
                        <a:pt x="4940" y="8247"/>
                      </a:cubicBezTo>
                      <a:cubicBezTo>
                        <a:pt x="4251" y="8247"/>
                        <a:pt x="2886" y="6682"/>
                        <a:pt x="1781" y="4356"/>
                      </a:cubicBezTo>
                      <a:cubicBezTo>
                        <a:pt x="876" y="2446"/>
                        <a:pt x="695" y="694"/>
                        <a:pt x="656" y="0"/>
                      </a:cubicBezTo>
                      <a:close/>
                    </a:path>
                  </a:pathLst>
                </a:custGeom>
                <a:solidFill>
                  <a:srgbClr val="8222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1483;p9"/>
                <p:cNvSpPr/>
                <p:nvPr/>
              </p:nvSpPr>
              <p:spPr>
                <a:xfrm>
                  <a:off x="7763825" y="2773400"/>
                  <a:ext cx="19425" cy="60225"/>
                </a:xfrm>
                <a:custGeom>
                  <a:avLst/>
                  <a:gdLst/>
                  <a:ahLst/>
                  <a:cxnLst/>
                  <a:rect l="l" t="t" r="r" b="b"/>
                  <a:pathLst>
                    <a:path w="777" h="2409" extrusionOk="0">
                      <a:moveTo>
                        <a:pt x="776" y="0"/>
                      </a:moveTo>
                      <a:cubicBezTo>
                        <a:pt x="609" y="97"/>
                        <a:pt x="475" y="230"/>
                        <a:pt x="370" y="389"/>
                      </a:cubicBezTo>
                      <a:cubicBezTo>
                        <a:pt x="475" y="240"/>
                        <a:pt x="604" y="111"/>
                        <a:pt x="776" y="6"/>
                      </a:cubicBezTo>
                      <a:lnTo>
                        <a:pt x="776" y="0"/>
                      </a:lnTo>
                      <a:close/>
                      <a:moveTo>
                        <a:pt x="58" y="1361"/>
                      </a:moveTo>
                      <a:cubicBezTo>
                        <a:pt x="1" y="1838"/>
                        <a:pt x="49" y="2246"/>
                        <a:pt x="49" y="2246"/>
                      </a:cubicBezTo>
                      <a:cubicBezTo>
                        <a:pt x="96" y="2346"/>
                        <a:pt x="131" y="2408"/>
                        <a:pt x="131" y="2408"/>
                      </a:cubicBezTo>
                      <a:cubicBezTo>
                        <a:pt x="131" y="2408"/>
                        <a:pt x="10" y="1915"/>
                        <a:pt x="58" y="1361"/>
                      </a:cubicBezTo>
                      <a:close/>
                    </a:path>
                  </a:pathLst>
                </a:custGeom>
                <a:solidFill>
                  <a:srgbClr val="A31D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1484;p9"/>
                <p:cNvSpPr/>
                <p:nvPr/>
              </p:nvSpPr>
              <p:spPr>
                <a:xfrm>
                  <a:off x="7764075" y="2773550"/>
                  <a:ext cx="19400" cy="60075"/>
                </a:xfrm>
                <a:custGeom>
                  <a:avLst/>
                  <a:gdLst/>
                  <a:ahLst/>
                  <a:cxnLst/>
                  <a:rect l="l" t="t" r="r" b="b"/>
                  <a:pathLst>
                    <a:path w="776" h="2403" extrusionOk="0">
                      <a:moveTo>
                        <a:pt x="766" y="0"/>
                      </a:moveTo>
                      <a:cubicBezTo>
                        <a:pt x="594" y="105"/>
                        <a:pt x="465" y="234"/>
                        <a:pt x="360" y="383"/>
                      </a:cubicBezTo>
                      <a:cubicBezTo>
                        <a:pt x="178" y="670"/>
                        <a:pt x="92" y="1028"/>
                        <a:pt x="48" y="1355"/>
                      </a:cubicBezTo>
                      <a:cubicBezTo>
                        <a:pt x="0" y="1909"/>
                        <a:pt x="121" y="2402"/>
                        <a:pt x="121" y="2402"/>
                      </a:cubicBezTo>
                      <a:cubicBezTo>
                        <a:pt x="121" y="2402"/>
                        <a:pt x="408" y="904"/>
                        <a:pt x="776" y="301"/>
                      </a:cubicBezTo>
                      <a:cubicBezTo>
                        <a:pt x="766" y="133"/>
                        <a:pt x="766" y="29"/>
                        <a:pt x="766" y="0"/>
                      </a:cubicBezTo>
                      <a:close/>
                    </a:path>
                  </a:pathLst>
                </a:custGeom>
                <a:solidFill>
                  <a:srgbClr val="6F140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1485;p9"/>
                <p:cNvSpPr/>
                <p:nvPr/>
              </p:nvSpPr>
              <p:spPr>
                <a:xfrm>
                  <a:off x="7531925" y="2804150"/>
                  <a:ext cx="217950" cy="142800"/>
                </a:xfrm>
                <a:custGeom>
                  <a:avLst/>
                  <a:gdLst/>
                  <a:ahLst/>
                  <a:cxnLst/>
                  <a:rect l="l" t="t" r="r" b="b"/>
                  <a:pathLst>
                    <a:path w="8718" h="5712" extrusionOk="0">
                      <a:moveTo>
                        <a:pt x="8526" y="1"/>
                      </a:moveTo>
                      <a:cubicBezTo>
                        <a:pt x="8176" y="1"/>
                        <a:pt x="6966" y="91"/>
                        <a:pt x="4543" y="1136"/>
                      </a:cubicBezTo>
                      <a:cubicBezTo>
                        <a:pt x="1618" y="2395"/>
                        <a:pt x="16" y="5477"/>
                        <a:pt x="1" y="5506"/>
                      </a:cubicBezTo>
                      <a:cubicBezTo>
                        <a:pt x="111" y="5577"/>
                        <a:pt x="206" y="5649"/>
                        <a:pt x="288" y="5711"/>
                      </a:cubicBezTo>
                      <a:cubicBezTo>
                        <a:pt x="303" y="5692"/>
                        <a:pt x="2566" y="2773"/>
                        <a:pt x="4112" y="1854"/>
                      </a:cubicBezTo>
                      <a:cubicBezTo>
                        <a:pt x="5663" y="930"/>
                        <a:pt x="8717" y="241"/>
                        <a:pt x="8717" y="241"/>
                      </a:cubicBezTo>
                      <a:lnTo>
                        <a:pt x="8539" y="1"/>
                      </a:lnTo>
                      <a:close/>
                    </a:path>
                  </a:pathLst>
                </a:custGeom>
                <a:solidFill>
                  <a:srgbClr val="7528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1486;p9"/>
                <p:cNvSpPr/>
                <p:nvPr/>
              </p:nvSpPr>
              <p:spPr>
                <a:xfrm>
                  <a:off x="7530000" y="2941175"/>
                  <a:ext cx="9125" cy="5775"/>
                </a:xfrm>
                <a:custGeom>
                  <a:avLst/>
                  <a:gdLst/>
                  <a:ahLst/>
                  <a:cxnLst/>
                  <a:rect l="l" t="t" r="r" b="b"/>
                  <a:pathLst>
                    <a:path w="365" h="231" extrusionOk="0">
                      <a:moveTo>
                        <a:pt x="1" y="0"/>
                      </a:moveTo>
                      <a:lnTo>
                        <a:pt x="365" y="230"/>
                      </a:lnTo>
                      <a:cubicBezTo>
                        <a:pt x="283" y="168"/>
                        <a:pt x="188" y="96"/>
                        <a:pt x="78" y="25"/>
                      </a:cubicBezTo>
                      <a:lnTo>
                        <a:pt x="1" y="0"/>
                      </a:lnTo>
                      <a:close/>
                    </a:path>
                  </a:pathLst>
                </a:custGeom>
                <a:solidFill>
                  <a:srgbClr val="5E22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1487;p9"/>
                <p:cNvSpPr/>
                <p:nvPr/>
              </p:nvSpPr>
              <p:spPr>
                <a:xfrm>
                  <a:off x="7519225" y="2790525"/>
                  <a:ext cx="226200" cy="151275"/>
                </a:xfrm>
                <a:custGeom>
                  <a:avLst/>
                  <a:gdLst/>
                  <a:ahLst/>
                  <a:cxnLst/>
                  <a:rect l="l" t="t" r="r" b="b"/>
                  <a:pathLst>
                    <a:path w="9048" h="6051" extrusionOk="0">
                      <a:moveTo>
                        <a:pt x="8645" y="0"/>
                      </a:moveTo>
                      <a:cubicBezTo>
                        <a:pt x="8243" y="86"/>
                        <a:pt x="6544" y="508"/>
                        <a:pt x="4405" y="1685"/>
                      </a:cubicBezTo>
                      <a:cubicBezTo>
                        <a:pt x="1954" y="3030"/>
                        <a:pt x="1" y="5759"/>
                        <a:pt x="1" y="5759"/>
                      </a:cubicBezTo>
                      <a:lnTo>
                        <a:pt x="432" y="6026"/>
                      </a:lnTo>
                      <a:lnTo>
                        <a:pt x="509" y="6051"/>
                      </a:lnTo>
                      <a:cubicBezTo>
                        <a:pt x="524" y="6022"/>
                        <a:pt x="2126" y="2940"/>
                        <a:pt x="5051" y="1681"/>
                      </a:cubicBezTo>
                      <a:cubicBezTo>
                        <a:pt x="7474" y="636"/>
                        <a:pt x="8684" y="546"/>
                        <a:pt x="9034" y="546"/>
                      </a:cubicBezTo>
                      <a:lnTo>
                        <a:pt x="9047" y="546"/>
                      </a:lnTo>
                      <a:lnTo>
                        <a:pt x="8645" y="0"/>
                      </a:lnTo>
                      <a:close/>
                    </a:path>
                  </a:pathLst>
                </a:custGeom>
                <a:solidFill>
                  <a:srgbClr val="BF31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1488;p9"/>
                <p:cNvSpPr/>
                <p:nvPr/>
              </p:nvSpPr>
              <p:spPr>
                <a:xfrm>
                  <a:off x="7735350" y="2790050"/>
                  <a:ext cx="14525" cy="20125"/>
                </a:xfrm>
                <a:custGeom>
                  <a:avLst/>
                  <a:gdLst/>
                  <a:ahLst/>
                  <a:cxnLst/>
                  <a:rect l="l" t="t" r="r" b="b"/>
                  <a:pathLst>
                    <a:path w="581" h="805" extrusionOk="0">
                      <a:moveTo>
                        <a:pt x="92" y="1"/>
                      </a:moveTo>
                      <a:cubicBezTo>
                        <a:pt x="92" y="1"/>
                        <a:pt x="64" y="5"/>
                        <a:pt x="0" y="19"/>
                      </a:cubicBezTo>
                      <a:lnTo>
                        <a:pt x="402" y="565"/>
                      </a:lnTo>
                      <a:lnTo>
                        <a:pt x="580" y="805"/>
                      </a:lnTo>
                      <a:lnTo>
                        <a:pt x="92" y="1"/>
                      </a:lnTo>
                      <a:close/>
                    </a:path>
                  </a:pathLst>
                </a:custGeom>
                <a:solidFill>
                  <a:srgbClr val="BF31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1489;p9"/>
                <p:cNvSpPr/>
                <p:nvPr/>
              </p:nvSpPr>
              <p:spPr>
                <a:xfrm>
                  <a:off x="7106175" y="2799025"/>
                  <a:ext cx="24550" cy="146125"/>
                </a:xfrm>
                <a:custGeom>
                  <a:avLst/>
                  <a:gdLst/>
                  <a:ahLst/>
                  <a:cxnLst/>
                  <a:rect l="l" t="t" r="r" b="b"/>
                  <a:pathLst>
                    <a:path w="982" h="5845" extrusionOk="0">
                      <a:moveTo>
                        <a:pt x="62" y="1566"/>
                      </a:moveTo>
                      <a:lnTo>
                        <a:pt x="0" y="1685"/>
                      </a:lnTo>
                      <a:lnTo>
                        <a:pt x="5" y="1690"/>
                      </a:lnTo>
                      <a:lnTo>
                        <a:pt x="62" y="1566"/>
                      </a:lnTo>
                      <a:close/>
                      <a:moveTo>
                        <a:pt x="881" y="0"/>
                      </a:moveTo>
                      <a:lnTo>
                        <a:pt x="321" y="1078"/>
                      </a:lnTo>
                      <a:lnTo>
                        <a:pt x="431" y="5845"/>
                      </a:lnTo>
                      <a:lnTo>
                        <a:pt x="981" y="5816"/>
                      </a:lnTo>
                      <a:lnTo>
                        <a:pt x="881" y="0"/>
                      </a:lnTo>
                      <a:close/>
                    </a:path>
                  </a:pathLst>
                </a:custGeom>
                <a:solidFill>
                  <a:srgbClr val="7528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1490;p9"/>
                <p:cNvSpPr/>
                <p:nvPr/>
              </p:nvSpPr>
              <p:spPr>
                <a:xfrm>
                  <a:off x="7106275" y="2825950"/>
                  <a:ext cx="10700" cy="119200"/>
                </a:xfrm>
                <a:custGeom>
                  <a:avLst/>
                  <a:gdLst/>
                  <a:ahLst/>
                  <a:cxnLst/>
                  <a:rect l="l" t="t" r="r" b="b"/>
                  <a:pathLst>
                    <a:path w="428" h="4768" extrusionOk="0">
                      <a:moveTo>
                        <a:pt x="317" y="1"/>
                      </a:moveTo>
                      <a:lnTo>
                        <a:pt x="58" y="489"/>
                      </a:lnTo>
                      <a:lnTo>
                        <a:pt x="1" y="613"/>
                      </a:lnTo>
                      <a:lnTo>
                        <a:pt x="427" y="4768"/>
                      </a:lnTo>
                      <a:lnTo>
                        <a:pt x="317" y="1"/>
                      </a:lnTo>
                      <a:close/>
                    </a:path>
                  </a:pathLst>
                </a:custGeom>
                <a:solidFill>
                  <a:srgbClr val="BF31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spTree>
    <p:extLst>
      <p:ext uri="{BB962C8B-B14F-4D97-AF65-F5344CB8AC3E}">
        <p14:creationId xmlns:p14="http://schemas.microsoft.com/office/powerpoint/2010/main" val="296985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grpSp>
        <p:nvGrpSpPr>
          <p:cNvPr id="322" name="Google Shape;322;p3"/>
          <p:cNvGrpSpPr/>
          <p:nvPr/>
        </p:nvGrpSpPr>
        <p:grpSpPr>
          <a:xfrm>
            <a:off x="537321" y="2025129"/>
            <a:ext cx="7854776" cy="3560964"/>
            <a:chOff x="1074642" y="2335758"/>
            <a:chExt cx="15709552" cy="7121927"/>
          </a:xfrm>
        </p:grpSpPr>
        <p:sp>
          <p:nvSpPr>
            <p:cNvPr id="323" name="Google Shape;323;p3"/>
            <p:cNvSpPr/>
            <p:nvPr/>
          </p:nvSpPr>
          <p:spPr>
            <a:xfrm>
              <a:off x="3077197" y="2335758"/>
              <a:ext cx="11950065" cy="1085850"/>
            </a:xfrm>
            <a:custGeom>
              <a:avLst/>
              <a:gdLst/>
              <a:ahLst/>
              <a:cxnLst/>
              <a:rect l="l" t="t" r="r" b="b"/>
              <a:pathLst>
                <a:path w="11950065" h="1085850" extrusionOk="0">
                  <a:moveTo>
                    <a:pt x="901280" y="634961"/>
                  </a:moveTo>
                  <a:lnTo>
                    <a:pt x="884135" y="592975"/>
                  </a:lnTo>
                  <a:lnTo>
                    <a:pt x="848575" y="557339"/>
                  </a:lnTo>
                  <a:lnTo>
                    <a:pt x="807085" y="540372"/>
                  </a:lnTo>
                  <a:lnTo>
                    <a:pt x="795108" y="541477"/>
                  </a:lnTo>
                  <a:lnTo>
                    <a:pt x="783590" y="544728"/>
                  </a:lnTo>
                  <a:lnTo>
                    <a:pt x="773036" y="550037"/>
                  </a:lnTo>
                  <a:lnTo>
                    <a:pt x="763905" y="557339"/>
                  </a:lnTo>
                  <a:lnTo>
                    <a:pt x="533615" y="785545"/>
                  </a:lnTo>
                  <a:lnTo>
                    <a:pt x="533615" y="59372"/>
                  </a:lnTo>
                  <a:lnTo>
                    <a:pt x="529386" y="36144"/>
                  </a:lnTo>
                  <a:lnTo>
                    <a:pt x="517626" y="17284"/>
                  </a:lnTo>
                  <a:lnTo>
                    <a:pt x="499681" y="4622"/>
                  </a:lnTo>
                  <a:lnTo>
                    <a:pt x="476885" y="0"/>
                  </a:lnTo>
                  <a:lnTo>
                    <a:pt x="426935" y="0"/>
                  </a:lnTo>
                  <a:lnTo>
                    <a:pt x="403212" y="4622"/>
                  </a:lnTo>
                  <a:lnTo>
                    <a:pt x="383222" y="17284"/>
                  </a:lnTo>
                  <a:lnTo>
                    <a:pt x="369430" y="36144"/>
                  </a:lnTo>
                  <a:lnTo>
                    <a:pt x="364274" y="59372"/>
                  </a:lnTo>
                  <a:lnTo>
                    <a:pt x="364274" y="788085"/>
                  </a:lnTo>
                  <a:lnTo>
                    <a:pt x="134823" y="557339"/>
                  </a:lnTo>
                  <a:lnTo>
                    <a:pt x="125971" y="550037"/>
                  </a:lnTo>
                  <a:lnTo>
                    <a:pt x="115989" y="544728"/>
                  </a:lnTo>
                  <a:lnTo>
                    <a:pt x="105067" y="541477"/>
                  </a:lnTo>
                  <a:lnTo>
                    <a:pt x="93345" y="540372"/>
                  </a:lnTo>
                  <a:lnTo>
                    <a:pt x="81622" y="541477"/>
                  </a:lnTo>
                  <a:lnTo>
                    <a:pt x="17145" y="592975"/>
                  </a:lnTo>
                  <a:lnTo>
                    <a:pt x="0" y="634961"/>
                  </a:lnTo>
                  <a:lnTo>
                    <a:pt x="4279" y="657390"/>
                  </a:lnTo>
                  <a:lnTo>
                    <a:pt x="408305" y="1068882"/>
                  </a:lnTo>
                  <a:lnTo>
                    <a:pt x="450634" y="1085850"/>
                  </a:lnTo>
                  <a:lnTo>
                    <a:pt x="462368" y="1084745"/>
                  </a:lnTo>
                  <a:lnTo>
                    <a:pt x="884135" y="676960"/>
                  </a:lnTo>
                  <a:lnTo>
                    <a:pt x="897001" y="657390"/>
                  </a:lnTo>
                  <a:lnTo>
                    <a:pt x="901280" y="634961"/>
                  </a:lnTo>
                  <a:close/>
                </a:path>
                <a:path w="11950065" h="1085850" extrusionOk="0">
                  <a:moveTo>
                    <a:pt x="6518148" y="634961"/>
                  </a:moveTo>
                  <a:lnTo>
                    <a:pt x="6501003" y="592975"/>
                  </a:lnTo>
                  <a:lnTo>
                    <a:pt x="6465443" y="557339"/>
                  </a:lnTo>
                  <a:lnTo>
                    <a:pt x="6423952" y="540372"/>
                  </a:lnTo>
                  <a:lnTo>
                    <a:pt x="6411963" y="541477"/>
                  </a:lnTo>
                  <a:lnTo>
                    <a:pt x="6400457" y="544728"/>
                  </a:lnTo>
                  <a:lnTo>
                    <a:pt x="6389903" y="550037"/>
                  </a:lnTo>
                  <a:lnTo>
                    <a:pt x="6380772" y="557339"/>
                  </a:lnTo>
                  <a:lnTo>
                    <a:pt x="6150470" y="785545"/>
                  </a:lnTo>
                  <a:lnTo>
                    <a:pt x="6150470" y="59372"/>
                  </a:lnTo>
                  <a:lnTo>
                    <a:pt x="6146254" y="36144"/>
                  </a:lnTo>
                  <a:lnTo>
                    <a:pt x="6134493" y="17284"/>
                  </a:lnTo>
                  <a:lnTo>
                    <a:pt x="6116536" y="4622"/>
                  </a:lnTo>
                  <a:lnTo>
                    <a:pt x="6093752" y="0"/>
                  </a:lnTo>
                  <a:lnTo>
                    <a:pt x="6043790" y="0"/>
                  </a:lnTo>
                  <a:lnTo>
                    <a:pt x="6020066" y="4622"/>
                  </a:lnTo>
                  <a:lnTo>
                    <a:pt x="6000089" y="17284"/>
                  </a:lnTo>
                  <a:lnTo>
                    <a:pt x="5986284" y="36144"/>
                  </a:lnTo>
                  <a:lnTo>
                    <a:pt x="5981141" y="59372"/>
                  </a:lnTo>
                  <a:lnTo>
                    <a:pt x="5981141" y="788085"/>
                  </a:lnTo>
                  <a:lnTo>
                    <a:pt x="5751690" y="557339"/>
                  </a:lnTo>
                  <a:lnTo>
                    <a:pt x="5742825" y="550037"/>
                  </a:lnTo>
                  <a:lnTo>
                    <a:pt x="5732856" y="544728"/>
                  </a:lnTo>
                  <a:lnTo>
                    <a:pt x="5721921" y="541477"/>
                  </a:lnTo>
                  <a:lnTo>
                    <a:pt x="5710199" y="540372"/>
                  </a:lnTo>
                  <a:lnTo>
                    <a:pt x="5698477" y="541477"/>
                  </a:lnTo>
                  <a:lnTo>
                    <a:pt x="5633999" y="592975"/>
                  </a:lnTo>
                  <a:lnTo>
                    <a:pt x="5616854" y="634961"/>
                  </a:lnTo>
                  <a:lnTo>
                    <a:pt x="5621147" y="657390"/>
                  </a:lnTo>
                  <a:lnTo>
                    <a:pt x="6025172" y="1068882"/>
                  </a:lnTo>
                  <a:lnTo>
                    <a:pt x="6067501" y="1085850"/>
                  </a:lnTo>
                  <a:lnTo>
                    <a:pt x="6079236" y="1084745"/>
                  </a:lnTo>
                  <a:lnTo>
                    <a:pt x="6501003" y="676960"/>
                  </a:lnTo>
                  <a:lnTo>
                    <a:pt x="6513855" y="657390"/>
                  </a:lnTo>
                  <a:lnTo>
                    <a:pt x="6518148" y="634961"/>
                  </a:lnTo>
                  <a:close/>
                </a:path>
                <a:path w="11950065" h="1085850" extrusionOk="0">
                  <a:moveTo>
                    <a:pt x="11949963" y="634961"/>
                  </a:moveTo>
                  <a:lnTo>
                    <a:pt x="11932818" y="592975"/>
                  </a:lnTo>
                  <a:lnTo>
                    <a:pt x="11897258" y="557339"/>
                  </a:lnTo>
                  <a:lnTo>
                    <a:pt x="11855768" y="540372"/>
                  </a:lnTo>
                  <a:lnTo>
                    <a:pt x="11843779" y="541477"/>
                  </a:lnTo>
                  <a:lnTo>
                    <a:pt x="11832273" y="544728"/>
                  </a:lnTo>
                  <a:lnTo>
                    <a:pt x="11821719" y="550037"/>
                  </a:lnTo>
                  <a:lnTo>
                    <a:pt x="11812588" y="557339"/>
                  </a:lnTo>
                  <a:lnTo>
                    <a:pt x="11582286" y="785545"/>
                  </a:lnTo>
                  <a:lnTo>
                    <a:pt x="11582286" y="59372"/>
                  </a:lnTo>
                  <a:lnTo>
                    <a:pt x="11578069" y="36144"/>
                  </a:lnTo>
                  <a:lnTo>
                    <a:pt x="11566309" y="17284"/>
                  </a:lnTo>
                  <a:lnTo>
                    <a:pt x="11548364" y="4622"/>
                  </a:lnTo>
                  <a:lnTo>
                    <a:pt x="11525568" y="0"/>
                  </a:lnTo>
                  <a:lnTo>
                    <a:pt x="11475606" y="0"/>
                  </a:lnTo>
                  <a:lnTo>
                    <a:pt x="11451895" y="4622"/>
                  </a:lnTo>
                  <a:lnTo>
                    <a:pt x="11431905" y="17284"/>
                  </a:lnTo>
                  <a:lnTo>
                    <a:pt x="11418100" y="36144"/>
                  </a:lnTo>
                  <a:lnTo>
                    <a:pt x="11412957" y="59372"/>
                  </a:lnTo>
                  <a:lnTo>
                    <a:pt x="11412957" y="788085"/>
                  </a:lnTo>
                  <a:lnTo>
                    <a:pt x="11183506" y="557339"/>
                  </a:lnTo>
                  <a:lnTo>
                    <a:pt x="11174641" y="550037"/>
                  </a:lnTo>
                  <a:lnTo>
                    <a:pt x="11164672" y="544728"/>
                  </a:lnTo>
                  <a:lnTo>
                    <a:pt x="11153737" y="541477"/>
                  </a:lnTo>
                  <a:lnTo>
                    <a:pt x="11142015" y="540372"/>
                  </a:lnTo>
                  <a:lnTo>
                    <a:pt x="11130293" y="541477"/>
                  </a:lnTo>
                  <a:lnTo>
                    <a:pt x="11065815" y="592975"/>
                  </a:lnTo>
                  <a:lnTo>
                    <a:pt x="11048670" y="634961"/>
                  </a:lnTo>
                  <a:lnTo>
                    <a:pt x="11052962" y="657390"/>
                  </a:lnTo>
                  <a:lnTo>
                    <a:pt x="11456988" y="1068882"/>
                  </a:lnTo>
                  <a:lnTo>
                    <a:pt x="11499317" y="1085850"/>
                  </a:lnTo>
                  <a:lnTo>
                    <a:pt x="11511051" y="1084745"/>
                  </a:lnTo>
                  <a:lnTo>
                    <a:pt x="11932818" y="676960"/>
                  </a:lnTo>
                  <a:lnTo>
                    <a:pt x="11945671" y="657390"/>
                  </a:lnTo>
                  <a:lnTo>
                    <a:pt x="11949963" y="634961"/>
                  </a:lnTo>
                  <a:close/>
                </a:path>
              </a:pathLst>
            </a:custGeom>
            <a:solidFill>
              <a:srgbClr val="000000"/>
            </a:solidFill>
            <a:ln>
              <a:noFill/>
            </a:ln>
          </p:spPr>
          <p:txBody>
            <a:bodyPr spcFirstLastPara="1" wrap="square" lIns="0" tIns="0" rIns="0" bIns="0" anchor="t" anchorCtr="0">
              <a:noAutofit/>
            </a:bodyPr>
            <a:lstStyle/>
            <a:p>
              <a:endParaRPr sz="900"/>
            </a:p>
          </p:txBody>
        </p:sp>
        <p:sp>
          <p:nvSpPr>
            <p:cNvPr id="324" name="Google Shape;324;p3"/>
            <p:cNvSpPr/>
            <p:nvPr/>
          </p:nvSpPr>
          <p:spPr>
            <a:xfrm>
              <a:off x="7205591" y="4116823"/>
              <a:ext cx="4425315" cy="3496310"/>
            </a:xfrm>
            <a:custGeom>
              <a:avLst/>
              <a:gdLst/>
              <a:ahLst/>
              <a:cxnLst/>
              <a:rect l="l" t="t" r="r" b="b"/>
              <a:pathLst>
                <a:path w="4425315" h="3496309" extrusionOk="0">
                  <a:moveTo>
                    <a:pt x="4262971" y="3410169"/>
                  </a:moveTo>
                  <a:lnTo>
                    <a:pt x="3906229" y="3410169"/>
                  </a:lnTo>
                  <a:lnTo>
                    <a:pt x="3951776" y="3407542"/>
                  </a:lnTo>
                  <a:lnTo>
                    <a:pt x="3996566" y="3399850"/>
                  </a:lnTo>
                  <a:lnTo>
                    <a:pt x="4040272" y="3387361"/>
                  </a:lnTo>
                  <a:lnTo>
                    <a:pt x="4082528" y="3370351"/>
                  </a:lnTo>
                  <a:lnTo>
                    <a:pt x="4122977" y="3349093"/>
                  </a:lnTo>
                  <a:lnTo>
                    <a:pt x="4161265" y="3323860"/>
                  </a:lnTo>
                  <a:lnTo>
                    <a:pt x="4197034" y="3294926"/>
                  </a:lnTo>
                  <a:lnTo>
                    <a:pt x="4229929" y="3262564"/>
                  </a:lnTo>
                  <a:lnTo>
                    <a:pt x="4259593" y="3227049"/>
                  </a:lnTo>
                  <a:lnTo>
                    <a:pt x="4285671" y="3188652"/>
                  </a:lnTo>
                  <a:lnTo>
                    <a:pt x="4307806" y="3147648"/>
                  </a:lnTo>
                  <a:lnTo>
                    <a:pt x="4325642" y="3104310"/>
                  </a:lnTo>
                  <a:lnTo>
                    <a:pt x="4338823" y="3058912"/>
                  </a:lnTo>
                  <a:lnTo>
                    <a:pt x="4346992" y="3011727"/>
                  </a:lnTo>
                  <a:lnTo>
                    <a:pt x="4349795" y="2963028"/>
                  </a:lnTo>
                  <a:lnTo>
                    <a:pt x="4349795" y="146662"/>
                  </a:lnTo>
                  <a:lnTo>
                    <a:pt x="4348397" y="109158"/>
                  </a:lnTo>
                  <a:lnTo>
                    <a:pt x="4343982" y="71989"/>
                  </a:lnTo>
                  <a:lnTo>
                    <a:pt x="4336213" y="35491"/>
                  </a:lnTo>
                  <a:lnTo>
                    <a:pt x="4324754" y="0"/>
                  </a:lnTo>
                  <a:lnTo>
                    <a:pt x="4353289" y="37510"/>
                  </a:lnTo>
                  <a:lnTo>
                    <a:pt x="4377749" y="78299"/>
                  </a:lnTo>
                  <a:lnTo>
                    <a:pt x="4397639" y="122069"/>
                  </a:lnTo>
                  <a:lnTo>
                    <a:pt x="4412461" y="168522"/>
                  </a:lnTo>
                  <a:lnTo>
                    <a:pt x="4421719" y="217360"/>
                  </a:lnTo>
                  <a:lnTo>
                    <a:pt x="4424915" y="268285"/>
                  </a:lnTo>
                  <a:lnTo>
                    <a:pt x="4424915" y="3084650"/>
                  </a:lnTo>
                  <a:lnTo>
                    <a:pt x="4422121" y="3132286"/>
                  </a:lnTo>
                  <a:lnTo>
                    <a:pt x="4413954" y="3178396"/>
                  </a:lnTo>
                  <a:lnTo>
                    <a:pt x="4400734" y="3222661"/>
                  </a:lnTo>
                  <a:lnTo>
                    <a:pt x="4382782" y="3264758"/>
                  </a:lnTo>
                  <a:lnTo>
                    <a:pt x="4360418" y="3304369"/>
                  </a:lnTo>
                  <a:lnTo>
                    <a:pt x="4333964" y="3341171"/>
                  </a:lnTo>
                  <a:lnTo>
                    <a:pt x="4303739" y="3374845"/>
                  </a:lnTo>
                  <a:lnTo>
                    <a:pt x="4270065" y="3405070"/>
                  </a:lnTo>
                  <a:lnTo>
                    <a:pt x="4262971" y="3410169"/>
                  </a:lnTo>
                  <a:close/>
                </a:path>
                <a:path w="4425315" h="3496309" extrusionOk="0">
                  <a:moveTo>
                    <a:pt x="4013543" y="3496021"/>
                  </a:moveTo>
                  <a:lnTo>
                    <a:pt x="293324" y="3496021"/>
                  </a:lnTo>
                  <a:lnTo>
                    <a:pt x="244975" y="3493215"/>
                  </a:lnTo>
                  <a:lnTo>
                    <a:pt x="198254" y="3484966"/>
                  </a:lnTo>
                  <a:lnTo>
                    <a:pt x="153472" y="3471523"/>
                  </a:lnTo>
                  <a:lnTo>
                    <a:pt x="110943" y="3453137"/>
                  </a:lnTo>
                  <a:lnTo>
                    <a:pt x="70979" y="3430057"/>
                  </a:lnTo>
                  <a:lnTo>
                    <a:pt x="33894" y="3402535"/>
                  </a:lnTo>
                  <a:lnTo>
                    <a:pt x="0" y="3370821"/>
                  </a:lnTo>
                  <a:lnTo>
                    <a:pt x="44155" y="3387533"/>
                  </a:lnTo>
                  <a:lnTo>
                    <a:pt x="90322" y="3399885"/>
                  </a:lnTo>
                  <a:lnTo>
                    <a:pt x="137859" y="3407544"/>
                  </a:lnTo>
                  <a:lnTo>
                    <a:pt x="186010" y="3410169"/>
                  </a:lnTo>
                  <a:lnTo>
                    <a:pt x="4262971" y="3410169"/>
                  </a:lnTo>
                  <a:lnTo>
                    <a:pt x="4233263" y="3431524"/>
                  </a:lnTo>
                  <a:lnTo>
                    <a:pt x="4193652" y="3453888"/>
                  </a:lnTo>
                  <a:lnTo>
                    <a:pt x="4151554" y="3471840"/>
                  </a:lnTo>
                  <a:lnTo>
                    <a:pt x="4107290" y="3485060"/>
                  </a:lnTo>
                  <a:lnTo>
                    <a:pt x="4061245" y="3493215"/>
                  </a:lnTo>
                  <a:lnTo>
                    <a:pt x="4013543" y="3496021"/>
                  </a:lnTo>
                  <a:close/>
                </a:path>
              </a:pathLst>
            </a:custGeom>
            <a:solidFill>
              <a:srgbClr val="99A6B1"/>
            </a:solidFill>
            <a:ln>
              <a:noFill/>
            </a:ln>
          </p:spPr>
          <p:txBody>
            <a:bodyPr spcFirstLastPara="1" wrap="square" lIns="0" tIns="0" rIns="0" bIns="0" anchor="t" anchorCtr="0">
              <a:noAutofit/>
            </a:bodyPr>
            <a:lstStyle/>
            <a:p>
              <a:endParaRPr sz="900"/>
            </a:p>
          </p:txBody>
        </p:sp>
        <p:sp>
          <p:nvSpPr>
            <p:cNvPr id="325" name="Google Shape;325;p3"/>
            <p:cNvSpPr/>
            <p:nvPr/>
          </p:nvSpPr>
          <p:spPr>
            <a:xfrm>
              <a:off x="6980232" y="3852116"/>
              <a:ext cx="4535805" cy="3639185"/>
            </a:xfrm>
            <a:custGeom>
              <a:avLst/>
              <a:gdLst/>
              <a:ahLst/>
              <a:cxnLst/>
              <a:rect l="l" t="t" r="r" b="b"/>
              <a:pathLst>
                <a:path w="4535805" h="3639184" extrusionOk="0">
                  <a:moveTo>
                    <a:pt x="4124435" y="3639106"/>
                  </a:moveTo>
                  <a:lnTo>
                    <a:pt x="411369" y="3639106"/>
                  </a:lnTo>
                  <a:lnTo>
                    <a:pt x="363734" y="3636364"/>
                  </a:lnTo>
                  <a:lnTo>
                    <a:pt x="317624" y="3628333"/>
                  </a:lnTo>
                  <a:lnTo>
                    <a:pt x="273359" y="3615313"/>
                  </a:lnTo>
                  <a:lnTo>
                    <a:pt x="231261" y="3597599"/>
                  </a:lnTo>
                  <a:lnTo>
                    <a:pt x="191651" y="3575490"/>
                  </a:lnTo>
                  <a:lnTo>
                    <a:pt x="154848" y="3549282"/>
                  </a:lnTo>
                  <a:lnTo>
                    <a:pt x="121175" y="3519272"/>
                  </a:lnTo>
                  <a:lnTo>
                    <a:pt x="90950" y="3485759"/>
                  </a:lnTo>
                  <a:lnTo>
                    <a:pt x="64496" y="3449038"/>
                  </a:lnTo>
                  <a:lnTo>
                    <a:pt x="42132" y="3409408"/>
                  </a:lnTo>
                  <a:lnTo>
                    <a:pt x="24180" y="3367166"/>
                  </a:lnTo>
                  <a:lnTo>
                    <a:pt x="10960" y="3322608"/>
                  </a:lnTo>
                  <a:lnTo>
                    <a:pt x="2793" y="3276032"/>
                  </a:lnTo>
                  <a:lnTo>
                    <a:pt x="0" y="3227736"/>
                  </a:lnTo>
                  <a:lnTo>
                    <a:pt x="0" y="411370"/>
                  </a:lnTo>
                  <a:lnTo>
                    <a:pt x="2793" y="363734"/>
                  </a:lnTo>
                  <a:lnTo>
                    <a:pt x="10960" y="317624"/>
                  </a:lnTo>
                  <a:lnTo>
                    <a:pt x="24180" y="273360"/>
                  </a:lnTo>
                  <a:lnTo>
                    <a:pt x="42132" y="231262"/>
                  </a:lnTo>
                  <a:lnTo>
                    <a:pt x="64496" y="191651"/>
                  </a:lnTo>
                  <a:lnTo>
                    <a:pt x="90950" y="154849"/>
                  </a:lnTo>
                  <a:lnTo>
                    <a:pt x="121175" y="121175"/>
                  </a:lnTo>
                  <a:lnTo>
                    <a:pt x="154848" y="90950"/>
                  </a:lnTo>
                  <a:lnTo>
                    <a:pt x="191651" y="64496"/>
                  </a:lnTo>
                  <a:lnTo>
                    <a:pt x="231261" y="42133"/>
                  </a:lnTo>
                  <a:lnTo>
                    <a:pt x="273359" y="24180"/>
                  </a:lnTo>
                  <a:lnTo>
                    <a:pt x="317624" y="10960"/>
                  </a:lnTo>
                  <a:lnTo>
                    <a:pt x="363734" y="2793"/>
                  </a:lnTo>
                  <a:lnTo>
                    <a:pt x="411369" y="0"/>
                  </a:lnTo>
                  <a:lnTo>
                    <a:pt x="4124435" y="0"/>
                  </a:lnTo>
                  <a:lnTo>
                    <a:pt x="4172070" y="2793"/>
                  </a:lnTo>
                  <a:lnTo>
                    <a:pt x="4218181" y="10960"/>
                  </a:lnTo>
                  <a:lnTo>
                    <a:pt x="4262445" y="24180"/>
                  </a:lnTo>
                  <a:lnTo>
                    <a:pt x="4304543" y="42133"/>
                  </a:lnTo>
                  <a:lnTo>
                    <a:pt x="4344154" y="64496"/>
                  </a:lnTo>
                  <a:lnTo>
                    <a:pt x="4380956" y="90950"/>
                  </a:lnTo>
                  <a:lnTo>
                    <a:pt x="4414630" y="121175"/>
                  </a:lnTo>
                  <a:lnTo>
                    <a:pt x="4444855" y="154849"/>
                  </a:lnTo>
                  <a:lnTo>
                    <a:pt x="4471309" y="191651"/>
                  </a:lnTo>
                  <a:lnTo>
                    <a:pt x="4493673" y="231262"/>
                  </a:lnTo>
                  <a:lnTo>
                    <a:pt x="4511625" y="273360"/>
                  </a:lnTo>
                  <a:lnTo>
                    <a:pt x="4524845" y="317624"/>
                  </a:lnTo>
                  <a:lnTo>
                    <a:pt x="4533012" y="363734"/>
                  </a:lnTo>
                  <a:lnTo>
                    <a:pt x="4535806" y="411370"/>
                  </a:lnTo>
                  <a:lnTo>
                    <a:pt x="4535806" y="3227736"/>
                  </a:lnTo>
                  <a:lnTo>
                    <a:pt x="4533012" y="3275371"/>
                  </a:lnTo>
                  <a:lnTo>
                    <a:pt x="4524845" y="3321482"/>
                  </a:lnTo>
                  <a:lnTo>
                    <a:pt x="4511625" y="3365746"/>
                  </a:lnTo>
                  <a:lnTo>
                    <a:pt x="4493673" y="3407844"/>
                  </a:lnTo>
                  <a:lnTo>
                    <a:pt x="4471309" y="3447454"/>
                  </a:lnTo>
                  <a:lnTo>
                    <a:pt x="4444855" y="3484257"/>
                  </a:lnTo>
                  <a:lnTo>
                    <a:pt x="4414630" y="3517931"/>
                  </a:lnTo>
                  <a:lnTo>
                    <a:pt x="4380956" y="3548155"/>
                  </a:lnTo>
                  <a:lnTo>
                    <a:pt x="4344154" y="3574610"/>
                  </a:lnTo>
                  <a:lnTo>
                    <a:pt x="4304543" y="3596973"/>
                  </a:lnTo>
                  <a:lnTo>
                    <a:pt x="4262445" y="3614926"/>
                  </a:lnTo>
                  <a:lnTo>
                    <a:pt x="4218181" y="3628146"/>
                  </a:lnTo>
                  <a:lnTo>
                    <a:pt x="4172070" y="3636313"/>
                  </a:lnTo>
                  <a:lnTo>
                    <a:pt x="4124435" y="3639106"/>
                  </a:lnTo>
                  <a:close/>
                </a:path>
              </a:pathLst>
            </a:custGeom>
            <a:solidFill>
              <a:srgbClr val="B5E2D3"/>
            </a:solidFill>
            <a:ln>
              <a:noFill/>
            </a:ln>
          </p:spPr>
          <p:txBody>
            <a:bodyPr spcFirstLastPara="1" wrap="square" lIns="0" tIns="0" rIns="0" bIns="0" anchor="t" anchorCtr="0">
              <a:noAutofit/>
            </a:bodyPr>
            <a:lstStyle/>
            <a:p>
              <a:endParaRPr sz="900"/>
            </a:p>
          </p:txBody>
        </p:sp>
        <p:sp>
          <p:nvSpPr>
            <p:cNvPr id="326" name="Google Shape;326;p3"/>
            <p:cNvSpPr/>
            <p:nvPr/>
          </p:nvSpPr>
          <p:spPr>
            <a:xfrm>
              <a:off x="6944461" y="3816344"/>
              <a:ext cx="4715510" cy="3832860"/>
            </a:xfrm>
            <a:custGeom>
              <a:avLst/>
              <a:gdLst/>
              <a:ahLst/>
              <a:cxnLst/>
              <a:rect l="l" t="t" r="r" b="b"/>
              <a:pathLst>
                <a:path w="4715509" h="3832859" extrusionOk="0">
                  <a:moveTo>
                    <a:pt x="4271099" y="3832271"/>
                  </a:moveTo>
                  <a:lnTo>
                    <a:pt x="558031" y="3832271"/>
                  </a:lnTo>
                  <a:lnTo>
                    <a:pt x="505224" y="3829155"/>
                  </a:lnTo>
                  <a:lnTo>
                    <a:pt x="454330" y="3820062"/>
                  </a:lnTo>
                  <a:lnTo>
                    <a:pt x="405673" y="3805376"/>
                  </a:lnTo>
                  <a:lnTo>
                    <a:pt x="359519" y="3785445"/>
                  </a:lnTo>
                  <a:lnTo>
                    <a:pt x="316367" y="3760753"/>
                  </a:lnTo>
                  <a:lnTo>
                    <a:pt x="276366" y="3731581"/>
                  </a:lnTo>
                  <a:lnTo>
                    <a:pt x="239898" y="3698347"/>
                  </a:lnTo>
                  <a:lnTo>
                    <a:pt x="207287" y="3661432"/>
                  </a:lnTo>
                  <a:lnTo>
                    <a:pt x="178856" y="3621220"/>
                  </a:lnTo>
                  <a:lnTo>
                    <a:pt x="140360" y="3588244"/>
                  </a:lnTo>
                  <a:lnTo>
                    <a:pt x="105636" y="3551243"/>
                  </a:lnTo>
                  <a:lnTo>
                    <a:pt x="75105" y="3510553"/>
                  </a:lnTo>
                  <a:lnTo>
                    <a:pt x="49185" y="3466509"/>
                  </a:lnTo>
                  <a:lnTo>
                    <a:pt x="28295" y="3419447"/>
                  </a:lnTo>
                  <a:lnTo>
                    <a:pt x="12855" y="3369703"/>
                  </a:lnTo>
                  <a:lnTo>
                    <a:pt x="3283" y="3317611"/>
                  </a:lnTo>
                  <a:lnTo>
                    <a:pt x="0" y="3263507"/>
                  </a:lnTo>
                  <a:lnTo>
                    <a:pt x="0" y="447141"/>
                  </a:lnTo>
                  <a:lnTo>
                    <a:pt x="2625" y="398442"/>
                  </a:lnTo>
                  <a:lnTo>
                    <a:pt x="10319" y="351257"/>
                  </a:lnTo>
                  <a:lnTo>
                    <a:pt x="22807" y="305859"/>
                  </a:lnTo>
                  <a:lnTo>
                    <a:pt x="39817" y="262521"/>
                  </a:lnTo>
                  <a:lnTo>
                    <a:pt x="61076" y="221517"/>
                  </a:lnTo>
                  <a:lnTo>
                    <a:pt x="86309" y="183120"/>
                  </a:lnTo>
                  <a:lnTo>
                    <a:pt x="115242" y="147604"/>
                  </a:lnTo>
                  <a:lnTo>
                    <a:pt x="147604" y="115242"/>
                  </a:lnTo>
                  <a:lnTo>
                    <a:pt x="183120" y="86308"/>
                  </a:lnTo>
                  <a:lnTo>
                    <a:pt x="221517" y="61076"/>
                  </a:lnTo>
                  <a:lnTo>
                    <a:pt x="262521" y="39817"/>
                  </a:lnTo>
                  <a:lnTo>
                    <a:pt x="305859" y="22807"/>
                  </a:lnTo>
                  <a:lnTo>
                    <a:pt x="351257" y="10318"/>
                  </a:lnTo>
                  <a:lnTo>
                    <a:pt x="398442" y="2625"/>
                  </a:lnTo>
                  <a:lnTo>
                    <a:pt x="447137" y="0"/>
                  </a:lnTo>
                  <a:lnTo>
                    <a:pt x="4160209" y="0"/>
                  </a:lnTo>
                  <a:lnTo>
                    <a:pt x="4213014" y="3115"/>
                  </a:lnTo>
                  <a:lnTo>
                    <a:pt x="4263909" y="12208"/>
                  </a:lnTo>
                  <a:lnTo>
                    <a:pt x="4312566" y="26894"/>
                  </a:lnTo>
                  <a:lnTo>
                    <a:pt x="4333129" y="35771"/>
                  </a:lnTo>
                  <a:lnTo>
                    <a:pt x="447141" y="35771"/>
                  </a:lnTo>
                  <a:lnTo>
                    <a:pt x="399505" y="38564"/>
                  </a:lnTo>
                  <a:lnTo>
                    <a:pt x="353395" y="46731"/>
                  </a:lnTo>
                  <a:lnTo>
                    <a:pt x="309131" y="59951"/>
                  </a:lnTo>
                  <a:lnTo>
                    <a:pt x="267033" y="77904"/>
                  </a:lnTo>
                  <a:lnTo>
                    <a:pt x="227422" y="100267"/>
                  </a:lnTo>
                  <a:lnTo>
                    <a:pt x="190620" y="126721"/>
                  </a:lnTo>
                  <a:lnTo>
                    <a:pt x="156946" y="156946"/>
                  </a:lnTo>
                  <a:lnTo>
                    <a:pt x="126722" y="190620"/>
                  </a:lnTo>
                  <a:lnTo>
                    <a:pt x="100267" y="227422"/>
                  </a:lnTo>
                  <a:lnTo>
                    <a:pt x="77904" y="267033"/>
                  </a:lnTo>
                  <a:lnTo>
                    <a:pt x="59952" y="309131"/>
                  </a:lnTo>
                  <a:lnTo>
                    <a:pt x="46732" y="353395"/>
                  </a:lnTo>
                  <a:lnTo>
                    <a:pt x="38564" y="399505"/>
                  </a:lnTo>
                  <a:lnTo>
                    <a:pt x="35771" y="447141"/>
                  </a:lnTo>
                  <a:lnTo>
                    <a:pt x="35771" y="3263507"/>
                  </a:lnTo>
                  <a:lnTo>
                    <a:pt x="38526" y="3311142"/>
                  </a:lnTo>
                  <a:lnTo>
                    <a:pt x="46732" y="3358379"/>
                  </a:lnTo>
                  <a:lnTo>
                    <a:pt x="59952" y="3402937"/>
                  </a:lnTo>
                  <a:lnTo>
                    <a:pt x="77904" y="3445179"/>
                  </a:lnTo>
                  <a:lnTo>
                    <a:pt x="100267" y="3484809"/>
                  </a:lnTo>
                  <a:lnTo>
                    <a:pt x="126722" y="3521530"/>
                  </a:lnTo>
                  <a:lnTo>
                    <a:pt x="156946" y="3555043"/>
                  </a:lnTo>
                  <a:lnTo>
                    <a:pt x="190620" y="3585053"/>
                  </a:lnTo>
                  <a:lnTo>
                    <a:pt x="227422" y="3611261"/>
                  </a:lnTo>
                  <a:lnTo>
                    <a:pt x="267033" y="3633370"/>
                  </a:lnTo>
                  <a:lnTo>
                    <a:pt x="309131" y="3651084"/>
                  </a:lnTo>
                  <a:lnTo>
                    <a:pt x="353395" y="3664104"/>
                  </a:lnTo>
                  <a:lnTo>
                    <a:pt x="394711" y="3671300"/>
                  </a:lnTo>
                  <a:lnTo>
                    <a:pt x="264707" y="3671300"/>
                  </a:lnTo>
                  <a:lnTo>
                    <a:pt x="298601" y="3703014"/>
                  </a:lnTo>
                  <a:lnTo>
                    <a:pt x="335687" y="3730536"/>
                  </a:lnTo>
                  <a:lnTo>
                    <a:pt x="375650" y="3753616"/>
                  </a:lnTo>
                  <a:lnTo>
                    <a:pt x="418180" y="3772002"/>
                  </a:lnTo>
                  <a:lnTo>
                    <a:pt x="462962" y="3785445"/>
                  </a:lnTo>
                  <a:lnTo>
                    <a:pt x="509684" y="3793694"/>
                  </a:lnTo>
                  <a:lnTo>
                    <a:pt x="558033" y="3796500"/>
                  </a:lnTo>
                  <a:lnTo>
                    <a:pt x="4445407" y="3796500"/>
                  </a:lnTo>
                  <a:lnTo>
                    <a:pt x="4412380" y="3809463"/>
                  </a:lnTo>
                  <a:lnTo>
                    <a:pt x="4366982" y="3821952"/>
                  </a:lnTo>
                  <a:lnTo>
                    <a:pt x="4319797" y="3829645"/>
                  </a:lnTo>
                  <a:lnTo>
                    <a:pt x="4271099" y="3832271"/>
                  </a:lnTo>
                  <a:close/>
                </a:path>
                <a:path w="4715509" h="3832859" extrusionOk="0">
                  <a:moveTo>
                    <a:pt x="4338092" y="3674877"/>
                  </a:moveTo>
                  <a:lnTo>
                    <a:pt x="4160206" y="3674877"/>
                  </a:lnTo>
                  <a:lnTo>
                    <a:pt x="4207842" y="3672084"/>
                  </a:lnTo>
                  <a:lnTo>
                    <a:pt x="4253952" y="3663917"/>
                  </a:lnTo>
                  <a:lnTo>
                    <a:pt x="4298217" y="3650697"/>
                  </a:lnTo>
                  <a:lnTo>
                    <a:pt x="4340315" y="3632744"/>
                  </a:lnTo>
                  <a:lnTo>
                    <a:pt x="4379925" y="3610381"/>
                  </a:lnTo>
                  <a:lnTo>
                    <a:pt x="4416728" y="3583926"/>
                  </a:lnTo>
                  <a:lnTo>
                    <a:pt x="4450402" y="3553702"/>
                  </a:lnTo>
                  <a:lnTo>
                    <a:pt x="4480626" y="3520028"/>
                  </a:lnTo>
                  <a:lnTo>
                    <a:pt x="4507081" y="3483225"/>
                  </a:lnTo>
                  <a:lnTo>
                    <a:pt x="4529444" y="3443615"/>
                  </a:lnTo>
                  <a:lnTo>
                    <a:pt x="4547396" y="3401517"/>
                  </a:lnTo>
                  <a:lnTo>
                    <a:pt x="4560616" y="3357253"/>
                  </a:lnTo>
                  <a:lnTo>
                    <a:pt x="4568784" y="3311142"/>
                  </a:lnTo>
                  <a:lnTo>
                    <a:pt x="4571577" y="3263507"/>
                  </a:lnTo>
                  <a:lnTo>
                    <a:pt x="4571577" y="447141"/>
                  </a:lnTo>
                  <a:lnTo>
                    <a:pt x="4568784" y="399505"/>
                  </a:lnTo>
                  <a:lnTo>
                    <a:pt x="4560616" y="353395"/>
                  </a:lnTo>
                  <a:lnTo>
                    <a:pt x="4547396" y="309131"/>
                  </a:lnTo>
                  <a:lnTo>
                    <a:pt x="4529444" y="267033"/>
                  </a:lnTo>
                  <a:lnTo>
                    <a:pt x="4507081" y="227422"/>
                  </a:lnTo>
                  <a:lnTo>
                    <a:pt x="4480626" y="190620"/>
                  </a:lnTo>
                  <a:lnTo>
                    <a:pt x="4450402" y="156946"/>
                  </a:lnTo>
                  <a:lnTo>
                    <a:pt x="4416728" y="126721"/>
                  </a:lnTo>
                  <a:lnTo>
                    <a:pt x="4379925" y="100267"/>
                  </a:lnTo>
                  <a:lnTo>
                    <a:pt x="4340315" y="77904"/>
                  </a:lnTo>
                  <a:lnTo>
                    <a:pt x="4298217" y="59951"/>
                  </a:lnTo>
                  <a:lnTo>
                    <a:pt x="4253952" y="46731"/>
                  </a:lnTo>
                  <a:lnTo>
                    <a:pt x="4207842" y="38564"/>
                  </a:lnTo>
                  <a:lnTo>
                    <a:pt x="4160206" y="35771"/>
                  </a:lnTo>
                  <a:lnTo>
                    <a:pt x="4333129" y="35771"/>
                  </a:lnTo>
                  <a:lnTo>
                    <a:pt x="4401871" y="71517"/>
                  </a:lnTo>
                  <a:lnTo>
                    <a:pt x="4441872" y="100689"/>
                  </a:lnTo>
                  <a:lnTo>
                    <a:pt x="4478341" y="133923"/>
                  </a:lnTo>
                  <a:lnTo>
                    <a:pt x="4510952" y="170838"/>
                  </a:lnTo>
                  <a:lnTo>
                    <a:pt x="4539383" y="211050"/>
                  </a:lnTo>
                  <a:lnTo>
                    <a:pt x="4577879" y="244027"/>
                  </a:lnTo>
                  <a:lnTo>
                    <a:pt x="4612602" y="281028"/>
                  </a:lnTo>
                  <a:lnTo>
                    <a:pt x="4627197" y="300478"/>
                  </a:lnTo>
                  <a:lnTo>
                    <a:pt x="4585885" y="300478"/>
                  </a:lnTo>
                  <a:lnTo>
                    <a:pt x="4595834" y="335970"/>
                  </a:lnTo>
                  <a:lnTo>
                    <a:pt x="4603771" y="372468"/>
                  </a:lnTo>
                  <a:lnTo>
                    <a:pt x="4609025" y="409637"/>
                  </a:lnTo>
                  <a:lnTo>
                    <a:pt x="4610925" y="447141"/>
                  </a:lnTo>
                  <a:lnTo>
                    <a:pt x="4610925" y="3263507"/>
                  </a:lnTo>
                  <a:lnTo>
                    <a:pt x="4608300" y="3312206"/>
                  </a:lnTo>
                  <a:lnTo>
                    <a:pt x="4600606" y="3359391"/>
                  </a:lnTo>
                  <a:lnTo>
                    <a:pt x="4588118" y="3404789"/>
                  </a:lnTo>
                  <a:lnTo>
                    <a:pt x="4571107" y="3448127"/>
                  </a:lnTo>
                  <a:lnTo>
                    <a:pt x="4549849" y="3489131"/>
                  </a:lnTo>
                  <a:lnTo>
                    <a:pt x="4524616" y="3527528"/>
                  </a:lnTo>
                  <a:lnTo>
                    <a:pt x="4495682" y="3563043"/>
                  </a:lnTo>
                  <a:lnTo>
                    <a:pt x="4463321" y="3595405"/>
                  </a:lnTo>
                  <a:lnTo>
                    <a:pt x="4427805" y="3624339"/>
                  </a:lnTo>
                  <a:lnTo>
                    <a:pt x="4389408" y="3649572"/>
                  </a:lnTo>
                  <a:lnTo>
                    <a:pt x="4348404" y="3670830"/>
                  </a:lnTo>
                  <a:lnTo>
                    <a:pt x="4338092" y="3674877"/>
                  </a:lnTo>
                  <a:close/>
                </a:path>
                <a:path w="4715509" h="3832859" extrusionOk="0">
                  <a:moveTo>
                    <a:pt x="4445407" y="3796500"/>
                  </a:moveTo>
                  <a:lnTo>
                    <a:pt x="4271098" y="3796500"/>
                  </a:lnTo>
                  <a:lnTo>
                    <a:pt x="4318852" y="3793694"/>
                  </a:lnTo>
                  <a:lnTo>
                    <a:pt x="4365042" y="3785539"/>
                  </a:lnTo>
                  <a:lnTo>
                    <a:pt x="4409530" y="3772319"/>
                  </a:lnTo>
                  <a:lnTo>
                    <a:pt x="4451915" y="3754367"/>
                  </a:lnTo>
                  <a:lnTo>
                    <a:pt x="4491859" y="3732003"/>
                  </a:lnTo>
                  <a:lnTo>
                    <a:pt x="4529027" y="3705549"/>
                  </a:lnTo>
                  <a:lnTo>
                    <a:pt x="4563081" y="3675324"/>
                  </a:lnTo>
                  <a:lnTo>
                    <a:pt x="4593686" y="3641650"/>
                  </a:lnTo>
                  <a:lnTo>
                    <a:pt x="4620506" y="3604848"/>
                  </a:lnTo>
                  <a:lnTo>
                    <a:pt x="4643203" y="3565237"/>
                  </a:lnTo>
                  <a:lnTo>
                    <a:pt x="4661442" y="3523139"/>
                  </a:lnTo>
                  <a:lnTo>
                    <a:pt x="4674886" y="3478875"/>
                  </a:lnTo>
                  <a:lnTo>
                    <a:pt x="4683200" y="3432765"/>
                  </a:lnTo>
                  <a:lnTo>
                    <a:pt x="4686045" y="3385129"/>
                  </a:lnTo>
                  <a:lnTo>
                    <a:pt x="4686045" y="568763"/>
                  </a:lnTo>
                  <a:lnTo>
                    <a:pt x="4682849" y="517839"/>
                  </a:lnTo>
                  <a:lnTo>
                    <a:pt x="4673592" y="469001"/>
                  </a:lnTo>
                  <a:lnTo>
                    <a:pt x="4658770" y="422548"/>
                  </a:lnTo>
                  <a:lnTo>
                    <a:pt x="4638880" y="378778"/>
                  </a:lnTo>
                  <a:lnTo>
                    <a:pt x="4614419" y="337989"/>
                  </a:lnTo>
                  <a:lnTo>
                    <a:pt x="4585885" y="300478"/>
                  </a:lnTo>
                  <a:lnTo>
                    <a:pt x="4627197" y="300478"/>
                  </a:lnTo>
                  <a:lnTo>
                    <a:pt x="4669054" y="365761"/>
                  </a:lnTo>
                  <a:lnTo>
                    <a:pt x="4689944" y="412823"/>
                  </a:lnTo>
                  <a:lnTo>
                    <a:pt x="4705384" y="462567"/>
                  </a:lnTo>
                  <a:lnTo>
                    <a:pt x="4714956" y="514659"/>
                  </a:lnTo>
                  <a:lnTo>
                    <a:pt x="4715490" y="523456"/>
                  </a:lnTo>
                  <a:lnTo>
                    <a:pt x="4715490" y="3434591"/>
                  </a:lnTo>
                  <a:lnTo>
                    <a:pt x="4707920" y="3481013"/>
                  </a:lnTo>
                  <a:lnTo>
                    <a:pt x="4695432" y="3526412"/>
                  </a:lnTo>
                  <a:lnTo>
                    <a:pt x="4678421" y="3569750"/>
                  </a:lnTo>
                  <a:lnTo>
                    <a:pt x="4657163" y="3610754"/>
                  </a:lnTo>
                  <a:lnTo>
                    <a:pt x="4631930" y="3649150"/>
                  </a:lnTo>
                  <a:lnTo>
                    <a:pt x="4602996" y="3684666"/>
                  </a:lnTo>
                  <a:lnTo>
                    <a:pt x="4570635" y="3717028"/>
                  </a:lnTo>
                  <a:lnTo>
                    <a:pt x="4535119" y="3745962"/>
                  </a:lnTo>
                  <a:lnTo>
                    <a:pt x="4496722" y="3771195"/>
                  </a:lnTo>
                  <a:lnTo>
                    <a:pt x="4455718" y="3792453"/>
                  </a:lnTo>
                  <a:lnTo>
                    <a:pt x="4445407" y="3796500"/>
                  </a:lnTo>
                  <a:close/>
                </a:path>
                <a:path w="4715509" h="3832859" extrusionOk="0">
                  <a:moveTo>
                    <a:pt x="4163784" y="3710648"/>
                  </a:moveTo>
                  <a:lnTo>
                    <a:pt x="450719" y="3710648"/>
                  </a:lnTo>
                  <a:lnTo>
                    <a:pt x="401050" y="3708021"/>
                  </a:lnTo>
                  <a:lnTo>
                    <a:pt x="353689" y="3700364"/>
                  </a:lnTo>
                  <a:lnTo>
                    <a:pt x="308360" y="3688012"/>
                  </a:lnTo>
                  <a:lnTo>
                    <a:pt x="264707" y="3671300"/>
                  </a:lnTo>
                  <a:lnTo>
                    <a:pt x="394711" y="3671300"/>
                  </a:lnTo>
                  <a:lnTo>
                    <a:pt x="399505" y="3672135"/>
                  </a:lnTo>
                  <a:lnTo>
                    <a:pt x="447141" y="3674877"/>
                  </a:lnTo>
                  <a:lnTo>
                    <a:pt x="4338092" y="3674877"/>
                  </a:lnTo>
                  <a:lnTo>
                    <a:pt x="4305066" y="3687840"/>
                  </a:lnTo>
                  <a:lnTo>
                    <a:pt x="4259668" y="3700329"/>
                  </a:lnTo>
                  <a:lnTo>
                    <a:pt x="4212463" y="3708023"/>
                  </a:lnTo>
                  <a:lnTo>
                    <a:pt x="4163784" y="3710648"/>
                  </a:lnTo>
                  <a:close/>
                </a:path>
              </a:pathLst>
            </a:custGeom>
            <a:solidFill>
              <a:srgbClr val="77828C"/>
            </a:solidFill>
            <a:ln>
              <a:noFill/>
            </a:ln>
          </p:spPr>
          <p:txBody>
            <a:bodyPr spcFirstLastPara="1" wrap="square" lIns="0" tIns="0" rIns="0" bIns="0" anchor="t" anchorCtr="0">
              <a:noAutofit/>
            </a:bodyPr>
            <a:lstStyle/>
            <a:p>
              <a:endParaRPr sz="900"/>
            </a:p>
          </p:txBody>
        </p:sp>
        <p:sp>
          <p:nvSpPr>
            <p:cNvPr id="327" name="Google Shape;327;p3"/>
            <p:cNvSpPr/>
            <p:nvPr/>
          </p:nvSpPr>
          <p:spPr>
            <a:xfrm>
              <a:off x="1339519" y="4121134"/>
              <a:ext cx="4772660" cy="5300345"/>
            </a:xfrm>
            <a:custGeom>
              <a:avLst/>
              <a:gdLst/>
              <a:ahLst/>
              <a:cxnLst/>
              <a:rect l="l" t="t" r="r" b="b"/>
              <a:pathLst>
                <a:path w="4772660" h="5300345" extrusionOk="0">
                  <a:moveTo>
                    <a:pt x="4607829" y="5213064"/>
                  </a:moveTo>
                  <a:lnTo>
                    <a:pt x="4245972" y="5213064"/>
                  </a:lnTo>
                  <a:lnTo>
                    <a:pt x="4292171" y="5210400"/>
                  </a:lnTo>
                  <a:lnTo>
                    <a:pt x="4337604" y="5202597"/>
                  </a:lnTo>
                  <a:lnTo>
                    <a:pt x="4381936" y="5189929"/>
                  </a:lnTo>
                  <a:lnTo>
                    <a:pt x="4424798" y="5172675"/>
                  </a:lnTo>
                  <a:lnTo>
                    <a:pt x="4465828" y="5151112"/>
                  </a:lnTo>
                  <a:lnTo>
                    <a:pt x="4504665" y="5125517"/>
                  </a:lnTo>
                  <a:lnTo>
                    <a:pt x="4540947" y="5096168"/>
                  </a:lnTo>
                  <a:lnTo>
                    <a:pt x="4574314" y="5063342"/>
                  </a:lnTo>
                  <a:lnTo>
                    <a:pt x="4604403" y="5027317"/>
                  </a:lnTo>
                  <a:lnTo>
                    <a:pt x="4630855" y="4988370"/>
                  </a:lnTo>
                  <a:lnTo>
                    <a:pt x="4653307" y="4946777"/>
                  </a:lnTo>
                  <a:lnTo>
                    <a:pt x="4671399" y="4902818"/>
                  </a:lnTo>
                  <a:lnTo>
                    <a:pt x="4684769" y="4856768"/>
                  </a:lnTo>
                  <a:lnTo>
                    <a:pt x="4693056" y="4808906"/>
                  </a:lnTo>
                  <a:lnTo>
                    <a:pt x="4695898" y="4759509"/>
                  </a:lnTo>
                  <a:lnTo>
                    <a:pt x="4695898" y="148765"/>
                  </a:lnTo>
                  <a:lnTo>
                    <a:pt x="4694481" y="110724"/>
                  </a:lnTo>
                  <a:lnTo>
                    <a:pt x="4690002" y="73022"/>
                  </a:lnTo>
                  <a:lnTo>
                    <a:pt x="4682121" y="36000"/>
                  </a:lnTo>
                  <a:lnTo>
                    <a:pt x="4670499" y="0"/>
                  </a:lnTo>
                  <a:lnTo>
                    <a:pt x="4699443" y="38048"/>
                  </a:lnTo>
                  <a:lnTo>
                    <a:pt x="4724254" y="79422"/>
                  </a:lnTo>
                  <a:lnTo>
                    <a:pt x="4744429" y="123820"/>
                  </a:lnTo>
                  <a:lnTo>
                    <a:pt x="4759463" y="170939"/>
                  </a:lnTo>
                  <a:lnTo>
                    <a:pt x="4768854" y="220478"/>
                  </a:lnTo>
                  <a:lnTo>
                    <a:pt x="4772096" y="272132"/>
                  </a:lnTo>
                  <a:lnTo>
                    <a:pt x="4772096" y="4882876"/>
                  </a:lnTo>
                  <a:lnTo>
                    <a:pt x="4769262" y="4931195"/>
                  </a:lnTo>
                  <a:lnTo>
                    <a:pt x="4760978" y="4977967"/>
                  </a:lnTo>
                  <a:lnTo>
                    <a:pt x="4747568" y="5022866"/>
                  </a:lnTo>
                  <a:lnTo>
                    <a:pt x="4729358" y="5065568"/>
                  </a:lnTo>
                  <a:lnTo>
                    <a:pt x="4706674" y="5105746"/>
                  </a:lnTo>
                  <a:lnTo>
                    <a:pt x="4679840" y="5143077"/>
                  </a:lnTo>
                  <a:lnTo>
                    <a:pt x="4649182" y="5177234"/>
                  </a:lnTo>
                  <a:lnTo>
                    <a:pt x="4615025" y="5207891"/>
                  </a:lnTo>
                  <a:lnTo>
                    <a:pt x="4607829" y="5213064"/>
                  </a:lnTo>
                  <a:close/>
                </a:path>
                <a:path w="4772660" h="5300345" extrusionOk="0">
                  <a:moveTo>
                    <a:pt x="4354825" y="5300147"/>
                  </a:moveTo>
                  <a:lnTo>
                    <a:pt x="299340" y="5300147"/>
                  </a:lnTo>
                  <a:lnTo>
                    <a:pt x="249628" y="5297301"/>
                  </a:lnTo>
                  <a:lnTo>
                    <a:pt x="201757" y="5288934"/>
                  </a:lnTo>
                  <a:lnTo>
                    <a:pt x="156011" y="5275298"/>
                  </a:lnTo>
                  <a:lnTo>
                    <a:pt x="112676" y="5256648"/>
                  </a:lnTo>
                  <a:lnTo>
                    <a:pt x="72039" y="5233237"/>
                  </a:lnTo>
                  <a:lnTo>
                    <a:pt x="34385" y="5205321"/>
                  </a:lnTo>
                  <a:lnTo>
                    <a:pt x="0" y="5173151"/>
                  </a:lnTo>
                  <a:lnTo>
                    <a:pt x="44788" y="5190103"/>
                  </a:lnTo>
                  <a:lnTo>
                    <a:pt x="91618" y="5202633"/>
                  </a:lnTo>
                  <a:lnTo>
                    <a:pt x="139836" y="5210401"/>
                  </a:lnTo>
                  <a:lnTo>
                    <a:pt x="188678" y="5213064"/>
                  </a:lnTo>
                  <a:lnTo>
                    <a:pt x="4607829" y="5213064"/>
                  </a:lnTo>
                  <a:lnTo>
                    <a:pt x="4577695" y="5234725"/>
                  </a:lnTo>
                  <a:lnTo>
                    <a:pt x="4537516" y="5257410"/>
                  </a:lnTo>
                  <a:lnTo>
                    <a:pt x="4494815" y="5275619"/>
                  </a:lnTo>
                  <a:lnTo>
                    <a:pt x="4449915" y="5289029"/>
                  </a:lnTo>
                  <a:lnTo>
                    <a:pt x="4403211" y="5297301"/>
                  </a:lnTo>
                  <a:lnTo>
                    <a:pt x="4354825" y="5300147"/>
                  </a:lnTo>
                  <a:close/>
                </a:path>
              </a:pathLst>
            </a:custGeom>
            <a:solidFill>
              <a:srgbClr val="99A6B1"/>
            </a:solidFill>
            <a:ln>
              <a:noFill/>
            </a:ln>
          </p:spPr>
          <p:txBody>
            <a:bodyPr spcFirstLastPara="1" wrap="square" lIns="0" tIns="0" rIns="0" bIns="0" anchor="t" anchorCtr="0">
              <a:noAutofit/>
            </a:bodyPr>
            <a:lstStyle/>
            <a:p>
              <a:endParaRPr sz="900"/>
            </a:p>
          </p:txBody>
        </p:sp>
        <p:sp>
          <p:nvSpPr>
            <p:cNvPr id="328" name="Google Shape;328;p3"/>
            <p:cNvSpPr/>
            <p:nvPr/>
          </p:nvSpPr>
          <p:spPr>
            <a:xfrm>
              <a:off x="1110927" y="3852629"/>
              <a:ext cx="4885055" cy="5445760"/>
            </a:xfrm>
            <a:custGeom>
              <a:avLst/>
              <a:gdLst/>
              <a:ahLst/>
              <a:cxnLst/>
              <a:rect l="l" t="t" r="r" b="b"/>
              <a:pathLst>
                <a:path w="4885055" h="5445759" extrusionOk="0">
                  <a:moveTo>
                    <a:pt x="4467306" y="5445285"/>
                  </a:moveTo>
                  <a:lnTo>
                    <a:pt x="417270" y="5445285"/>
                  </a:lnTo>
                  <a:lnTo>
                    <a:pt x="368952" y="5442502"/>
                  </a:lnTo>
                  <a:lnTo>
                    <a:pt x="322180" y="5434357"/>
                  </a:lnTo>
                  <a:lnTo>
                    <a:pt x="277280" y="5421150"/>
                  </a:lnTo>
                  <a:lnTo>
                    <a:pt x="234579" y="5403182"/>
                  </a:lnTo>
                  <a:lnTo>
                    <a:pt x="194400" y="5380756"/>
                  </a:lnTo>
                  <a:lnTo>
                    <a:pt x="157070" y="5354172"/>
                  </a:lnTo>
                  <a:lnTo>
                    <a:pt x="122913" y="5323732"/>
                  </a:lnTo>
                  <a:lnTo>
                    <a:pt x="92255" y="5289738"/>
                  </a:lnTo>
                  <a:lnTo>
                    <a:pt x="65421" y="5252491"/>
                  </a:lnTo>
                  <a:lnTo>
                    <a:pt x="42737" y="5212292"/>
                  </a:lnTo>
                  <a:lnTo>
                    <a:pt x="24527" y="5169444"/>
                  </a:lnTo>
                  <a:lnTo>
                    <a:pt x="11118" y="5124247"/>
                  </a:lnTo>
                  <a:lnTo>
                    <a:pt x="2833" y="5077003"/>
                  </a:lnTo>
                  <a:lnTo>
                    <a:pt x="0" y="5028014"/>
                  </a:lnTo>
                  <a:lnTo>
                    <a:pt x="0" y="417270"/>
                  </a:lnTo>
                  <a:lnTo>
                    <a:pt x="2833" y="368952"/>
                  </a:lnTo>
                  <a:lnTo>
                    <a:pt x="11118" y="322180"/>
                  </a:lnTo>
                  <a:lnTo>
                    <a:pt x="24527" y="277281"/>
                  </a:lnTo>
                  <a:lnTo>
                    <a:pt x="42737" y="234579"/>
                  </a:lnTo>
                  <a:lnTo>
                    <a:pt x="65421" y="194400"/>
                  </a:lnTo>
                  <a:lnTo>
                    <a:pt x="92255" y="157070"/>
                  </a:lnTo>
                  <a:lnTo>
                    <a:pt x="122913" y="122913"/>
                  </a:lnTo>
                  <a:lnTo>
                    <a:pt x="157070" y="92255"/>
                  </a:lnTo>
                  <a:lnTo>
                    <a:pt x="194400" y="65421"/>
                  </a:lnTo>
                  <a:lnTo>
                    <a:pt x="234579" y="42737"/>
                  </a:lnTo>
                  <a:lnTo>
                    <a:pt x="277280" y="24527"/>
                  </a:lnTo>
                  <a:lnTo>
                    <a:pt x="322180" y="11118"/>
                  </a:lnTo>
                  <a:lnTo>
                    <a:pt x="368952" y="2833"/>
                  </a:lnTo>
                  <a:lnTo>
                    <a:pt x="417270" y="0"/>
                  </a:lnTo>
                  <a:lnTo>
                    <a:pt x="4467306" y="0"/>
                  </a:lnTo>
                  <a:lnTo>
                    <a:pt x="4515625" y="2833"/>
                  </a:lnTo>
                  <a:lnTo>
                    <a:pt x="4562397" y="11118"/>
                  </a:lnTo>
                  <a:lnTo>
                    <a:pt x="4607296" y="24527"/>
                  </a:lnTo>
                  <a:lnTo>
                    <a:pt x="4649998" y="42737"/>
                  </a:lnTo>
                  <a:lnTo>
                    <a:pt x="4690176" y="65421"/>
                  </a:lnTo>
                  <a:lnTo>
                    <a:pt x="4727507" y="92255"/>
                  </a:lnTo>
                  <a:lnTo>
                    <a:pt x="4761664" y="122913"/>
                  </a:lnTo>
                  <a:lnTo>
                    <a:pt x="4792322" y="157070"/>
                  </a:lnTo>
                  <a:lnTo>
                    <a:pt x="4819155" y="194400"/>
                  </a:lnTo>
                  <a:lnTo>
                    <a:pt x="4841840" y="234579"/>
                  </a:lnTo>
                  <a:lnTo>
                    <a:pt x="4860050" y="277281"/>
                  </a:lnTo>
                  <a:lnTo>
                    <a:pt x="4873459" y="322180"/>
                  </a:lnTo>
                  <a:lnTo>
                    <a:pt x="4881743" y="368952"/>
                  </a:lnTo>
                  <a:lnTo>
                    <a:pt x="4884577" y="417270"/>
                  </a:lnTo>
                  <a:lnTo>
                    <a:pt x="4884577" y="5028014"/>
                  </a:lnTo>
                  <a:lnTo>
                    <a:pt x="4881743" y="5076333"/>
                  </a:lnTo>
                  <a:lnTo>
                    <a:pt x="4873459" y="5123104"/>
                  </a:lnTo>
                  <a:lnTo>
                    <a:pt x="4860050" y="5168004"/>
                  </a:lnTo>
                  <a:lnTo>
                    <a:pt x="4841840" y="5210706"/>
                  </a:lnTo>
                  <a:lnTo>
                    <a:pt x="4819155" y="5250884"/>
                  </a:lnTo>
                  <a:lnTo>
                    <a:pt x="4792322" y="5288215"/>
                  </a:lnTo>
                  <a:lnTo>
                    <a:pt x="4761664" y="5322371"/>
                  </a:lnTo>
                  <a:lnTo>
                    <a:pt x="4727507" y="5353029"/>
                  </a:lnTo>
                  <a:lnTo>
                    <a:pt x="4690176" y="5379863"/>
                  </a:lnTo>
                  <a:lnTo>
                    <a:pt x="4649998" y="5402547"/>
                  </a:lnTo>
                  <a:lnTo>
                    <a:pt x="4607296" y="5420757"/>
                  </a:lnTo>
                  <a:lnTo>
                    <a:pt x="4562397" y="5434167"/>
                  </a:lnTo>
                  <a:lnTo>
                    <a:pt x="4515625" y="5442451"/>
                  </a:lnTo>
                  <a:lnTo>
                    <a:pt x="4467306" y="5445285"/>
                  </a:lnTo>
                  <a:close/>
                </a:path>
              </a:pathLst>
            </a:custGeom>
            <a:solidFill>
              <a:srgbClr val="B5E2D3"/>
            </a:solidFill>
            <a:ln>
              <a:noFill/>
            </a:ln>
          </p:spPr>
          <p:txBody>
            <a:bodyPr spcFirstLastPara="1" wrap="square" lIns="0" tIns="0" rIns="0" bIns="0" anchor="t" anchorCtr="0">
              <a:noAutofit/>
            </a:bodyPr>
            <a:lstStyle/>
            <a:p>
              <a:endParaRPr sz="900"/>
            </a:p>
          </p:txBody>
        </p:sp>
        <p:sp>
          <p:nvSpPr>
            <p:cNvPr id="329" name="Google Shape;329;p3"/>
            <p:cNvSpPr/>
            <p:nvPr/>
          </p:nvSpPr>
          <p:spPr>
            <a:xfrm>
              <a:off x="1074642" y="3816345"/>
              <a:ext cx="5069840" cy="5641340"/>
            </a:xfrm>
            <a:custGeom>
              <a:avLst/>
              <a:gdLst/>
              <a:ahLst/>
              <a:cxnLst/>
              <a:rect l="l" t="t" r="r" b="b"/>
              <a:pathLst>
                <a:path w="5069840" h="5641340" extrusionOk="0">
                  <a:moveTo>
                    <a:pt x="4616072" y="5641221"/>
                  </a:moveTo>
                  <a:lnTo>
                    <a:pt x="568127" y="5641221"/>
                  </a:lnTo>
                  <a:lnTo>
                    <a:pt x="513939" y="5638060"/>
                  </a:lnTo>
                  <a:lnTo>
                    <a:pt x="461830" y="5628837"/>
                  </a:lnTo>
                  <a:lnTo>
                    <a:pt x="412111" y="5613940"/>
                  </a:lnTo>
                  <a:lnTo>
                    <a:pt x="365034" y="5593723"/>
                  </a:lnTo>
                  <a:lnTo>
                    <a:pt x="321089" y="5568676"/>
                  </a:lnTo>
                  <a:lnTo>
                    <a:pt x="280408" y="5539086"/>
                  </a:lnTo>
                  <a:lnTo>
                    <a:pt x="243362" y="5505375"/>
                  </a:lnTo>
                  <a:lnTo>
                    <a:pt x="210263" y="5467931"/>
                  </a:lnTo>
                  <a:lnTo>
                    <a:pt x="181422" y="5427142"/>
                  </a:lnTo>
                  <a:lnTo>
                    <a:pt x="146531" y="5397617"/>
                  </a:lnTo>
                  <a:lnTo>
                    <a:pt x="114626" y="5364837"/>
                  </a:lnTo>
                  <a:lnTo>
                    <a:pt x="86007" y="5329040"/>
                  </a:lnTo>
                  <a:lnTo>
                    <a:pt x="60971" y="5290466"/>
                  </a:lnTo>
                  <a:lnTo>
                    <a:pt x="39818" y="5249354"/>
                  </a:lnTo>
                  <a:lnTo>
                    <a:pt x="22845" y="5205942"/>
                  </a:lnTo>
                  <a:lnTo>
                    <a:pt x="10359" y="5160469"/>
                  </a:lnTo>
                  <a:lnTo>
                    <a:pt x="2656" y="5113288"/>
                  </a:lnTo>
                  <a:lnTo>
                    <a:pt x="0" y="5064299"/>
                  </a:lnTo>
                  <a:lnTo>
                    <a:pt x="0" y="453554"/>
                  </a:lnTo>
                  <a:lnTo>
                    <a:pt x="2343" y="407203"/>
                  </a:lnTo>
                  <a:lnTo>
                    <a:pt x="9219" y="362185"/>
                  </a:lnTo>
                  <a:lnTo>
                    <a:pt x="20401" y="318729"/>
                  </a:lnTo>
                  <a:lnTo>
                    <a:pt x="35660" y="277065"/>
                  </a:lnTo>
                  <a:lnTo>
                    <a:pt x="54767" y="237421"/>
                  </a:lnTo>
                  <a:lnTo>
                    <a:pt x="77494" y="200024"/>
                  </a:lnTo>
                  <a:lnTo>
                    <a:pt x="103611" y="165105"/>
                  </a:lnTo>
                  <a:lnTo>
                    <a:pt x="132891" y="132891"/>
                  </a:lnTo>
                  <a:lnTo>
                    <a:pt x="165105" y="103611"/>
                  </a:lnTo>
                  <a:lnTo>
                    <a:pt x="200024" y="77494"/>
                  </a:lnTo>
                  <a:lnTo>
                    <a:pt x="237421" y="54767"/>
                  </a:lnTo>
                  <a:lnTo>
                    <a:pt x="277065" y="35660"/>
                  </a:lnTo>
                  <a:lnTo>
                    <a:pt x="318729" y="20402"/>
                  </a:lnTo>
                  <a:lnTo>
                    <a:pt x="362185" y="9219"/>
                  </a:lnTo>
                  <a:lnTo>
                    <a:pt x="407203" y="2343"/>
                  </a:lnTo>
                  <a:lnTo>
                    <a:pt x="453555" y="0"/>
                  </a:lnTo>
                  <a:lnTo>
                    <a:pt x="4503591" y="0"/>
                  </a:lnTo>
                  <a:lnTo>
                    <a:pt x="4557156" y="3160"/>
                  </a:lnTo>
                  <a:lnTo>
                    <a:pt x="4608781" y="12383"/>
                  </a:lnTo>
                  <a:lnTo>
                    <a:pt x="4658136" y="27280"/>
                  </a:lnTo>
                  <a:lnTo>
                    <a:pt x="4678994" y="36284"/>
                  </a:lnTo>
                  <a:lnTo>
                    <a:pt x="453555" y="36284"/>
                  </a:lnTo>
                  <a:lnTo>
                    <a:pt x="405236" y="39118"/>
                  </a:lnTo>
                  <a:lnTo>
                    <a:pt x="358464" y="47402"/>
                  </a:lnTo>
                  <a:lnTo>
                    <a:pt x="313565" y="60811"/>
                  </a:lnTo>
                  <a:lnTo>
                    <a:pt x="270863" y="79021"/>
                  </a:lnTo>
                  <a:lnTo>
                    <a:pt x="230685" y="101706"/>
                  </a:lnTo>
                  <a:lnTo>
                    <a:pt x="193354" y="128539"/>
                  </a:lnTo>
                  <a:lnTo>
                    <a:pt x="159197" y="159197"/>
                  </a:lnTo>
                  <a:lnTo>
                    <a:pt x="128539" y="193354"/>
                  </a:lnTo>
                  <a:lnTo>
                    <a:pt x="101706" y="230684"/>
                  </a:lnTo>
                  <a:lnTo>
                    <a:pt x="79021" y="270863"/>
                  </a:lnTo>
                  <a:lnTo>
                    <a:pt x="60812" y="313565"/>
                  </a:lnTo>
                  <a:lnTo>
                    <a:pt x="47402" y="358464"/>
                  </a:lnTo>
                  <a:lnTo>
                    <a:pt x="39118" y="405236"/>
                  </a:lnTo>
                  <a:lnTo>
                    <a:pt x="36284" y="453554"/>
                  </a:lnTo>
                  <a:lnTo>
                    <a:pt x="36284" y="5064299"/>
                  </a:lnTo>
                  <a:lnTo>
                    <a:pt x="39118" y="5113288"/>
                  </a:lnTo>
                  <a:lnTo>
                    <a:pt x="47409" y="5160531"/>
                  </a:lnTo>
                  <a:lnTo>
                    <a:pt x="60812" y="5205728"/>
                  </a:lnTo>
                  <a:lnTo>
                    <a:pt x="79021" y="5248577"/>
                  </a:lnTo>
                  <a:lnTo>
                    <a:pt x="101706" y="5288775"/>
                  </a:lnTo>
                  <a:lnTo>
                    <a:pt x="128539" y="5326022"/>
                  </a:lnTo>
                  <a:lnTo>
                    <a:pt x="159197" y="5360016"/>
                  </a:lnTo>
                  <a:lnTo>
                    <a:pt x="193354" y="5390456"/>
                  </a:lnTo>
                  <a:lnTo>
                    <a:pt x="230685" y="5417040"/>
                  </a:lnTo>
                  <a:lnTo>
                    <a:pt x="270863" y="5439467"/>
                  </a:lnTo>
                  <a:lnTo>
                    <a:pt x="313565" y="5457434"/>
                  </a:lnTo>
                  <a:lnTo>
                    <a:pt x="358464" y="5470641"/>
                  </a:lnTo>
                  <a:lnTo>
                    <a:pt x="400375" y="5477940"/>
                  </a:lnTo>
                  <a:lnTo>
                    <a:pt x="268504" y="5477940"/>
                  </a:lnTo>
                  <a:lnTo>
                    <a:pt x="302891" y="5510110"/>
                  </a:lnTo>
                  <a:lnTo>
                    <a:pt x="340551" y="5538027"/>
                  </a:lnTo>
                  <a:lnTo>
                    <a:pt x="381203" y="5561437"/>
                  </a:lnTo>
                  <a:lnTo>
                    <a:pt x="424568" y="5580087"/>
                  </a:lnTo>
                  <a:lnTo>
                    <a:pt x="470364" y="5593723"/>
                  </a:lnTo>
                  <a:lnTo>
                    <a:pt x="518311" y="5602091"/>
                  </a:lnTo>
                  <a:lnTo>
                    <a:pt x="568127" y="5604936"/>
                  </a:lnTo>
                  <a:lnTo>
                    <a:pt x="4793856" y="5604936"/>
                  </a:lnTo>
                  <a:lnTo>
                    <a:pt x="4792562" y="5605560"/>
                  </a:lnTo>
                  <a:lnTo>
                    <a:pt x="4750898" y="5620819"/>
                  </a:lnTo>
                  <a:lnTo>
                    <a:pt x="4707442" y="5632001"/>
                  </a:lnTo>
                  <a:lnTo>
                    <a:pt x="4662424" y="5638877"/>
                  </a:lnTo>
                  <a:lnTo>
                    <a:pt x="4616072" y="5641221"/>
                  </a:lnTo>
                  <a:close/>
                </a:path>
                <a:path w="5069840" h="5641340" extrusionOk="0">
                  <a:moveTo>
                    <a:pt x="4685003" y="5481569"/>
                  </a:moveTo>
                  <a:lnTo>
                    <a:pt x="4503591" y="5481569"/>
                  </a:lnTo>
                  <a:lnTo>
                    <a:pt x="4551910" y="5478735"/>
                  </a:lnTo>
                  <a:lnTo>
                    <a:pt x="4598681" y="5470451"/>
                  </a:lnTo>
                  <a:lnTo>
                    <a:pt x="4643581" y="5457041"/>
                  </a:lnTo>
                  <a:lnTo>
                    <a:pt x="4686282" y="5438832"/>
                  </a:lnTo>
                  <a:lnTo>
                    <a:pt x="4726461" y="5416147"/>
                  </a:lnTo>
                  <a:lnTo>
                    <a:pt x="4763791" y="5389314"/>
                  </a:lnTo>
                  <a:lnTo>
                    <a:pt x="4797948" y="5358656"/>
                  </a:lnTo>
                  <a:lnTo>
                    <a:pt x="4828606" y="5324499"/>
                  </a:lnTo>
                  <a:lnTo>
                    <a:pt x="4855440" y="5287169"/>
                  </a:lnTo>
                  <a:lnTo>
                    <a:pt x="4878124" y="5246990"/>
                  </a:lnTo>
                  <a:lnTo>
                    <a:pt x="4896334" y="5204288"/>
                  </a:lnTo>
                  <a:lnTo>
                    <a:pt x="4909744" y="5159389"/>
                  </a:lnTo>
                  <a:lnTo>
                    <a:pt x="4918028" y="5112617"/>
                  </a:lnTo>
                  <a:lnTo>
                    <a:pt x="4920862" y="5064299"/>
                  </a:lnTo>
                  <a:lnTo>
                    <a:pt x="4920862" y="453554"/>
                  </a:lnTo>
                  <a:lnTo>
                    <a:pt x="4918028" y="405236"/>
                  </a:lnTo>
                  <a:lnTo>
                    <a:pt x="4909744" y="358464"/>
                  </a:lnTo>
                  <a:lnTo>
                    <a:pt x="4896334" y="313565"/>
                  </a:lnTo>
                  <a:lnTo>
                    <a:pt x="4878124" y="270863"/>
                  </a:lnTo>
                  <a:lnTo>
                    <a:pt x="4855440" y="230684"/>
                  </a:lnTo>
                  <a:lnTo>
                    <a:pt x="4828606" y="193354"/>
                  </a:lnTo>
                  <a:lnTo>
                    <a:pt x="4797948" y="159197"/>
                  </a:lnTo>
                  <a:lnTo>
                    <a:pt x="4763791" y="128539"/>
                  </a:lnTo>
                  <a:lnTo>
                    <a:pt x="4726461" y="101706"/>
                  </a:lnTo>
                  <a:lnTo>
                    <a:pt x="4686282" y="79021"/>
                  </a:lnTo>
                  <a:lnTo>
                    <a:pt x="4643581" y="60811"/>
                  </a:lnTo>
                  <a:lnTo>
                    <a:pt x="4598681" y="47402"/>
                  </a:lnTo>
                  <a:lnTo>
                    <a:pt x="4551910" y="39118"/>
                  </a:lnTo>
                  <a:lnTo>
                    <a:pt x="4503591" y="36284"/>
                  </a:lnTo>
                  <a:lnTo>
                    <a:pt x="4678994" y="36284"/>
                  </a:lnTo>
                  <a:lnTo>
                    <a:pt x="4748722" y="72543"/>
                  </a:lnTo>
                  <a:lnTo>
                    <a:pt x="4789297" y="102133"/>
                  </a:lnTo>
                  <a:lnTo>
                    <a:pt x="4826288" y="135845"/>
                  </a:lnTo>
                  <a:lnTo>
                    <a:pt x="4859367" y="173289"/>
                  </a:lnTo>
                  <a:lnTo>
                    <a:pt x="4888205" y="214078"/>
                  </a:lnTo>
                  <a:lnTo>
                    <a:pt x="4923096" y="243603"/>
                  </a:lnTo>
                  <a:lnTo>
                    <a:pt x="4955001" y="276383"/>
                  </a:lnTo>
                  <a:lnTo>
                    <a:pt x="4977711" y="304789"/>
                  </a:lnTo>
                  <a:lnTo>
                    <a:pt x="4935375" y="304789"/>
                  </a:lnTo>
                  <a:lnTo>
                    <a:pt x="4945467" y="340790"/>
                  </a:lnTo>
                  <a:lnTo>
                    <a:pt x="4953517" y="377811"/>
                  </a:lnTo>
                  <a:lnTo>
                    <a:pt x="4958847" y="415513"/>
                  </a:lnTo>
                  <a:lnTo>
                    <a:pt x="4960774" y="453554"/>
                  </a:lnTo>
                  <a:lnTo>
                    <a:pt x="4960774" y="5064299"/>
                  </a:lnTo>
                  <a:lnTo>
                    <a:pt x="4958431" y="5110650"/>
                  </a:lnTo>
                  <a:lnTo>
                    <a:pt x="4951554" y="5155668"/>
                  </a:lnTo>
                  <a:lnTo>
                    <a:pt x="4940372" y="5199124"/>
                  </a:lnTo>
                  <a:lnTo>
                    <a:pt x="4925114" y="5240788"/>
                  </a:lnTo>
                  <a:lnTo>
                    <a:pt x="4906007" y="5280432"/>
                  </a:lnTo>
                  <a:lnTo>
                    <a:pt x="4883280" y="5317828"/>
                  </a:lnTo>
                  <a:lnTo>
                    <a:pt x="4857163" y="5352748"/>
                  </a:lnTo>
                  <a:lnTo>
                    <a:pt x="4827883" y="5384962"/>
                  </a:lnTo>
                  <a:lnTo>
                    <a:pt x="4795669" y="5414242"/>
                  </a:lnTo>
                  <a:lnTo>
                    <a:pt x="4760749" y="5440359"/>
                  </a:lnTo>
                  <a:lnTo>
                    <a:pt x="4723353" y="5463086"/>
                  </a:lnTo>
                  <a:lnTo>
                    <a:pt x="4685003" y="5481569"/>
                  </a:lnTo>
                  <a:close/>
                </a:path>
                <a:path w="5069840" h="5641340" extrusionOk="0">
                  <a:moveTo>
                    <a:pt x="4793856" y="5604936"/>
                  </a:moveTo>
                  <a:lnTo>
                    <a:pt x="4616072" y="5604936"/>
                  </a:lnTo>
                  <a:lnTo>
                    <a:pt x="4664512" y="5602091"/>
                  </a:lnTo>
                  <a:lnTo>
                    <a:pt x="4711364" y="5593818"/>
                  </a:lnTo>
                  <a:lnTo>
                    <a:pt x="4756491" y="5580409"/>
                  </a:lnTo>
                  <a:lnTo>
                    <a:pt x="4799483" y="5562199"/>
                  </a:lnTo>
                  <a:lnTo>
                    <a:pt x="4840001" y="5539514"/>
                  </a:lnTo>
                  <a:lnTo>
                    <a:pt x="4877701" y="5512681"/>
                  </a:lnTo>
                  <a:lnTo>
                    <a:pt x="4912244" y="5482023"/>
                  </a:lnTo>
                  <a:lnTo>
                    <a:pt x="4943288" y="5447866"/>
                  </a:lnTo>
                  <a:lnTo>
                    <a:pt x="4970492" y="5410535"/>
                  </a:lnTo>
                  <a:lnTo>
                    <a:pt x="4993515" y="5370357"/>
                  </a:lnTo>
                  <a:lnTo>
                    <a:pt x="5012016" y="5327655"/>
                  </a:lnTo>
                  <a:lnTo>
                    <a:pt x="5025653" y="5282756"/>
                  </a:lnTo>
                  <a:lnTo>
                    <a:pt x="5034085" y="5235984"/>
                  </a:lnTo>
                  <a:lnTo>
                    <a:pt x="5036972" y="5187665"/>
                  </a:lnTo>
                  <a:lnTo>
                    <a:pt x="5036972" y="576922"/>
                  </a:lnTo>
                  <a:lnTo>
                    <a:pt x="5033730" y="525267"/>
                  </a:lnTo>
                  <a:lnTo>
                    <a:pt x="5024340" y="475728"/>
                  </a:lnTo>
                  <a:lnTo>
                    <a:pt x="5009305" y="428609"/>
                  </a:lnTo>
                  <a:lnTo>
                    <a:pt x="4989130" y="384211"/>
                  </a:lnTo>
                  <a:lnTo>
                    <a:pt x="4964319" y="342837"/>
                  </a:lnTo>
                  <a:lnTo>
                    <a:pt x="4935375" y="304789"/>
                  </a:lnTo>
                  <a:lnTo>
                    <a:pt x="4977711" y="304789"/>
                  </a:lnTo>
                  <a:lnTo>
                    <a:pt x="5008656" y="350754"/>
                  </a:lnTo>
                  <a:lnTo>
                    <a:pt x="5029809" y="391866"/>
                  </a:lnTo>
                  <a:lnTo>
                    <a:pt x="5046782" y="435278"/>
                  </a:lnTo>
                  <a:lnTo>
                    <a:pt x="5059275" y="480751"/>
                  </a:lnTo>
                  <a:lnTo>
                    <a:pt x="5066990" y="528045"/>
                  </a:lnTo>
                  <a:lnTo>
                    <a:pt x="5069628" y="576922"/>
                  </a:lnTo>
                  <a:lnTo>
                    <a:pt x="5069628" y="5187665"/>
                  </a:lnTo>
                  <a:lnTo>
                    <a:pt x="5067284" y="5234017"/>
                  </a:lnTo>
                  <a:lnTo>
                    <a:pt x="5060408" y="5279035"/>
                  </a:lnTo>
                  <a:lnTo>
                    <a:pt x="5049226" y="5322491"/>
                  </a:lnTo>
                  <a:lnTo>
                    <a:pt x="5033967" y="5364155"/>
                  </a:lnTo>
                  <a:lnTo>
                    <a:pt x="5014860" y="5403799"/>
                  </a:lnTo>
                  <a:lnTo>
                    <a:pt x="4992133" y="5441196"/>
                  </a:lnTo>
                  <a:lnTo>
                    <a:pt x="4966016" y="5476115"/>
                  </a:lnTo>
                  <a:lnTo>
                    <a:pt x="4936736" y="5508329"/>
                  </a:lnTo>
                  <a:lnTo>
                    <a:pt x="4904522" y="5537609"/>
                  </a:lnTo>
                  <a:lnTo>
                    <a:pt x="4869603" y="5563726"/>
                  </a:lnTo>
                  <a:lnTo>
                    <a:pt x="4832206" y="5586453"/>
                  </a:lnTo>
                  <a:lnTo>
                    <a:pt x="4793856" y="5604936"/>
                  </a:lnTo>
                  <a:close/>
                </a:path>
                <a:path w="5069840" h="5641340" extrusionOk="0">
                  <a:moveTo>
                    <a:pt x="4507219" y="5517853"/>
                  </a:moveTo>
                  <a:lnTo>
                    <a:pt x="457183" y="5517853"/>
                  </a:lnTo>
                  <a:lnTo>
                    <a:pt x="406782" y="5515189"/>
                  </a:lnTo>
                  <a:lnTo>
                    <a:pt x="358762" y="5507422"/>
                  </a:lnTo>
                  <a:lnTo>
                    <a:pt x="312783" y="5494892"/>
                  </a:lnTo>
                  <a:lnTo>
                    <a:pt x="268504" y="5477940"/>
                  </a:lnTo>
                  <a:lnTo>
                    <a:pt x="400375" y="5477940"/>
                  </a:lnTo>
                  <a:lnTo>
                    <a:pt x="405236" y="5478787"/>
                  </a:lnTo>
                  <a:lnTo>
                    <a:pt x="453555" y="5481569"/>
                  </a:lnTo>
                  <a:lnTo>
                    <a:pt x="4685003" y="5481569"/>
                  </a:lnTo>
                  <a:lnTo>
                    <a:pt x="4683709" y="5482193"/>
                  </a:lnTo>
                  <a:lnTo>
                    <a:pt x="4642045" y="5497451"/>
                  </a:lnTo>
                  <a:lnTo>
                    <a:pt x="4598589" y="5508633"/>
                  </a:lnTo>
                  <a:lnTo>
                    <a:pt x="4553571" y="5515510"/>
                  </a:lnTo>
                  <a:lnTo>
                    <a:pt x="4507219" y="5517853"/>
                  </a:lnTo>
                  <a:close/>
                </a:path>
              </a:pathLst>
            </a:custGeom>
            <a:solidFill>
              <a:srgbClr val="77828C"/>
            </a:solidFill>
            <a:ln>
              <a:noFill/>
            </a:ln>
          </p:spPr>
          <p:txBody>
            <a:bodyPr spcFirstLastPara="1" wrap="square" lIns="0" tIns="0" rIns="0" bIns="0" anchor="t" anchorCtr="0">
              <a:noAutofit/>
            </a:bodyPr>
            <a:lstStyle/>
            <a:p>
              <a:endParaRPr sz="900"/>
            </a:p>
          </p:txBody>
        </p:sp>
        <p:sp>
          <p:nvSpPr>
            <p:cNvPr id="330" name="Google Shape;330;p3"/>
            <p:cNvSpPr/>
            <p:nvPr/>
          </p:nvSpPr>
          <p:spPr>
            <a:xfrm>
              <a:off x="12612179" y="4097582"/>
              <a:ext cx="4142104" cy="3011805"/>
            </a:xfrm>
            <a:custGeom>
              <a:avLst/>
              <a:gdLst/>
              <a:ahLst/>
              <a:cxnLst/>
              <a:rect l="l" t="t" r="r" b="b"/>
              <a:pathLst>
                <a:path w="4142105" h="3011804" extrusionOk="0">
                  <a:moveTo>
                    <a:pt x="3989537" y="2931056"/>
                  </a:moveTo>
                  <a:lnTo>
                    <a:pt x="3656086" y="2931056"/>
                  </a:lnTo>
                  <a:lnTo>
                    <a:pt x="3701729" y="2928238"/>
                  </a:lnTo>
                  <a:lnTo>
                    <a:pt x="3746552" y="2919996"/>
                  </a:lnTo>
                  <a:lnTo>
                    <a:pt x="3790146" y="2906644"/>
                  </a:lnTo>
                  <a:lnTo>
                    <a:pt x="3832099" y="2888497"/>
                  </a:lnTo>
                  <a:lnTo>
                    <a:pt x="3872002" y="2865870"/>
                  </a:lnTo>
                  <a:lnTo>
                    <a:pt x="3909446" y="2839077"/>
                  </a:lnTo>
                  <a:lnTo>
                    <a:pt x="3944020" y="2808433"/>
                  </a:lnTo>
                  <a:lnTo>
                    <a:pt x="3975314" y="2774253"/>
                  </a:lnTo>
                  <a:lnTo>
                    <a:pt x="4002919" y="2736852"/>
                  </a:lnTo>
                  <a:lnTo>
                    <a:pt x="4026423" y="2696545"/>
                  </a:lnTo>
                  <a:lnTo>
                    <a:pt x="4045419" y="2653646"/>
                  </a:lnTo>
                  <a:lnTo>
                    <a:pt x="4059494" y="2608470"/>
                  </a:lnTo>
                  <a:lnTo>
                    <a:pt x="4068240" y="2561332"/>
                  </a:lnTo>
                  <a:lnTo>
                    <a:pt x="4071246" y="2512547"/>
                  </a:lnTo>
                  <a:lnTo>
                    <a:pt x="4071246" y="137270"/>
                  </a:lnTo>
                  <a:lnTo>
                    <a:pt x="4069939" y="102168"/>
                  </a:lnTo>
                  <a:lnTo>
                    <a:pt x="4065806" y="67379"/>
                  </a:lnTo>
                  <a:lnTo>
                    <a:pt x="4058535" y="33219"/>
                  </a:lnTo>
                  <a:lnTo>
                    <a:pt x="4047811" y="0"/>
                  </a:lnTo>
                  <a:lnTo>
                    <a:pt x="4074517" y="35108"/>
                  </a:lnTo>
                  <a:lnTo>
                    <a:pt x="4097411" y="73285"/>
                  </a:lnTo>
                  <a:lnTo>
                    <a:pt x="4116027" y="114252"/>
                  </a:lnTo>
                  <a:lnTo>
                    <a:pt x="4129900" y="157731"/>
                  </a:lnTo>
                  <a:lnTo>
                    <a:pt x="4138564" y="203441"/>
                  </a:lnTo>
                  <a:lnTo>
                    <a:pt x="4141556" y="251105"/>
                  </a:lnTo>
                  <a:lnTo>
                    <a:pt x="4141556" y="2626381"/>
                  </a:lnTo>
                  <a:lnTo>
                    <a:pt x="4138528" y="2674341"/>
                  </a:lnTo>
                  <a:lnTo>
                    <a:pt x="4129694" y="2720618"/>
                  </a:lnTo>
                  <a:lnTo>
                    <a:pt x="4115428" y="2764838"/>
                  </a:lnTo>
                  <a:lnTo>
                    <a:pt x="4096106" y="2806625"/>
                  </a:lnTo>
                  <a:lnTo>
                    <a:pt x="4072103" y="2845606"/>
                  </a:lnTo>
                  <a:lnTo>
                    <a:pt x="4043793" y="2881405"/>
                  </a:lnTo>
                  <a:lnTo>
                    <a:pt x="4011551" y="2913646"/>
                  </a:lnTo>
                  <a:lnTo>
                    <a:pt x="3989537" y="2931056"/>
                  </a:lnTo>
                  <a:close/>
                </a:path>
                <a:path w="4142105" h="3011804" extrusionOk="0">
                  <a:moveTo>
                    <a:pt x="3756529" y="3011410"/>
                  </a:moveTo>
                  <a:lnTo>
                    <a:pt x="274540" y="3011410"/>
                  </a:lnTo>
                  <a:lnTo>
                    <a:pt x="221886" y="3007844"/>
                  </a:lnTo>
                  <a:lnTo>
                    <a:pt x="171371" y="2997397"/>
                  </a:lnTo>
                  <a:lnTo>
                    <a:pt x="123459" y="2980440"/>
                  </a:lnTo>
                  <a:lnTo>
                    <a:pt x="78617" y="2957344"/>
                  </a:lnTo>
                  <a:lnTo>
                    <a:pt x="37309" y="2928483"/>
                  </a:lnTo>
                  <a:lnTo>
                    <a:pt x="0" y="2894227"/>
                  </a:lnTo>
                  <a:lnTo>
                    <a:pt x="41327" y="2909869"/>
                  </a:lnTo>
                  <a:lnTo>
                    <a:pt x="84538" y="2921430"/>
                  </a:lnTo>
                  <a:lnTo>
                    <a:pt x="129005" y="2928597"/>
                  </a:lnTo>
                  <a:lnTo>
                    <a:pt x="174099" y="2931056"/>
                  </a:lnTo>
                  <a:lnTo>
                    <a:pt x="3989537" y="2931056"/>
                  </a:lnTo>
                  <a:lnTo>
                    <a:pt x="3975753" y="2941956"/>
                  </a:lnTo>
                  <a:lnTo>
                    <a:pt x="3936772" y="2965960"/>
                  </a:lnTo>
                  <a:lnTo>
                    <a:pt x="3894985" y="2985282"/>
                  </a:lnTo>
                  <a:lnTo>
                    <a:pt x="3850765" y="2999547"/>
                  </a:lnTo>
                  <a:lnTo>
                    <a:pt x="3804488" y="3008381"/>
                  </a:lnTo>
                  <a:lnTo>
                    <a:pt x="3756529" y="3011410"/>
                  </a:lnTo>
                  <a:close/>
                </a:path>
              </a:pathLst>
            </a:custGeom>
            <a:solidFill>
              <a:srgbClr val="99A6B1"/>
            </a:solidFill>
            <a:ln>
              <a:noFill/>
            </a:ln>
          </p:spPr>
          <p:txBody>
            <a:bodyPr spcFirstLastPara="1" wrap="square" lIns="0" tIns="0" rIns="0" bIns="0" anchor="t" anchorCtr="0">
              <a:noAutofit/>
            </a:bodyPr>
            <a:lstStyle/>
            <a:p>
              <a:endParaRPr sz="900"/>
            </a:p>
          </p:txBody>
        </p:sp>
        <p:sp>
          <p:nvSpPr>
            <p:cNvPr id="331" name="Google Shape;331;p3"/>
            <p:cNvSpPr/>
            <p:nvPr/>
          </p:nvSpPr>
          <p:spPr>
            <a:xfrm>
              <a:off x="12401250" y="3849825"/>
              <a:ext cx="4245610" cy="3145790"/>
            </a:xfrm>
            <a:custGeom>
              <a:avLst/>
              <a:gdLst/>
              <a:ahLst/>
              <a:cxnLst/>
              <a:rect l="l" t="t" r="r" b="b"/>
              <a:pathLst>
                <a:path w="4245609" h="3145790" extrusionOk="0">
                  <a:moveTo>
                    <a:pt x="3860319" y="3145332"/>
                  </a:moveTo>
                  <a:lnTo>
                    <a:pt x="385027" y="3145332"/>
                  </a:lnTo>
                  <a:lnTo>
                    <a:pt x="337068" y="3142359"/>
                  </a:lnTo>
                  <a:lnTo>
                    <a:pt x="290791" y="3133671"/>
                  </a:lnTo>
                  <a:lnTo>
                    <a:pt x="246571" y="3119616"/>
                  </a:lnTo>
                  <a:lnTo>
                    <a:pt x="204784" y="3100541"/>
                  </a:lnTo>
                  <a:lnTo>
                    <a:pt x="165803" y="3076793"/>
                  </a:lnTo>
                  <a:lnTo>
                    <a:pt x="130004" y="3048721"/>
                  </a:lnTo>
                  <a:lnTo>
                    <a:pt x="97763" y="3016671"/>
                  </a:lnTo>
                  <a:lnTo>
                    <a:pt x="69453" y="2980991"/>
                  </a:lnTo>
                  <a:lnTo>
                    <a:pt x="45449" y="2942029"/>
                  </a:lnTo>
                  <a:lnTo>
                    <a:pt x="26127" y="2900132"/>
                  </a:lnTo>
                  <a:lnTo>
                    <a:pt x="11862" y="2855647"/>
                  </a:lnTo>
                  <a:lnTo>
                    <a:pt x="3028" y="2808922"/>
                  </a:lnTo>
                  <a:lnTo>
                    <a:pt x="0" y="2760304"/>
                  </a:lnTo>
                  <a:lnTo>
                    <a:pt x="0" y="385027"/>
                  </a:lnTo>
                  <a:lnTo>
                    <a:pt x="3028" y="337067"/>
                  </a:lnTo>
                  <a:lnTo>
                    <a:pt x="11862" y="290790"/>
                  </a:lnTo>
                  <a:lnTo>
                    <a:pt x="26127" y="246571"/>
                  </a:lnTo>
                  <a:lnTo>
                    <a:pt x="45449" y="204783"/>
                  </a:lnTo>
                  <a:lnTo>
                    <a:pt x="69453" y="165802"/>
                  </a:lnTo>
                  <a:lnTo>
                    <a:pt x="97763" y="130004"/>
                  </a:lnTo>
                  <a:lnTo>
                    <a:pt x="130004" y="97762"/>
                  </a:lnTo>
                  <a:lnTo>
                    <a:pt x="165803" y="69452"/>
                  </a:lnTo>
                  <a:lnTo>
                    <a:pt x="204784" y="45449"/>
                  </a:lnTo>
                  <a:lnTo>
                    <a:pt x="246571" y="26127"/>
                  </a:lnTo>
                  <a:lnTo>
                    <a:pt x="290791" y="11862"/>
                  </a:lnTo>
                  <a:lnTo>
                    <a:pt x="337068" y="3028"/>
                  </a:lnTo>
                  <a:lnTo>
                    <a:pt x="385027" y="0"/>
                  </a:lnTo>
                  <a:lnTo>
                    <a:pt x="3860319" y="0"/>
                  </a:lnTo>
                  <a:lnTo>
                    <a:pt x="3908279" y="3028"/>
                  </a:lnTo>
                  <a:lnTo>
                    <a:pt x="3954556" y="11862"/>
                  </a:lnTo>
                  <a:lnTo>
                    <a:pt x="3998775" y="26127"/>
                  </a:lnTo>
                  <a:lnTo>
                    <a:pt x="4040563" y="45449"/>
                  </a:lnTo>
                  <a:lnTo>
                    <a:pt x="4079543" y="69452"/>
                  </a:lnTo>
                  <a:lnTo>
                    <a:pt x="4115342" y="97762"/>
                  </a:lnTo>
                  <a:lnTo>
                    <a:pt x="4147584" y="130004"/>
                  </a:lnTo>
                  <a:lnTo>
                    <a:pt x="4175894" y="165802"/>
                  </a:lnTo>
                  <a:lnTo>
                    <a:pt x="4199897" y="204783"/>
                  </a:lnTo>
                  <a:lnTo>
                    <a:pt x="4219219" y="246571"/>
                  </a:lnTo>
                  <a:lnTo>
                    <a:pt x="4233484" y="290790"/>
                  </a:lnTo>
                  <a:lnTo>
                    <a:pt x="4242318" y="337067"/>
                  </a:lnTo>
                  <a:lnTo>
                    <a:pt x="4245346" y="385027"/>
                  </a:lnTo>
                  <a:lnTo>
                    <a:pt x="4245346" y="2760304"/>
                  </a:lnTo>
                  <a:lnTo>
                    <a:pt x="4242318" y="2808264"/>
                  </a:lnTo>
                  <a:lnTo>
                    <a:pt x="4233484" y="2854541"/>
                  </a:lnTo>
                  <a:lnTo>
                    <a:pt x="4219219" y="2898760"/>
                  </a:lnTo>
                  <a:lnTo>
                    <a:pt x="4199897" y="2940548"/>
                  </a:lnTo>
                  <a:lnTo>
                    <a:pt x="4175894" y="2979529"/>
                  </a:lnTo>
                  <a:lnTo>
                    <a:pt x="4147584" y="3015327"/>
                  </a:lnTo>
                  <a:lnTo>
                    <a:pt x="4115342" y="3047569"/>
                  </a:lnTo>
                  <a:lnTo>
                    <a:pt x="4079543" y="3075879"/>
                  </a:lnTo>
                  <a:lnTo>
                    <a:pt x="4040563" y="3099882"/>
                  </a:lnTo>
                  <a:lnTo>
                    <a:pt x="3998775" y="3119204"/>
                  </a:lnTo>
                  <a:lnTo>
                    <a:pt x="3954556" y="3133470"/>
                  </a:lnTo>
                  <a:lnTo>
                    <a:pt x="3908279" y="3142304"/>
                  </a:lnTo>
                  <a:lnTo>
                    <a:pt x="3860319" y="3145332"/>
                  </a:lnTo>
                  <a:close/>
                </a:path>
              </a:pathLst>
            </a:custGeom>
            <a:solidFill>
              <a:srgbClr val="B5E2D3"/>
            </a:solidFill>
            <a:ln>
              <a:noFill/>
            </a:ln>
          </p:spPr>
          <p:txBody>
            <a:bodyPr spcFirstLastPara="1" wrap="square" lIns="0" tIns="0" rIns="0" bIns="0" anchor="t" anchorCtr="0">
              <a:noAutofit/>
            </a:bodyPr>
            <a:lstStyle/>
            <a:p>
              <a:endParaRPr sz="900"/>
            </a:p>
          </p:txBody>
        </p:sp>
        <p:sp>
          <p:nvSpPr>
            <p:cNvPr id="332" name="Google Shape;332;p3"/>
            <p:cNvSpPr/>
            <p:nvPr/>
          </p:nvSpPr>
          <p:spPr>
            <a:xfrm>
              <a:off x="12367769" y="3816345"/>
              <a:ext cx="4416425" cy="3326129"/>
            </a:xfrm>
            <a:custGeom>
              <a:avLst/>
              <a:gdLst/>
              <a:ahLst/>
              <a:cxnLst/>
              <a:rect l="l" t="t" r="r" b="b"/>
              <a:pathLst>
                <a:path w="4416425" h="3326129" extrusionOk="0">
                  <a:moveTo>
                    <a:pt x="3997598" y="3326127"/>
                  </a:moveTo>
                  <a:lnTo>
                    <a:pt x="522289" y="3326127"/>
                  </a:lnTo>
                  <a:lnTo>
                    <a:pt x="472871" y="3323211"/>
                  </a:lnTo>
                  <a:lnTo>
                    <a:pt x="425236" y="3314701"/>
                  </a:lnTo>
                  <a:lnTo>
                    <a:pt x="379695" y="3300955"/>
                  </a:lnTo>
                  <a:lnTo>
                    <a:pt x="336551" y="3282332"/>
                  </a:lnTo>
                  <a:lnTo>
                    <a:pt x="296108" y="3259189"/>
                  </a:lnTo>
                  <a:lnTo>
                    <a:pt x="258668" y="3231886"/>
                  </a:lnTo>
                  <a:lnTo>
                    <a:pt x="224536" y="3200779"/>
                  </a:lnTo>
                  <a:lnTo>
                    <a:pt x="194013" y="3166229"/>
                  </a:lnTo>
                  <a:lnTo>
                    <a:pt x="167402" y="3128591"/>
                  </a:lnTo>
                  <a:lnTo>
                    <a:pt x="131372" y="3097727"/>
                  </a:lnTo>
                  <a:lnTo>
                    <a:pt x="98872" y="3063095"/>
                  </a:lnTo>
                  <a:lnTo>
                    <a:pt x="70296" y="3025011"/>
                  </a:lnTo>
                  <a:lnTo>
                    <a:pt x="46035" y="2983788"/>
                  </a:lnTo>
                  <a:lnTo>
                    <a:pt x="26483" y="2939740"/>
                  </a:lnTo>
                  <a:lnTo>
                    <a:pt x="12032" y="2893181"/>
                  </a:lnTo>
                  <a:lnTo>
                    <a:pt x="3073" y="2844424"/>
                  </a:lnTo>
                  <a:lnTo>
                    <a:pt x="0" y="2793785"/>
                  </a:lnTo>
                  <a:lnTo>
                    <a:pt x="0" y="418508"/>
                  </a:lnTo>
                  <a:lnTo>
                    <a:pt x="2817" y="369723"/>
                  </a:lnTo>
                  <a:lnTo>
                    <a:pt x="11059" y="322585"/>
                  </a:lnTo>
                  <a:lnTo>
                    <a:pt x="24411" y="277409"/>
                  </a:lnTo>
                  <a:lnTo>
                    <a:pt x="42558" y="234511"/>
                  </a:lnTo>
                  <a:lnTo>
                    <a:pt x="65186" y="194203"/>
                  </a:lnTo>
                  <a:lnTo>
                    <a:pt x="91979" y="156802"/>
                  </a:lnTo>
                  <a:lnTo>
                    <a:pt x="122622" y="122622"/>
                  </a:lnTo>
                  <a:lnTo>
                    <a:pt x="156802" y="91979"/>
                  </a:lnTo>
                  <a:lnTo>
                    <a:pt x="194203" y="65186"/>
                  </a:lnTo>
                  <a:lnTo>
                    <a:pt x="234511" y="42558"/>
                  </a:lnTo>
                  <a:lnTo>
                    <a:pt x="277410" y="24411"/>
                  </a:lnTo>
                  <a:lnTo>
                    <a:pt x="322585" y="11059"/>
                  </a:lnTo>
                  <a:lnTo>
                    <a:pt x="369723" y="2817"/>
                  </a:lnTo>
                  <a:lnTo>
                    <a:pt x="418508" y="0"/>
                  </a:lnTo>
                  <a:lnTo>
                    <a:pt x="3893800" y="0"/>
                  </a:lnTo>
                  <a:lnTo>
                    <a:pt x="3943226" y="2916"/>
                  </a:lnTo>
                  <a:lnTo>
                    <a:pt x="3990861" y="11426"/>
                  </a:lnTo>
                  <a:lnTo>
                    <a:pt x="4036403" y="25172"/>
                  </a:lnTo>
                  <a:lnTo>
                    <a:pt x="4055650" y="33480"/>
                  </a:lnTo>
                  <a:lnTo>
                    <a:pt x="418508" y="33480"/>
                  </a:lnTo>
                  <a:lnTo>
                    <a:pt x="370548" y="36508"/>
                  </a:lnTo>
                  <a:lnTo>
                    <a:pt x="324271" y="45342"/>
                  </a:lnTo>
                  <a:lnTo>
                    <a:pt x="280052" y="59608"/>
                  </a:lnTo>
                  <a:lnTo>
                    <a:pt x="238264" y="78930"/>
                  </a:lnTo>
                  <a:lnTo>
                    <a:pt x="199283" y="102933"/>
                  </a:lnTo>
                  <a:lnTo>
                    <a:pt x="163485" y="131243"/>
                  </a:lnTo>
                  <a:lnTo>
                    <a:pt x="131243" y="163485"/>
                  </a:lnTo>
                  <a:lnTo>
                    <a:pt x="102933" y="199283"/>
                  </a:lnTo>
                  <a:lnTo>
                    <a:pt x="78930" y="238264"/>
                  </a:lnTo>
                  <a:lnTo>
                    <a:pt x="59608" y="280051"/>
                  </a:lnTo>
                  <a:lnTo>
                    <a:pt x="45342" y="324271"/>
                  </a:lnTo>
                  <a:lnTo>
                    <a:pt x="36508" y="370548"/>
                  </a:lnTo>
                  <a:lnTo>
                    <a:pt x="33480" y="418508"/>
                  </a:lnTo>
                  <a:lnTo>
                    <a:pt x="33480" y="2793785"/>
                  </a:lnTo>
                  <a:lnTo>
                    <a:pt x="36467" y="2841744"/>
                  </a:lnTo>
                  <a:lnTo>
                    <a:pt x="45342" y="2889128"/>
                  </a:lnTo>
                  <a:lnTo>
                    <a:pt x="59608" y="2933613"/>
                  </a:lnTo>
                  <a:lnTo>
                    <a:pt x="78930" y="2975510"/>
                  </a:lnTo>
                  <a:lnTo>
                    <a:pt x="102933" y="3014472"/>
                  </a:lnTo>
                  <a:lnTo>
                    <a:pt x="131243" y="3050152"/>
                  </a:lnTo>
                  <a:lnTo>
                    <a:pt x="163485" y="3082202"/>
                  </a:lnTo>
                  <a:lnTo>
                    <a:pt x="199283" y="3110274"/>
                  </a:lnTo>
                  <a:lnTo>
                    <a:pt x="238264" y="3134021"/>
                  </a:lnTo>
                  <a:lnTo>
                    <a:pt x="280052" y="3153096"/>
                  </a:lnTo>
                  <a:lnTo>
                    <a:pt x="324271" y="3167152"/>
                  </a:lnTo>
                  <a:lnTo>
                    <a:pt x="368549" y="3175464"/>
                  </a:lnTo>
                  <a:lnTo>
                    <a:pt x="247756" y="3175464"/>
                  </a:lnTo>
                  <a:lnTo>
                    <a:pt x="285065" y="3209720"/>
                  </a:lnTo>
                  <a:lnTo>
                    <a:pt x="326374" y="3238582"/>
                  </a:lnTo>
                  <a:lnTo>
                    <a:pt x="371216" y="3261677"/>
                  </a:lnTo>
                  <a:lnTo>
                    <a:pt x="419127" y="3278635"/>
                  </a:lnTo>
                  <a:lnTo>
                    <a:pt x="469643" y="3289082"/>
                  </a:lnTo>
                  <a:lnTo>
                    <a:pt x="522298" y="3292647"/>
                  </a:lnTo>
                  <a:lnTo>
                    <a:pt x="4160127" y="3292647"/>
                  </a:lnTo>
                  <a:lnTo>
                    <a:pt x="4138688" y="3301716"/>
                  </a:lnTo>
                  <a:lnTo>
                    <a:pt x="4093512" y="3315068"/>
                  </a:lnTo>
                  <a:lnTo>
                    <a:pt x="4046374" y="3323310"/>
                  </a:lnTo>
                  <a:lnTo>
                    <a:pt x="3997598" y="3326127"/>
                  </a:lnTo>
                  <a:close/>
                </a:path>
                <a:path w="4416425" h="3326129" extrusionOk="0">
                  <a:moveTo>
                    <a:pt x="4059685" y="3178813"/>
                  </a:moveTo>
                  <a:lnTo>
                    <a:pt x="3893800" y="3178813"/>
                  </a:lnTo>
                  <a:lnTo>
                    <a:pt x="3941759" y="3175785"/>
                  </a:lnTo>
                  <a:lnTo>
                    <a:pt x="3988036" y="3166951"/>
                  </a:lnTo>
                  <a:lnTo>
                    <a:pt x="4032256" y="3152685"/>
                  </a:lnTo>
                  <a:lnTo>
                    <a:pt x="4074043" y="3133363"/>
                  </a:lnTo>
                  <a:lnTo>
                    <a:pt x="4113024" y="3109360"/>
                  </a:lnTo>
                  <a:lnTo>
                    <a:pt x="4148822" y="3081050"/>
                  </a:lnTo>
                  <a:lnTo>
                    <a:pt x="4181064" y="3048808"/>
                  </a:lnTo>
                  <a:lnTo>
                    <a:pt x="4209374" y="3013009"/>
                  </a:lnTo>
                  <a:lnTo>
                    <a:pt x="4233377" y="2974029"/>
                  </a:lnTo>
                  <a:lnTo>
                    <a:pt x="4252699" y="2932241"/>
                  </a:lnTo>
                  <a:lnTo>
                    <a:pt x="4266965" y="2888021"/>
                  </a:lnTo>
                  <a:lnTo>
                    <a:pt x="4275799" y="2841744"/>
                  </a:lnTo>
                  <a:lnTo>
                    <a:pt x="4278827" y="2793785"/>
                  </a:lnTo>
                  <a:lnTo>
                    <a:pt x="4278827" y="418508"/>
                  </a:lnTo>
                  <a:lnTo>
                    <a:pt x="4275799" y="370548"/>
                  </a:lnTo>
                  <a:lnTo>
                    <a:pt x="4266965" y="324271"/>
                  </a:lnTo>
                  <a:lnTo>
                    <a:pt x="4252699" y="280051"/>
                  </a:lnTo>
                  <a:lnTo>
                    <a:pt x="4233377" y="238264"/>
                  </a:lnTo>
                  <a:lnTo>
                    <a:pt x="4209374" y="199283"/>
                  </a:lnTo>
                  <a:lnTo>
                    <a:pt x="4181064" y="163485"/>
                  </a:lnTo>
                  <a:lnTo>
                    <a:pt x="4148822" y="131243"/>
                  </a:lnTo>
                  <a:lnTo>
                    <a:pt x="4113024" y="102933"/>
                  </a:lnTo>
                  <a:lnTo>
                    <a:pt x="4074043" y="78930"/>
                  </a:lnTo>
                  <a:lnTo>
                    <a:pt x="4032256" y="59608"/>
                  </a:lnTo>
                  <a:lnTo>
                    <a:pt x="3988036" y="45342"/>
                  </a:lnTo>
                  <a:lnTo>
                    <a:pt x="3941759" y="36508"/>
                  </a:lnTo>
                  <a:lnTo>
                    <a:pt x="3893800" y="33480"/>
                  </a:lnTo>
                  <a:lnTo>
                    <a:pt x="4055650" y="33480"/>
                  </a:lnTo>
                  <a:lnTo>
                    <a:pt x="4119989" y="66938"/>
                  </a:lnTo>
                  <a:lnTo>
                    <a:pt x="4157429" y="94241"/>
                  </a:lnTo>
                  <a:lnTo>
                    <a:pt x="4191562" y="125348"/>
                  </a:lnTo>
                  <a:lnTo>
                    <a:pt x="4222085" y="159898"/>
                  </a:lnTo>
                  <a:lnTo>
                    <a:pt x="4248695" y="197535"/>
                  </a:lnTo>
                  <a:lnTo>
                    <a:pt x="4284726" y="228400"/>
                  </a:lnTo>
                  <a:lnTo>
                    <a:pt x="4317226" y="263032"/>
                  </a:lnTo>
                  <a:lnTo>
                    <a:pt x="4330886" y="281237"/>
                  </a:lnTo>
                  <a:lnTo>
                    <a:pt x="4292220" y="281237"/>
                  </a:lnTo>
                  <a:lnTo>
                    <a:pt x="4301531" y="314456"/>
                  </a:lnTo>
                  <a:lnTo>
                    <a:pt x="4308960" y="348617"/>
                  </a:lnTo>
                  <a:lnTo>
                    <a:pt x="4313877" y="383405"/>
                  </a:lnTo>
                  <a:lnTo>
                    <a:pt x="4315656" y="418508"/>
                  </a:lnTo>
                  <a:lnTo>
                    <a:pt x="4315656" y="2793785"/>
                  </a:lnTo>
                  <a:lnTo>
                    <a:pt x="4312839" y="2842570"/>
                  </a:lnTo>
                  <a:lnTo>
                    <a:pt x="4304596" y="2889707"/>
                  </a:lnTo>
                  <a:lnTo>
                    <a:pt x="4291244" y="2934883"/>
                  </a:lnTo>
                  <a:lnTo>
                    <a:pt x="4273097" y="2977782"/>
                  </a:lnTo>
                  <a:lnTo>
                    <a:pt x="4250470" y="3018090"/>
                  </a:lnTo>
                  <a:lnTo>
                    <a:pt x="4223677" y="3055491"/>
                  </a:lnTo>
                  <a:lnTo>
                    <a:pt x="4193033" y="3089670"/>
                  </a:lnTo>
                  <a:lnTo>
                    <a:pt x="4158853" y="3120314"/>
                  </a:lnTo>
                  <a:lnTo>
                    <a:pt x="4121452" y="3147107"/>
                  </a:lnTo>
                  <a:lnTo>
                    <a:pt x="4081145" y="3169735"/>
                  </a:lnTo>
                  <a:lnTo>
                    <a:pt x="4059685" y="3178813"/>
                  </a:lnTo>
                  <a:close/>
                </a:path>
                <a:path w="4416425" h="3326129" extrusionOk="0">
                  <a:moveTo>
                    <a:pt x="4160127" y="3292647"/>
                  </a:moveTo>
                  <a:lnTo>
                    <a:pt x="3997589" y="3292647"/>
                  </a:lnTo>
                  <a:lnTo>
                    <a:pt x="4045605" y="3289619"/>
                  </a:lnTo>
                  <a:lnTo>
                    <a:pt x="4092039" y="3280785"/>
                  </a:lnTo>
                  <a:lnTo>
                    <a:pt x="4136498" y="3266519"/>
                  </a:lnTo>
                  <a:lnTo>
                    <a:pt x="4178589" y="3247197"/>
                  </a:lnTo>
                  <a:lnTo>
                    <a:pt x="4217919" y="3223194"/>
                  </a:lnTo>
                  <a:lnTo>
                    <a:pt x="4254094" y="3194884"/>
                  </a:lnTo>
                  <a:lnTo>
                    <a:pt x="4286721" y="3162642"/>
                  </a:lnTo>
                  <a:lnTo>
                    <a:pt x="4315407" y="3126843"/>
                  </a:lnTo>
                  <a:lnTo>
                    <a:pt x="4339760" y="3087863"/>
                  </a:lnTo>
                  <a:lnTo>
                    <a:pt x="4359385" y="3046075"/>
                  </a:lnTo>
                  <a:lnTo>
                    <a:pt x="4373890" y="3001855"/>
                  </a:lnTo>
                  <a:lnTo>
                    <a:pt x="4382881" y="2955578"/>
                  </a:lnTo>
                  <a:lnTo>
                    <a:pt x="4385965" y="2907619"/>
                  </a:lnTo>
                  <a:lnTo>
                    <a:pt x="4385965" y="532342"/>
                  </a:lnTo>
                  <a:lnTo>
                    <a:pt x="4382974" y="484679"/>
                  </a:lnTo>
                  <a:lnTo>
                    <a:pt x="4374309" y="438968"/>
                  </a:lnTo>
                  <a:lnTo>
                    <a:pt x="4360436" y="395490"/>
                  </a:lnTo>
                  <a:lnTo>
                    <a:pt x="4341820" y="354522"/>
                  </a:lnTo>
                  <a:lnTo>
                    <a:pt x="4318927" y="316345"/>
                  </a:lnTo>
                  <a:lnTo>
                    <a:pt x="4292220" y="281237"/>
                  </a:lnTo>
                  <a:lnTo>
                    <a:pt x="4330886" y="281237"/>
                  </a:lnTo>
                  <a:lnTo>
                    <a:pt x="4370062" y="342339"/>
                  </a:lnTo>
                  <a:lnTo>
                    <a:pt x="4389615" y="386387"/>
                  </a:lnTo>
                  <a:lnTo>
                    <a:pt x="4404066" y="432946"/>
                  </a:lnTo>
                  <a:lnTo>
                    <a:pt x="4413025" y="481703"/>
                  </a:lnTo>
                  <a:lnTo>
                    <a:pt x="4416099" y="532342"/>
                  </a:lnTo>
                  <a:lnTo>
                    <a:pt x="4416099" y="2907619"/>
                  </a:lnTo>
                  <a:lnTo>
                    <a:pt x="4413281" y="2956404"/>
                  </a:lnTo>
                  <a:lnTo>
                    <a:pt x="4405039" y="3003541"/>
                  </a:lnTo>
                  <a:lnTo>
                    <a:pt x="4391649" y="3048808"/>
                  </a:lnTo>
                  <a:lnTo>
                    <a:pt x="4373540" y="3091616"/>
                  </a:lnTo>
                  <a:lnTo>
                    <a:pt x="4350913" y="3131923"/>
                  </a:lnTo>
                  <a:lnTo>
                    <a:pt x="4324119" y="3169324"/>
                  </a:lnTo>
                  <a:lnTo>
                    <a:pt x="4293475" y="3203504"/>
                  </a:lnTo>
                  <a:lnTo>
                    <a:pt x="4259296" y="3234148"/>
                  </a:lnTo>
                  <a:lnTo>
                    <a:pt x="4221894" y="3260941"/>
                  </a:lnTo>
                  <a:lnTo>
                    <a:pt x="4181587" y="3283569"/>
                  </a:lnTo>
                  <a:lnTo>
                    <a:pt x="4160127" y="3292647"/>
                  </a:lnTo>
                  <a:close/>
                </a:path>
                <a:path w="4416425" h="3326129" extrusionOk="0">
                  <a:moveTo>
                    <a:pt x="3897148" y="3212293"/>
                  </a:moveTo>
                  <a:lnTo>
                    <a:pt x="421855" y="3212293"/>
                  </a:lnTo>
                  <a:lnTo>
                    <a:pt x="375349" y="3209834"/>
                  </a:lnTo>
                  <a:lnTo>
                    <a:pt x="331039" y="3202667"/>
                  </a:lnTo>
                  <a:lnTo>
                    <a:pt x="288613" y="3191106"/>
                  </a:lnTo>
                  <a:lnTo>
                    <a:pt x="247756" y="3175464"/>
                  </a:lnTo>
                  <a:lnTo>
                    <a:pt x="368549" y="3175464"/>
                  </a:lnTo>
                  <a:lnTo>
                    <a:pt x="370548" y="3175840"/>
                  </a:lnTo>
                  <a:lnTo>
                    <a:pt x="418508" y="3178813"/>
                  </a:lnTo>
                  <a:lnTo>
                    <a:pt x="4059685" y="3178813"/>
                  </a:lnTo>
                  <a:lnTo>
                    <a:pt x="4038246" y="3187882"/>
                  </a:lnTo>
                  <a:lnTo>
                    <a:pt x="3993071" y="3201234"/>
                  </a:lnTo>
                  <a:lnTo>
                    <a:pt x="3945933" y="3209476"/>
                  </a:lnTo>
                  <a:lnTo>
                    <a:pt x="3897148" y="3212293"/>
                  </a:lnTo>
                  <a:close/>
                </a:path>
              </a:pathLst>
            </a:custGeom>
            <a:solidFill>
              <a:srgbClr val="77828C"/>
            </a:solidFill>
            <a:ln>
              <a:noFill/>
            </a:ln>
          </p:spPr>
          <p:txBody>
            <a:bodyPr spcFirstLastPara="1" wrap="square" lIns="0" tIns="0" rIns="0" bIns="0" anchor="t" anchorCtr="0">
              <a:noAutofit/>
            </a:bodyPr>
            <a:lstStyle/>
            <a:p>
              <a:endParaRPr sz="900"/>
            </a:p>
          </p:txBody>
        </p:sp>
      </p:grpSp>
      <p:sp>
        <p:nvSpPr>
          <p:cNvPr id="333" name="Google Shape;333;p3"/>
          <p:cNvSpPr txBox="1">
            <a:spLocks noGrp="1"/>
          </p:cNvSpPr>
          <p:nvPr>
            <p:ph type="title"/>
          </p:nvPr>
        </p:nvSpPr>
        <p:spPr>
          <a:xfrm>
            <a:off x="349430" y="724387"/>
            <a:ext cx="7974000" cy="698581"/>
          </a:xfrm>
          <a:prstGeom prst="rect">
            <a:avLst/>
          </a:prstGeom>
          <a:noFill/>
          <a:ln>
            <a:noFill/>
          </a:ln>
        </p:spPr>
        <p:txBody>
          <a:bodyPr spcFirstLastPara="1" vert="horz" wrap="square" lIns="0" tIns="6025" rIns="0" bIns="0" rtlCol="0" anchor="t" anchorCtr="0">
            <a:spAutoFit/>
          </a:bodyPr>
          <a:lstStyle/>
          <a:p>
            <a:pPr marL="6350" algn="ctr">
              <a:lnSpc>
                <a:spcPct val="100000"/>
              </a:lnSpc>
              <a:spcBef>
                <a:spcPts val="0"/>
              </a:spcBef>
            </a:pPr>
            <a:r>
              <a:rPr lang="en-US" sz="4500" b="1" dirty="0" err="1">
                <a:latin typeface="Times New Roman" panose="02020603050405020304" pitchFamily="18" charset="0"/>
                <a:cs typeface="Times New Roman" panose="02020603050405020304" pitchFamily="18" charset="0"/>
              </a:rPr>
              <a:t>Групи</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результатів</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навчання</a:t>
            </a:r>
            <a:endParaRPr sz="4500" b="1" dirty="0">
              <a:latin typeface="Times New Roman" panose="02020603050405020304" pitchFamily="18" charset="0"/>
              <a:cs typeface="Times New Roman" panose="02020603050405020304" pitchFamily="18" charset="0"/>
            </a:endParaRPr>
          </a:p>
        </p:txBody>
      </p:sp>
      <p:sp>
        <p:nvSpPr>
          <p:cNvPr id="334" name="Google Shape;334;p3"/>
          <p:cNvSpPr txBox="1"/>
          <p:nvPr/>
        </p:nvSpPr>
        <p:spPr>
          <a:xfrm>
            <a:off x="751572" y="2795587"/>
            <a:ext cx="2024100" cy="2776401"/>
          </a:xfrm>
          <a:prstGeom prst="rect">
            <a:avLst/>
          </a:prstGeom>
          <a:noFill/>
          <a:ln>
            <a:noFill/>
          </a:ln>
        </p:spPr>
        <p:txBody>
          <a:bodyPr spcFirstLastPara="1" wrap="square" lIns="0" tIns="6350" rIns="0" bIns="0" anchor="t" anchorCtr="0">
            <a:spAutoFit/>
          </a:bodyPr>
          <a:lstStyle/>
          <a:p>
            <a:pPr marL="6033" marR="2540" algn="ctr">
              <a:lnSpc>
                <a:spcPct val="125000"/>
              </a:lnSpc>
            </a:pPr>
            <a:r>
              <a:rPr lang="en-US" sz="1600" dirty="0" err="1">
                <a:latin typeface="Times New Roman" panose="02020603050405020304" pitchFamily="18" charset="0"/>
                <a:ea typeface="Lucida Sans"/>
                <a:cs typeface="Times New Roman" panose="02020603050405020304" pitchFamily="18" charset="0"/>
                <a:sym typeface="Lucida Sans"/>
              </a:rPr>
              <a:t>сприймає</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усну</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інформацію</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та</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письмові</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тексти</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іноземною</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мовою</a:t>
            </a:r>
            <a:r>
              <a:rPr lang="en-US" sz="1600" dirty="0">
                <a:latin typeface="Times New Roman" panose="02020603050405020304" pitchFamily="18" charset="0"/>
                <a:ea typeface="Lucida Sans"/>
                <a:cs typeface="Times New Roman" panose="02020603050405020304" pitchFamily="18" charset="0"/>
                <a:sym typeface="Lucida Sans"/>
              </a:rPr>
              <a:t> в  </a:t>
            </a:r>
            <a:r>
              <a:rPr lang="en-US" sz="1600" dirty="0" err="1">
                <a:latin typeface="Times New Roman" panose="02020603050405020304" pitchFamily="18" charset="0"/>
                <a:ea typeface="Lucida Sans"/>
                <a:cs typeface="Times New Roman" panose="02020603050405020304" pitchFamily="18" charset="0"/>
                <a:sym typeface="Lucida Sans"/>
              </a:rPr>
              <a:t>умовах</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безпосереднього</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та</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опосередкованого</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міжкультурного</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спілкування</a:t>
            </a:r>
            <a:endParaRPr sz="1600" dirty="0">
              <a:latin typeface="Times New Roman" panose="02020603050405020304" pitchFamily="18" charset="0"/>
              <a:ea typeface="Lucida Sans"/>
              <a:cs typeface="Times New Roman" panose="02020603050405020304" pitchFamily="18" charset="0"/>
              <a:sym typeface="Lucida Sans"/>
            </a:endParaRPr>
          </a:p>
        </p:txBody>
      </p:sp>
      <p:sp>
        <p:nvSpPr>
          <p:cNvPr id="335" name="Google Shape;335;p3"/>
          <p:cNvSpPr txBox="1"/>
          <p:nvPr/>
        </p:nvSpPr>
        <p:spPr>
          <a:xfrm>
            <a:off x="3638179" y="2837528"/>
            <a:ext cx="2027250" cy="1682255"/>
          </a:xfrm>
          <a:prstGeom prst="rect">
            <a:avLst/>
          </a:prstGeom>
          <a:noFill/>
          <a:ln>
            <a:noFill/>
          </a:ln>
        </p:spPr>
        <p:txBody>
          <a:bodyPr spcFirstLastPara="1" wrap="square" lIns="0" tIns="6350" rIns="0" bIns="0" anchor="t" anchorCtr="0">
            <a:spAutoFit/>
          </a:bodyPr>
          <a:lstStyle/>
          <a:p>
            <a:pPr marL="6350" marR="2540" algn="ctr">
              <a:lnSpc>
                <a:spcPct val="121100"/>
              </a:lnSpc>
            </a:pPr>
            <a:r>
              <a:rPr lang="en-US" sz="1500" dirty="0" err="1">
                <a:latin typeface="Times New Roman" panose="02020603050405020304" pitchFamily="18" charset="0"/>
                <a:ea typeface="Lucida Sans"/>
                <a:cs typeface="Times New Roman" panose="02020603050405020304" pitchFamily="18" charset="0"/>
                <a:sym typeface="Lucida Sans"/>
              </a:rPr>
              <a:t>взаємодіє</a:t>
            </a:r>
            <a:r>
              <a:rPr lang="en-US" sz="1500" dirty="0">
                <a:latin typeface="Times New Roman" panose="02020603050405020304" pitchFamily="18" charset="0"/>
                <a:ea typeface="Lucida Sans"/>
                <a:cs typeface="Times New Roman" panose="02020603050405020304" pitchFamily="18" charset="0"/>
                <a:sym typeface="Lucida Sans"/>
              </a:rPr>
              <a:t> з </a:t>
            </a:r>
            <a:r>
              <a:rPr lang="en-US" sz="1500" dirty="0" err="1">
                <a:latin typeface="Times New Roman" panose="02020603050405020304" pitchFamily="18" charset="0"/>
                <a:ea typeface="Lucida Sans"/>
                <a:cs typeface="Times New Roman" panose="02020603050405020304" pitchFamily="18" charset="0"/>
                <a:sym typeface="Lucida Sans"/>
              </a:rPr>
              <a:t>іншими</a:t>
            </a:r>
            <a:r>
              <a:rPr lang="en-US" sz="1500" dirty="0">
                <a:latin typeface="Times New Roman" panose="02020603050405020304" pitchFamily="18" charset="0"/>
                <a:ea typeface="Lucida Sans"/>
                <a:cs typeface="Times New Roman" panose="02020603050405020304" pitchFamily="18" charset="0"/>
                <a:sym typeface="Lucida Sans"/>
              </a:rPr>
              <a:t>  </a:t>
            </a:r>
            <a:r>
              <a:rPr lang="en-US" sz="1500" dirty="0" err="1">
                <a:latin typeface="Times New Roman" panose="02020603050405020304" pitchFamily="18" charset="0"/>
                <a:ea typeface="Lucida Sans"/>
                <a:cs typeface="Times New Roman" panose="02020603050405020304" pitchFamily="18" charset="0"/>
                <a:sym typeface="Lucida Sans"/>
              </a:rPr>
              <a:t>особами</a:t>
            </a:r>
            <a:r>
              <a:rPr lang="en-US" sz="1500" dirty="0">
                <a:latin typeface="Times New Roman" panose="02020603050405020304" pitchFamily="18" charset="0"/>
                <a:ea typeface="Lucida Sans"/>
                <a:cs typeface="Times New Roman" panose="02020603050405020304" pitchFamily="18" charset="0"/>
                <a:sym typeface="Lucida Sans"/>
              </a:rPr>
              <a:t> в </a:t>
            </a:r>
            <a:r>
              <a:rPr lang="en-US" sz="1500" dirty="0" err="1">
                <a:latin typeface="Times New Roman" panose="02020603050405020304" pitchFamily="18" charset="0"/>
                <a:ea typeface="Lucida Sans"/>
                <a:cs typeface="Times New Roman" panose="02020603050405020304" pitchFamily="18" charset="0"/>
                <a:sym typeface="Lucida Sans"/>
              </a:rPr>
              <a:t>усній</a:t>
            </a:r>
            <a:r>
              <a:rPr lang="en-US" sz="1500" dirty="0">
                <a:latin typeface="Times New Roman" panose="02020603050405020304" pitchFamily="18" charset="0"/>
                <a:ea typeface="Lucida Sans"/>
                <a:cs typeface="Times New Roman" panose="02020603050405020304" pitchFamily="18" charset="0"/>
                <a:sym typeface="Lucida Sans"/>
              </a:rPr>
              <a:t> і  </a:t>
            </a:r>
            <a:r>
              <a:rPr lang="en-US" sz="1500" dirty="0" err="1">
                <a:latin typeface="Times New Roman" panose="02020603050405020304" pitchFamily="18" charset="0"/>
                <a:ea typeface="Lucida Sans"/>
                <a:cs typeface="Times New Roman" panose="02020603050405020304" pitchFamily="18" charset="0"/>
                <a:sym typeface="Lucida Sans"/>
              </a:rPr>
              <a:t>письмовıй</a:t>
            </a:r>
            <a:r>
              <a:rPr lang="en-US" sz="1500" dirty="0">
                <a:latin typeface="Times New Roman" panose="02020603050405020304" pitchFamily="18" charset="0"/>
                <a:ea typeface="Lucida Sans"/>
                <a:cs typeface="Times New Roman" panose="02020603050405020304" pitchFamily="18" charset="0"/>
                <a:sym typeface="Lucida Sans"/>
              </a:rPr>
              <a:t> </a:t>
            </a:r>
            <a:r>
              <a:rPr lang="en-US" sz="1500" dirty="0" err="1">
                <a:latin typeface="Times New Roman" panose="02020603050405020304" pitchFamily="18" charset="0"/>
                <a:ea typeface="Lucida Sans"/>
                <a:cs typeface="Times New Roman" panose="02020603050405020304" pitchFamily="18" charset="0"/>
                <a:sym typeface="Lucida Sans"/>
              </a:rPr>
              <a:t>формі</a:t>
            </a:r>
            <a:r>
              <a:rPr lang="en-US" sz="1500" dirty="0">
                <a:latin typeface="Times New Roman" panose="02020603050405020304" pitchFamily="18" charset="0"/>
                <a:ea typeface="Lucida Sans"/>
                <a:cs typeface="Times New Roman" panose="02020603050405020304" pitchFamily="18" charset="0"/>
                <a:sym typeface="Lucida Sans"/>
              </a:rPr>
              <a:t> </a:t>
            </a:r>
            <a:r>
              <a:rPr lang="en-US" sz="1500" dirty="0" err="1">
                <a:latin typeface="Times New Roman" panose="02020603050405020304" pitchFamily="18" charset="0"/>
                <a:ea typeface="Lucida Sans"/>
                <a:cs typeface="Times New Roman" panose="02020603050405020304" pitchFamily="18" charset="0"/>
                <a:sym typeface="Lucida Sans"/>
              </a:rPr>
              <a:t>та</a:t>
            </a:r>
            <a:r>
              <a:rPr lang="en-US" sz="1500" dirty="0">
                <a:latin typeface="Times New Roman" panose="02020603050405020304" pitchFamily="18" charset="0"/>
                <a:ea typeface="Lucida Sans"/>
                <a:cs typeface="Times New Roman" panose="02020603050405020304" pitchFamily="18" charset="0"/>
                <a:sym typeface="Lucida Sans"/>
              </a:rPr>
              <a:t>  в </a:t>
            </a:r>
            <a:r>
              <a:rPr lang="en-US" sz="1500" dirty="0" err="1">
                <a:latin typeface="Times New Roman" panose="02020603050405020304" pitchFamily="18" charset="0"/>
                <a:ea typeface="Lucida Sans"/>
                <a:cs typeface="Times New Roman" panose="02020603050405020304" pitchFamily="18" charset="0"/>
                <a:sym typeface="Lucida Sans"/>
              </a:rPr>
              <a:t>режимі</a:t>
            </a:r>
            <a:r>
              <a:rPr lang="en-US" sz="1500" dirty="0">
                <a:latin typeface="Times New Roman" panose="02020603050405020304" pitchFamily="18" charset="0"/>
                <a:ea typeface="Lucida Sans"/>
                <a:cs typeface="Times New Roman" panose="02020603050405020304" pitchFamily="18" charset="0"/>
                <a:sym typeface="Lucida Sans"/>
              </a:rPr>
              <a:t> </a:t>
            </a:r>
            <a:r>
              <a:rPr lang="en-US" sz="1500" dirty="0" err="1">
                <a:latin typeface="Times New Roman" panose="02020603050405020304" pitchFamily="18" charset="0"/>
                <a:ea typeface="Lucida Sans"/>
                <a:cs typeface="Times New Roman" panose="02020603050405020304" pitchFamily="18" charset="0"/>
                <a:sym typeface="Lucida Sans"/>
              </a:rPr>
              <a:t>реального</a:t>
            </a:r>
            <a:r>
              <a:rPr lang="en-US" sz="1500" dirty="0">
                <a:latin typeface="Times New Roman" panose="02020603050405020304" pitchFamily="18" charset="0"/>
                <a:ea typeface="Lucida Sans"/>
                <a:cs typeface="Times New Roman" panose="02020603050405020304" pitchFamily="18" charset="0"/>
                <a:sym typeface="Lucida Sans"/>
              </a:rPr>
              <a:t>  </a:t>
            </a:r>
            <a:r>
              <a:rPr lang="en-US" sz="1500" dirty="0" err="1">
                <a:latin typeface="Times New Roman" panose="02020603050405020304" pitchFamily="18" charset="0"/>
                <a:ea typeface="Lucida Sans"/>
                <a:cs typeface="Times New Roman" panose="02020603050405020304" pitchFamily="18" charset="0"/>
                <a:sym typeface="Lucida Sans"/>
              </a:rPr>
              <a:t>часу</a:t>
            </a:r>
            <a:r>
              <a:rPr lang="en-US" sz="1500" dirty="0">
                <a:latin typeface="Times New Roman" panose="02020603050405020304" pitchFamily="18" charset="0"/>
                <a:ea typeface="Lucida Sans"/>
                <a:cs typeface="Times New Roman" panose="02020603050405020304" pitchFamily="18" charset="0"/>
                <a:sym typeface="Lucida Sans"/>
              </a:rPr>
              <a:t> </a:t>
            </a:r>
            <a:r>
              <a:rPr lang="en-US" sz="1500" dirty="0" err="1">
                <a:latin typeface="Times New Roman" panose="02020603050405020304" pitchFamily="18" charset="0"/>
                <a:ea typeface="Lucida Sans"/>
                <a:cs typeface="Times New Roman" panose="02020603050405020304" pitchFamily="18" charset="0"/>
                <a:sym typeface="Lucida Sans"/>
              </a:rPr>
              <a:t>засобами</a:t>
            </a:r>
            <a:r>
              <a:rPr lang="en-US" sz="1500" dirty="0">
                <a:latin typeface="Times New Roman" panose="02020603050405020304" pitchFamily="18" charset="0"/>
                <a:ea typeface="Lucida Sans"/>
                <a:cs typeface="Times New Roman" panose="02020603050405020304" pitchFamily="18" charset="0"/>
                <a:sym typeface="Lucida Sans"/>
              </a:rPr>
              <a:t>  </a:t>
            </a:r>
            <a:r>
              <a:rPr lang="en-US" sz="1500" dirty="0" err="1">
                <a:latin typeface="Times New Roman" panose="02020603050405020304" pitchFamily="18" charset="0"/>
                <a:ea typeface="Lucida Sans"/>
                <a:cs typeface="Times New Roman" panose="02020603050405020304" pitchFamily="18" charset="0"/>
                <a:sym typeface="Lucida Sans"/>
              </a:rPr>
              <a:t>іноземної</a:t>
            </a:r>
            <a:r>
              <a:rPr lang="en-US" sz="1500" dirty="0">
                <a:latin typeface="Times New Roman" panose="02020603050405020304" pitchFamily="18" charset="0"/>
                <a:ea typeface="Lucida Sans"/>
                <a:cs typeface="Times New Roman" panose="02020603050405020304" pitchFamily="18" charset="0"/>
                <a:sym typeface="Lucida Sans"/>
              </a:rPr>
              <a:t> </a:t>
            </a:r>
            <a:r>
              <a:rPr lang="en-US" sz="1500" dirty="0" err="1">
                <a:latin typeface="Times New Roman" panose="02020603050405020304" pitchFamily="18" charset="0"/>
                <a:ea typeface="Lucida Sans"/>
                <a:cs typeface="Times New Roman" panose="02020603050405020304" pitchFamily="18" charset="0"/>
                <a:sym typeface="Lucida Sans"/>
              </a:rPr>
              <a:t>мови</a:t>
            </a:r>
            <a:endParaRPr sz="1500" dirty="0">
              <a:latin typeface="Times New Roman" panose="02020603050405020304" pitchFamily="18" charset="0"/>
              <a:ea typeface="Lucida Sans"/>
              <a:cs typeface="Times New Roman" panose="02020603050405020304" pitchFamily="18" charset="0"/>
              <a:sym typeface="Lucida Sans"/>
            </a:endParaRPr>
          </a:p>
        </p:txBody>
      </p:sp>
      <p:sp>
        <p:nvSpPr>
          <p:cNvPr id="336" name="Google Shape;336;p3"/>
          <p:cNvSpPr txBox="1"/>
          <p:nvPr/>
        </p:nvSpPr>
        <p:spPr>
          <a:xfrm>
            <a:off x="6335514" y="2837528"/>
            <a:ext cx="1904700" cy="1198020"/>
          </a:xfrm>
          <a:prstGeom prst="rect">
            <a:avLst/>
          </a:prstGeom>
          <a:noFill/>
          <a:ln>
            <a:noFill/>
          </a:ln>
        </p:spPr>
        <p:txBody>
          <a:bodyPr spcFirstLastPara="1" wrap="square" lIns="0" tIns="6350" rIns="0" bIns="0" anchor="t" anchorCtr="0">
            <a:spAutoFit/>
          </a:bodyPr>
          <a:lstStyle/>
          <a:p>
            <a:pPr marL="6350" marR="2540" algn="ctr">
              <a:lnSpc>
                <a:spcPct val="121100"/>
              </a:lnSpc>
            </a:pPr>
            <a:r>
              <a:rPr lang="en-US" sz="1600" dirty="0" err="1">
                <a:latin typeface="Times New Roman" panose="02020603050405020304" pitchFamily="18" charset="0"/>
                <a:ea typeface="Lucida Sans"/>
                <a:cs typeface="Times New Roman" panose="02020603050405020304" pitchFamily="18" charset="0"/>
                <a:sym typeface="Lucida Sans"/>
              </a:rPr>
              <a:t>надає</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інформацію</a:t>
            </a:r>
            <a:r>
              <a:rPr lang="en-US" sz="1600" dirty="0">
                <a:latin typeface="Times New Roman" panose="02020603050405020304" pitchFamily="18" charset="0"/>
                <a:ea typeface="Verdana"/>
                <a:cs typeface="Times New Roman" panose="02020603050405020304" pitchFamily="18" charset="0"/>
                <a:sym typeface="Verdana"/>
              </a:rPr>
              <a:t>,  </a:t>
            </a:r>
            <a:r>
              <a:rPr lang="en-US" sz="1600" dirty="0" err="1">
                <a:latin typeface="Times New Roman" panose="02020603050405020304" pitchFamily="18" charset="0"/>
                <a:ea typeface="Lucida Sans"/>
                <a:cs typeface="Times New Roman" panose="02020603050405020304" pitchFamily="18" charset="0"/>
                <a:sym typeface="Lucida Sans"/>
              </a:rPr>
              <a:t>висловлює</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думки</a:t>
            </a:r>
            <a:r>
              <a:rPr lang="en-US" sz="1600" dirty="0">
                <a:latin typeface="Times New Roman" panose="02020603050405020304" pitchFamily="18" charset="0"/>
                <a:ea typeface="Verdana"/>
                <a:cs typeface="Times New Roman" panose="02020603050405020304" pitchFamily="18" charset="0"/>
                <a:sym typeface="Verdana"/>
              </a:rPr>
              <a:t>,  </a:t>
            </a:r>
            <a:r>
              <a:rPr lang="en-US" sz="1600" dirty="0" err="1">
                <a:latin typeface="Times New Roman" panose="02020603050405020304" pitchFamily="18" charset="0"/>
                <a:ea typeface="Lucida Sans"/>
                <a:cs typeface="Times New Roman" panose="02020603050405020304" pitchFamily="18" charset="0"/>
                <a:sym typeface="Lucida Sans"/>
              </a:rPr>
              <a:t>почуття</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та</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ставлення</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іноземною</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мовою</a:t>
            </a:r>
            <a:endParaRPr sz="1600" dirty="0">
              <a:latin typeface="Times New Roman" panose="02020603050405020304" pitchFamily="18" charset="0"/>
              <a:ea typeface="Lucida Sans"/>
              <a:cs typeface="Times New Roman" panose="02020603050405020304" pitchFamily="18" charset="0"/>
              <a:sym typeface="Lucida Sans"/>
            </a:endParaRPr>
          </a:p>
        </p:txBody>
      </p:sp>
      <p:pic>
        <p:nvPicPr>
          <p:cNvPr id="17" name="Рисунок 16"/>
          <p:cNvPicPr/>
          <p:nvPr/>
        </p:nvPicPr>
        <p:blipFill rotWithShape="1">
          <a:blip r:embed="rId3"/>
          <a:srcRect b="25550"/>
          <a:stretch/>
        </p:blipFill>
        <p:spPr bwMode="auto">
          <a:xfrm>
            <a:off x="4208206" y="4698593"/>
            <a:ext cx="4832739" cy="2159408"/>
          </a:xfrm>
          <a:prstGeom prst="rect">
            <a:avLst/>
          </a:prstGeom>
          <a:ln>
            <a:noFill/>
          </a:ln>
          <a:extLst>
            <a:ext uri="{53640926-AAD7-44D8-BBD7-CCE9431645EC}">
              <a14:shadowObscured xmlns:a14="http://schemas.microsoft.com/office/drawing/2010/main"/>
            </a:ext>
          </a:extLst>
        </p:spPr>
      </p:pic>
      <p:pic>
        <p:nvPicPr>
          <p:cNvPr id="2" name="Рисунок 1"/>
          <p:cNvPicPr>
            <a:picLocks noChangeAspect="1"/>
          </p:cNvPicPr>
          <p:nvPr/>
        </p:nvPicPr>
        <p:blipFill>
          <a:blip r:embed="rId4"/>
          <a:stretch>
            <a:fillRect/>
          </a:stretch>
        </p:blipFill>
        <p:spPr>
          <a:xfrm>
            <a:off x="7022994" y="56284"/>
            <a:ext cx="2017951" cy="2511770"/>
          </a:xfrm>
          <a:prstGeom prst="rect">
            <a:avLst/>
          </a:prstGeom>
        </p:spPr>
      </p:pic>
    </p:spTree>
    <p:extLst>
      <p:ext uri="{BB962C8B-B14F-4D97-AF65-F5344CB8AC3E}">
        <p14:creationId xmlns:p14="http://schemas.microsoft.com/office/powerpoint/2010/main" val="286041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4"/>
          <p:cNvPicPr preferRelativeResize="0"/>
          <p:nvPr/>
        </p:nvPicPr>
        <p:blipFill rotWithShape="1">
          <a:blip r:embed="rId3">
            <a:alphaModFix/>
          </a:blip>
          <a:srcRect/>
          <a:stretch/>
        </p:blipFill>
        <p:spPr>
          <a:xfrm>
            <a:off x="1412928" y="2216150"/>
            <a:ext cx="6934466" cy="3263900"/>
          </a:xfrm>
          <a:prstGeom prst="rect">
            <a:avLst/>
          </a:prstGeom>
          <a:noFill/>
          <a:ln>
            <a:noFill/>
          </a:ln>
        </p:spPr>
      </p:pic>
      <p:sp>
        <p:nvSpPr>
          <p:cNvPr id="342" name="Google Shape;342;p4"/>
          <p:cNvSpPr txBox="1">
            <a:spLocks noGrp="1"/>
          </p:cNvSpPr>
          <p:nvPr>
            <p:ph type="title"/>
          </p:nvPr>
        </p:nvSpPr>
        <p:spPr>
          <a:xfrm>
            <a:off x="98323" y="33822"/>
            <a:ext cx="8888361" cy="1550168"/>
          </a:xfrm>
          <a:prstGeom prst="rect">
            <a:avLst/>
          </a:prstGeom>
          <a:noFill/>
          <a:ln>
            <a:noFill/>
          </a:ln>
        </p:spPr>
        <p:txBody>
          <a:bodyPr spcFirstLastPara="1" vert="horz" wrap="square" lIns="0" tIns="6350" rIns="0" bIns="0" rtlCol="0" anchor="t" anchorCtr="0">
            <a:spAutoFit/>
          </a:bodyPr>
          <a:lstStyle/>
          <a:p>
            <a:pPr marR="102235" algn="ctr">
              <a:lnSpc>
                <a:spcPct val="114435"/>
              </a:lnSpc>
              <a:spcBef>
                <a:spcPts val="0"/>
              </a:spcBef>
            </a:pPr>
            <a:r>
              <a:rPr lang="en-US" dirty="0" err="1">
                <a:latin typeface="Times New Roman" panose="02020603050405020304" pitchFamily="18" charset="0"/>
                <a:cs typeface="Times New Roman" panose="02020603050405020304" pitchFamily="18" charset="0"/>
              </a:rPr>
              <a:t>Вимоги</a:t>
            </a:r>
            <a:endParaRPr dirty="0">
              <a:latin typeface="Times New Roman" panose="02020603050405020304" pitchFamily="18" charset="0"/>
              <a:cs typeface="Times New Roman" panose="02020603050405020304" pitchFamily="18" charset="0"/>
            </a:endParaRPr>
          </a:p>
          <a:p>
            <a:pPr algn="ctr">
              <a:lnSpc>
                <a:spcPct val="114435"/>
              </a:lnSpc>
              <a:spcBef>
                <a:spcPts val="0"/>
              </a:spcBef>
            </a:pPr>
            <a:r>
              <a:rPr lang="en-US" dirty="0" err="1">
                <a:latin typeface="Times New Roman" panose="02020603050405020304" pitchFamily="18" charset="0"/>
                <a:cs typeface="Times New Roman" panose="02020603050405020304" pitchFamily="18" charset="0"/>
              </a:rPr>
              <a:t>до</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обов</a:t>
            </a:r>
            <a:r>
              <a:rPr lang="en-US" dirty="0" err="1">
                <a:latin typeface="Times New Roman" panose="02020603050405020304" pitchFamily="18" charset="0"/>
                <a:ea typeface="Trebuchet MS"/>
                <a:cs typeface="Times New Roman" panose="02020603050405020304" pitchFamily="18" charset="0"/>
                <a:sym typeface="Trebuchet MS"/>
              </a:rPr>
              <a:t>'</a:t>
            </a:r>
            <a:r>
              <a:rPr lang="en-US" dirty="0" err="1">
                <a:latin typeface="Times New Roman" panose="02020603050405020304" pitchFamily="18" charset="0"/>
                <a:cs typeface="Times New Roman" panose="02020603050405020304" pitchFamily="18" charset="0"/>
              </a:rPr>
              <a:t>язкових</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результатів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навчання</a:t>
            </a:r>
            <a:endParaRPr dirty="0">
              <a:latin typeface="Times New Roman" panose="02020603050405020304" pitchFamily="18" charset="0"/>
              <a:cs typeface="Times New Roman" panose="02020603050405020304" pitchFamily="18" charset="0"/>
            </a:endParaRPr>
          </a:p>
        </p:txBody>
      </p:sp>
      <p:sp>
        <p:nvSpPr>
          <p:cNvPr id="343" name="Google Shape;343;p4"/>
          <p:cNvSpPr txBox="1"/>
          <p:nvPr/>
        </p:nvSpPr>
        <p:spPr>
          <a:xfrm>
            <a:off x="5775395" y="3516057"/>
            <a:ext cx="1477645" cy="895694"/>
          </a:xfrm>
          <a:prstGeom prst="rect">
            <a:avLst/>
          </a:prstGeom>
          <a:noFill/>
          <a:ln>
            <a:noFill/>
          </a:ln>
        </p:spPr>
        <p:txBody>
          <a:bodyPr spcFirstLastPara="1" wrap="square" lIns="0" tIns="6350" rIns="0" bIns="0" anchor="t" anchorCtr="0">
            <a:spAutoFit/>
          </a:bodyPr>
          <a:lstStyle/>
          <a:p>
            <a:pPr marL="135890" marR="2540" indent="-129857">
              <a:lnSpc>
                <a:spcPct val="115300"/>
              </a:lnSpc>
            </a:pPr>
            <a:r>
              <a:rPr lang="en-US" sz="1675">
                <a:solidFill>
                  <a:srgbClr val="77828C"/>
                </a:solidFill>
                <a:latin typeface="Georgia"/>
                <a:ea typeface="Georgia"/>
                <a:cs typeface="Georgia"/>
                <a:sym typeface="Georgia"/>
              </a:rPr>
              <a:t>Орієнтири для  оцінювання</a:t>
            </a:r>
            <a:endParaRPr sz="1675">
              <a:latin typeface="Georgia"/>
              <a:ea typeface="Georgia"/>
              <a:cs typeface="Georgia"/>
              <a:sym typeface="Georgia"/>
            </a:endParaRPr>
          </a:p>
        </p:txBody>
      </p:sp>
      <p:sp>
        <p:nvSpPr>
          <p:cNvPr id="344" name="Google Shape;344;p4"/>
          <p:cNvSpPr txBox="1"/>
          <p:nvPr/>
        </p:nvSpPr>
        <p:spPr>
          <a:xfrm>
            <a:off x="3575912" y="3373058"/>
            <a:ext cx="1123315" cy="903061"/>
          </a:xfrm>
          <a:prstGeom prst="rect">
            <a:avLst/>
          </a:prstGeom>
          <a:noFill/>
          <a:ln>
            <a:noFill/>
          </a:ln>
        </p:spPr>
        <p:txBody>
          <a:bodyPr spcFirstLastPara="1" wrap="square" lIns="0" tIns="6025" rIns="0" bIns="0" anchor="t" anchorCtr="0">
            <a:spAutoFit/>
          </a:bodyPr>
          <a:lstStyle/>
          <a:p>
            <a:pPr marL="6350" marR="2540" indent="40323" algn="just">
              <a:lnSpc>
                <a:spcPct val="115700"/>
              </a:lnSpc>
            </a:pPr>
            <a:r>
              <a:rPr lang="en-US" sz="1675">
                <a:solidFill>
                  <a:srgbClr val="FFFFFF"/>
                </a:solidFill>
                <a:latin typeface="Georgia"/>
                <a:ea typeface="Georgia"/>
                <a:cs typeface="Georgia"/>
                <a:sym typeface="Georgia"/>
              </a:rPr>
              <a:t>Конкретні  результати  навчання</a:t>
            </a:r>
            <a:endParaRPr sz="1675">
              <a:latin typeface="Georgia"/>
              <a:ea typeface="Georgia"/>
              <a:cs typeface="Georgia"/>
              <a:sym typeface="Georgia"/>
            </a:endParaRPr>
          </a:p>
        </p:txBody>
      </p:sp>
      <p:sp>
        <p:nvSpPr>
          <p:cNvPr id="345" name="Google Shape;345;p4"/>
          <p:cNvSpPr txBox="1"/>
          <p:nvPr/>
        </p:nvSpPr>
        <p:spPr>
          <a:xfrm>
            <a:off x="1788983" y="3373058"/>
            <a:ext cx="1123315" cy="903061"/>
          </a:xfrm>
          <a:prstGeom prst="rect">
            <a:avLst/>
          </a:prstGeom>
          <a:noFill/>
          <a:ln>
            <a:noFill/>
          </a:ln>
        </p:spPr>
        <p:txBody>
          <a:bodyPr spcFirstLastPara="1" wrap="square" lIns="0" tIns="6025" rIns="0" bIns="0" anchor="t" anchorCtr="0">
            <a:spAutoFit/>
          </a:bodyPr>
          <a:lstStyle/>
          <a:p>
            <a:pPr marL="6350" marR="2540" indent="-318" algn="ctr">
              <a:lnSpc>
                <a:spcPct val="115700"/>
              </a:lnSpc>
            </a:pPr>
            <a:r>
              <a:rPr lang="en-US" sz="1675" dirty="0" err="1">
                <a:solidFill>
                  <a:srgbClr val="FFFFFF"/>
                </a:solidFill>
                <a:latin typeface="Georgia"/>
                <a:ea typeface="Georgia"/>
                <a:cs typeface="Georgia"/>
                <a:sym typeface="Georgia"/>
              </a:rPr>
              <a:t>Загальні</a:t>
            </a:r>
            <a:r>
              <a:rPr lang="en-US" sz="1675" dirty="0">
                <a:solidFill>
                  <a:srgbClr val="FFFFFF"/>
                </a:solidFill>
                <a:latin typeface="Georgia"/>
                <a:ea typeface="Georgia"/>
                <a:cs typeface="Georgia"/>
                <a:sym typeface="Georgia"/>
              </a:rPr>
              <a:t>  </a:t>
            </a:r>
            <a:r>
              <a:rPr lang="en-US" sz="1675" dirty="0" err="1">
                <a:solidFill>
                  <a:srgbClr val="FFFFFF"/>
                </a:solidFill>
                <a:latin typeface="Georgia"/>
                <a:ea typeface="Georgia"/>
                <a:cs typeface="Georgia"/>
                <a:sym typeface="Georgia"/>
              </a:rPr>
              <a:t>результати</a:t>
            </a:r>
            <a:r>
              <a:rPr lang="en-US" sz="1675" dirty="0">
                <a:solidFill>
                  <a:srgbClr val="FFFFFF"/>
                </a:solidFill>
                <a:latin typeface="Georgia"/>
                <a:ea typeface="Georgia"/>
                <a:cs typeface="Georgia"/>
                <a:sym typeface="Georgia"/>
              </a:rPr>
              <a:t>  </a:t>
            </a:r>
            <a:r>
              <a:rPr lang="en-US" sz="1675" dirty="0" err="1">
                <a:solidFill>
                  <a:srgbClr val="FFFFFF"/>
                </a:solidFill>
                <a:latin typeface="Georgia"/>
                <a:ea typeface="Georgia"/>
                <a:cs typeface="Georgia"/>
                <a:sym typeface="Georgia"/>
              </a:rPr>
              <a:t>навчання</a:t>
            </a:r>
            <a:endParaRPr sz="1675" dirty="0">
              <a:latin typeface="Georgia"/>
              <a:ea typeface="Georgia"/>
              <a:cs typeface="Georgia"/>
              <a:sym typeface="Georgia"/>
            </a:endParaRPr>
          </a:p>
        </p:txBody>
      </p:sp>
      <p:sp>
        <p:nvSpPr>
          <p:cNvPr id="346" name="Google Shape;346;p4"/>
          <p:cNvSpPr txBox="1"/>
          <p:nvPr/>
        </p:nvSpPr>
        <p:spPr>
          <a:xfrm rot="-5400000">
            <a:off x="-696704" y="3369256"/>
            <a:ext cx="3107690" cy="754366"/>
          </a:xfrm>
          <a:prstGeom prst="rect">
            <a:avLst/>
          </a:prstGeom>
          <a:noFill/>
          <a:ln>
            <a:noFill/>
          </a:ln>
        </p:spPr>
        <p:txBody>
          <a:bodyPr spcFirstLastPara="1" wrap="square" lIns="0" tIns="15550" rIns="0" bIns="0" anchor="t" anchorCtr="0">
            <a:spAutoFit/>
          </a:bodyPr>
          <a:lstStyle/>
          <a:p>
            <a:pPr marL="6350" algn="ctr"/>
            <a:r>
              <a:rPr lang="en-US" sz="2400" dirty="0" err="1">
                <a:latin typeface="Times New Roman" panose="02020603050405020304" pitchFamily="18" charset="0"/>
                <a:ea typeface="Georgia"/>
                <a:cs typeface="Times New Roman" panose="02020603050405020304" pitchFamily="18" charset="0"/>
                <a:sym typeface="Georgia"/>
              </a:rPr>
              <a:t>Групи</a:t>
            </a:r>
            <a:r>
              <a:rPr lang="en-US" sz="2400" dirty="0">
                <a:latin typeface="Times New Roman" panose="02020603050405020304" pitchFamily="18" charset="0"/>
                <a:ea typeface="Georgia"/>
                <a:cs typeface="Times New Roman" panose="02020603050405020304" pitchFamily="18" charset="0"/>
                <a:sym typeface="Georgia"/>
              </a:rPr>
              <a:t> </a:t>
            </a:r>
            <a:r>
              <a:rPr lang="en-US" sz="2400" dirty="0" err="1">
                <a:latin typeface="Times New Roman" panose="02020603050405020304" pitchFamily="18" charset="0"/>
                <a:ea typeface="Georgia"/>
                <a:cs typeface="Times New Roman" panose="02020603050405020304" pitchFamily="18" charset="0"/>
                <a:sym typeface="Georgia"/>
              </a:rPr>
              <a:t>результатів</a:t>
            </a:r>
            <a:r>
              <a:rPr lang="en-US" sz="2400" dirty="0">
                <a:latin typeface="Times New Roman" panose="02020603050405020304" pitchFamily="18" charset="0"/>
                <a:ea typeface="Georgia"/>
                <a:cs typeface="Times New Roman" panose="02020603050405020304" pitchFamily="18" charset="0"/>
                <a:sym typeface="Georgia"/>
              </a:rPr>
              <a:t> </a:t>
            </a:r>
            <a:r>
              <a:rPr lang="en-US" sz="2400" dirty="0" err="1">
                <a:latin typeface="Times New Roman" panose="02020603050405020304" pitchFamily="18" charset="0"/>
                <a:ea typeface="Georgia"/>
                <a:cs typeface="Times New Roman" panose="02020603050405020304" pitchFamily="18" charset="0"/>
                <a:sym typeface="Georgia"/>
              </a:rPr>
              <a:t>навчання</a:t>
            </a:r>
            <a:endParaRPr sz="2400" dirty="0">
              <a:latin typeface="Times New Roman" panose="02020603050405020304" pitchFamily="18" charset="0"/>
              <a:ea typeface="Georgia"/>
              <a:cs typeface="Times New Roman" panose="02020603050405020304" pitchFamily="18" charset="0"/>
              <a:sym typeface="Georgia"/>
            </a:endParaRPr>
          </a:p>
        </p:txBody>
      </p:sp>
      <p:pic>
        <p:nvPicPr>
          <p:cNvPr id="2" name="Рисунок 1"/>
          <p:cNvPicPr>
            <a:picLocks noChangeAspect="1"/>
          </p:cNvPicPr>
          <p:nvPr/>
        </p:nvPicPr>
        <p:blipFill>
          <a:blip r:embed="rId4"/>
          <a:stretch>
            <a:fillRect/>
          </a:stretch>
        </p:blipFill>
        <p:spPr>
          <a:xfrm rot="4569240">
            <a:off x="6674171" y="4650845"/>
            <a:ext cx="2017951" cy="2511770"/>
          </a:xfrm>
          <a:prstGeom prst="rect">
            <a:avLst/>
          </a:prstGeom>
        </p:spPr>
      </p:pic>
    </p:spTree>
    <p:extLst>
      <p:ext uri="{BB962C8B-B14F-4D97-AF65-F5344CB8AC3E}">
        <p14:creationId xmlns:p14="http://schemas.microsoft.com/office/powerpoint/2010/main" val="3852327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5"/>
          <p:cNvSpPr txBox="1">
            <a:spLocks noGrp="1"/>
          </p:cNvSpPr>
          <p:nvPr>
            <p:ph type="title"/>
          </p:nvPr>
        </p:nvSpPr>
        <p:spPr>
          <a:xfrm>
            <a:off x="4050973" y="4343373"/>
            <a:ext cx="4209526" cy="421500"/>
          </a:xfrm>
          <a:prstGeom prst="rect">
            <a:avLst/>
          </a:prstGeom>
          <a:noFill/>
          <a:ln>
            <a:noFill/>
          </a:ln>
        </p:spPr>
        <p:txBody>
          <a:bodyPr spcFirstLastPara="1" vert="horz" wrap="square" lIns="0" tIns="0" rIns="0" bIns="0" rtlCol="0" anchor="ctr" anchorCtr="0">
            <a:noAutofit/>
          </a:bodyPr>
          <a:lstStyle/>
          <a:p>
            <a:pPr algn="ctr"/>
            <a:r>
              <a:rPr lang="ru-RU" sz="3200" dirty="0" err="1">
                <a:latin typeface="Times New Roman" panose="02020603050405020304" pitchFamily="18" charset="0"/>
                <a:cs typeface="Times New Roman" panose="02020603050405020304" pitchFamily="18" charset="0"/>
              </a:rPr>
              <a:t>Чому</a:t>
            </a:r>
            <a:r>
              <a:rPr lang="ru-RU" sz="3200" dirty="0">
                <a:latin typeface="Times New Roman" panose="02020603050405020304" pitchFamily="18" charset="0"/>
                <a:cs typeface="Times New Roman" panose="02020603050405020304" pitchFamily="18" charset="0"/>
              </a:rPr>
              <a:t> тема </a:t>
            </a:r>
            <a:r>
              <a:rPr lang="ru-RU" sz="3200" dirty="0" err="1">
                <a:latin typeface="Times New Roman" panose="02020603050405020304" pitchFamily="18" charset="0"/>
                <a:cs typeface="Times New Roman" panose="02020603050405020304" pitchFamily="18" charset="0"/>
              </a:rPr>
              <a:t>оцінювання</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важлива</a:t>
            </a:r>
            <a:r>
              <a:rPr lang="ru-RU" sz="3200" dirty="0">
                <a:latin typeface="Times New Roman" panose="02020603050405020304" pitchFamily="18" charset="0"/>
                <a:cs typeface="Times New Roman" panose="02020603050405020304" pitchFamily="18" charset="0"/>
              </a:rPr>
              <a:t> у НУШ</a:t>
            </a:r>
          </a:p>
        </p:txBody>
      </p:sp>
      <p:sp>
        <p:nvSpPr>
          <p:cNvPr id="778" name="Google Shape;778;p5"/>
          <p:cNvSpPr txBox="1">
            <a:spLocks noGrp="1"/>
          </p:cNvSpPr>
          <p:nvPr>
            <p:ph type="title" idx="2"/>
          </p:nvPr>
        </p:nvSpPr>
        <p:spPr>
          <a:xfrm>
            <a:off x="3279462" y="1666916"/>
            <a:ext cx="4437035" cy="1514150"/>
          </a:xfrm>
          <a:prstGeom prst="rect">
            <a:avLst/>
          </a:prstGeom>
          <a:noFill/>
          <a:ln>
            <a:noFill/>
          </a:ln>
        </p:spPr>
        <p:txBody>
          <a:bodyPr spcFirstLastPara="1" vert="horz" wrap="square" lIns="0" tIns="0" rIns="0" bIns="0" rtlCol="0" anchor="ctr" anchorCtr="0">
            <a:noAutofit/>
          </a:bodyPr>
          <a:lstStyle/>
          <a:p>
            <a:pPr algn="ctr"/>
            <a:r>
              <a:rPr lang="ru-RU" sz="3200" dirty="0" err="1">
                <a:latin typeface="Times New Roman" panose="02020603050405020304" pitchFamily="18" charset="0"/>
                <a:cs typeface="Times New Roman" panose="02020603050405020304" pitchFamily="18" charset="0"/>
              </a:rPr>
              <a:t>Перехід</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від</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традиційного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оцінювання</a:t>
            </a:r>
            <a:r>
              <a:rPr lang="ru-RU" sz="3200" dirty="0">
                <a:latin typeface="Times New Roman" panose="02020603050405020304" pitchFamily="18" charset="0"/>
                <a:cs typeface="Times New Roman" panose="02020603050405020304" pitchFamily="18" charset="0"/>
              </a:rPr>
              <a:t> до </a:t>
            </a:r>
            <a:r>
              <a:rPr lang="ru-RU" sz="3200" dirty="0" err="1">
                <a:latin typeface="Times New Roman" panose="02020603050405020304" pitchFamily="18" charset="0"/>
                <a:cs typeface="Times New Roman" panose="02020603050405020304" pitchFamily="18" charset="0"/>
              </a:rPr>
              <a:t>компетентнісного</a:t>
            </a:r>
            <a:br>
              <a:rPr lang="ru-RU" sz="3200" dirty="0"/>
            </a:br>
            <a:endParaRPr sz="3200" b="1" dirty="0"/>
          </a:p>
        </p:txBody>
      </p:sp>
      <p:sp>
        <p:nvSpPr>
          <p:cNvPr id="779" name="Google Shape;779;p5"/>
          <p:cNvSpPr txBox="1">
            <a:spLocks noGrp="1"/>
          </p:cNvSpPr>
          <p:nvPr>
            <p:ph type="title" idx="6"/>
          </p:nvPr>
        </p:nvSpPr>
        <p:spPr>
          <a:xfrm>
            <a:off x="3179942" y="817329"/>
            <a:ext cx="1977600" cy="697800"/>
          </a:xfrm>
          <a:prstGeom prst="rect">
            <a:avLst/>
          </a:prstGeom>
          <a:noFill/>
          <a:ln>
            <a:noFill/>
          </a:ln>
        </p:spPr>
        <p:txBody>
          <a:bodyPr spcFirstLastPara="1" vert="horz" wrap="square" lIns="0" tIns="0" rIns="0" bIns="0" rtlCol="0" anchor="b" anchorCtr="0">
            <a:noAutofit/>
          </a:bodyPr>
          <a:lstStyle/>
          <a:p>
            <a:r>
              <a:rPr lang="uk-UA" dirty="0">
                <a:latin typeface="Georgia" panose="02040502050405020303" pitchFamily="18" charset="0"/>
              </a:rPr>
              <a:t>01</a:t>
            </a:r>
            <a:endParaRPr dirty="0">
              <a:latin typeface="Georgia" panose="02040502050405020303" pitchFamily="18" charset="0"/>
            </a:endParaRPr>
          </a:p>
        </p:txBody>
      </p:sp>
      <p:sp>
        <p:nvSpPr>
          <p:cNvPr id="784" name="Google Shape;784;p5"/>
          <p:cNvSpPr txBox="1">
            <a:spLocks noGrp="1"/>
          </p:cNvSpPr>
          <p:nvPr>
            <p:ph type="title" idx="7"/>
          </p:nvPr>
        </p:nvSpPr>
        <p:spPr>
          <a:xfrm>
            <a:off x="6110811" y="3261711"/>
            <a:ext cx="1977600" cy="697800"/>
          </a:xfrm>
          <a:prstGeom prst="rect">
            <a:avLst/>
          </a:prstGeom>
          <a:noFill/>
          <a:ln>
            <a:noFill/>
          </a:ln>
        </p:spPr>
        <p:txBody>
          <a:bodyPr spcFirstLastPara="1" vert="horz" wrap="square" lIns="0" tIns="0" rIns="0" bIns="0" rtlCol="0" anchor="b" anchorCtr="0">
            <a:noAutofit/>
          </a:bodyPr>
          <a:lstStyle/>
          <a:p>
            <a:r>
              <a:rPr lang="uk-UA" dirty="0">
                <a:latin typeface="Georgia" panose="02040502050405020303" pitchFamily="18" charset="0"/>
              </a:rPr>
              <a:t>02</a:t>
            </a:r>
            <a:endParaRPr dirty="0">
              <a:latin typeface="Georgia" panose="02040502050405020303" pitchFamily="18" charset="0"/>
            </a:endParaRPr>
          </a:p>
        </p:txBody>
      </p:sp>
      <p:sp>
        <p:nvSpPr>
          <p:cNvPr id="785" name="Google Shape;785;p5"/>
          <p:cNvSpPr/>
          <p:nvPr/>
        </p:nvSpPr>
        <p:spPr>
          <a:xfrm>
            <a:off x="6573790" y="3126956"/>
            <a:ext cx="5109" cy="75246"/>
          </a:xfrm>
          <a:custGeom>
            <a:avLst/>
            <a:gdLst/>
            <a:ahLst/>
            <a:cxnLst/>
            <a:rect l="l" t="t" r="r" b="b"/>
            <a:pathLst>
              <a:path w="48" h="707" extrusionOk="0">
                <a:moveTo>
                  <a:pt x="1" y="1"/>
                </a:moveTo>
                <a:lnTo>
                  <a:pt x="1" y="1"/>
                </a:lnTo>
                <a:cubicBezTo>
                  <a:pt x="7" y="240"/>
                  <a:pt x="11" y="473"/>
                  <a:pt x="11" y="706"/>
                </a:cubicBezTo>
                <a:lnTo>
                  <a:pt x="48" y="702"/>
                </a:lnTo>
                <a:lnTo>
                  <a:pt x="1" y="1"/>
                </a:lnTo>
                <a:close/>
              </a:path>
            </a:pathLst>
          </a:custGeom>
          <a:solidFill>
            <a:srgbClr val="D1D6DA"/>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86" name="Google Shape;786;p5"/>
          <p:cNvSpPr/>
          <p:nvPr/>
        </p:nvSpPr>
        <p:spPr>
          <a:xfrm>
            <a:off x="8764690" y="1026686"/>
            <a:ext cx="253085" cy="225099"/>
          </a:xfrm>
          <a:custGeom>
            <a:avLst/>
            <a:gdLst/>
            <a:ahLst/>
            <a:cxnLst/>
            <a:rect l="l" t="t" r="r" b="b"/>
            <a:pathLst>
              <a:path w="2378" h="2115" extrusionOk="0">
                <a:moveTo>
                  <a:pt x="1269" y="912"/>
                </a:moveTo>
                <a:lnTo>
                  <a:pt x="1269" y="912"/>
                </a:lnTo>
                <a:cubicBezTo>
                  <a:pt x="1259" y="919"/>
                  <a:pt x="1249" y="926"/>
                  <a:pt x="1239" y="929"/>
                </a:cubicBezTo>
                <a:cubicBezTo>
                  <a:pt x="1147" y="981"/>
                  <a:pt x="1204" y="1108"/>
                  <a:pt x="1289" y="1108"/>
                </a:cubicBezTo>
                <a:cubicBezTo>
                  <a:pt x="1304" y="1108"/>
                  <a:pt x="1319" y="1104"/>
                  <a:pt x="1334" y="1096"/>
                </a:cubicBezTo>
                <a:lnTo>
                  <a:pt x="1334" y="1096"/>
                </a:lnTo>
                <a:cubicBezTo>
                  <a:pt x="1292" y="1119"/>
                  <a:pt x="1262" y="1149"/>
                  <a:pt x="1236" y="1186"/>
                </a:cubicBezTo>
                <a:cubicBezTo>
                  <a:pt x="1138" y="1155"/>
                  <a:pt x="1053" y="1132"/>
                  <a:pt x="962" y="1088"/>
                </a:cubicBezTo>
                <a:cubicBezTo>
                  <a:pt x="1057" y="1004"/>
                  <a:pt x="1161" y="946"/>
                  <a:pt x="1269" y="912"/>
                </a:cubicBezTo>
                <a:close/>
                <a:moveTo>
                  <a:pt x="1377" y="1"/>
                </a:moveTo>
                <a:cubicBezTo>
                  <a:pt x="1023" y="1"/>
                  <a:pt x="682" y="174"/>
                  <a:pt x="439" y="504"/>
                </a:cubicBezTo>
                <a:cubicBezTo>
                  <a:pt x="1" y="1101"/>
                  <a:pt x="456" y="1925"/>
                  <a:pt x="1111" y="2093"/>
                </a:cubicBezTo>
                <a:cubicBezTo>
                  <a:pt x="1168" y="2108"/>
                  <a:pt x="1229" y="2115"/>
                  <a:pt x="1290" y="2115"/>
                </a:cubicBezTo>
                <a:cubicBezTo>
                  <a:pt x="1789" y="2115"/>
                  <a:pt x="2378" y="1654"/>
                  <a:pt x="2119" y="1132"/>
                </a:cubicBezTo>
                <a:cubicBezTo>
                  <a:pt x="1970" y="834"/>
                  <a:pt x="1711" y="698"/>
                  <a:pt x="1443" y="698"/>
                </a:cubicBezTo>
                <a:cubicBezTo>
                  <a:pt x="1188" y="698"/>
                  <a:pt x="925" y="820"/>
                  <a:pt x="739" y="1040"/>
                </a:cubicBezTo>
                <a:cubicBezTo>
                  <a:pt x="699" y="1091"/>
                  <a:pt x="702" y="1155"/>
                  <a:pt x="759" y="1192"/>
                </a:cubicBezTo>
                <a:cubicBezTo>
                  <a:pt x="932" y="1303"/>
                  <a:pt x="1070" y="1334"/>
                  <a:pt x="1262" y="1395"/>
                </a:cubicBezTo>
                <a:cubicBezTo>
                  <a:pt x="1271" y="1398"/>
                  <a:pt x="1279" y="1399"/>
                  <a:pt x="1288" y="1399"/>
                </a:cubicBezTo>
                <a:cubicBezTo>
                  <a:pt x="1321" y="1399"/>
                  <a:pt x="1351" y="1378"/>
                  <a:pt x="1370" y="1351"/>
                </a:cubicBezTo>
                <a:cubicBezTo>
                  <a:pt x="1458" y="1226"/>
                  <a:pt x="1512" y="1017"/>
                  <a:pt x="1370" y="909"/>
                </a:cubicBezTo>
                <a:cubicBezTo>
                  <a:pt x="1360" y="903"/>
                  <a:pt x="1347" y="898"/>
                  <a:pt x="1334" y="898"/>
                </a:cubicBezTo>
                <a:cubicBezTo>
                  <a:pt x="1370" y="892"/>
                  <a:pt x="1406" y="888"/>
                  <a:pt x="1443" y="888"/>
                </a:cubicBezTo>
                <a:cubicBezTo>
                  <a:pt x="1625" y="888"/>
                  <a:pt x="1804" y="976"/>
                  <a:pt x="1927" y="1179"/>
                </a:cubicBezTo>
                <a:cubicBezTo>
                  <a:pt x="2042" y="1361"/>
                  <a:pt x="1964" y="1567"/>
                  <a:pt x="1826" y="1712"/>
                </a:cubicBezTo>
                <a:cubicBezTo>
                  <a:pt x="1693" y="1853"/>
                  <a:pt x="1509" y="1918"/>
                  <a:pt x="1322" y="1918"/>
                </a:cubicBezTo>
                <a:cubicBezTo>
                  <a:pt x="1201" y="1918"/>
                  <a:pt x="1079" y="1891"/>
                  <a:pt x="969" y="1840"/>
                </a:cubicBezTo>
                <a:cubicBezTo>
                  <a:pt x="419" y="1594"/>
                  <a:pt x="334" y="909"/>
                  <a:pt x="702" y="481"/>
                </a:cubicBezTo>
                <a:cubicBezTo>
                  <a:pt x="877" y="278"/>
                  <a:pt x="1106" y="190"/>
                  <a:pt x="1341" y="190"/>
                </a:cubicBezTo>
                <a:cubicBezTo>
                  <a:pt x="1575" y="190"/>
                  <a:pt x="1813" y="277"/>
                  <a:pt x="2008" y="423"/>
                </a:cubicBezTo>
                <a:cubicBezTo>
                  <a:pt x="2026" y="436"/>
                  <a:pt x="2043" y="442"/>
                  <a:pt x="2060" y="442"/>
                </a:cubicBezTo>
                <a:cubicBezTo>
                  <a:pt x="2137" y="442"/>
                  <a:pt x="2187" y="316"/>
                  <a:pt x="2106" y="258"/>
                </a:cubicBezTo>
                <a:cubicBezTo>
                  <a:pt x="1876" y="85"/>
                  <a:pt x="1623" y="1"/>
                  <a:pt x="137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nvGrpSpPr>
          <p:cNvPr id="787" name="Google Shape;787;p5"/>
          <p:cNvGrpSpPr/>
          <p:nvPr/>
        </p:nvGrpSpPr>
        <p:grpSpPr>
          <a:xfrm rot="-5400000">
            <a:off x="7091808" y="1571275"/>
            <a:ext cx="1810038" cy="720980"/>
            <a:chOff x="5085720" y="658171"/>
            <a:chExt cx="2249891" cy="976673"/>
          </a:xfrm>
        </p:grpSpPr>
        <p:sp>
          <p:nvSpPr>
            <p:cNvPr id="788" name="Google Shape;788;p5"/>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89" name="Google Shape;789;p5"/>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0" name="Google Shape;790;p5"/>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1" name="Google Shape;791;p5"/>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2" name="Google Shape;792;p5"/>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3" name="Google Shape;793;p5"/>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4" name="Google Shape;794;p5"/>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5" name="Google Shape;795;p5"/>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6" name="Google Shape;796;p5"/>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grpSp>
        <p:nvGrpSpPr>
          <p:cNvPr id="797" name="Google Shape;797;p5"/>
          <p:cNvGrpSpPr/>
          <p:nvPr/>
        </p:nvGrpSpPr>
        <p:grpSpPr>
          <a:xfrm rot="2959420" flipH="1">
            <a:off x="8132281" y="4083334"/>
            <a:ext cx="310528" cy="361687"/>
            <a:chOff x="8496700" y="273925"/>
            <a:chExt cx="426100" cy="496300"/>
          </a:xfrm>
        </p:grpSpPr>
        <p:sp>
          <p:nvSpPr>
            <p:cNvPr id="798" name="Google Shape;798;p5"/>
            <p:cNvSpPr/>
            <p:nvPr/>
          </p:nvSpPr>
          <p:spPr>
            <a:xfrm>
              <a:off x="8676975" y="721025"/>
              <a:ext cx="49200" cy="49200"/>
            </a:xfrm>
            <a:prstGeom prst="ellipse">
              <a:avLst/>
            </a:prstGeom>
            <a:solidFill>
              <a:srgbClr val="F3F3F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9" name="Google Shape;799;p5"/>
            <p:cNvSpPr/>
            <p:nvPr/>
          </p:nvSpPr>
          <p:spPr>
            <a:xfrm>
              <a:off x="8496700" y="540775"/>
              <a:ext cx="49200" cy="492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00" name="Google Shape;800;p5"/>
            <p:cNvSpPr/>
            <p:nvPr/>
          </p:nvSpPr>
          <p:spPr>
            <a:xfrm>
              <a:off x="8873600" y="273925"/>
              <a:ext cx="49200" cy="49200"/>
            </a:xfrm>
            <a:prstGeom prst="ellipse">
              <a:avLst/>
            </a:prstGeom>
            <a:solidFill>
              <a:srgbClr val="F3F3F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sp>
        <p:nvSpPr>
          <p:cNvPr id="801" name="Google Shape;801;p5"/>
          <p:cNvSpPr/>
          <p:nvPr/>
        </p:nvSpPr>
        <p:spPr>
          <a:xfrm>
            <a:off x="7940850" y="4383563"/>
            <a:ext cx="934859" cy="1617204"/>
          </a:xfrm>
          <a:custGeom>
            <a:avLst/>
            <a:gdLst/>
            <a:ahLst/>
            <a:cxnLst/>
            <a:rect l="l" t="t" r="r" b="b"/>
            <a:pathLst>
              <a:path w="8784" h="15195" extrusionOk="0">
                <a:moveTo>
                  <a:pt x="5197" y="187"/>
                </a:moveTo>
                <a:cubicBezTo>
                  <a:pt x="5461" y="187"/>
                  <a:pt x="5800" y="517"/>
                  <a:pt x="5888" y="750"/>
                </a:cubicBezTo>
                <a:cubicBezTo>
                  <a:pt x="6024" y="1103"/>
                  <a:pt x="6010" y="1516"/>
                  <a:pt x="6007" y="1887"/>
                </a:cubicBezTo>
                <a:cubicBezTo>
                  <a:pt x="5999" y="2723"/>
                  <a:pt x="5966" y="3573"/>
                  <a:pt x="5871" y="4404"/>
                </a:cubicBezTo>
                <a:cubicBezTo>
                  <a:pt x="5837" y="4691"/>
                  <a:pt x="5794" y="4974"/>
                  <a:pt x="5747" y="5258"/>
                </a:cubicBezTo>
                <a:cubicBezTo>
                  <a:pt x="5666" y="4579"/>
                  <a:pt x="5504" y="3914"/>
                  <a:pt x="5331" y="3249"/>
                </a:cubicBezTo>
                <a:cubicBezTo>
                  <a:pt x="5122" y="2427"/>
                  <a:pt x="4691" y="1333"/>
                  <a:pt x="4900" y="483"/>
                </a:cubicBezTo>
                <a:cubicBezTo>
                  <a:pt x="4953" y="268"/>
                  <a:pt x="5066" y="187"/>
                  <a:pt x="5197" y="187"/>
                </a:cubicBezTo>
                <a:close/>
                <a:moveTo>
                  <a:pt x="8072" y="2671"/>
                </a:moveTo>
                <a:cubicBezTo>
                  <a:pt x="8320" y="2671"/>
                  <a:pt x="8442" y="2893"/>
                  <a:pt x="8355" y="3165"/>
                </a:cubicBezTo>
                <a:cubicBezTo>
                  <a:pt x="8102" y="3962"/>
                  <a:pt x="7332" y="4667"/>
                  <a:pt x="6779" y="5261"/>
                </a:cubicBezTo>
                <a:cubicBezTo>
                  <a:pt x="6462" y="5602"/>
                  <a:pt x="6094" y="5926"/>
                  <a:pt x="5773" y="6277"/>
                </a:cubicBezTo>
                <a:cubicBezTo>
                  <a:pt x="5949" y="5423"/>
                  <a:pt x="6388" y="4565"/>
                  <a:pt x="6820" y="3837"/>
                </a:cubicBezTo>
                <a:cubicBezTo>
                  <a:pt x="7066" y="3419"/>
                  <a:pt x="7396" y="2889"/>
                  <a:pt x="7876" y="2710"/>
                </a:cubicBezTo>
                <a:cubicBezTo>
                  <a:pt x="7948" y="2683"/>
                  <a:pt x="8013" y="2671"/>
                  <a:pt x="8072" y="2671"/>
                </a:cubicBezTo>
                <a:close/>
                <a:moveTo>
                  <a:pt x="3233" y="4189"/>
                </a:moveTo>
                <a:cubicBezTo>
                  <a:pt x="3844" y="4189"/>
                  <a:pt x="4321" y="5464"/>
                  <a:pt x="4488" y="5865"/>
                </a:cubicBezTo>
                <a:cubicBezTo>
                  <a:pt x="4657" y="6270"/>
                  <a:pt x="4798" y="6688"/>
                  <a:pt x="4930" y="7107"/>
                </a:cubicBezTo>
                <a:cubicBezTo>
                  <a:pt x="4559" y="6699"/>
                  <a:pt x="4060" y="6364"/>
                  <a:pt x="3668" y="6027"/>
                </a:cubicBezTo>
                <a:cubicBezTo>
                  <a:pt x="3263" y="5683"/>
                  <a:pt x="1978" y="4539"/>
                  <a:pt x="3104" y="4208"/>
                </a:cubicBezTo>
                <a:cubicBezTo>
                  <a:pt x="3148" y="4195"/>
                  <a:pt x="3191" y="4189"/>
                  <a:pt x="3233" y="4189"/>
                </a:cubicBezTo>
                <a:close/>
                <a:moveTo>
                  <a:pt x="7574" y="7652"/>
                </a:moveTo>
                <a:cubicBezTo>
                  <a:pt x="7714" y="7652"/>
                  <a:pt x="7813" y="7707"/>
                  <a:pt x="7852" y="7836"/>
                </a:cubicBezTo>
                <a:cubicBezTo>
                  <a:pt x="7963" y="8207"/>
                  <a:pt x="7643" y="8588"/>
                  <a:pt x="7349" y="8756"/>
                </a:cubicBezTo>
                <a:cubicBezTo>
                  <a:pt x="7012" y="8952"/>
                  <a:pt x="6580" y="8996"/>
                  <a:pt x="6202" y="9050"/>
                </a:cubicBezTo>
                <a:cubicBezTo>
                  <a:pt x="5824" y="9101"/>
                  <a:pt x="5403" y="9138"/>
                  <a:pt x="5035" y="9283"/>
                </a:cubicBezTo>
                <a:cubicBezTo>
                  <a:pt x="5626" y="8667"/>
                  <a:pt x="6974" y="7652"/>
                  <a:pt x="7574" y="7652"/>
                </a:cubicBezTo>
                <a:close/>
                <a:moveTo>
                  <a:pt x="1322" y="7397"/>
                </a:moveTo>
                <a:cubicBezTo>
                  <a:pt x="1665" y="7397"/>
                  <a:pt x="2011" y="7655"/>
                  <a:pt x="2268" y="7903"/>
                </a:cubicBezTo>
                <a:cubicBezTo>
                  <a:pt x="2643" y="8261"/>
                  <a:pt x="2933" y="8709"/>
                  <a:pt x="3182" y="9158"/>
                </a:cubicBezTo>
                <a:cubicBezTo>
                  <a:pt x="3473" y="9678"/>
                  <a:pt x="3529" y="10251"/>
                  <a:pt x="3641" y="10822"/>
                </a:cubicBezTo>
                <a:cubicBezTo>
                  <a:pt x="3378" y="10518"/>
                  <a:pt x="3003" y="10262"/>
                  <a:pt x="2740" y="10056"/>
                </a:cubicBezTo>
                <a:cubicBezTo>
                  <a:pt x="2085" y="9550"/>
                  <a:pt x="1306" y="9080"/>
                  <a:pt x="816" y="8396"/>
                </a:cubicBezTo>
                <a:cubicBezTo>
                  <a:pt x="628" y="8133"/>
                  <a:pt x="584" y="7849"/>
                  <a:pt x="833" y="7610"/>
                </a:cubicBezTo>
                <a:cubicBezTo>
                  <a:pt x="989" y="7458"/>
                  <a:pt x="1155" y="7397"/>
                  <a:pt x="1322" y="7397"/>
                </a:cubicBezTo>
                <a:close/>
                <a:moveTo>
                  <a:pt x="5935" y="10861"/>
                </a:moveTo>
                <a:cubicBezTo>
                  <a:pt x="6050" y="10861"/>
                  <a:pt x="6162" y="10885"/>
                  <a:pt x="6256" y="10950"/>
                </a:cubicBezTo>
                <a:cubicBezTo>
                  <a:pt x="6499" y="11116"/>
                  <a:pt x="6533" y="11281"/>
                  <a:pt x="6267" y="11433"/>
                </a:cubicBezTo>
                <a:cubicBezTo>
                  <a:pt x="5538" y="11851"/>
                  <a:pt x="4636" y="11720"/>
                  <a:pt x="3853" y="11952"/>
                </a:cubicBezTo>
                <a:cubicBezTo>
                  <a:pt x="4185" y="11477"/>
                  <a:pt x="4937" y="11145"/>
                  <a:pt x="5420" y="10974"/>
                </a:cubicBezTo>
                <a:cubicBezTo>
                  <a:pt x="5571" y="10918"/>
                  <a:pt x="5758" y="10861"/>
                  <a:pt x="5935" y="10861"/>
                </a:cubicBezTo>
                <a:close/>
                <a:moveTo>
                  <a:pt x="1402" y="11150"/>
                </a:moveTo>
                <a:cubicBezTo>
                  <a:pt x="2022" y="11150"/>
                  <a:pt x="2552" y="12965"/>
                  <a:pt x="2669" y="13684"/>
                </a:cubicBezTo>
                <a:cubicBezTo>
                  <a:pt x="2018" y="12968"/>
                  <a:pt x="692" y="11605"/>
                  <a:pt x="1171" y="11237"/>
                </a:cubicBezTo>
                <a:cubicBezTo>
                  <a:pt x="1249" y="11177"/>
                  <a:pt x="1326" y="11150"/>
                  <a:pt x="1402" y="11150"/>
                </a:cubicBezTo>
                <a:close/>
                <a:moveTo>
                  <a:pt x="4870" y="13028"/>
                </a:moveTo>
                <a:cubicBezTo>
                  <a:pt x="4932" y="13028"/>
                  <a:pt x="4991" y="13038"/>
                  <a:pt x="5045" y="13062"/>
                </a:cubicBezTo>
                <a:cubicBezTo>
                  <a:pt x="5339" y="13194"/>
                  <a:pt x="5032" y="13586"/>
                  <a:pt x="4876" y="13676"/>
                </a:cubicBezTo>
                <a:cubicBezTo>
                  <a:pt x="4630" y="13815"/>
                  <a:pt x="4303" y="13842"/>
                  <a:pt x="4029" y="13872"/>
                </a:cubicBezTo>
                <a:cubicBezTo>
                  <a:pt x="3776" y="13903"/>
                  <a:pt x="3506" y="13903"/>
                  <a:pt x="3246" y="13944"/>
                </a:cubicBezTo>
                <a:cubicBezTo>
                  <a:pt x="3439" y="13774"/>
                  <a:pt x="3665" y="13633"/>
                  <a:pt x="3864" y="13501"/>
                </a:cubicBezTo>
                <a:cubicBezTo>
                  <a:pt x="4095" y="13345"/>
                  <a:pt x="4531" y="13028"/>
                  <a:pt x="4870" y="13028"/>
                </a:cubicBezTo>
                <a:close/>
                <a:moveTo>
                  <a:pt x="5231" y="0"/>
                </a:moveTo>
                <a:cubicBezTo>
                  <a:pt x="5102" y="0"/>
                  <a:pt x="4974" y="46"/>
                  <a:pt x="4859" y="156"/>
                </a:cubicBezTo>
                <a:cubicBezTo>
                  <a:pt x="4380" y="617"/>
                  <a:pt x="4781" y="1796"/>
                  <a:pt x="4900" y="2312"/>
                </a:cubicBezTo>
                <a:cubicBezTo>
                  <a:pt x="5173" y="3523"/>
                  <a:pt x="5582" y="4704"/>
                  <a:pt x="5602" y="5956"/>
                </a:cubicBezTo>
                <a:lnTo>
                  <a:pt x="5602" y="5970"/>
                </a:lnTo>
                <a:cubicBezTo>
                  <a:pt x="5548" y="6213"/>
                  <a:pt x="5487" y="6456"/>
                  <a:pt x="5423" y="6699"/>
                </a:cubicBezTo>
                <a:cubicBezTo>
                  <a:pt x="5416" y="6708"/>
                  <a:pt x="5409" y="6716"/>
                  <a:pt x="5403" y="6725"/>
                </a:cubicBezTo>
                <a:cubicBezTo>
                  <a:pt x="5379" y="6756"/>
                  <a:pt x="5382" y="6786"/>
                  <a:pt x="5392" y="6810"/>
                </a:cubicBezTo>
                <a:cubicBezTo>
                  <a:pt x="5339" y="7006"/>
                  <a:pt x="5281" y="7202"/>
                  <a:pt x="5224" y="7397"/>
                </a:cubicBezTo>
                <a:cubicBezTo>
                  <a:pt x="5007" y="6702"/>
                  <a:pt x="4778" y="6014"/>
                  <a:pt x="4471" y="5352"/>
                </a:cubicBezTo>
                <a:cubicBezTo>
                  <a:pt x="4244" y="4866"/>
                  <a:pt x="3827" y="4010"/>
                  <a:pt x="3189" y="4010"/>
                </a:cubicBezTo>
                <a:cubicBezTo>
                  <a:pt x="3145" y="4010"/>
                  <a:pt x="3100" y="4014"/>
                  <a:pt x="3054" y="4023"/>
                </a:cubicBezTo>
                <a:cubicBezTo>
                  <a:pt x="2777" y="4073"/>
                  <a:pt x="2521" y="4350"/>
                  <a:pt x="2464" y="4617"/>
                </a:cubicBezTo>
                <a:cubicBezTo>
                  <a:pt x="2396" y="4934"/>
                  <a:pt x="2632" y="5244"/>
                  <a:pt x="2818" y="5473"/>
                </a:cubicBezTo>
                <a:cubicBezTo>
                  <a:pt x="3162" y="5892"/>
                  <a:pt x="3610" y="6233"/>
                  <a:pt x="4026" y="6580"/>
                </a:cubicBezTo>
                <a:cubicBezTo>
                  <a:pt x="4407" y="6901"/>
                  <a:pt x="4879" y="7238"/>
                  <a:pt x="5113" y="7691"/>
                </a:cubicBezTo>
                <a:cubicBezTo>
                  <a:pt x="5116" y="7694"/>
                  <a:pt x="5119" y="7697"/>
                  <a:pt x="5122" y="7700"/>
                </a:cubicBezTo>
                <a:lnTo>
                  <a:pt x="5126" y="7704"/>
                </a:lnTo>
                <a:lnTo>
                  <a:pt x="5126" y="7708"/>
                </a:lnTo>
                <a:cubicBezTo>
                  <a:pt x="4764" y="8841"/>
                  <a:pt x="4326" y="9955"/>
                  <a:pt x="3891" y="11069"/>
                </a:cubicBezTo>
                <a:cubicBezTo>
                  <a:pt x="3722" y="10383"/>
                  <a:pt x="3688" y="9695"/>
                  <a:pt x="3351" y="9060"/>
                </a:cubicBezTo>
                <a:cubicBezTo>
                  <a:pt x="3081" y="8561"/>
                  <a:pt x="2737" y="8085"/>
                  <a:pt x="2325" y="7694"/>
                </a:cubicBezTo>
                <a:cubicBezTo>
                  <a:pt x="2059" y="7437"/>
                  <a:pt x="1622" y="7228"/>
                  <a:pt x="1234" y="7228"/>
                </a:cubicBezTo>
                <a:cubicBezTo>
                  <a:pt x="888" y="7228"/>
                  <a:pt x="581" y="7395"/>
                  <a:pt x="469" y="7842"/>
                </a:cubicBezTo>
                <a:cubicBezTo>
                  <a:pt x="301" y="8531"/>
                  <a:pt x="1327" y="9209"/>
                  <a:pt x="1762" y="9550"/>
                </a:cubicBezTo>
                <a:cubicBezTo>
                  <a:pt x="2183" y="9881"/>
                  <a:pt x="2618" y="10191"/>
                  <a:pt x="3027" y="10535"/>
                </a:cubicBezTo>
                <a:cubicBezTo>
                  <a:pt x="3300" y="10765"/>
                  <a:pt x="3678" y="11061"/>
                  <a:pt x="3749" y="11433"/>
                </a:cubicBezTo>
                <a:cubicBezTo>
                  <a:pt x="3442" y="12223"/>
                  <a:pt x="3141" y="13015"/>
                  <a:pt x="2882" y="13818"/>
                </a:cubicBezTo>
                <a:cubicBezTo>
                  <a:pt x="2848" y="13211"/>
                  <a:pt x="2615" y="12583"/>
                  <a:pt x="2383" y="12033"/>
                </a:cubicBezTo>
                <a:cubicBezTo>
                  <a:pt x="2216" y="11646"/>
                  <a:pt x="1887" y="10972"/>
                  <a:pt x="1391" y="10972"/>
                </a:cubicBezTo>
                <a:cubicBezTo>
                  <a:pt x="1333" y="10972"/>
                  <a:pt x="1274" y="10981"/>
                  <a:pt x="1212" y="11001"/>
                </a:cubicBezTo>
                <a:cubicBezTo>
                  <a:pt x="0" y="11385"/>
                  <a:pt x="2426" y="13626"/>
                  <a:pt x="2784" y="14115"/>
                </a:cubicBezTo>
                <a:cubicBezTo>
                  <a:pt x="2686" y="14433"/>
                  <a:pt x="2592" y="14753"/>
                  <a:pt x="2504" y="15077"/>
                </a:cubicBezTo>
                <a:cubicBezTo>
                  <a:pt x="2486" y="15148"/>
                  <a:pt x="2546" y="15195"/>
                  <a:pt x="2603" y="15195"/>
                </a:cubicBezTo>
                <a:cubicBezTo>
                  <a:pt x="2641" y="15195"/>
                  <a:pt x="2677" y="15174"/>
                  <a:pt x="2690" y="15128"/>
                </a:cubicBezTo>
                <a:cubicBezTo>
                  <a:pt x="2771" y="14824"/>
                  <a:pt x="2858" y="14523"/>
                  <a:pt x="2950" y="14227"/>
                </a:cubicBezTo>
                <a:cubicBezTo>
                  <a:pt x="2973" y="14223"/>
                  <a:pt x="2997" y="14213"/>
                  <a:pt x="3014" y="14190"/>
                </a:cubicBezTo>
                <a:cubicBezTo>
                  <a:pt x="3594" y="13977"/>
                  <a:pt x="4286" y="14118"/>
                  <a:pt x="4876" y="13886"/>
                </a:cubicBezTo>
                <a:cubicBezTo>
                  <a:pt x="5194" y="13761"/>
                  <a:pt x="5554" y="13292"/>
                  <a:pt x="5234" y="12972"/>
                </a:cubicBezTo>
                <a:cubicBezTo>
                  <a:pt x="5138" y="12877"/>
                  <a:pt x="5021" y="12840"/>
                  <a:pt x="4896" y="12840"/>
                </a:cubicBezTo>
                <a:cubicBezTo>
                  <a:pt x="4610" y="12840"/>
                  <a:pt x="4284" y="13029"/>
                  <a:pt x="4073" y="13143"/>
                </a:cubicBezTo>
                <a:cubicBezTo>
                  <a:pt x="3749" y="13326"/>
                  <a:pt x="3364" y="13562"/>
                  <a:pt x="3074" y="13842"/>
                </a:cubicBezTo>
                <a:cubicBezTo>
                  <a:pt x="3253" y="13292"/>
                  <a:pt x="3448" y="12749"/>
                  <a:pt x="3651" y="12206"/>
                </a:cubicBezTo>
                <a:cubicBezTo>
                  <a:pt x="3688" y="12206"/>
                  <a:pt x="3725" y="12189"/>
                  <a:pt x="3746" y="12148"/>
                </a:cubicBezTo>
                <a:cubicBezTo>
                  <a:pt x="3759" y="12160"/>
                  <a:pt x="3776" y="12166"/>
                  <a:pt x="3796" y="12166"/>
                </a:cubicBezTo>
                <a:cubicBezTo>
                  <a:pt x="3806" y="12166"/>
                  <a:pt x="3816" y="12165"/>
                  <a:pt x="3827" y="12162"/>
                </a:cubicBezTo>
                <a:cubicBezTo>
                  <a:pt x="4353" y="11986"/>
                  <a:pt x="4971" y="11993"/>
                  <a:pt x="5518" y="11874"/>
                </a:cubicBezTo>
                <a:cubicBezTo>
                  <a:pt x="5845" y="11804"/>
                  <a:pt x="6675" y="11665"/>
                  <a:pt x="6668" y="11193"/>
                </a:cubicBezTo>
                <a:cubicBezTo>
                  <a:pt x="6662" y="10808"/>
                  <a:pt x="6311" y="10699"/>
                  <a:pt x="5957" y="10699"/>
                </a:cubicBezTo>
                <a:cubicBezTo>
                  <a:pt x="5731" y="10699"/>
                  <a:pt x="5505" y="10744"/>
                  <a:pt x="5365" y="10788"/>
                </a:cubicBezTo>
                <a:cubicBezTo>
                  <a:pt x="4900" y="10937"/>
                  <a:pt x="4262" y="11237"/>
                  <a:pt x="3864" y="11652"/>
                </a:cubicBezTo>
                <a:cubicBezTo>
                  <a:pt x="3884" y="11595"/>
                  <a:pt x="3904" y="11541"/>
                  <a:pt x="3925" y="11486"/>
                </a:cubicBezTo>
                <a:cubicBezTo>
                  <a:pt x="3931" y="11477"/>
                  <a:pt x="3938" y="11463"/>
                  <a:pt x="3938" y="11449"/>
                </a:cubicBezTo>
                <a:cubicBezTo>
                  <a:pt x="4147" y="10913"/>
                  <a:pt x="4356" y="10376"/>
                  <a:pt x="4562" y="9840"/>
                </a:cubicBezTo>
                <a:cubicBezTo>
                  <a:pt x="4579" y="9834"/>
                  <a:pt x="4593" y="9823"/>
                  <a:pt x="4606" y="9806"/>
                </a:cubicBezTo>
                <a:cubicBezTo>
                  <a:pt x="4636" y="9766"/>
                  <a:pt x="4670" y="9728"/>
                  <a:pt x="4704" y="9695"/>
                </a:cubicBezTo>
                <a:cubicBezTo>
                  <a:pt x="4724" y="9688"/>
                  <a:pt x="4738" y="9675"/>
                  <a:pt x="4751" y="9655"/>
                </a:cubicBezTo>
                <a:cubicBezTo>
                  <a:pt x="5379" y="9105"/>
                  <a:pt x="6560" y="9317"/>
                  <a:pt x="7292" y="8996"/>
                </a:cubicBezTo>
                <a:cubicBezTo>
                  <a:pt x="7714" y="8811"/>
                  <a:pt x="8439" y="8007"/>
                  <a:pt x="7896" y="7562"/>
                </a:cubicBezTo>
                <a:cubicBezTo>
                  <a:pt x="7801" y="7484"/>
                  <a:pt x="7684" y="7452"/>
                  <a:pt x="7555" y="7452"/>
                </a:cubicBezTo>
                <a:cubicBezTo>
                  <a:pt x="7077" y="7452"/>
                  <a:pt x="6436" y="7895"/>
                  <a:pt x="6152" y="8079"/>
                </a:cubicBezTo>
                <a:cubicBezTo>
                  <a:pt x="5716" y="8359"/>
                  <a:pt x="5156" y="8730"/>
                  <a:pt x="4809" y="9189"/>
                </a:cubicBezTo>
                <a:cubicBezTo>
                  <a:pt x="4836" y="9111"/>
                  <a:pt x="4866" y="9033"/>
                  <a:pt x="4893" y="8956"/>
                </a:cubicBezTo>
                <a:cubicBezTo>
                  <a:pt x="5149" y="8250"/>
                  <a:pt x="5372" y="7546"/>
                  <a:pt x="5558" y="6837"/>
                </a:cubicBezTo>
                <a:cubicBezTo>
                  <a:pt x="5561" y="6830"/>
                  <a:pt x="5565" y="6827"/>
                  <a:pt x="5568" y="6823"/>
                </a:cubicBezTo>
                <a:cubicBezTo>
                  <a:pt x="5761" y="6550"/>
                  <a:pt x="6033" y="6320"/>
                  <a:pt x="6263" y="6081"/>
                </a:cubicBezTo>
                <a:cubicBezTo>
                  <a:pt x="6655" y="5679"/>
                  <a:pt x="7042" y="5271"/>
                  <a:pt x="7413" y="4849"/>
                </a:cubicBezTo>
                <a:cubicBezTo>
                  <a:pt x="7805" y="4404"/>
                  <a:pt x="8784" y="3466"/>
                  <a:pt x="8567" y="2781"/>
                </a:cubicBezTo>
                <a:cubicBezTo>
                  <a:pt x="8505" y="2579"/>
                  <a:pt x="8261" y="2487"/>
                  <a:pt x="8055" y="2487"/>
                </a:cubicBezTo>
                <a:cubicBezTo>
                  <a:pt x="8016" y="2487"/>
                  <a:pt x="7978" y="2491"/>
                  <a:pt x="7943" y="2497"/>
                </a:cubicBezTo>
                <a:cubicBezTo>
                  <a:pt x="7502" y="2575"/>
                  <a:pt x="7187" y="2970"/>
                  <a:pt x="6935" y="3310"/>
                </a:cubicBezTo>
                <a:cubicBezTo>
                  <a:pt x="6557" y="3820"/>
                  <a:pt x="6192" y="4458"/>
                  <a:pt x="5926" y="5119"/>
                </a:cubicBezTo>
                <a:cubicBezTo>
                  <a:pt x="6057" y="4340"/>
                  <a:pt x="6138" y="3553"/>
                  <a:pt x="6165" y="2747"/>
                </a:cubicBezTo>
                <a:cubicBezTo>
                  <a:pt x="6189" y="2066"/>
                  <a:pt x="6334" y="1222"/>
                  <a:pt x="6030" y="584"/>
                </a:cubicBezTo>
                <a:cubicBezTo>
                  <a:pt x="5890" y="289"/>
                  <a:pt x="5557" y="0"/>
                  <a:pt x="523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02" name="Google Shape;802;p5"/>
          <p:cNvSpPr/>
          <p:nvPr/>
        </p:nvSpPr>
        <p:spPr>
          <a:xfrm>
            <a:off x="7788631" y="1178772"/>
            <a:ext cx="997758" cy="814722"/>
          </a:xfrm>
          <a:custGeom>
            <a:avLst/>
            <a:gdLst/>
            <a:ahLst/>
            <a:cxnLst/>
            <a:rect l="l" t="t" r="r" b="b"/>
            <a:pathLst>
              <a:path w="9375" h="7655" extrusionOk="0">
                <a:moveTo>
                  <a:pt x="746" y="1374"/>
                </a:moveTo>
                <a:cubicBezTo>
                  <a:pt x="1132" y="1374"/>
                  <a:pt x="1571" y="1565"/>
                  <a:pt x="1860" y="1693"/>
                </a:cubicBezTo>
                <a:cubicBezTo>
                  <a:pt x="2372" y="1919"/>
                  <a:pt x="2872" y="2176"/>
                  <a:pt x="3347" y="2473"/>
                </a:cubicBezTo>
                <a:cubicBezTo>
                  <a:pt x="2905" y="2392"/>
                  <a:pt x="2460" y="2361"/>
                  <a:pt x="2011" y="2297"/>
                </a:cubicBezTo>
                <a:cubicBezTo>
                  <a:pt x="1640" y="2247"/>
                  <a:pt x="1252" y="2190"/>
                  <a:pt x="908" y="2020"/>
                </a:cubicBezTo>
                <a:cubicBezTo>
                  <a:pt x="880" y="2011"/>
                  <a:pt x="105" y="1623"/>
                  <a:pt x="307" y="1491"/>
                </a:cubicBezTo>
                <a:cubicBezTo>
                  <a:pt x="435" y="1407"/>
                  <a:pt x="586" y="1374"/>
                  <a:pt x="746" y="1374"/>
                </a:cubicBezTo>
                <a:close/>
                <a:moveTo>
                  <a:pt x="3987" y="179"/>
                </a:moveTo>
                <a:cubicBezTo>
                  <a:pt x="4018" y="179"/>
                  <a:pt x="4051" y="182"/>
                  <a:pt x="4087" y="189"/>
                </a:cubicBezTo>
                <a:cubicBezTo>
                  <a:pt x="4619" y="287"/>
                  <a:pt x="4585" y="1450"/>
                  <a:pt x="4599" y="1842"/>
                </a:cubicBezTo>
                <a:cubicBezTo>
                  <a:pt x="4609" y="2196"/>
                  <a:pt x="4573" y="2591"/>
                  <a:pt x="4609" y="2956"/>
                </a:cubicBezTo>
                <a:cubicBezTo>
                  <a:pt x="4333" y="2587"/>
                  <a:pt x="4120" y="2149"/>
                  <a:pt x="3945" y="1731"/>
                </a:cubicBezTo>
                <a:cubicBezTo>
                  <a:pt x="3841" y="1483"/>
                  <a:pt x="3358" y="179"/>
                  <a:pt x="3987" y="179"/>
                </a:cubicBezTo>
                <a:close/>
                <a:moveTo>
                  <a:pt x="7198" y="980"/>
                </a:moveTo>
                <a:cubicBezTo>
                  <a:pt x="8064" y="980"/>
                  <a:pt x="7251" y="2523"/>
                  <a:pt x="7076" y="2824"/>
                </a:cubicBezTo>
                <a:cubicBezTo>
                  <a:pt x="6856" y="3202"/>
                  <a:pt x="6560" y="3583"/>
                  <a:pt x="6327" y="3984"/>
                </a:cubicBezTo>
                <a:cubicBezTo>
                  <a:pt x="6344" y="3566"/>
                  <a:pt x="6387" y="3145"/>
                  <a:pt x="6445" y="2736"/>
                </a:cubicBezTo>
                <a:cubicBezTo>
                  <a:pt x="6496" y="2375"/>
                  <a:pt x="6610" y="1015"/>
                  <a:pt x="7147" y="981"/>
                </a:cubicBezTo>
                <a:cubicBezTo>
                  <a:pt x="7165" y="980"/>
                  <a:pt x="7182" y="980"/>
                  <a:pt x="7198" y="980"/>
                </a:cubicBezTo>
                <a:close/>
                <a:moveTo>
                  <a:pt x="2547" y="3240"/>
                </a:moveTo>
                <a:cubicBezTo>
                  <a:pt x="2759" y="3240"/>
                  <a:pt x="2969" y="3253"/>
                  <a:pt x="3168" y="3269"/>
                </a:cubicBezTo>
                <a:cubicBezTo>
                  <a:pt x="3576" y="3300"/>
                  <a:pt x="3995" y="3347"/>
                  <a:pt x="4394" y="3445"/>
                </a:cubicBezTo>
                <a:cubicBezTo>
                  <a:pt x="3702" y="3766"/>
                  <a:pt x="3003" y="4238"/>
                  <a:pt x="2247" y="4302"/>
                </a:cubicBezTo>
                <a:cubicBezTo>
                  <a:pt x="2158" y="4309"/>
                  <a:pt x="2067" y="4314"/>
                  <a:pt x="1975" y="4314"/>
                </a:cubicBezTo>
                <a:cubicBezTo>
                  <a:pt x="1771" y="4314"/>
                  <a:pt x="1565" y="4291"/>
                  <a:pt x="1377" y="4221"/>
                </a:cubicBezTo>
                <a:cubicBezTo>
                  <a:pt x="1228" y="4163"/>
                  <a:pt x="928" y="4045"/>
                  <a:pt x="1050" y="3806"/>
                </a:cubicBezTo>
                <a:cubicBezTo>
                  <a:pt x="1120" y="3664"/>
                  <a:pt x="1218" y="3536"/>
                  <a:pt x="1363" y="3465"/>
                </a:cubicBezTo>
                <a:cubicBezTo>
                  <a:pt x="1719" y="3290"/>
                  <a:pt x="2136" y="3240"/>
                  <a:pt x="2547" y="3240"/>
                </a:cubicBezTo>
                <a:close/>
                <a:moveTo>
                  <a:pt x="5519" y="4645"/>
                </a:moveTo>
                <a:cubicBezTo>
                  <a:pt x="5669" y="4645"/>
                  <a:pt x="5819" y="4657"/>
                  <a:pt x="5965" y="4683"/>
                </a:cubicBezTo>
                <a:cubicBezTo>
                  <a:pt x="5446" y="4963"/>
                  <a:pt x="4933" y="5385"/>
                  <a:pt x="4343" y="5456"/>
                </a:cubicBezTo>
                <a:cubicBezTo>
                  <a:pt x="4325" y="5458"/>
                  <a:pt x="4309" y="5459"/>
                  <a:pt x="4294" y="5459"/>
                </a:cubicBezTo>
                <a:cubicBezTo>
                  <a:pt x="4101" y="5459"/>
                  <a:pt x="4030" y="5309"/>
                  <a:pt x="4137" y="5112"/>
                </a:cubicBezTo>
                <a:cubicBezTo>
                  <a:pt x="4269" y="4859"/>
                  <a:pt x="4582" y="4758"/>
                  <a:pt x="4845" y="4710"/>
                </a:cubicBezTo>
                <a:cubicBezTo>
                  <a:pt x="5061" y="4671"/>
                  <a:pt x="5290" y="4645"/>
                  <a:pt x="5519" y="4645"/>
                </a:cubicBezTo>
                <a:close/>
                <a:moveTo>
                  <a:pt x="8066" y="3232"/>
                </a:moveTo>
                <a:cubicBezTo>
                  <a:pt x="8092" y="3232"/>
                  <a:pt x="8120" y="3235"/>
                  <a:pt x="8149" y="3243"/>
                </a:cubicBezTo>
                <a:cubicBezTo>
                  <a:pt x="8797" y="3404"/>
                  <a:pt x="8152" y="4855"/>
                  <a:pt x="7893" y="5635"/>
                </a:cubicBezTo>
                <a:cubicBezTo>
                  <a:pt x="7731" y="4861"/>
                  <a:pt x="7515" y="3232"/>
                  <a:pt x="8066" y="3232"/>
                </a:cubicBezTo>
                <a:close/>
                <a:moveTo>
                  <a:pt x="6959" y="5918"/>
                </a:moveTo>
                <a:cubicBezTo>
                  <a:pt x="7173" y="5918"/>
                  <a:pt x="7398" y="5937"/>
                  <a:pt x="7596" y="5999"/>
                </a:cubicBezTo>
                <a:cubicBezTo>
                  <a:pt x="7083" y="6144"/>
                  <a:pt x="6577" y="6350"/>
                  <a:pt x="6040" y="6377"/>
                </a:cubicBezTo>
                <a:cubicBezTo>
                  <a:pt x="6027" y="6378"/>
                  <a:pt x="6015" y="6379"/>
                  <a:pt x="6003" y="6379"/>
                </a:cubicBezTo>
                <a:cubicBezTo>
                  <a:pt x="5809" y="6379"/>
                  <a:pt x="5674" y="6282"/>
                  <a:pt x="5922" y="6124"/>
                </a:cubicBezTo>
                <a:cubicBezTo>
                  <a:pt x="6114" y="5999"/>
                  <a:pt x="6347" y="5952"/>
                  <a:pt x="6573" y="5935"/>
                </a:cubicBezTo>
                <a:cubicBezTo>
                  <a:pt x="6691" y="5926"/>
                  <a:pt x="6823" y="5918"/>
                  <a:pt x="6959" y="5918"/>
                </a:cubicBezTo>
                <a:close/>
                <a:moveTo>
                  <a:pt x="4071" y="1"/>
                </a:moveTo>
                <a:cubicBezTo>
                  <a:pt x="4014" y="1"/>
                  <a:pt x="3953" y="9"/>
                  <a:pt x="3887" y="27"/>
                </a:cubicBezTo>
                <a:cubicBezTo>
                  <a:pt x="2858" y="304"/>
                  <a:pt x="3853" y="2186"/>
                  <a:pt x="4394" y="2976"/>
                </a:cubicBezTo>
                <a:cubicBezTo>
                  <a:pt x="3674" y="2436"/>
                  <a:pt x="2922" y="1950"/>
                  <a:pt x="2089" y="1582"/>
                </a:cubicBezTo>
                <a:cubicBezTo>
                  <a:pt x="1687" y="1405"/>
                  <a:pt x="1223" y="1193"/>
                  <a:pt x="767" y="1193"/>
                </a:cubicBezTo>
                <a:cubicBezTo>
                  <a:pt x="675" y="1193"/>
                  <a:pt x="583" y="1202"/>
                  <a:pt x="493" y="1221"/>
                </a:cubicBezTo>
                <a:cubicBezTo>
                  <a:pt x="314" y="1258"/>
                  <a:pt x="0" y="1377"/>
                  <a:pt x="94" y="1623"/>
                </a:cubicBezTo>
                <a:cubicBezTo>
                  <a:pt x="260" y="2051"/>
                  <a:pt x="938" y="2277"/>
                  <a:pt x="1329" y="2369"/>
                </a:cubicBezTo>
                <a:cubicBezTo>
                  <a:pt x="2136" y="2561"/>
                  <a:pt x="2976" y="2527"/>
                  <a:pt x="3769" y="2774"/>
                </a:cubicBezTo>
                <a:lnTo>
                  <a:pt x="3799" y="2774"/>
                </a:lnTo>
                <a:cubicBezTo>
                  <a:pt x="4026" y="2932"/>
                  <a:pt x="4249" y="3098"/>
                  <a:pt x="4471" y="3266"/>
                </a:cubicBezTo>
                <a:cubicBezTo>
                  <a:pt x="3904" y="3116"/>
                  <a:pt x="3297" y="3056"/>
                  <a:pt x="2717" y="3056"/>
                </a:cubicBezTo>
                <a:cubicBezTo>
                  <a:pt x="2683" y="3056"/>
                  <a:pt x="2649" y="3057"/>
                  <a:pt x="2615" y="3057"/>
                </a:cubicBezTo>
                <a:cubicBezTo>
                  <a:pt x="2068" y="3060"/>
                  <a:pt x="1208" y="3073"/>
                  <a:pt x="914" y="3647"/>
                </a:cubicBezTo>
                <a:cubicBezTo>
                  <a:pt x="600" y="4261"/>
                  <a:pt x="1407" y="4487"/>
                  <a:pt x="1876" y="4504"/>
                </a:cubicBezTo>
                <a:cubicBezTo>
                  <a:pt x="1904" y="4505"/>
                  <a:pt x="1932" y="4506"/>
                  <a:pt x="1961" y="4506"/>
                </a:cubicBezTo>
                <a:cubicBezTo>
                  <a:pt x="2964" y="4506"/>
                  <a:pt x="3818" y="3873"/>
                  <a:pt x="4717" y="3515"/>
                </a:cubicBezTo>
                <a:cubicBezTo>
                  <a:pt x="4734" y="3509"/>
                  <a:pt x="4747" y="3498"/>
                  <a:pt x="4755" y="3489"/>
                </a:cubicBezTo>
                <a:cubicBezTo>
                  <a:pt x="5166" y="3813"/>
                  <a:pt x="5565" y="4150"/>
                  <a:pt x="5962" y="4487"/>
                </a:cubicBezTo>
                <a:cubicBezTo>
                  <a:pt x="5801" y="4460"/>
                  <a:pt x="5631" y="4447"/>
                  <a:pt x="5461" y="4447"/>
                </a:cubicBezTo>
                <a:cubicBezTo>
                  <a:pt x="5138" y="4447"/>
                  <a:pt x="4812" y="4496"/>
                  <a:pt x="4535" y="4596"/>
                </a:cubicBezTo>
                <a:cubicBezTo>
                  <a:pt x="4215" y="4710"/>
                  <a:pt x="3688" y="5098"/>
                  <a:pt x="3948" y="5510"/>
                </a:cubicBezTo>
                <a:cubicBezTo>
                  <a:pt x="4026" y="5632"/>
                  <a:pt x="4149" y="5682"/>
                  <a:pt x="4300" y="5682"/>
                </a:cubicBezTo>
                <a:cubicBezTo>
                  <a:pt x="4888" y="5682"/>
                  <a:pt x="5889" y="4925"/>
                  <a:pt x="6205" y="4774"/>
                </a:cubicBezTo>
                <a:cubicBezTo>
                  <a:pt x="6229" y="4764"/>
                  <a:pt x="6242" y="4747"/>
                  <a:pt x="6253" y="4730"/>
                </a:cubicBezTo>
                <a:cubicBezTo>
                  <a:pt x="6334" y="4801"/>
                  <a:pt x="6418" y="4872"/>
                  <a:pt x="6502" y="4943"/>
                </a:cubicBezTo>
                <a:cubicBezTo>
                  <a:pt x="6823" y="5213"/>
                  <a:pt x="7144" y="5487"/>
                  <a:pt x="7454" y="5766"/>
                </a:cubicBezTo>
                <a:cubicBezTo>
                  <a:pt x="7282" y="5731"/>
                  <a:pt x="7100" y="5715"/>
                  <a:pt x="6922" y="5715"/>
                </a:cubicBezTo>
                <a:cubicBezTo>
                  <a:pt x="6726" y="5715"/>
                  <a:pt x="6534" y="5734"/>
                  <a:pt x="6364" y="5766"/>
                </a:cubicBezTo>
                <a:cubicBezTo>
                  <a:pt x="6141" y="5811"/>
                  <a:pt x="5416" y="6026"/>
                  <a:pt x="5595" y="6411"/>
                </a:cubicBezTo>
                <a:cubicBezTo>
                  <a:pt x="5659" y="6545"/>
                  <a:pt x="5807" y="6586"/>
                  <a:pt x="5973" y="6586"/>
                </a:cubicBezTo>
                <a:cubicBezTo>
                  <a:pt x="6182" y="6586"/>
                  <a:pt x="6420" y="6520"/>
                  <a:pt x="6549" y="6492"/>
                </a:cubicBezTo>
                <a:cubicBezTo>
                  <a:pt x="6988" y="6390"/>
                  <a:pt x="7413" y="6232"/>
                  <a:pt x="7848" y="6130"/>
                </a:cubicBezTo>
                <a:cubicBezTo>
                  <a:pt x="8328" y="6590"/>
                  <a:pt x="8776" y="7076"/>
                  <a:pt x="9168" y="7616"/>
                </a:cubicBezTo>
                <a:cubicBezTo>
                  <a:pt x="9188" y="7643"/>
                  <a:pt x="9214" y="7654"/>
                  <a:pt x="9239" y="7654"/>
                </a:cubicBezTo>
                <a:cubicBezTo>
                  <a:pt x="9308" y="7654"/>
                  <a:pt x="9374" y="7571"/>
                  <a:pt x="9320" y="7497"/>
                </a:cubicBezTo>
                <a:cubicBezTo>
                  <a:pt x="8925" y="6954"/>
                  <a:pt x="8473" y="6462"/>
                  <a:pt x="7990" y="5999"/>
                </a:cubicBezTo>
                <a:cubicBezTo>
                  <a:pt x="8078" y="5519"/>
                  <a:pt x="9173" y="3033"/>
                  <a:pt x="8164" y="3033"/>
                </a:cubicBezTo>
                <a:cubicBezTo>
                  <a:pt x="8122" y="3033"/>
                  <a:pt x="8077" y="3038"/>
                  <a:pt x="8027" y="3047"/>
                </a:cubicBezTo>
                <a:cubicBezTo>
                  <a:pt x="7515" y="3134"/>
                  <a:pt x="7504" y="3836"/>
                  <a:pt x="7518" y="4238"/>
                </a:cubicBezTo>
                <a:cubicBezTo>
                  <a:pt x="7532" y="4730"/>
                  <a:pt x="7585" y="5250"/>
                  <a:pt x="7707" y="5736"/>
                </a:cubicBezTo>
                <a:cubicBezTo>
                  <a:pt x="7258" y="5325"/>
                  <a:pt x="6792" y="4933"/>
                  <a:pt x="6323" y="4545"/>
                </a:cubicBezTo>
                <a:cubicBezTo>
                  <a:pt x="6323" y="4501"/>
                  <a:pt x="6320" y="4457"/>
                  <a:pt x="6320" y="4410"/>
                </a:cubicBezTo>
                <a:cubicBezTo>
                  <a:pt x="6654" y="3634"/>
                  <a:pt x="7302" y="2972"/>
                  <a:pt x="7613" y="2182"/>
                </a:cubicBezTo>
                <a:cubicBezTo>
                  <a:pt x="7777" y="1768"/>
                  <a:pt x="7935" y="788"/>
                  <a:pt x="7219" y="788"/>
                </a:cubicBezTo>
                <a:cubicBezTo>
                  <a:pt x="7201" y="788"/>
                  <a:pt x="7183" y="788"/>
                  <a:pt x="7164" y="790"/>
                </a:cubicBezTo>
                <a:cubicBezTo>
                  <a:pt x="6540" y="826"/>
                  <a:pt x="6387" y="1883"/>
                  <a:pt x="6310" y="2341"/>
                </a:cubicBezTo>
                <a:cubicBezTo>
                  <a:pt x="6199" y="3006"/>
                  <a:pt x="6127" y="3694"/>
                  <a:pt x="6131" y="4376"/>
                </a:cubicBezTo>
                <a:cubicBezTo>
                  <a:pt x="6127" y="4376"/>
                  <a:pt x="6127" y="4380"/>
                  <a:pt x="6127" y="4383"/>
                </a:cubicBezTo>
                <a:cubicBezTo>
                  <a:pt x="6091" y="4349"/>
                  <a:pt x="6050" y="4319"/>
                  <a:pt x="6013" y="4288"/>
                </a:cubicBezTo>
                <a:cubicBezTo>
                  <a:pt x="5618" y="3958"/>
                  <a:pt x="5227" y="3627"/>
                  <a:pt x="4822" y="3310"/>
                </a:cubicBezTo>
                <a:cubicBezTo>
                  <a:pt x="4845" y="3293"/>
                  <a:pt x="4859" y="3266"/>
                  <a:pt x="4849" y="3229"/>
                </a:cubicBezTo>
                <a:cubicBezTo>
                  <a:pt x="4708" y="2664"/>
                  <a:pt x="5085" y="1"/>
                  <a:pt x="4071"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nvGrpSpPr>
          <p:cNvPr id="803" name="Google Shape;803;p5"/>
          <p:cNvGrpSpPr/>
          <p:nvPr/>
        </p:nvGrpSpPr>
        <p:grpSpPr>
          <a:xfrm>
            <a:off x="8358452" y="857250"/>
            <a:ext cx="785541" cy="3095816"/>
            <a:chOff x="8358451" y="0"/>
            <a:chExt cx="785541" cy="3095816"/>
          </a:xfrm>
        </p:grpSpPr>
        <p:sp>
          <p:nvSpPr>
            <p:cNvPr id="804" name="Google Shape;804;p5"/>
            <p:cNvSpPr/>
            <p:nvPr/>
          </p:nvSpPr>
          <p:spPr>
            <a:xfrm>
              <a:off x="8564284" y="2269706"/>
              <a:ext cx="446144" cy="826110"/>
            </a:xfrm>
            <a:custGeom>
              <a:avLst/>
              <a:gdLst/>
              <a:ahLst/>
              <a:cxnLst/>
              <a:rect l="l" t="t" r="r" b="b"/>
              <a:pathLst>
                <a:path w="4192" h="7762" extrusionOk="0">
                  <a:moveTo>
                    <a:pt x="4050" y="1"/>
                  </a:moveTo>
                  <a:cubicBezTo>
                    <a:pt x="2960" y="65"/>
                    <a:pt x="672" y="233"/>
                    <a:pt x="672" y="233"/>
                  </a:cubicBezTo>
                  <a:cubicBezTo>
                    <a:pt x="672" y="233"/>
                    <a:pt x="929" y="4654"/>
                    <a:pt x="1" y="7276"/>
                  </a:cubicBezTo>
                  <a:cubicBezTo>
                    <a:pt x="1357" y="5977"/>
                    <a:pt x="2170" y="5146"/>
                    <a:pt x="2170" y="5146"/>
                  </a:cubicBezTo>
                  <a:lnTo>
                    <a:pt x="2737" y="7761"/>
                  </a:lnTo>
                  <a:cubicBezTo>
                    <a:pt x="2737" y="7761"/>
                    <a:pt x="4192" y="4863"/>
                    <a:pt x="4050" y="1"/>
                  </a:cubicBezTo>
                  <a:close/>
                </a:path>
              </a:pathLst>
            </a:custGeom>
            <a:solidFill>
              <a:srgbClr val="69B9B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05" name="Google Shape;805;p5"/>
            <p:cNvSpPr/>
            <p:nvPr/>
          </p:nvSpPr>
          <p:spPr>
            <a:xfrm>
              <a:off x="8635804" y="2269706"/>
              <a:ext cx="360576" cy="99618"/>
            </a:xfrm>
            <a:custGeom>
              <a:avLst/>
              <a:gdLst/>
              <a:ahLst/>
              <a:cxnLst/>
              <a:rect l="l" t="t" r="r" b="b"/>
              <a:pathLst>
                <a:path w="3388" h="936" extrusionOk="0">
                  <a:moveTo>
                    <a:pt x="3378" y="1"/>
                  </a:moveTo>
                  <a:lnTo>
                    <a:pt x="0" y="233"/>
                  </a:lnTo>
                  <a:lnTo>
                    <a:pt x="47" y="935"/>
                  </a:lnTo>
                  <a:lnTo>
                    <a:pt x="3388" y="706"/>
                  </a:lnTo>
                  <a:cubicBezTo>
                    <a:pt x="3388" y="473"/>
                    <a:pt x="3384" y="240"/>
                    <a:pt x="3378" y="1"/>
                  </a:cubicBezTo>
                  <a:close/>
                </a:path>
              </a:pathLst>
            </a:custGeom>
            <a:solidFill>
              <a:srgbClr val="4A8886"/>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06" name="Google Shape;806;p5"/>
            <p:cNvSpPr/>
            <p:nvPr/>
          </p:nvSpPr>
          <p:spPr>
            <a:xfrm>
              <a:off x="8358451" y="0"/>
              <a:ext cx="785541" cy="2307828"/>
            </a:xfrm>
            <a:custGeom>
              <a:avLst/>
              <a:gdLst/>
              <a:ahLst/>
              <a:cxnLst/>
              <a:rect l="l" t="t" r="r" b="b"/>
              <a:pathLst>
                <a:path w="7381" h="21684" extrusionOk="0">
                  <a:moveTo>
                    <a:pt x="1" y="0"/>
                  </a:moveTo>
                  <a:lnTo>
                    <a:pt x="1563" y="21684"/>
                  </a:lnTo>
                  <a:lnTo>
                    <a:pt x="7381" y="21259"/>
                  </a:lnTo>
                  <a:lnTo>
                    <a:pt x="738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07" name="Google Shape;807;p5"/>
            <p:cNvSpPr/>
            <p:nvPr/>
          </p:nvSpPr>
          <p:spPr>
            <a:xfrm>
              <a:off x="8485952" y="0"/>
              <a:ext cx="236482" cy="2298569"/>
            </a:xfrm>
            <a:custGeom>
              <a:avLst/>
              <a:gdLst/>
              <a:ahLst/>
              <a:cxnLst/>
              <a:rect l="l" t="t" r="r" b="b"/>
              <a:pathLst>
                <a:path w="2222" h="21597" extrusionOk="0">
                  <a:moveTo>
                    <a:pt x="642" y="0"/>
                  </a:moveTo>
                  <a:lnTo>
                    <a:pt x="1" y="4"/>
                  </a:lnTo>
                  <a:lnTo>
                    <a:pt x="1580" y="21596"/>
                  </a:lnTo>
                  <a:lnTo>
                    <a:pt x="2221" y="21549"/>
                  </a:lnTo>
                  <a:lnTo>
                    <a:pt x="642"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sp>
        <p:nvSpPr>
          <p:cNvPr id="808" name="Google Shape;808;p5"/>
          <p:cNvSpPr/>
          <p:nvPr/>
        </p:nvSpPr>
        <p:spPr>
          <a:xfrm>
            <a:off x="1225026" y="1993496"/>
            <a:ext cx="1017128" cy="738731"/>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ln/>
        </p:spPr>
        <p:style>
          <a:lnRef idx="1">
            <a:schemeClr val="accent6"/>
          </a:lnRef>
          <a:fillRef idx="3">
            <a:schemeClr val="accent6"/>
          </a:fillRef>
          <a:effectRef idx="2">
            <a:schemeClr val="accent6"/>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nvGrpSpPr>
          <p:cNvPr id="809" name="Google Shape;809;p5"/>
          <p:cNvGrpSpPr/>
          <p:nvPr/>
        </p:nvGrpSpPr>
        <p:grpSpPr>
          <a:xfrm>
            <a:off x="2497940" y="4241081"/>
            <a:ext cx="1228520" cy="1389511"/>
            <a:chOff x="6724579" y="2203277"/>
            <a:chExt cx="1228520" cy="1389511"/>
          </a:xfrm>
        </p:grpSpPr>
        <p:grpSp>
          <p:nvGrpSpPr>
            <p:cNvPr id="810" name="Google Shape;810;p5"/>
            <p:cNvGrpSpPr/>
            <p:nvPr/>
          </p:nvGrpSpPr>
          <p:grpSpPr>
            <a:xfrm>
              <a:off x="6743537" y="2209636"/>
              <a:ext cx="1209562" cy="1383152"/>
              <a:chOff x="6755443" y="2223924"/>
              <a:chExt cx="1209562" cy="1383152"/>
            </a:xfrm>
          </p:grpSpPr>
          <p:sp>
            <p:nvSpPr>
              <p:cNvPr id="811" name="Google Shape;811;p5"/>
              <p:cNvSpPr/>
              <p:nvPr/>
            </p:nvSpPr>
            <p:spPr>
              <a:xfrm>
                <a:off x="7309512" y="2224562"/>
                <a:ext cx="651549" cy="950739"/>
              </a:xfrm>
              <a:custGeom>
                <a:avLst/>
                <a:gdLst/>
                <a:ahLst/>
                <a:cxnLst/>
                <a:rect l="l" t="t" r="r" b="b"/>
                <a:pathLst>
                  <a:path w="6122" h="8933" extrusionOk="0">
                    <a:moveTo>
                      <a:pt x="4269" y="1"/>
                    </a:moveTo>
                    <a:cubicBezTo>
                      <a:pt x="4269" y="1"/>
                      <a:pt x="4064" y="221"/>
                      <a:pt x="3747" y="565"/>
                    </a:cubicBezTo>
                    <a:lnTo>
                      <a:pt x="3747" y="565"/>
                    </a:lnTo>
                    <a:lnTo>
                      <a:pt x="3746" y="564"/>
                    </a:lnTo>
                    <a:lnTo>
                      <a:pt x="3676" y="642"/>
                    </a:lnTo>
                    <a:cubicBezTo>
                      <a:pt x="3700" y="616"/>
                      <a:pt x="3724" y="590"/>
                      <a:pt x="3747" y="565"/>
                    </a:cubicBezTo>
                    <a:lnTo>
                      <a:pt x="3747" y="565"/>
                    </a:lnTo>
                    <a:lnTo>
                      <a:pt x="5652" y="2194"/>
                    </a:lnTo>
                    <a:lnTo>
                      <a:pt x="5652" y="2194"/>
                    </a:lnTo>
                    <a:cubicBezTo>
                      <a:pt x="5939" y="1823"/>
                      <a:pt x="6122" y="1587"/>
                      <a:pt x="6122" y="1587"/>
                    </a:cubicBezTo>
                    <a:lnTo>
                      <a:pt x="4269" y="1"/>
                    </a:lnTo>
                    <a:close/>
                    <a:moveTo>
                      <a:pt x="3473" y="858"/>
                    </a:moveTo>
                    <a:cubicBezTo>
                      <a:pt x="2913" y="1466"/>
                      <a:pt x="2144" y="2302"/>
                      <a:pt x="1462" y="3055"/>
                    </a:cubicBezTo>
                    <a:lnTo>
                      <a:pt x="1776" y="5423"/>
                    </a:lnTo>
                    <a:lnTo>
                      <a:pt x="679" y="5568"/>
                    </a:lnTo>
                    <a:lnTo>
                      <a:pt x="315" y="6389"/>
                    </a:lnTo>
                    <a:lnTo>
                      <a:pt x="1" y="8933"/>
                    </a:lnTo>
                    <a:cubicBezTo>
                      <a:pt x="885" y="7981"/>
                      <a:pt x="1874" y="6905"/>
                      <a:pt x="2353" y="6345"/>
                    </a:cubicBezTo>
                    <a:cubicBezTo>
                      <a:pt x="3022" y="5561"/>
                      <a:pt x="4512" y="3658"/>
                      <a:pt x="5405" y="2510"/>
                    </a:cubicBezTo>
                    <a:lnTo>
                      <a:pt x="5405" y="2510"/>
                    </a:lnTo>
                    <a:lnTo>
                      <a:pt x="5406" y="2511"/>
                    </a:lnTo>
                    <a:lnTo>
                      <a:pt x="5653" y="2195"/>
                    </a:lnTo>
                    <a:lnTo>
                      <a:pt x="5652" y="2194"/>
                    </a:lnTo>
                    <a:lnTo>
                      <a:pt x="5652" y="2194"/>
                    </a:lnTo>
                    <a:cubicBezTo>
                      <a:pt x="5576" y="2291"/>
                      <a:pt x="5494" y="2397"/>
                      <a:pt x="5405" y="2510"/>
                    </a:cubicBezTo>
                    <a:lnTo>
                      <a:pt x="5405" y="2510"/>
                    </a:lnTo>
                    <a:lnTo>
                      <a:pt x="3473" y="858"/>
                    </a:lnTo>
                    <a:close/>
                  </a:path>
                </a:pathLst>
              </a:custGeom>
              <a:solidFill>
                <a:srgbClr val="A3A2A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12" name="Google Shape;812;p5"/>
              <p:cNvSpPr/>
              <p:nvPr/>
            </p:nvSpPr>
            <p:spPr>
              <a:xfrm>
                <a:off x="7679139" y="2284588"/>
                <a:ext cx="232012" cy="207326"/>
              </a:xfrm>
              <a:custGeom>
                <a:avLst/>
                <a:gdLst/>
                <a:ahLst/>
                <a:cxnLst/>
                <a:rect l="l" t="t" r="r" b="b"/>
                <a:pathLst>
                  <a:path w="2180" h="1948" extrusionOk="0">
                    <a:moveTo>
                      <a:pt x="273" y="0"/>
                    </a:moveTo>
                    <a:lnTo>
                      <a:pt x="203" y="78"/>
                    </a:lnTo>
                    <a:lnTo>
                      <a:pt x="68" y="223"/>
                    </a:lnTo>
                    <a:lnTo>
                      <a:pt x="57" y="237"/>
                    </a:lnTo>
                    <a:lnTo>
                      <a:pt x="0" y="294"/>
                    </a:lnTo>
                    <a:lnTo>
                      <a:pt x="1933" y="1947"/>
                    </a:lnTo>
                    <a:lnTo>
                      <a:pt x="2180" y="1631"/>
                    </a:lnTo>
                    <a:lnTo>
                      <a:pt x="273" y="0"/>
                    </a:lnTo>
                    <a:close/>
                  </a:path>
                </a:pathLst>
              </a:custGeom>
              <a:solidFill>
                <a:srgbClr val="A3A2A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13" name="Google Shape;813;p5"/>
              <p:cNvSpPr/>
              <p:nvPr/>
            </p:nvSpPr>
            <p:spPr>
              <a:xfrm>
                <a:off x="6810786" y="3401455"/>
                <a:ext cx="229883" cy="126226"/>
              </a:xfrm>
              <a:custGeom>
                <a:avLst/>
                <a:gdLst/>
                <a:ahLst/>
                <a:cxnLst/>
                <a:rect l="l" t="t" r="r" b="b"/>
                <a:pathLst>
                  <a:path w="2160" h="1186" extrusionOk="0">
                    <a:moveTo>
                      <a:pt x="216" y="0"/>
                    </a:moveTo>
                    <a:lnTo>
                      <a:pt x="0" y="413"/>
                    </a:lnTo>
                    <a:lnTo>
                      <a:pt x="118" y="514"/>
                    </a:lnTo>
                    <a:lnTo>
                      <a:pt x="786" y="1084"/>
                    </a:lnTo>
                    <a:lnTo>
                      <a:pt x="904" y="1185"/>
                    </a:lnTo>
                    <a:lnTo>
                      <a:pt x="2159" y="240"/>
                    </a:lnTo>
                    <a:lnTo>
                      <a:pt x="216" y="0"/>
                    </a:lnTo>
                    <a:close/>
                  </a:path>
                </a:pathLst>
              </a:custGeom>
              <a:solidFill>
                <a:srgbClr val="A3A2A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14" name="Google Shape;814;p5"/>
              <p:cNvSpPr/>
              <p:nvPr/>
            </p:nvSpPr>
            <p:spPr>
              <a:xfrm>
                <a:off x="6833669" y="3268631"/>
                <a:ext cx="232863" cy="158474"/>
              </a:xfrm>
              <a:custGeom>
                <a:avLst/>
                <a:gdLst/>
                <a:ahLst/>
                <a:cxnLst/>
                <a:rect l="l" t="t" r="r" b="b"/>
                <a:pathLst>
                  <a:path w="2188" h="1489" extrusionOk="0">
                    <a:moveTo>
                      <a:pt x="656" y="0"/>
                    </a:moveTo>
                    <a:lnTo>
                      <a:pt x="1" y="1248"/>
                    </a:lnTo>
                    <a:lnTo>
                      <a:pt x="1944" y="1488"/>
                    </a:lnTo>
                    <a:lnTo>
                      <a:pt x="2187" y="1309"/>
                    </a:lnTo>
                    <a:lnTo>
                      <a:pt x="656" y="0"/>
                    </a:lnTo>
                    <a:close/>
                  </a:path>
                </a:pathLst>
              </a:custGeom>
              <a:solidFill>
                <a:srgbClr val="A3A2A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15" name="Google Shape;815;p5"/>
              <p:cNvSpPr/>
              <p:nvPr/>
            </p:nvSpPr>
            <p:spPr>
              <a:xfrm>
                <a:off x="6768747" y="3456053"/>
                <a:ext cx="125691" cy="129100"/>
              </a:xfrm>
              <a:custGeom>
                <a:avLst/>
                <a:gdLst/>
                <a:ahLst/>
                <a:cxnLst/>
                <a:rect l="l" t="t" r="r" b="b"/>
                <a:pathLst>
                  <a:path w="1181" h="1213" extrusionOk="0">
                    <a:moveTo>
                      <a:pt x="513" y="1"/>
                    </a:moveTo>
                    <a:lnTo>
                      <a:pt x="0" y="858"/>
                    </a:lnTo>
                    <a:lnTo>
                      <a:pt x="58" y="909"/>
                    </a:lnTo>
                    <a:lnTo>
                      <a:pt x="179" y="1013"/>
                    </a:lnTo>
                    <a:lnTo>
                      <a:pt x="411" y="1212"/>
                    </a:lnTo>
                    <a:lnTo>
                      <a:pt x="1181" y="571"/>
                    </a:lnTo>
                    <a:lnTo>
                      <a:pt x="513" y="1"/>
                    </a:lnTo>
                    <a:close/>
                  </a:path>
                </a:pathLst>
              </a:custGeom>
              <a:solidFill>
                <a:srgbClr val="A3A2A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16" name="Google Shape;816;p5"/>
              <p:cNvSpPr/>
              <p:nvPr/>
            </p:nvSpPr>
            <p:spPr>
              <a:xfrm>
                <a:off x="6755443" y="3552690"/>
                <a:ext cx="51404" cy="54386"/>
              </a:xfrm>
              <a:custGeom>
                <a:avLst/>
                <a:gdLst/>
                <a:ahLst/>
                <a:cxnLst/>
                <a:rect l="l" t="t" r="r" b="b"/>
                <a:pathLst>
                  <a:path w="483" h="511" extrusionOk="0">
                    <a:moveTo>
                      <a:pt x="183" y="1"/>
                    </a:moveTo>
                    <a:lnTo>
                      <a:pt x="10" y="439"/>
                    </a:lnTo>
                    <a:cubicBezTo>
                      <a:pt x="10" y="439"/>
                      <a:pt x="0" y="479"/>
                      <a:pt x="21" y="493"/>
                    </a:cubicBezTo>
                    <a:cubicBezTo>
                      <a:pt x="34" y="507"/>
                      <a:pt x="47" y="510"/>
                      <a:pt x="58" y="510"/>
                    </a:cubicBezTo>
                    <a:cubicBezTo>
                      <a:pt x="68" y="510"/>
                      <a:pt x="75" y="507"/>
                      <a:pt x="75" y="507"/>
                    </a:cubicBezTo>
                    <a:lnTo>
                      <a:pt x="483" y="257"/>
                    </a:lnTo>
                    <a:lnTo>
                      <a:pt x="304" y="105"/>
                    </a:lnTo>
                    <a:lnTo>
                      <a:pt x="183" y="1"/>
                    </a:lnTo>
                    <a:close/>
                  </a:path>
                </a:pathLst>
              </a:custGeom>
              <a:solidFill>
                <a:srgbClr val="A3A2A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17" name="Google Shape;817;p5"/>
              <p:cNvSpPr/>
              <p:nvPr/>
            </p:nvSpPr>
            <p:spPr>
              <a:xfrm>
                <a:off x="7781737" y="2223924"/>
                <a:ext cx="183268" cy="154536"/>
              </a:xfrm>
              <a:custGeom>
                <a:avLst/>
                <a:gdLst/>
                <a:ahLst/>
                <a:cxnLst/>
                <a:rect l="l" t="t" r="r" b="b"/>
                <a:pathLst>
                  <a:path w="1722" h="1452" extrusionOk="0">
                    <a:moveTo>
                      <a:pt x="301" y="0"/>
                    </a:moveTo>
                    <a:cubicBezTo>
                      <a:pt x="160" y="0"/>
                      <a:pt x="1" y="156"/>
                      <a:pt x="1" y="156"/>
                    </a:cubicBezTo>
                    <a:lnTo>
                      <a:pt x="1519" y="1452"/>
                    </a:lnTo>
                    <a:cubicBezTo>
                      <a:pt x="1519" y="1452"/>
                      <a:pt x="1722" y="1164"/>
                      <a:pt x="1577" y="1039"/>
                    </a:cubicBezTo>
                    <a:cubicBezTo>
                      <a:pt x="1429" y="915"/>
                      <a:pt x="544" y="159"/>
                      <a:pt x="399" y="34"/>
                    </a:cubicBezTo>
                    <a:cubicBezTo>
                      <a:pt x="369" y="10"/>
                      <a:pt x="335" y="0"/>
                      <a:pt x="301" y="0"/>
                    </a:cubicBezTo>
                    <a:close/>
                  </a:path>
                </a:pathLst>
              </a:custGeom>
              <a:solidFill>
                <a:srgbClr val="A3A2A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18" name="Google Shape;818;p5"/>
              <p:cNvSpPr/>
              <p:nvPr/>
            </p:nvSpPr>
            <p:spPr>
              <a:xfrm>
                <a:off x="6880895" y="3209077"/>
                <a:ext cx="221688" cy="201578"/>
              </a:xfrm>
              <a:custGeom>
                <a:avLst/>
                <a:gdLst/>
                <a:ahLst/>
                <a:cxnLst/>
                <a:rect l="l" t="t" r="r" b="b"/>
                <a:pathLst>
                  <a:path w="2083" h="1894" extrusionOk="0">
                    <a:moveTo>
                      <a:pt x="349" y="0"/>
                    </a:moveTo>
                    <a:lnTo>
                      <a:pt x="0" y="462"/>
                    </a:lnTo>
                    <a:lnTo>
                      <a:pt x="1678" y="1893"/>
                    </a:lnTo>
                    <a:lnTo>
                      <a:pt x="2082" y="1481"/>
                    </a:lnTo>
                    <a:lnTo>
                      <a:pt x="349" y="0"/>
                    </a:lnTo>
                    <a:close/>
                  </a:path>
                </a:pathLst>
              </a:custGeom>
              <a:solidFill>
                <a:srgbClr val="A3A2A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19" name="Google Shape;819;p5"/>
              <p:cNvSpPr/>
              <p:nvPr/>
            </p:nvSpPr>
            <p:spPr>
              <a:xfrm>
                <a:off x="6929216" y="2895281"/>
                <a:ext cx="417728" cy="470527"/>
              </a:xfrm>
              <a:custGeom>
                <a:avLst/>
                <a:gdLst/>
                <a:ahLst/>
                <a:cxnLst/>
                <a:rect l="l" t="t" r="r" b="b"/>
                <a:pathLst>
                  <a:path w="3925" h="4421" extrusionOk="0">
                    <a:moveTo>
                      <a:pt x="3925" y="1"/>
                    </a:moveTo>
                    <a:lnTo>
                      <a:pt x="3770" y="348"/>
                    </a:lnTo>
                    <a:lnTo>
                      <a:pt x="2659" y="267"/>
                    </a:lnTo>
                    <a:lnTo>
                      <a:pt x="2086" y="1242"/>
                    </a:lnTo>
                    <a:lnTo>
                      <a:pt x="1100" y="1438"/>
                    </a:lnTo>
                    <a:cubicBezTo>
                      <a:pt x="473" y="2231"/>
                      <a:pt x="0" y="2839"/>
                      <a:pt x="0" y="2839"/>
                    </a:cubicBezTo>
                    <a:lnTo>
                      <a:pt x="64" y="2893"/>
                    </a:lnTo>
                    <a:lnTo>
                      <a:pt x="1799" y="4374"/>
                    </a:lnTo>
                    <a:lnTo>
                      <a:pt x="1853" y="4421"/>
                    </a:lnTo>
                    <a:cubicBezTo>
                      <a:pt x="1853" y="4421"/>
                      <a:pt x="2676" y="3550"/>
                      <a:pt x="3611" y="2545"/>
                    </a:cubicBezTo>
                    <a:lnTo>
                      <a:pt x="3925" y="1"/>
                    </a:lnTo>
                    <a:close/>
                  </a:path>
                </a:pathLst>
              </a:custGeom>
              <a:solidFill>
                <a:srgbClr val="A3A2A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20" name="Google Shape;820;p5"/>
              <p:cNvSpPr/>
              <p:nvPr/>
            </p:nvSpPr>
            <p:spPr>
              <a:xfrm>
                <a:off x="6870618" y="3203338"/>
                <a:ext cx="236473" cy="207323"/>
              </a:xfrm>
              <a:custGeom>
                <a:avLst/>
                <a:gdLst/>
                <a:ahLst/>
                <a:cxnLst/>
                <a:rect l="l" t="t" r="r" b="b"/>
                <a:pathLst>
                  <a:path w="2083" h="1897" extrusionOk="0">
                    <a:moveTo>
                      <a:pt x="347" y="1"/>
                    </a:moveTo>
                    <a:lnTo>
                      <a:pt x="0" y="462"/>
                    </a:lnTo>
                    <a:lnTo>
                      <a:pt x="78" y="530"/>
                    </a:lnTo>
                    <a:lnTo>
                      <a:pt x="1609" y="1839"/>
                    </a:lnTo>
                    <a:lnTo>
                      <a:pt x="1677" y="1897"/>
                    </a:lnTo>
                    <a:lnTo>
                      <a:pt x="2082" y="1482"/>
                    </a:lnTo>
                    <a:lnTo>
                      <a:pt x="347"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sp>
          <p:nvSpPr>
            <p:cNvPr id="821" name="Google Shape;821;p5"/>
            <p:cNvSpPr/>
            <p:nvPr/>
          </p:nvSpPr>
          <p:spPr>
            <a:xfrm>
              <a:off x="7342931" y="2549597"/>
              <a:ext cx="155597" cy="354944"/>
            </a:xfrm>
            <a:custGeom>
              <a:avLst/>
              <a:gdLst/>
              <a:ahLst/>
              <a:cxnLst/>
              <a:rect l="l" t="t" r="r" b="b"/>
              <a:pathLst>
                <a:path w="1462" h="3335" extrusionOk="0">
                  <a:moveTo>
                    <a:pt x="1148" y="1"/>
                  </a:moveTo>
                  <a:cubicBezTo>
                    <a:pt x="1074" y="82"/>
                    <a:pt x="1000" y="163"/>
                    <a:pt x="928" y="240"/>
                  </a:cubicBezTo>
                  <a:lnTo>
                    <a:pt x="1171" y="2080"/>
                  </a:lnTo>
                  <a:lnTo>
                    <a:pt x="139" y="2214"/>
                  </a:lnTo>
                  <a:lnTo>
                    <a:pt x="1" y="3335"/>
                  </a:lnTo>
                  <a:lnTo>
                    <a:pt x="365" y="2514"/>
                  </a:lnTo>
                  <a:lnTo>
                    <a:pt x="1462" y="2369"/>
                  </a:lnTo>
                  <a:lnTo>
                    <a:pt x="1148" y="1"/>
                  </a:lnTo>
                  <a:close/>
                </a:path>
              </a:pathLst>
            </a:custGeom>
            <a:solidFill>
              <a:srgbClr val="85849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22" name="Google Shape;822;p5"/>
            <p:cNvSpPr/>
            <p:nvPr/>
          </p:nvSpPr>
          <p:spPr>
            <a:xfrm>
              <a:off x="7042376" y="2785124"/>
              <a:ext cx="315345" cy="272461"/>
            </a:xfrm>
            <a:custGeom>
              <a:avLst/>
              <a:gdLst/>
              <a:ahLst/>
              <a:cxnLst/>
              <a:rect l="l" t="t" r="r" b="b"/>
              <a:pathLst>
                <a:path w="2963" h="2560" extrusionOk="0">
                  <a:moveTo>
                    <a:pt x="2963" y="1"/>
                  </a:moveTo>
                  <a:lnTo>
                    <a:pt x="2899" y="12"/>
                  </a:lnTo>
                  <a:lnTo>
                    <a:pt x="2380" y="1183"/>
                  </a:lnTo>
                  <a:lnTo>
                    <a:pt x="1273" y="1102"/>
                  </a:lnTo>
                  <a:lnTo>
                    <a:pt x="695" y="2077"/>
                  </a:lnTo>
                  <a:lnTo>
                    <a:pt x="327" y="2151"/>
                  </a:lnTo>
                  <a:cubicBezTo>
                    <a:pt x="213" y="2289"/>
                    <a:pt x="105" y="2427"/>
                    <a:pt x="0" y="2559"/>
                  </a:cubicBezTo>
                  <a:lnTo>
                    <a:pt x="986" y="2363"/>
                  </a:lnTo>
                  <a:lnTo>
                    <a:pt x="1559" y="1388"/>
                  </a:lnTo>
                  <a:lnTo>
                    <a:pt x="2670" y="1469"/>
                  </a:lnTo>
                  <a:lnTo>
                    <a:pt x="2825" y="1122"/>
                  </a:lnTo>
                  <a:lnTo>
                    <a:pt x="2963" y="1"/>
                  </a:lnTo>
                  <a:close/>
                </a:path>
              </a:pathLst>
            </a:custGeom>
            <a:solidFill>
              <a:srgbClr val="764F2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23" name="Google Shape;823;p5"/>
            <p:cNvSpPr/>
            <p:nvPr/>
          </p:nvSpPr>
          <p:spPr>
            <a:xfrm>
              <a:off x="7077178" y="2575140"/>
              <a:ext cx="390482" cy="439024"/>
            </a:xfrm>
            <a:custGeom>
              <a:avLst/>
              <a:gdLst/>
              <a:ahLst/>
              <a:cxnLst/>
              <a:rect l="l" t="t" r="r" b="b"/>
              <a:pathLst>
                <a:path w="3669" h="4125" extrusionOk="0">
                  <a:moveTo>
                    <a:pt x="3425" y="0"/>
                  </a:moveTo>
                  <a:cubicBezTo>
                    <a:pt x="2994" y="480"/>
                    <a:pt x="2612" y="905"/>
                    <a:pt x="2366" y="1195"/>
                  </a:cubicBezTo>
                  <a:cubicBezTo>
                    <a:pt x="1853" y="1796"/>
                    <a:pt x="848" y="3054"/>
                    <a:pt x="0" y="4124"/>
                  </a:cubicBezTo>
                  <a:lnTo>
                    <a:pt x="368" y="4050"/>
                  </a:lnTo>
                  <a:lnTo>
                    <a:pt x="946" y="3075"/>
                  </a:lnTo>
                  <a:lnTo>
                    <a:pt x="2053" y="3156"/>
                  </a:lnTo>
                  <a:lnTo>
                    <a:pt x="2572" y="1985"/>
                  </a:lnTo>
                  <a:lnTo>
                    <a:pt x="2636" y="1974"/>
                  </a:lnTo>
                  <a:lnTo>
                    <a:pt x="3668" y="1840"/>
                  </a:lnTo>
                  <a:lnTo>
                    <a:pt x="3425" y="0"/>
                  </a:lnTo>
                  <a:close/>
                </a:path>
              </a:pathLst>
            </a:custGeom>
            <a:solidFill>
              <a:srgbClr val="8C673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24" name="Google Shape;824;p5"/>
            <p:cNvSpPr/>
            <p:nvPr/>
          </p:nvSpPr>
          <p:spPr>
            <a:xfrm>
              <a:off x="7685206" y="2308322"/>
              <a:ext cx="1171" cy="1490"/>
            </a:xfrm>
            <a:custGeom>
              <a:avLst/>
              <a:gdLst/>
              <a:ahLst/>
              <a:cxnLst/>
              <a:rect l="l" t="t" r="r" b="b"/>
              <a:pathLst>
                <a:path w="11" h="14" extrusionOk="0">
                  <a:moveTo>
                    <a:pt x="11" y="0"/>
                  </a:moveTo>
                  <a:lnTo>
                    <a:pt x="0" y="14"/>
                  </a:lnTo>
                  <a:cubicBezTo>
                    <a:pt x="4" y="11"/>
                    <a:pt x="7" y="7"/>
                    <a:pt x="11" y="0"/>
                  </a:cubicBezTo>
                  <a:close/>
                </a:path>
              </a:pathLst>
            </a:custGeom>
            <a:solidFill>
              <a:srgbClr val="A3A2A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25" name="Google Shape;825;p5"/>
            <p:cNvSpPr/>
            <p:nvPr/>
          </p:nvSpPr>
          <p:spPr>
            <a:xfrm>
              <a:off x="6894333" y="2204128"/>
              <a:ext cx="1036178" cy="1150402"/>
            </a:xfrm>
            <a:custGeom>
              <a:avLst/>
              <a:gdLst/>
              <a:ahLst/>
              <a:cxnLst/>
              <a:rect l="l" t="t" r="r" b="b"/>
              <a:pathLst>
                <a:path w="9736" h="10809" extrusionOk="0">
                  <a:moveTo>
                    <a:pt x="7881" y="1"/>
                  </a:moveTo>
                  <a:cubicBezTo>
                    <a:pt x="7881" y="1"/>
                    <a:pt x="4783" y="3334"/>
                    <a:pt x="3794" y="4488"/>
                  </a:cubicBezTo>
                  <a:cubicBezTo>
                    <a:pt x="2808" y="5642"/>
                    <a:pt x="1" y="9226"/>
                    <a:pt x="1" y="9226"/>
                  </a:cubicBezTo>
                  <a:lnTo>
                    <a:pt x="1857" y="10809"/>
                  </a:lnTo>
                  <a:cubicBezTo>
                    <a:pt x="1857" y="10809"/>
                    <a:pt x="4978" y="7498"/>
                    <a:pt x="5967" y="6344"/>
                  </a:cubicBezTo>
                  <a:cubicBezTo>
                    <a:pt x="6952" y="5187"/>
                    <a:pt x="9736" y="1586"/>
                    <a:pt x="9736" y="1586"/>
                  </a:cubicBezTo>
                  <a:lnTo>
                    <a:pt x="788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26" name="Google Shape;826;p5"/>
            <p:cNvSpPr/>
            <p:nvPr/>
          </p:nvSpPr>
          <p:spPr>
            <a:xfrm>
              <a:off x="6993950" y="2230416"/>
              <a:ext cx="697100" cy="747139"/>
            </a:xfrm>
            <a:custGeom>
              <a:avLst/>
              <a:gdLst/>
              <a:ahLst/>
              <a:cxnLst/>
              <a:rect l="l" t="t" r="r" b="b"/>
              <a:pathLst>
                <a:path w="6550" h="7020" extrusionOk="0">
                  <a:moveTo>
                    <a:pt x="5892" y="0"/>
                  </a:moveTo>
                  <a:cubicBezTo>
                    <a:pt x="570" y="5834"/>
                    <a:pt x="583" y="5807"/>
                    <a:pt x="77" y="6803"/>
                  </a:cubicBezTo>
                  <a:cubicBezTo>
                    <a:pt x="0" y="6938"/>
                    <a:pt x="47" y="7019"/>
                    <a:pt x="167" y="7019"/>
                  </a:cubicBezTo>
                  <a:cubicBezTo>
                    <a:pt x="450" y="7019"/>
                    <a:pt x="1135" y="6565"/>
                    <a:pt x="1532" y="5301"/>
                  </a:cubicBezTo>
                  <a:cubicBezTo>
                    <a:pt x="2588" y="3968"/>
                    <a:pt x="6046" y="398"/>
                    <a:pt x="6046" y="398"/>
                  </a:cubicBezTo>
                  <a:lnTo>
                    <a:pt x="6418" y="715"/>
                  </a:lnTo>
                  <a:lnTo>
                    <a:pt x="6549" y="564"/>
                  </a:lnTo>
                  <a:lnTo>
                    <a:pt x="5892" y="0"/>
                  </a:lnTo>
                  <a:close/>
                </a:path>
              </a:pathLst>
            </a:custGeom>
            <a:solidFill>
              <a:srgbClr val="C4341A"/>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27" name="Google Shape;827;p5"/>
            <p:cNvSpPr/>
            <p:nvPr/>
          </p:nvSpPr>
          <p:spPr>
            <a:xfrm>
              <a:off x="7648488" y="2264154"/>
              <a:ext cx="231799" cy="207326"/>
            </a:xfrm>
            <a:custGeom>
              <a:avLst/>
              <a:gdLst/>
              <a:ahLst/>
              <a:cxnLst/>
              <a:rect l="l" t="t" r="r" b="b"/>
              <a:pathLst>
                <a:path w="2178" h="1948" extrusionOk="0">
                  <a:moveTo>
                    <a:pt x="271" y="0"/>
                  </a:moveTo>
                  <a:lnTo>
                    <a:pt x="1" y="294"/>
                  </a:lnTo>
                  <a:lnTo>
                    <a:pt x="1932" y="1947"/>
                  </a:lnTo>
                  <a:lnTo>
                    <a:pt x="2178" y="1630"/>
                  </a:lnTo>
                  <a:lnTo>
                    <a:pt x="271" y="0"/>
                  </a:lnTo>
                  <a:close/>
                </a:path>
              </a:pathLst>
            </a:custGeom>
            <a:solidFill>
              <a:srgbClr val="F1523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28" name="Google Shape;828;p5"/>
            <p:cNvSpPr/>
            <p:nvPr/>
          </p:nvSpPr>
          <p:spPr>
            <a:xfrm>
              <a:off x="6780135" y="3248091"/>
              <a:ext cx="255852" cy="259051"/>
            </a:xfrm>
            <a:custGeom>
              <a:avLst/>
              <a:gdLst/>
              <a:ahLst/>
              <a:cxnLst/>
              <a:rect l="l" t="t" r="r" b="b"/>
              <a:pathLst>
                <a:path w="2404" h="2434" extrusionOk="0">
                  <a:moveTo>
                    <a:pt x="871" y="1"/>
                  </a:moveTo>
                  <a:lnTo>
                    <a:pt x="1" y="1661"/>
                  </a:lnTo>
                  <a:lnTo>
                    <a:pt x="902" y="2433"/>
                  </a:lnTo>
                  <a:lnTo>
                    <a:pt x="2404" y="1307"/>
                  </a:lnTo>
                  <a:lnTo>
                    <a:pt x="87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29" name="Google Shape;829;p5"/>
            <p:cNvSpPr/>
            <p:nvPr/>
          </p:nvSpPr>
          <p:spPr>
            <a:xfrm>
              <a:off x="6737883" y="3435618"/>
              <a:ext cx="125691" cy="128993"/>
            </a:xfrm>
            <a:custGeom>
              <a:avLst/>
              <a:gdLst/>
              <a:ahLst/>
              <a:cxnLst/>
              <a:rect l="l" t="t" r="r" b="b"/>
              <a:pathLst>
                <a:path w="1181" h="1212" extrusionOk="0">
                  <a:moveTo>
                    <a:pt x="513" y="0"/>
                  </a:moveTo>
                  <a:lnTo>
                    <a:pt x="0" y="858"/>
                  </a:lnTo>
                  <a:lnTo>
                    <a:pt x="411" y="1212"/>
                  </a:lnTo>
                  <a:lnTo>
                    <a:pt x="1181" y="570"/>
                  </a:lnTo>
                  <a:lnTo>
                    <a:pt x="513" y="0"/>
                  </a:lnTo>
                  <a:close/>
                </a:path>
              </a:pathLst>
            </a:custGeom>
            <a:solidFill>
              <a:srgbClr val="F1523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0" name="Google Shape;830;p5"/>
            <p:cNvSpPr/>
            <p:nvPr/>
          </p:nvSpPr>
          <p:spPr>
            <a:xfrm>
              <a:off x="6724579" y="3532150"/>
              <a:ext cx="51404" cy="54386"/>
            </a:xfrm>
            <a:custGeom>
              <a:avLst/>
              <a:gdLst/>
              <a:ahLst/>
              <a:cxnLst/>
              <a:rect l="l" t="t" r="r" b="b"/>
              <a:pathLst>
                <a:path w="483" h="511" extrusionOk="0">
                  <a:moveTo>
                    <a:pt x="183" y="1"/>
                  </a:moveTo>
                  <a:lnTo>
                    <a:pt x="10" y="440"/>
                  </a:lnTo>
                  <a:cubicBezTo>
                    <a:pt x="10" y="440"/>
                    <a:pt x="0" y="480"/>
                    <a:pt x="21" y="493"/>
                  </a:cubicBezTo>
                  <a:cubicBezTo>
                    <a:pt x="36" y="507"/>
                    <a:pt x="49" y="511"/>
                    <a:pt x="59" y="511"/>
                  </a:cubicBezTo>
                  <a:cubicBezTo>
                    <a:pt x="68" y="511"/>
                    <a:pt x="74" y="507"/>
                    <a:pt x="74" y="507"/>
                  </a:cubicBezTo>
                  <a:lnTo>
                    <a:pt x="482" y="258"/>
                  </a:lnTo>
                  <a:lnTo>
                    <a:pt x="18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1" name="Google Shape;831;p5"/>
            <p:cNvSpPr/>
            <p:nvPr/>
          </p:nvSpPr>
          <p:spPr>
            <a:xfrm>
              <a:off x="7751298" y="2203277"/>
              <a:ext cx="183268" cy="154643"/>
            </a:xfrm>
            <a:custGeom>
              <a:avLst/>
              <a:gdLst/>
              <a:ahLst/>
              <a:cxnLst/>
              <a:rect l="l" t="t" r="r" b="b"/>
              <a:pathLst>
                <a:path w="1722" h="1453" extrusionOk="0">
                  <a:moveTo>
                    <a:pt x="297" y="0"/>
                  </a:moveTo>
                  <a:cubicBezTo>
                    <a:pt x="159" y="0"/>
                    <a:pt x="0" y="157"/>
                    <a:pt x="0" y="157"/>
                  </a:cubicBezTo>
                  <a:lnTo>
                    <a:pt x="1519" y="1453"/>
                  </a:lnTo>
                  <a:cubicBezTo>
                    <a:pt x="1519" y="1453"/>
                    <a:pt x="1721" y="1166"/>
                    <a:pt x="1573" y="1041"/>
                  </a:cubicBezTo>
                  <a:cubicBezTo>
                    <a:pt x="1428" y="917"/>
                    <a:pt x="544" y="160"/>
                    <a:pt x="395" y="36"/>
                  </a:cubicBezTo>
                  <a:cubicBezTo>
                    <a:pt x="366" y="10"/>
                    <a:pt x="332" y="0"/>
                    <a:pt x="297" y="0"/>
                  </a:cubicBezTo>
                  <a:close/>
                </a:path>
              </a:pathLst>
            </a:custGeom>
            <a:solidFill>
              <a:srgbClr val="F9B06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grpSp>
        <p:nvGrpSpPr>
          <p:cNvPr id="832" name="Google Shape;832;p5"/>
          <p:cNvGrpSpPr/>
          <p:nvPr/>
        </p:nvGrpSpPr>
        <p:grpSpPr>
          <a:xfrm>
            <a:off x="395900" y="2005377"/>
            <a:ext cx="2241608" cy="2668317"/>
            <a:chOff x="243500" y="2225176"/>
            <a:chExt cx="2241608" cy="2668317"/>
          </a:xfrm>
        </p:grpSpPr>
        <p:sp>
          <p:nvSpPr>
            <p:cNvPr id="833" name="Google Shape;833;p5"/>
            <p:cNvSpPr/>
            <p:nvPr/>
          </p:nvSpPr>
          <p:spPr>
            <a:xfrm>
              <a:off x="243500" y="2225176"/>
              <a:ext cx="2241608" cy="2668317"/>
            </a:xfrm>
            <a:custGeom>
              <a:avLst/>
              <a:gdLst/>
              <a:ahLst/>
              <a:cxnLst/>
              <a:rect l="l" t="t" r="r" b="b"/>
              <a:pathLst>
                <a:path w="29934" h="35631" extrusionOk="0">
                  <a:moveTo>
                    <a:pt x="5238" y="1"/>
                  </a:moveTo>
                  <a:lnTo>
                    <a:pt x="0" y="4101"/>
                  </a:lnTo>
                  <a:lnTo>
                    <a:pt x="24697" y="35631"/>
                  </a:lnTo>
                  <a:lnTo>
                    <a:pt x="29934" y="31527"/>
                  </a:lnTo>
                  <a:lnTo>
                    <a:pt x="5238"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4" name="Google Shape;834;p5"/>
            <p:cNvSpPr/>
            <p:nvPr/>
          </p:nvSpPr>
          <p:spPr>
            <a:xfrm>
              <a:off x="284388" y="2507420"/>
              <a:ext cx="113301" cy="96680"/>
            </a:xfrm>
            <a:custGeom>
              <a:avLst/>
              <a:gdLst/>
              <a:ahLst/>
              <a:cxnLst/>
              <a:rect l="l" t="t" r="r" b="b"/>
              <a:pathLst>
                <a:path w="1513" h="1291" extrusionOk="0">
                  <a:moveTo>
                    <a:pt x="1306" y="1"/>
                  </a:moveTo>
                  <a:lnTo>
                    <a:pt x="1" y="1027"/>
                  </a:lnTo>
                  <a:lnTo>
                    <a:pt x="203" y="1290"/>
                  </a:lnTo>
                  <a:lnTo>
                    <a:pt x="1513" y="264"/>
                  </a:lnTo>
                  <a:lnTo>
                    <a:pt x="1306"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5" name="Google Shape;835;p5"/>
            <p:cNvSpPr/>
            <p:nvPr/>
          </p:nvSpPr>
          <p:spPr>
            <a:xfrm>
              <a:off x="331641" y="2528463"/>
              <a:ext cx="164073" cy="135996"/>
            </a:xfrm>
            <a:custGeom>
              <a:avLst/>
              <a:gdLst/>
              <a:ahLst/>
              <a:cxnLst/>
              <a:rect l="l" t="t" r="r" b="b"/>
              <a:pathLst>
                <a:path w="2191" h="1816" extrusionOk="0">
                  <a:moveTo>
                    <a:pt x="1985" y="0"/>
                  </a:moveTo>
                  <a:lnTo>
                    <a:pt x="1" y="1552"/>
                  </a:lnTo>
                  <a:lnTo>
                    <a:pt x="207" y="1816"/>
                  </a:lnTo>
                  <a:lnTo>
                    <a:pt x="2191" y="260"/>
                  </a:lnTo>
                  <a:lnTo>
                    <a:pt x="1985"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6" name="Google Shape;836;p5"/>
            <p:cNvSpPr/>
            <p:nvPr/>
          </p:nvSpPr>
          <p:spPr>
            <a:xfrm>
              <a:off x="380166" y="2630008"/>
              <a:ext cx="113526" cy="96605"/>
            </a:xfrm>
            <a:custGeom>
              <a:avLst/>
              <a:gdLst/>
              <a:ahLst/>
              <a:cxnLst/>
              <a:rect l="l" t="t" r="r" b="b"/>
              <a:pathLst>
                <a:path w="1516" h="1290" extrusionOk="0">
                  <a:moveTo>
                    <a:pt x="1310" y="1"/>
                  </a:moveTo>
                  <a:lnTo>
                    <a:pt x="1" y="1027"/>
                  </a:lnTo>
                  <a:lnTo>
                    <a:pt x="206" y="1290"/>
                  </a:lnTo>
                  <a:lnTo>
                    <a:pt x="1516" y="264"/>
                  </a:lnTo>
                  <a:lnTo>
                    <a:pt x="1310"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7" name="Google Shape;837;p5"/>
            <p:cNvSpPr/>
            <p:nvPr/>
          </p:nvSpPr>
          <p:spPr>
            <a:xfrm>
              <a:off x="427644" y="2650976"/>
              <a:ext cx="164148" cy="136071"/>
            </a:xfrm>
            <a:custGeom>
              <a:avLst/>
              <a:gdLst/>
              <a:ahLst/>
              <a:cxnLst/>
              <a:rect l="l" t="t" r="r" b="b"/>
              <a:pathLst>
                <a:path w="2192" h="1817" extrusionOk="0">
                  <a:moveTo>
                    <a:pt x="1985" y="1"/>
                  </a:moveTo>
                  <a:lnTo>
                    <a:pt x="1" y="1553"/>
                  </a:lnTo>
                  <a:lnTo>
                    <a:pt x="207" y="1816"/>
                  </a:lnTo>
                  <a:lnTo>
                    <a:pt x="2191" y="261"/>
                  </a:lnTo>
                  <a:lnTo>
                    <a:pt x="1985"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8" name="Google Shape;838;p5"/>
            <p:cNvSpPr/>
            <p:nvPr/>
          </p:nvSpPr>
          <p:spPr>
            <a:xfrm>
              <a:off x="476170" y="2752596"/>
              <a:ext cx="113526" cy="96605"/>
            </a:xfrm>
            <a:custGeom>
              <a:avLst/>
              <a:gdLst/>
              <a:ahLst/>
              <a:cxnLst/>
              <a:rect l="l" t="t" r="r" b="b"/>
              <a:pathLst>
                <a:path w="1516" h="1290" extrusionOk="0">
                  <a:moveTo>
                    <a:pt x="1310" y="0"/>
                  </a:moveTo>
                  <a:lnTo>
                    <a:pt x="1" y="1026"/>
                  </a:lnTo>
                  <a:lnTo>
                    <a:pt x="207" y="1289"/>
                  </a:lnTo>
                  <a:lnTo>
                    <a:pt x="1516" y="263"/>
                  </a:lnTo>
                  <a:lnTo>
                    <a:pt x="1310"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9" name="Google Shape;839;p5"/>
            <p:cNvSpPr/>
            <p:nvPr/>
          </p:nvSpPr>
          <p:spPr>
            <a:xfrm>
              <a:off x="523722" y="2773339"/>
              <a:ext cx="164073" cy="136220"/>
            </a:xfrm>
            <a:custGeom>
              <a:avLst/>
              <a:gdLst/>
              <a:ahLst/>
              <a:cxnLst/>
              <a:rect l="l" t="t" r="r" b="b"/>
              <a:pathLst>
                <a:path w="2191" h="1819" extrusionOk="0">
                  <a:moveTo>
                    <a:pt x="1985" y="0"/>
                  </a:moveTo>
                  <a:lnTo>
                    <a:pt x="1" y="1555"/>
                  </a:lnTo>
                  <a:lnTo>
                    <a:pt x="203" y="1818"/>
                  </a:lnTo>
                  <a:lnTo>
                    <a:pt x="2190" y="263"/>
                  </a:lnTo>
                  <a:lnTo>
                    <a:pt x="1985"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40" name="Google Shape;840;p5"/>
            <p:cNvSpPr/>
            <p:nvPr/>
          </p:nvSpPr>
          <p:spPr>
            <a:xfrm>
              <a:off x="572248" y="2875109"/>
              <a:ext cx="113526" cy="96605"/>
            </a:xfrm>
            <a:custGeom>
              <a:avLst/>
              <a:gdLst/>
              <a:ahLst/>
              <a:cxnLst/>
              <a:rect l="l" t="t" r="r" b="b"/>
              <a:pathLst>
                <a:path w="1516" h="1290" extrusionOk="0">
                  <a:moveTo>
                    <a:pt x="1309" y="1"/>
                  </a:moveTo>
                  <a:lnTo>
                    <a:pt x="1" y="1026"/>
                  </a:lnTo>
                  <a:lnTo>
                    <a:pt x="206" y="1289"/>
                  </a:lnTo>
                  <a:lnTo>
                    <a:pt x="1516" y="264"/>
                  </a:lnTo>
                  <a:lnTo>
                    <a:pt x="1309"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41" name="Google Shape;841;p5"/>
            <p:cNvSpPr/>
            <p:nvPr/>
          </p:nvSpPr>
          <p:spPr>
            <a:xfrm>
              <a:off x="619726" y="2895852"/>
              <a:ext cx="164073" cy="136220"/>
            </a:xfrm>
            <a:custGeom>
              <a:avLst/>
              <a:gdLst/>
              <a:ahLst/>
              <a:cxnLst/>
              <a:rect l="l" t="t" r="r" b="b"/>
              <a:pathLst>
                <a:path w="2191" h="1819" extrusionOk="0">
                  <a:moveTo>
                    <a:pt x="1985" y="0"/>
                  </a:moveTo>
                  <a:lnTo>
                    <a:pt x="1" y="1556"/>
                  </a:lnTo>
                  <a:lnTo>
                    <a:pt x="203" y="1819"/>
                  </a:lnTo>
                  <a:lnTo>
                    <a:pt x="2190" y="263"/>
                  </a:lnTo>
                  <a:lnTo>
                    <a:pt x="1985"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42" name="Google Shape;842;p5"/>
            <p:cNvSpPr/>
            <p:nvPr/>
          </p:nvSpPr>
          <p:spPr>
            <a:xfrm>
              <a:off x="672820" y="3003463"/>
              <a:ext cx="113526" cy="96380"/>
            </a:xfrm>
            <a:custGeom>
              <a:avLst/>
              <a:gdLst/>
              <a:ahLst/>
              <a:cxnLst/>
              <a:rect l="l" t="t" r="r" b="b"/>
              <a:pathLst>
                <a:path w="1516" h="1287" extrusionOk="0">
                  <a:moveTo>
                    <a:pt x="1310" y="1"/>
                  </a:moveTo>
                  <a:lnTo>
                    <a:pt x="0" y="1027"/>
                  </a:lnTo>
                  <a:lnTo>
                    <a:pt x="206" y="1287"/>
                  </a:lnTo>
                  <a:lnTo>
                    <a:pt x="1515" y="260"/>
                  </a:lnTo>
                  <a:lnTo>
                    <a:pt x="1310"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43" name="Google Shape;843;p5"/>
            <p:cNvSpPr/>
            <p:nvPr/>
          </p:nvSpPr>
          <p:spPr>
            <a:xfrm>
              <a:off x="720073" y="3024206"/>
              <a:ext cx="163998" cy="136295"/>
            </a:xfrm>
            <a:custGeom>
              <a:avLst/>
              <a:gdLst/>
              <a:ahLst/>
              <a:cxnLst/>
              <a:rect l="l" t="t" r="r" b="b"/>
              <a:pathLst>
                <a:path w="2190" h="1820" extrusionOk="0">
                  <a:moveTo>
                    <a:pt x="1987" y="1"/>
                  </a:moveTo>
                  <a:lnTo>
                    <a:pt x="0" y="1556"/>
                  </a:lnTo>
                  <a:lnTo>
                    <a:pt x="206" y="1819"/>
                  </a:lnTo>
                  <a:lnTo>
                    <a:pt x="2190" y="264"/>
                  </a:lnTo>
                  <a:lnTo>
                    <a:pt x="1987"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44" name="Google Shape;844;p5"/>
            <p:cNvSpPr/>
            <p:nvPr/>
          </p:nvSpPr>
          <p:spPr>
            <a:xfrm>
              <a:off x="768823" y="3126051"/>
              <a:ext cx="113301" cy="96380"/>
            </a:xfrm>
            <a:custGeom>
              <a:avLst/>
              <a:gdLst/>
              <a:ahLst/>
              <a:cxnLst/>
              <a:rect l="l" t="t" r="r" b="b"/>
              <a:pathLst>
                <a:path w="1513" h="1287" extrusionOk="0">
                  <a:moveTo>
                    <a:pt x="1310" y="0"/>
                  </a:moveTo>
                  <a:lnTo>
                    <a:pt x="0" y="1026"/>
                  </a:lnTo>
                  <a:lnTo>
                    <a:pt x="207" y="1286"/>
                  </a:lnTo>
                  <a:lnTo>
                    <a:pt x="1512" y="260"/>
                  </a:lnTo>
                  <a:lnTo>
                    <a:pt x="1310"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45" name="Google Shape;845;p5"/>
            <p:cNvSpPr/>
            <p:nvPr/>
          </p:nvSpPr>
          <p:spPr>
            <a:xfrm>
              <a:off x="816076" y="3146794"/>
              <a:ext cx="164073" cy="136295"/>
            </a:xfrm>
            <a:custGeom>
              <a:avLst/>
              <a:gdLst/>
              <a:ahLst/>
              <a:cxnLst/>
              <a:rect l="l" t="t" r="r" b="b"/>
              <a:pathLst>
                <a:path w="2191" h="1820" extrusionOk="0">
                  <a:moveTo>
                    <a:pt x="1988" y="0"/>
                  </a:moveTo>
                  <a:lnTo>
                    <a:pt x="1" y="1556"/>
                  </a:lnTo>
                  <a:lnTo>
                    <a:pt x="207" y="1819"/>
                  </a:lnTo>
                  <a:lnTo>
                    <a:pt x="2191" y="263"/>
                  </a:lnTo>
                  <a:lnTo>
                    <a:pt x="1988"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46" name="Google Shape;846;p5"/>
            <p:cNvSpPr/>
            <p:nvPr/>
          </p:nvSpPr>
          <p:spPr>
            <a:xfrm>
              <a:off x="864901" y="3248564"/>
              <a:ext cx="113226" cy="96380"/>
            </a:xfrm>
            <a:custGeom>
              <a:avLst/>
              <a:gdLst/>
              <a:ahLst/>
              <a:cxnLst/>
              <a:rect l="l" t="t" r="r" b="b"/>
              <a:pathLst>
                <a:path w="1512" h="1287" extrusionOk="0">
                  <a:moveTo>
                    <a:pt x="1309" y="1"/>
                  </a:moveTo>
                  <a:lnTo>
                    <a:pt x="0" y="1027"/>
                  </a:lnTo>
                  <a:lnTo>
                    <a:pt x="202" y="1287"/>
                  </a:lnTo>
                  <a:lnTo>
                    <a:pt x="1511" y="261"/>
                  </a:lnTo>
                  <a:lnTo>
                    <a:pt x="1309"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47" name="Google Shape;847;p5"/>
            <p:cNvSpPr/>
            <p:nvPr/>
          </p:nvSpPr>
          <p:spPr>
            <a:xfrm>
              <a:off x="912079" y="3269307"/>
              <a:ext cx="164073" cy="135996"/>
            </a:xfrm>
            <a:custGeom>
              <a:avLst/>
              <a:gdLst/>
              <a:ahLst/>
              <a:cxnLst/>
              <a:rect l="l" t="t" r="r" b="b"/>
              <a:pathLst>
                <a:path w="2191" h="1816" extrusionOk="0">
                  <a:moveTo>
                    <a:pt x="1985" y="1"/>
                  </a:moveTo>
                  <a:lnTo>
                    <a:pt x="1" y="1557"/>
                  </a:lnTo>
                  <a:lnTo>
                    <a:pt x="207" y="1816"/>
                  </a:lnTo>
                  <a:lnTo>
                    <a:pt x="2191" y="264"/>
                  </a:lnTo>
                  <a:lnTo>
                    <a:pt x="1985"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48" name="Google Shape;848;p5"/>
            <p:cNvSpPr/>
            <p:nvPr/>
          </p:nvSpPr>
          <p:spPr>
            <a:xfrm>
              <a:off x="960605" y="3371152"/>
              <a:ext cx="113526" cy="96305"/>
            </a:xfrm>
            <a:custGeom>
              <a:avLst/>
              <a:gdLst/>
              <a:ahLst/>
              <a:cxnLst/>
              <a:rect l="l" t="t" r="r" b="b"/>
              <a:pathLst>
                <a:path w="1516" h="1286" extrusionOk="0">
                  <a:moveTo>
                    <a:pt x="1310" y="1"/>
                  </a:moveTo>
                  <a:lnTo>
                    <a:pt x="1" y="1027"/>
                  </a:lnTo>
                  <a:lnTo>
                    <a:pt x="206" y="1286"/>
                  </a:lnTo>
                  <a:lnTo>
                    <a:pt x="1516" y="261"/>
                  </a:lnTo>
                  <a:lnTo>
                    <a:pt x="1310"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49" name="Google Shape;849;p5"/>
            <p:cNvSpPr/>
            <p:nvPr/>
          </p:nvSpPr>
          <p:spPr>
            <a:xfrm>
              <a:off x="1008083" y="3391895"/>
              <a:ext cx="164073" cy="135996"/>
            </a:xfrm>
            <a:custGeom>
              <a:avLst/>
              <a:gdLst/>
              <a:ahLst/>
              <a:cxnLst/>
              <a:rect l="l" t="t" r="r" b="b"/>
              <a:pathLst>
                <a:path w="2191" h="1816" extrusionOk="0">
                  <a:moveTo>
                    <a:pt x="1985" y="1"/>
                  </a:moveTo>
                  <a:lnTo>
                    <a:pt x="1" y="1556"/>
                  </a:lnTo>
                  <a:lnTo>
                    <a:pt x="207" y="1815"/>
                  </a:lnTo>
                  <a:lnTo>
                    <a:pt x="2191" y="264"/>
                  </a:lnTo>
                  <a:lnTo>
                    <a:pt x="1985"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50" name="Google Shape;850;p5"/>
            <p:cNvSpPr/>
            <p:nvPr/>
          </p:nvSpPr>
          <p:spPr>
            <a:xfrm>
              <a:off x="1062001" y="3500030"/>
              <a:ext cx="113226" cy="96605"/>
            </a:xfrm>
            <a:custGeom>
              <a:avLst/>
              <a:gdLst/>
              <a:ahLst/>
              <a:cxnLst/>
              <a:rect l="l" t="t" r="r" b="b"/>
              <a:pathLst>
                <a:path w="1512" h="1290" extrusionOk="0">
                  <a:moveTo>
                    <a:pt x="1305" y="1"/>
                  </a:moveTo>
                  <a:lnTo>
                    <a:pt x="0" y="1027"/>
                  </a:lnTo>
                  <a:lnTo>
                    <a:pt x="202" y="1290"/>
                  </a:lnTo>
                  <a:lnTo>
                    <a:pt x="1511" y="264"/>
                  </a:lnTo>
                  <a:lnTo>
                    <a:pt x="1305"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51" name="Google Shape;851;p5"/>
            <p:cNvSpPr/>
            <p:nvPr/>
          </p:nvSpPr>
          <p:spPr>
            <a:xfrm>
              <a:off x="1109179" y="3520998"/>
              <a:ext cx="164073" cy="135996"/>
            </a:xfrm>
            <a:custGeom>
              <a:avLst/>
              <a:gdLst/>
              <a:ahLst/>
              <a:cxnLst/>
              <a:rect l="l" t="t" r="r" b="b"/>
              <a:pathLst>
                <a:path w="2191" h="1816" extrusionOk="0">
                  <a:moveTo>
                    <a:pt x="1985" y="1"/>
                  </a:moveTo>
                  <a:lnTo>
                    <a:pt x="1" y="1556"/>
                  </a:lnTo>
                  <a:lnTo>
                    <a:pt x="207" y="1816"/>
                  </a:lnTo>
                  <a:lnTo>
                    <a:pt x="2191" y="261"/>
                  </a:lnTo>
                  <a:lnTo>
                    <a:pt x="1985"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52" name="Google Shape;852;p5"/>
            <p:cNvSpPr/>
            <p:nvPr/>
          </p:nvSpPr>
          <p:spPr>
            <a:xfrm>
              <a:off x="1157704" y="3622618"/>
              <a:ext cx="113526" cy="96530"/>
            </a:xfrm>
            <a:custGeom>
              <a:avLst/>
              <a:gdLst/>
              <a:ahLst/>
              <a:cxnLst/>
              <a:rect l="l" t="t" r="r" b="b"/>
              <a:pathLst>
                <a:path w="1516" h="1289" extrusionOk="0">
                  <a:moveTo>
                    <a:pt x="1310" y="0"/>
                  </a:moveTo>
                  <a:lnTo>
                    <a:pt x="1" y="1026"/>
                  </a:lnTo>
                  <a:lnTo>
                    <a:pt x="206" y="1289"/>
                  </a:lnTo>
                  <a:lnTo>
                    <a:pt x="1516" y="263"/>
                  </a:lnTo>
                  <a:lnTo>
                    <a:pt x="1310"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53" name="Google Shape;853;p5"/>
            <p:cNvSpPr/>
            <p:nvPr/>
          </p:nvSpPr>
          <p:spPr>
            <a:xfrm>
              <a:off x="1205182" y="3643586"/>
              <a:ext cx="164073" cy="135996"/>
            </a:xfrm>
            <a:custGeom>
              <a:avLst/>
              <a:gdLst/>
              <a:ahLst/>
              <a:cxnLst/>
              <a:rect l="l" t="t" r="r" b="b"/>
              <a:pathLst>
                <a:path w="2191" h="1816" extrusionOk="0">
                  <a:moveTo>
                    <a:pt x="1985" y="0"/>
                  </a:moveTo>
                  <a:lnTo>
                    <a:pt x="1" y="1552"/>
                  </a:lnTo>
                  <a:lnTo>
                    <a:pt x="207" y="1815"/>
                  </a:lnTo>
                  <a:lnTo>
                    <a:pt x="2191" y="260"/>
                  </a:lnTo>
                  <a:lnTo>
                    <a:pt x="1985"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54" name="Google Shape;854;p5"/>
            <p:cNvSpPr/>
            <p:nvPr/>
          </p:nvSpPr>
          <p:spPr>
            <a:xfrm>
              <a:off x="1253708" y="3745131"/>
              <a:ext cx="113526" cy="96605"/>
            </a:xfrm>
            <a:custGeom>
              <a:avLst/>
              <a:gdLst/>
              <a:ahLst/>
              <a:cxnLst/>
              <a:rect l="l" t="t" r="r" b="b"/>
              <a:pathLst>
                <a:path w="1516" h="1290" extrusionOk="0">
                  <a:moveTo>
                    <a:pt x="1310" y="1"/>
                  </a:moveTo>
                  <a:lnTo>
                    <a:pt x="1" y="1026"/>
                  </a:lnTo>
                  <a:lnTo>
                    <a:pt x="206" y="1289"/>
                  </a:lnTo>
                  <a:lnTo>
                    <a:pt x="1516" y="264"/>
                  </a:lnTo>
                  <a:lnTo>
                    <a:pt x="1310"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55" name="Google Shape;855;p5"/>
            <p:cNvSpPr/>
            <p:nvPr/>
          </p:nvSpPr>
          <p:spPr>
            <a:xfrm>
              <a:off x="1301260" y="3766099"/>
              <a:ext cx="164073" cy="136071"/>
            </a:xfrm>
            <a:custGeom>
              <a:avLst/>
              <a:gdLst/>
              <a:ahLst/>
              <a:cxnLst/>
              <a:rect l="l" t="t" r="r" b="b"/>
              <a:pathLst>
                <a:path w="2191" h="1817" extrusionOk="0">
                  <a:moveTo>
                    <a:pt x="1985" y="0"/>
                  </a:moveTo>
                  <a:lnTo>
                    <a:pt x="1" y="1553"/>
                  </a:lnTo>
                  <a:lnTo>
                    <a:pt x="203" y="1816"/>
                  </a:lnTo>
                  <a:lnTo>
                    <a:pt x="2190" y="260"/>
                  </a:lnTo>
                  <a:lnTo>
                    <a:pt x="1985"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56" name="Google Shape;856;p5"/>
            <p:cNvSpPr/>
            <p:nvPr/>
          </p:nvSpPr>
          <p:spPr>
            <a:xfrm>
              <a:off x="1349786" y="3867644"/>
              <a:ext cx="113451" cy="96680"/>
            </a:xfrm>
            <a:custGeom>
              <a:avLst/>
              <a:gdLst/>
              <a:ahLst/>
              <a:cxnLst/>
              <a:rect l="l" t="t" r="r" b="b"/>
              <a:pathLst>
                <a:path w="1515" h="1291" extrusionOk="0">
                  <a:moveTo>
                    <a:pt x="1309" y="1"/>
                  </a:moveTo>
                  <a:lnTo>
                    <a:pt x="1" y="1027"/>
                  </a:lnTo>
                  <a:lnTo>
                    <a:pt x="206" y="1290"/>
                  </a:lnTo>
                  <a:lnTo>
                    <a:pt x="1515" y="264"/>
                  </a:lnTo>
                  <a:lnTo>
                    <a:pt x="1309"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57" name="Google Shape;857;p5"/>
            <p:cNvSpPr/>
            <p:nvPr/>
          </p:nvSpPr>
          <p:spPr>
            <a:xfrm>
              <a:off x="1397264" y="3888687"/>
              <a:ext cx="164073" cy="135996"/>
            </a:xfrm>
            <a:custGeom>
              <a:avLst/>
              <a:gdLst/>
              <a:ahLst/>
              <a:cxnLst/>
              <a:rect l="l" t="t" r="r" b="b"/>
              <a:pathLst>
                <a:path w="2191" h="1816" extrusionOk="0">
                  <a:moveTo>
                    <a:pt x="1985" y="0"/>
                  </a:moveTo>
                  <a:lnTo>
                    <a:pt x="1" y="1553"/>
                  </a:lnTo>
                  <a:lnTo>
                    <a:pt x="203" y="1816"/>
                  </a:lnTo>
                  <a:lnTo>
                    <a:pt x="2190" y="260"/>
                  </a:lnTo>
                  <a:lnTo>
                    <a:pt x="1985"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58" name="Google Shape;858;p5"/>
            <p:cNvSpPr/>
            <p:nvPr/>
          </p:nvSpPr>
          <p:spPr>
            <a:xfrm>
              <a:off x="1450358" y="3996073"/>
              <a:ext cx="113526" cy="96380"/>
            </a:xfrm>
            <a:custGeom>
              <a:avLst/>
              <a:gdLst/>
              <a:ahLst/>
              <a:cxnLst/>
              <a:rect l="l" t="t" r="r" b="b"/>
              <a:pathLst>
                <a:path w="1516" h="1287" extrusionOk="0">
                  <a:moveTo>
                    <a:pt x="1310" y="0"/>
                  </a:moveTo>
                  <a:lnTo>
                    <a:pt x="0" y="1026"/>
                  </a:lnTo>
                  <a:lnTo>
                    <a:pt x="206" y="1286"/>
                  </a:lnTo>
                  <a:lnTo>
                    <a:pt x="1515" y="263"/>
                  </a:lnTo>
                  <a:lnTo>
                    <a:pt x="1310"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59" name="Google Shape;859;p5"/>
            <p:cNvSpPr/>
            <p:nvPr/>
          </p:nvSpPr>
          <p:spPr>
            <a:xfrm>
              <a:off x="1497611" y="4016816"/>
              <a:ext cx="163998" cy="136295"/>
            </a:xfrm>
            <a:custGeom>
              <a:avLst/>
              <a:gdLst/>
              <a:ahLst/>
              <a:cxnLst/>
              <a:rect l="l" t="t" r="r" b="b"/>
              <a:pathLst>
                <a:path w="2190" h="1820" extrusionOk="0">
                  <a:moveTo>
                    <a:pt x="1987" y="0"/>
                  </a:moveTo>
                  <a:lnTo>
                    <a:pt x="0" y="1556"/>
                  </a:lnTo>
                  <a:lnTo>
                    <a:pt x="206" y="1819"/>
                  </a:lnTo>
                  <a:lnTo>
                    <a:pt x="2190" y="263"/>
                  </a:lnTo>
                  <a:lnTo>
                    <a:pt x="1987"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60" name="Google Shape;860;p5"/>
            <p:cNvSpPr/>
            <p:nvPr/>
          </p:nvSpPr>
          <p:spPr>
            <a:xfrm>
              <a:off x="1546361" y="4118586"/>
              <a:ext cx="113301" cy="96380"/>
            </a:xfrm>
            <a:custGeom>
              <a:avLst/>
              <a:gdLst/>
              <a:ahLst/>
              <a:cxnLst/>
              <a:rect l="l" t="t" r="r" b="b"/>
              <a:pathLst>
                <a:path w="1513" h="1287" extrusionOk="0">
                  <a:moveTo>
                    <a:pt x="1310" y="1"/>
                  </a:moveTo>
                  <a:lnTo>
                    <a:pt x="0" y="1027"/>
                  </a:lnTo>
                  <a:lnTo>
                    <a:pt x="206" y="1286"/>
                  </a:lnTo>
                  <a:lnTo>
                    <a:pt x="1512" y="264"/>
                  </a:lnTo>
                  <a:lnTo>
                    <a:pt x="1310"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61" name="Google Shape;861;p5"/>
            <p:cNvSpPr/>
            <p:nvPr/>
          </p:nvSpPr>
          <p:spPr>
            <a:xfrm>
              <a:off x="1593614" y="4139329"/>
              <a:ext cx="164073" cy="136295"/>
            </a:xfrm>
            <a:custGeom>
              <a:avLst/>
              <a:gdLst/>
              <a:ahLst/>
              <a:cxnLst/>
              <a:rect l="l" t="t" r="r" b="b"/>
              <a:pathLst>
                <a:path w="2191" h="1820" extrusionOk="0">
                  <a:moveTo>
                    <a:pt x="1988" y="1"/>
                  </a:moveTo>
                  <a:lnTo>
                    <a:pt x="0" y="1556"/>
                  </a:lnTo>
                  <a:lnTo>
                    <a:pt x="207" y="1819"/>
                  </a:lnTo>
                  <a:lnTo>
                    <a:pt x="2191" y="264"/>
                  </a:lnTo>
                  <a:lnTo>
                    <a:pt x="1988"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62" name="Google Shape;862;p5"/>
            <p:cNvSpPr/>
            <p:nvPr/>
          </p:nvSpPr>
          <p:spPr>
            <a:xfrm>
              <a:off x="1642439" y="4241174"/>
              <a:ext cx="113226" cy="96305"/>
            </a:xfrm>
            <a:custGeom>
              <a:avLst/>
              <a:gdLst/>
              <a:ahLst/>
              <a:cxnLst/>
              <a:rect l="l" t="t" r="r" b="b"/>
              <a:pathLst>
                <a:path w="1512" h="1286" extrusionOk="0">
                  <a:moveTo>
                    <a:pt x="1309" y="1"/>
                  </a:moveTo>
                  <a:lnTo>
                    <a:pt x="0" y="1026"/>
                  </a:lnTo>
                  <a:lnTo>
                    <a:pt x="202" y="1286"/>
                  </a:lnTo>
                  <a:lnTo>
                    <a:pt x="1511" y="261"/>
                  </a:lnTo>
                  <a:lnTo>
                    <a:pt x="1309"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63" name="Google Shape;863;p5"/>
            <p:cNvSpPr/>
            <p:nvPr/>
          </p:nvSpPr>
          <p:spPr>
            <a:xfrm>
              <a:off x="1689617" y="4261842"/>
              <a:ext cx="164073" cy="136295"/>
            </a:xfrm>
            <a:custGeom>
              <a:avLst/>
              <a:gdLst/>
              <a:ahLst/>
              <a:cxnLst/>
              <a:rect l="l" t="t" r="r" b="b"/>
              <a:pathLst>
                <a:path w="2191" h="1820" extrusionOk="0">
                  <a:moveTo>
                    <a:pt x="1985" y="1"/>
                  </a:moveTo>
                  <a:lnTo>
                    <a:pt x="1" y="1557"/>
                  </a:lnTo>
                  <a:lnTo>
                    <a:pt x="207" y="1820"/>
                  </a:lnTo>
                  <a:lnTo>
                    <a:pt x="2191" y="264"/>
                  </a:lnTo>
                  <a:lnTo>
                    <a:pt x="1985"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64" name="Google Shape;864;p5"/>
            <p:cNvSpPr/>
            <p:nvPr/>
          </p:nvSpPr>
          <p:spPr>
            <a:xfrm>
              <a:off x="1738443" y="4363761"/>
              <a:ext cx="113226" cy="96305"/>
            </a:xfrm>
            <a:custGeom>
              <a:avLst/>
              <a:gdLst/>
              <a:ahLst/>
              <a:cxnLst/>
              <a:rect l="l" t="t" r="r" b="b"/>
              <a:pathLst>
                <a:path w="1512" h="1286" extrusionOk="0">
                  <a:moveTo>
                    <a:pt x="1305" y="0"/>
                  </a:moveTo>
                  <a:lnTo>
                    <a:pt x="0" y="1026"/>
                  </a:lnTo>
                  <a:lnTo>
                    <a:pt x="202" y="1286"/>
                  </a:lnTo>
                  <a:lnTo>
                    <a:pt x="1512" y="260"/>
                  </a:lnTo>
                  <a:lnTo>
                    <a:pt x="1305"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65" name="Google Shape;865;p5"/>
            <p:cNvSpPr/>
            <p:nvPr/>
          </p:nvSpPr>
          <p:spPr>
            <a:xfrm>
              <a:off x="1785621" y="4384430"/>
              <a:ext cx="164073" cy="136295"/>
            </a:xfrm>
            <a:custGeom>
              <a:avLst/>
              <a:gdLst/>
              <a:ahLst/>
              <a:cxnLst/>
              <a:rect l="l" t="t" r="r" b="b"/>
              <a:pathLst>
                <a:path w="2191" h="1820" extrusionOk="0">
                  <a:moveTo>
                    <a:pt x="1985" y="1"/>
                  </a:moveTo>
                  <a:lnTo>
                    <a:pt x="1" y="1556"/>
                  </a:lnTo>
                  <a:lnTo>
                    <a:pt x="207" y="1819"/>
                  </a:lnTo>
                  <a:lnTo>
                    <a:pt x="2191" y="264"/>
                  </a:lnTo>
                  <a:lnTo>
                    <a:pt x="1985"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66" name="Google Shape;866;p5"/>
            <p:cNvSpPr/>
            <p:nvPr/>
          </p:nvSpPr>
          <p:spPr>
            <a:xfrm>
              <a:off x="1838266" y="4491367"/>
              <a:ext cx="113526" cy="96305"/>
            </a:xfrm>
            <a:custGeom>
              <a:avLst/>
              <a:gdLst/>
              <a:ahLst/>
              <a:cxnLst/>
              <a:rect l="l" t="t" r="r" b="b"/>
              <a:pathLst>
                <a:path w="1516" h="1286" extrusionOk="0">
                  <a:moveTo>
                    <a:pt x="1309" y="0"/>
                  </a:moveTo>
                  <a:lnTo>
                    <a:pt x="0" y="1026"/>
                  </a:lnTo>
                  <a:lnTo>
                    <a:pt x="206" y="1286"/>
                  </a:lnTo>
                  <a:lnTo>
                    <a:pt x="1515" y="263"/>
                  </a:lnTo>
                  <a:lnTo>
                    <a:pt x="1309"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67" name="Google Shape;867;p5"/>
            <p:cNvSpPr/>
            <p:nvPr/>
          </p:nvSpPr>
          <p:spPr>
            <a:xfrm>
              <a:off x="1885743" y="4512035"/>
              <a:ext cx="163998" cy="136295"/>
            </a:xfrm>
            <a:custGeom>
              <a:avLst/>
              <a:gdLst/>
              <a:ahLst/>
              <a:cxnLst/>
              <a:rect l="l" t="t" r="r" b="b"/>
              <a:pathLst>
                <a:path w="2190" h="1820" extrusionOk="0">
                  <a:moveTo>
                    <a:pt x="1984" y="0"/>
                  </a:moveTo>
                  <a:lnTo>
                    <a:pt x="0" y="1556"/>
                  </a:lnTo>
                  <a:lnTo>
                    <a:pt x="203" y="1819"/>
                  </a:lnTo>
                  <a:lnTo>
                    <a:pt x="2190" y="264"/>
                  </a:lnTo>
                  <a:lnTo>
                    <a:pt x="1984"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68" name="Google Shape;868;p5"/>
            <p:cNvSpPr/>
            <p:nvPr/>
          </p:nvSpPr>
          <p:spPr>
            <a:xfrm>
              <a:off x="1934194" y="4613880"/>
              <a:ext cx="113601" cy="96380"/>
            </a:xfrm>
            <a:custGeom>
              <a:avLst/>
              <a:gdLst/>
              <a:ahLst/>
              <a:cxnLst/>
              <a:rect l="l" t="t" r="r" b="b"/>
              <a:pathLst>
                <a:path w="1517" h="1287" extrusionOk="0">
                  <a:moveTo>
                    <a:pt x="1311" y="1"/>
                  </a:moveTo>
                  <a:lnTo>
                    <a:pt x="1" y="1026"/>
                  </a:lnTo>
                  <a:lnTo>
                    <a:pt x="207" y="1286"/>
                  </a:lnTo>
                  <a:lnTo>
                    <a:pt x="1516" y="260"/>
                  </a:lnTo>
                  <a:lnTo>
                    <a:pt x="1311"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69" name="Google Shape;869;p5"/>
            <p:cNvSpPr/>
            <p:nvPr/>
          </p:nvSpPr>
          <p:spPr>
            <a:xfrm>
              <a:off x="1981447" y="4634623"/>
              <a:ext cx="164373" cy="136295"/>
            </a:xfrm>
            <a:custGeom>
              <a:avLst/>
              <a:gdLst/>
              <a:ahLst/>
              <a:cxnLst/>
              <a:rect l="l" t="t" r="r" b="b"/>
              <a:pathLst>
                <a:path w="2195" h="1820" extrusionOk="0">
                  <a:moveTo>
                    <a:pt x="1988" y="0"/>
                  </a:moveTo>
                  <a:lnTo>
                    <a:pt x="1" y="1556"/>
                  </a:lnTo>
                  <a:lnTo>
                    <a:pt x="207" y="1819"/>
                  </a:lnTo>
                  <a:lnTo>
                    <a:pt x="2195" y="263"/>
                  </a:lnTo>
                  <a:lnTo>
                    <a:pt x="1988" y="0"/>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70" name="Google Shape;870;p5"/>
            <p:cNvSpPr/>
            <p:nvPr/>
          </p:nvSpPr>
          <p:spPr>
            <a:xfrm>
              <a:off x="2030198" y="4736393"/>
              <a:ext cx="113601" cy="96380"/>
            </a:xfrm>
            <a:custGeom>
              <a:avLst/>
              <a:gdLst/>
              <a:ahLst/>
              <a:cxnLst/>
              <a:rect l="l" t="t" r="r" b="b"/>
              <a:pathLst>
                <a:path w="1517" h="1287" extrusionOk="0">
                  <a:moveTo>
                    <a:pt x="1310" y="1"/>
                  </a:moveTo>
                  <a:lnTo>
                    <a:pt x="1" y="1027"/>
                  </a:lnTo>
                  <a:lnTo>
                    <a:pt x="207" y="1287"/>
                  </a:lnTo>
                  <a:lnTo>
                    <a:pt x="1516" y="261"/>
                  </a:lnTo>
                  <a:lnTo>
                    <a:pt x="1310" y="1"/>
                  </a:lnTo>
                  <a:close/>
                </a:path>
              </a:pathLst>
            </a:custGeom>
            <a:solidFill>
              <a:srgbClr val="2C285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71" name="Google Shape;871;p5"/>
            <p:cNvSpPr/>
            <p:nvPr/>
          </p:nvSpPr>
          <p:spPr>
            <a:xfrm>
              <a:off x="621748" y="2272653"/>
              <a:ext cx="1816411" cy="2314323"/>
            </a:xfrm>
            <a:custGeom>
              <a:avLst/>
              <a:gdLst/>
              <a:ahLst/>
              <a:cxnLst/>
              <a:rect l="l" t="t" r="r" b="b"/>
              <a:pathLst>
                <a:path w="24256" h="30904" extrusionOk="0">
                  <a:moveTo>
                    <a:pt x="132" y="1"/>
                  </a:moveTo>
                  <a:lnTo>
                    <a:pt x="0" y="106"/>
                  </a:lnTo>
                  <a:lnTo>
                    <a:pt x="24124" y="30904"/>
                  </a:lnTo>
                  <a:lnTo>
                    <a:pt x="24255" y="30799"/>
                  </a:lnTo>
                  <a:lnTo>
                    <a:pt x="13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grpSp>
        <p:nvGrpSpPr>
          <p:cNvPr id="872" name="Google Shape;872;p5"/>
          <p:cNvGrpSpPr/>
          <p:nvPr/>
        </p:nvGrpSpPr>
        <p:grpSpPr>
          <a:xfrm rot="-8807118" flipH="1">
            <a:off x="2180835" y="1962381"/>
            <a:ext cx="310526" cy="361685"/>
            <a:chOff x="8496700" y="273925"/>
            <a:chExt cx="426100" cy="496300"/>
          </a:xfrm>
        </p:grpSpPr>
        <p:sp>
          <p:nvSpPr>
            <p:cNvPr id="873" name="Google Shape;873;p5"/>
            <p:cNvSpPr/>
            <p:nvPr/>
          </p:nvSpPr>
          <p:spPr>
            <a:xfrm>
              <a:off x="8676975" y="721025"/>
              <a:ext cx="49200" cy="49200"/>
            </a:xfrm>
            <a:prstGeom prst="ellipse">
              <a:avLst/>
            </a:prstGeom>
            <a:solidFill>
              <a:srgbClr val="F3F3F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74" name="Google Shape;874;p5"/>
            <p:cNvSpPr/>
            <p:nvPr/>
          </p:nvSpPr>
          <p:spPr>
            <a:xfrm>
              <a:off x="8496700" y="540775"/>
              <a:ext cx="49200" cy="49200"/>
            </a:xfrm>
            <a:prstGeom prst="ellipse">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75" name="Google Shape;875;p5"/>
            <p:cNvSpPr/>
            <p:nvPr/>
          </p:nvSpPr>
          <p:spPr>
            <a:xfrm>
              <a:off x="8873600" y="273925"/>
              <a:ext cx="49200" cy="49200"/>
            </a:xfrm>
            <a:prstGeom prst="ellipse">
              <a:avLst/>
            </a:prstGeom>
            <a:solidFill>
              <a:srgbClr val="F3F3F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sp>
        <p:nvSpPr>
          <p:cNvPr id="876" name="Google Shape;876;p5"/>
          <p:cNvSpPr/>
          <p:nvPr/>
        </p:nvSpPr>
        <p:spPr>
          <a:xfrm>
            <a:off x="1365422" y="4383580"/>
            <a:ext cx="131599" cy="117049"/>
          </a:xfrm>
          <a:custGeom>
            <a:avLst/>
            <a:gdLst/>
            <a:ahLst/>
            <a:cxnLst/>
            <a:rect l="l" t="t" r="r" b="b"/>
            <a:pathLst>
              <a:path w="2378" h="2115" extrusionOk="0">
                <a:moveTo>
                  <a:pt x="1269" y="912"/>
                </a:moveTo>
                <a:lnTo>
                  <a:pt x="1269" y="912"/>
                </a:lnTo>
                <a:cubicBezTo>
                  <a:pt x="1259" y="919"/>
                  <a:pt x="1249" y="926"/>
                  <a:pt x="1239" y="929"/>
                </a:cubicBezTo>
                <a:cubicBezTo>
                  <a:pt x="1147" y="981"/>
                  <a:pt x="1204" y="1108"/>
                  <a:pt x="1289" y="1108"/>
                </a:cubicBezTo>
                <a:cubicBezTo>
                  <a:pt x="1304" y="1108"/>
                  <a:pt x="1319" y="1104"/>
                  <a:pt x="1334" y="1096"/>
                </a:cubicBezTo>
                <a:lnTo>
                  <a:pt x="1334" y="1096"/>
                </a:lnTo>
                <a:cubicBezTo>
                  <a:pt x="1292" y="1119"/>
                  <a:pt x="1262" y="1149"/>
                  <a:pt x="1236" y="1186"/>
                </a:cubicBezTo>
                <a:cubicBezTo>
                  <a:pt x="1138" y="1155"/>
                  <a:pt x="1053" y="1132"/>
                  <a:pt x="962" y="1088"/>
                </a:cubicBezTo>
                <a:cubicBezTo>
                  <a:pt x="1057" y="1004"/>
                  <a:pt x="1161" y="946"/>
                  <a:pt x="1269" y="912"/>
                </a:cubicBezTo>
                <a:close/>
                <a:moveTo>
                  <a:pt x="1377" y="1"/>
                </a:moveTo>
                <a:cubicBezTo>
                  <a:pt x="1023" y="1"/>
                  <a:pt x="682" y="174"/>
                  <a:pt x="439" y="504"/>
                </a:cubicBezTo>
                <a:cubicBezTo>
                  <a:pt x="1" y="1101"/>
                  <a:pt x="456" y="1925"/>
                  <a:pt x="1111" y="2093"/>
                </a:cubicBezTo>
                <a:cubicBezTo>
                  <a:pt x="1168" y="2108"/>
                  <a:pt x="1229" y="2115"/>
                  <a:pt x="1290" y="2115"/>
                </a:cubicBezTo>
                <a:cubicBezTo>
                  <a:pt x="1789" y="2115"/>
                  <a:pt x="2378" y="1654"/>
                  <a:pt x="2119" y="1132"/>
                </a:cubicBezTo>
                <a:cubicBezTo>
                  <a:pt x="1970" y="834"/>
                  <a:pt x="1711" y="698"/>
                  <a:pt x="1443" y="698"/>
                </a:cubicBezTo>
                <a:cubicBezTo>
                  <a:pt x="1188" y="698"/>
                  <a:pt x="925" y="820"/>
                  <a:pt x="739" y="1040"/>
                </a:cubicBezTo>
                <a:cubicBezTo>
                  <a:pt x="699" y="1091"/>
                  <a:pt x="702" y="1155"/>
                  <a:pt x="759" y="1192"/>
                </a:cubicBezTo>
                <a:cubicBezTo>
                  <a:pt x="932" y="1303"/>
                  <a:pt x="1070" y="1334"/>
                  <a:pt x="1262" y="1395"/>
                </a:cubicBezTo>
                <a:cubicBezTo>
                  <a:pt x="1271" y="1398"/>
                  <a:pt x="1279" y="1399"/>
                  <a:pt x="1288" y="1399"/>
                </a:cubicBezTo>
                <a:cubicBezTo>
                  <a:pt x="1321" y="1399"/>
                  <a:pt x="1351" y="1378"/>
                  <a:pt x="1370" y="1351"/>
                </a:cubicBezTo>
                <a:cubicBezTo>
                  <a:pt x="1458" y="1226"/>
                  <a:pt x="1512" y="1017"/>
                  <a:pt x="1370" y="909"/>
                </a:cubicBezTo>
                <a:cubicBezTo>
                  <a:pt x="1360" y="903"/>
                  <a:pt x="1347" y="898"/>
                  <a:pt x="1334" y="898"/>
                </a:cubicBezTo>
                <a:cubicBezTo>
                  <a:pt x="1370" y="892"/>
                  <a:pt x="1406" y="888"/>
                  <a:pt x="1443" y="888"/>
                </a:cubicBezTo>
                <a:cubicBezTo>
                  <a:pt x="1625" y="888"/>
                  <a:pt x="1804" y="976"/>
                  <a:pt x="1927" y="1179"/>
                </a:cubicBezTo>
                <a:cubicBezTo>
                  <a:pt x="2042" y="1361"/>
                  <a:pt x="1964" y="1567"/>
                  <a:pt x="1826" y="1712"/>
                </a:cubicBezTo>
                <a:cubicBezTo>
                  <a:pt x="1693" y="1853"/>
                  <a:pt x="1509" y="1918"/>
                  <a:pt x="1322" y="1918"/>
                </a:cubicBezTo>
                <a:cubicBezTo>
                  <a:pt x="1201" y="1918"/>
                  <a:pt x="1079" y="1891"/>
                  <a:pt x="969" y="1840"/>
                </a:cubicBezTo>
                <a:cubicBezTo>
                  <a:pt x="419" y="1594"/>
                  <a:pt x="334" y="909"/>
                  <a:pt x="702" y="481"/>
                </a:cubicBezTo>
                <a:cubicBezTo>
                  <a:pt x="877" y="278"/>
                  <a:pt x="1106" y="190"/>
                  <a:pt x="1341" y="190"/>
                </a:cubicBezTo>
                <a:cubicBezTo>
                  <a:pt x="1575" y="190"/>
                  <a:pt x="1813" y="277"/>
                  <a:pt x="2008" y="423"/>
                </a:cubicBezTo>
                <a:cubicBezTo>
                  <a:pt x="2026" y="436"/>
                  <a:pt x="2043" y="442"/>
                  <a:pt x="2060" y="442"/>
                </a:cubicBezTo>
                <a:cubicBezTo>
                  <a:pt x="2137" y="442"/>
                  <a:pt x="2187" y="316"/>
                  <a:pt x="2106" y="258"/>
                </a:cubicBezTo>
                <a:cubicBezTo>
                  <a:pt x="1876" y="85"/>
                  <a:pt x="1623" y="1"/>
                  <a:pt x="137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77" name="Google Shape;877;p5"/>
          <p:cNvSpPr/>
          <p:nvPr/>
        </p:nvSpPr>
        <p:spPr>
          <a:xfrm>
            <a:off x="153312" y="583296"/>
            <a:ext cx="3272064" cy="1200288"/>
          </a:xfrm>
          <a:prstGeom prst="rect">
            <a:avLst/>
          </a:prstGeom>
          <a:noFill/>
          <a:ln>
            <a:noFill/>
          </a:ln>
        </p:spPr>
        <p:txBody>
          <a:bodyPr spcFirstLastPara="1" wrap="square" lIns="91425" tIns="45700" rIns="91425" bIns="45700" anchor="t" anchorCtr="0">
            <a:spAutoFit/>
          </a:bodyPr>
          <a:lstStyle/>
          <a:p>
            <a:pPr algn="ctr"/>
            <a:r>
              <a:rPr lang="uk-UA" sz="7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Вступ</a:t>
            </a:r>
            <a:endParaRPr sz="7200" dirty="0">
              <a:ln w="0"/>
              <a:effectLst>
                <a:outerShdw blurRad="38100" dist="19050" dir="2700000" algn="tl" rotWithShape="0">
                  <a:schemeClr val="dk1">
                    <a:alpha val="40000"/>
                  </a:schemeClr>
                </a:outerShdw>
              </a:effectLst>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3228080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5"/>
          <p:cNvPicPr preferRelativeResize="0"/>
          <p:nvPr/>
        </p:nvPicPr>
        <p:blipFill rotWithShape="1">
          <a:blip r:embed="rId3">
            <a:alphaModFix/>
          </a:blip>
          <a:srcRect/>
          <a:stretch/>
        </p:blipFill>
        <p:spPr>
          <a:xfrm>
            <a:off x="1500018" y="2256057"/>
            <a:ext cx="6934467" cy="3263900"/>
          </a:xfrm>
          <a:prstGeom prst="rect">
            <a:avLst/>
          </a:prstGeom>
          <a:noFill/>
          <a:ln>
            <a:noFill/>
          </a:ln>
        </p:spPr>
      </p:pic>
      <p:sp>
        <p:nvSpPr>
          <p:cNvPr id="352" name="Google Shape;352;p5"/>
          <p:cNvSpPr txBox="1">
            <a:spLocks noGrp="1"/>
          </p:cNvSpPr>
          <p:nvPr>
            <p:ph type="title"/>
          </p:nvPr>
        </p:nvSpPr>
        <p:spPr>
          <a:xfrm>
            <a:off x="558128" y="-65989"/>
            <a:ext cx="7654050" cy="2111604"/>
          </a:xfrm>
          <a:prstGeom prst="rect">
            <a:avLst/>
          </a:prstGeom>
          <a:noFill/>
          <a:ln>
            <a:noFill/>
          </a:ln>
        </p:spPr>
        <p:txBody>
          <a:bodyPr spcFirstLastPara="1" vert="horz" wrap="square" lIns="0" tIns="6350" rIns="0" bIns="0" rtlCol="0" anchor="t" anchorCtr="0">
            <a:spAutoFit/>
          </a:bodyPr>
          <a:lstStyle/>
          <a:p>
            <a:pPr marL="175895" marR="102235" algn="ctr">
              <a:lnSpc>
                <a:spcPct val="114435"/>
              </a:lnSpc>
              <a:spcBef>
                <a:spcPts val="0"/>
              </a:spcBef>
            </a:pPr>
            <a:r>
              <a:rPr lang="en-US" sz="4000" dirty="0" err="1">
                <a:latin typeface="Times New Roman" panose="02020603050405020304" pitchFamily="18" charset="0"/>
                <a:cs typeface="Times New Roman" panose="02020603050405020304" pitchFamily="18" charset="0"/>
              </a:rPr>
              <a:t>Вимоги</a:t>
            </a:r>
            <a:endParaRPr sz="4000" dirty="0">
              <a:latin typeface="Times New Roman" panose="02020603050405020304" pitchFamily="18" charset="0"/>
              <a:cs typeface="Times New Roman" panose="02020603050405020304" pitchFamily="18" charset="0"/>
            </a:endParaRPr>
          </a:p>
          <a:p>
            <a:pPr marL="175895" algn="ctr">
              <a:lnSpc>
                <a:spcPct val="114435"/>
              </a:lnSpc>
              <a:spcBef>
                <a:spcPts val="0"/>
              </a:spcBef>
            </a:pPr>
            <a:r>
              <a:rPr lang="en-US" sz="4000" dirty="0" err="1">
                <a:latin typeface="Times New Roman" panose="02020603050405020304" pitchFamily="18" charset="0"/>
                <a:cs typeface="Times New Roman" panose="02020603050405020304" pitchFamily="18" charset="0"/>
              </a:rPr>
              <a:t>до</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обов</a:t>
            </a:r>
            <a:r>
              <a:rPr lang="en-US" sz="4000" dirty="0" err="1">
                <a:latin typeface="Times New Roman" panose="02020603050405020304" pitchFamily="18" charset="0"/>
                <a:ea typeface="Trebuchet MS"/>
                <a:cs typeface="Times New Roman" panose="02020603050405020304" pitchFamily="18" charset="0"/>
                <a:sym typeface="Trebuchet MS"/>
              </a:rPr>
              <a:t>'</a:t>
            </a:r>
            <a:r>
              <a:rPr lang="en-US" sz="4000" dirty="0" err="1">
                <a:latin typeface="Times New Roman" panose="02020603050405020304" pitchFamily="18" charset="0"/>
                <a:cs typeface="Times New Roman" panose="02020603050405020304" pitchFamily="18" charset="0"/>
              </a:rPr>
              <a:t>язкових</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результатів</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навчання</a:t>
            </a:r>
            <a:endParaRPr sz="4000" dirty="0">
              <a:latin typeface="Times New Roman" panose="02020603050405020304" pitchFamily="18" charset="0"/>
              <a:cs typeface="Times New Roman" panose="02020603050405020304" pitchFamily="18" charset="0"/>
            </a:endParaRPr>
          </a:p>
        </p:txBody>
      </p:sp>
      <p:sp>
        <p:nvSpPr>
          <p:cNvPr id="353" name="Google Shape;353;p5"/>
          <p:cNvSpPr txBox="1"/>
          <p:nvPr/>
        </p:nvSpPr>
        <p:spPr>
          <a:xfrm>
            <a:off x="5564077" y="3227328"/>
            <a:ext cx="2407920" cy="613751"/>
          </a:xfrm>
          <a:prstGeom prst="rect">
            <a:avLst/>
          </a:prstGeom>
          <a:noFill/>
          <a:ln>
            <a:noFill/>
          </a:ln>
        </p:spPr>
        <p:txBody>
          <a:bodyPr spcFirstLastPara="1" wrap="square" lIns="0" tIns="6025" rIns="0" bIns="0" anchor="t" anchorCtr="0">
            <a:spAutoFit/>
          </a:bodyPr>
          <a:lstStyle/>
          <a:p>
            <a:pPr marL="6350" marR="2540">
              <a:lnSpc>
                <a:spcPct val="116700"/>
              </a:lnSpc>
            </a:pPr>
            <a:r>
              <a:rPr lang="en-US" sz="1125">
                <a:solidFill>
                  <a:srgbClr val="77828C"/>
                </a:solidFill>
                <a:latin typeface="Cambria"/>
                <a:ea typeface="Cambria"/>
                <a:cs typeface="Cambria"/>
                <a:sym typeface="Cambria"/>
              </a:rPr>
              <a:t>знаходить конкретну інформацію у  простому тексті, викладеному в  письмовій формі</a:t>
            </a:r>
            <a:endParaRPr sz="1125">
              <a:latin typeface="Cambria"/>
              <a:ea typeface="Cambria"/>
              <a:cs typeface="Cambria"/>
              <a:sym typeface="Cambria"/>
            </a:endParaRPr>
          </a:p>
        </p:txBody>
      </p:sp>
      <p:sp>
        <p:nvSpPr>
          <p:cNvPr id="354" name="Google Shape;354;p5"/>
          <p:cNvSpPr txBox="1"/>
          <p:nvPr/>
        </p:nvSpPr>
        <p:spPr>
          <a:xfrm>
            <a:off x="5564077" y="4027428"/>
            <a:ext cx="2377758" cy="411195"/>
          </a:xfrm>
          <a:prstGeom prst="rect">
            <a:avLst/>
          </a:prstGeom>
          <a:noFill/>
          <a:ln>
            <a:noFill/>
          </a:ln>
        </p:spPr>
        <p:txBody>
          <a:bodyPr spcFirstLastPara="1" wrap="square" lIns="0" tIns="6025" rIns="0" bIns="0" anchor="t" anchorCtr="0">
            <a:spAutoFit/>
          </a:bodyPr>
          <a:lstStyle/>
          <a:p>
            <a:pPr marL="6350" marR="2540">
              <a:lnSpc>
                <a:spcPct val="116700"/>
              </a:lnSpc>
            </a:pPr>
            <a:r>
              <a:rPr lang="en-US" sz="1125">
                <a:solidFill>
                  <a:srgbClr val="77828C"/>
                </a:solidFill>
                <a:latin typeface="Cambria"/>
                <a:ea typeface="Cambria"/>
                <a:cs typeface="Cambria"/>
                <a:sym typeface="Cambria"/>
              </a:rPr>
              <a:t>знаходить необхідну інформацію у  списках та виокремлює деталі</a:t>
            </a:r>
            <a:endParaRPr sz="1125">
              <a:latin typeface="Cambria"/>
              <a:ea typeface="Cambria"/>
              <a:cs typeface="Cambria"/>
              <a:sym typeface="Cambria"/>
            </a:endParaRPr>
          </a:p>
        </p:txBody>
      </p:sp>
      <p:sp>
        <p:nvSpPr>
          <p:cNvPr id="355" name="Google Shape;355;p5"/>
          <p:cNvSpPr txBox="1"/>
          <p:nvPr/>
        </p:nvSpPr>
        <p:spPr>
          <a:xfrm>
            <a:off x="3429537" y="3289560"/>
            <a:ext cx="1505903" cy="1157553"/>
          </a:xfrm>
          <a:prstGeom prst="rect">
            <a:avLst/>
          </a:prstGeom>
          <a:noFill/>
          <a:ln>
            <a:noFill/>
          </a:ln>
        </p:spPr>
        <p:txBody>
          <a:bodyPr spcFirstLastPara="1" wrap="square" lIns="0" tIns="6025" rIns="0" bIns="0" anchor="t" anchorCtr="0">
            <a:spAutoFit/>
          </a:bodyPr>
          <a:lstStyle/>
          <a:p>
            <a:pPr marL="6350" marR="2540" indent="-318" algn="ctr">
              <a:lnSpc>
                <a:spcPct val="116300"/>
              </a:lnSpc>
            </a:pPr>
            <a:r>
              <a:rPr lang="en-US" sz="1075">
                <a:solidFill>
                  <a:srgbClr val="FFFFFF"/>
                </a:solidFill>
                <a:latin typeface="Cambria"/>
                <a:ea typeface="Cambria"/>
                <a:cs typeface="Cambria"/>
                <a:sym typeface="Cambria"/>
              </a:rPr>
              <a:t>розуміє письмовий  текст, здійснює пошук  необхідної інформації,  якщо в ньому  використано прості  мовні засоби</a:t>
            </a:r>
            <a:endParaRPr sz="1075">
              <a:latin typeface="Cambria"/>
              <a:ea typeface="Cambria"/>
              <a:cs typeface="Cambria"/>
              <a:sym typeface="Cambria"/>
            </a:endParaRPr>
          </a:p>
        </p:txBody>
      </p:sp>
      <p:sp>
        <p:nvSpPr>
          <p:cNvPr id="356" name="Google Shape;356;p5"/>
          <p:cNvSpPr txBox="1"/>
          <p:nvPr/>
        </p:nvSpPr>
        <p:spPr>
          <a:xfrm>
            <a:off x="1854500" y="3469410"/>
            <a:ext cx="1084263" cy="862857"/>
          </a:xfrm>
          <a:prstGeom prst="rect">
            <a:avLst/>
          </a:prstGeom>
          <a:noFill/>
          <a:ln>
            <a:noFill/>
          </a:ln>
        </p:spPr>
        <p:txBody>
          <a:bodyPr spcFirstLastPara="1" wrap="square" lIns="0" tIns="6025" rIns="0" bIns="0" anchor="t" anchorCtr="0">
            <a:spAutoFit/>
          </a:bodyPr>
          <a:lstStyle/>
          <a:p>
            <a:pPr marL="6350" marR="2540" algn="ctr">
              <a:lnSpc>
                <a:spcPct val="116199"/>
              </a:lnSpc>
            </a:pPr>
            <a:r>
              <a:rPr lang="en-US" sz="1600">
                <a:solidFill>
                  <a:srgbClr val="FFFFFF"/>
                </a:solidFill>
                <a:latin typeface="Cambria"/>
                <a:ea typeface="Cambria"/>
                <a:cs typeface="Cambria"/>
                <a:sym typeface="Cambria"/>
              </a:rPr>
              <a:t>Сприймає  письмовий  текст</a:t>
            </a:r>
            <a:endParaRPr sz="1600">
              <a:latin typeface="Cambria"/>
              <a:ea typeface="Cambria"/>
              <a:cs typeface="Cambria"/>
              <a:sym typeface="Cambria"/>
            </a:endParaRPr>
          </a:p>
        </p:txBody>
      </p:sp>
      <p:sp>
        <p:nvSpPr>
          <p:cNvPr id="357" name="Google Shape;357;p5"/>
          <p:cNvSpPr txBox="1"/>
          <p:nvPr/>
        </p:nvSpPr>
        <p:spPr>
          <a:xfrm rot="-5400000">
            <a:off x="-867765" y="3738974"/>
            <a:ext cx="3683317" cy="300395"/>
          </a:xfrm>
          <a:prstGeom prst="rect">
            <a:avLst/>
          </a:prstGeom>
          <a:noFill/>
          <a:ln>
            <a:noFill/>
          </a:ln>
        </p:spPr>
        <p:txBody>
          <a:bodyPr spcFirstLastPara="1" wrap="square" lIns="0" tIns="15550" rIns="0" bIns="0" anchor="t" anchorCtr="0">
            <a:spAutoFit/>
          </a:bodyPr>
          <a:lstStyle/>
          <a:p>
            <a:pPr marL="6350"/>
            <a:r>
              <a:rPr lang="en-US" sz="1850" dirty="0" err="1">
                <a:latin typeface="Cambria"/>
                <a:ea typeface="Cambria"/>
                <a:cs typeface="Cambria"/>
                <a:sym typeface="Cambria"/>
              </a:rPr>
              <a:t>Сприймання</a:t>
            </a:r>
            <a:r>
              <a:rPr lang="en-US" sz="1850" dirty="0">
                <a:latin typeface="Cambria"/>
                <a:ea typeface="Cambria"/>
                <a:cs typeface="Cambria"/>
                <a:sym typeface="Cambria"/>
              </a:rPr>
              <a:t> </a:t>
            </a:r>
            <a:r>
              <a:rPr lang="en-US" sz="1850" dirty="0" err="1">
                <a:latin typeface="Cambria"/>
                <a:ea typeface="Cambria"/>
                <a:cs typeface="Cambria"/>
                <a:sym typeface="Cambria"/>
              </a:rPr>
              <a:t>усної</a:t>
            </a:r>
            <a:r>
              <a:rPr lang="en-US" sz="1850" dirty="0">
                <a:latin typeface="Cambria"/>
                <a:ea typeface="Cambria"/>
                <a:cs typeface="Cambria"/>
                <a:sym typeface="Cambria"/>
              </a:rPr>
              <a:t> </a:t>
            </a:r>
            <a:r>
              <a:rPr lang="en-US" sz="1850" dirty="0" err="1">
                <a:latin typeface="Cambria"/>
                <a:ea typeface="Cambria"/>
                <a:cs typeface="Cambria"/>
                <a:sym typeface="Cambria"/>
              </a:rPr>
              <a:t>інформації</a:t>
            </a:r>
            <a:r>
              <a:rPr lang="en-US" sz="1850" dirty="0">
                <a:latin typeface="Cambria"/>
                <a:ea typeface="Cambria"/>
                <a:cs typeface="Cambria"/>
                <a:sym typeface="Cambria"/>
              </a:rPr>
              <a:t> ....</a:t>
            </a:r>
            <a:endParaRPr sz="1850" dirty="0">
              <a:latin typeface="Cambria"/>
              <a:ea typeface="Cambria"/>
              <a:cs typeface="Cambria"/>
              <a:sym typeface="Cambria"/>
            </a:endParaRPr>
          </a:p>
        </p:txBody>
      </p:sp>
      <p:pic>
        <p:nvPicPr>
          <p:cNvPr id="2" name="Рисунок 1"/>
          <p:cNvPicPr>
            <a:picLocks noChangeAspect="1"/>
          </p:cNvPicPr>
          <p:nvPr/>
        </p:nvPicPr>
        <p:blipFill>
          <a:blip r:embed="rId4"/>
          <a:stretch>
            <a:fillRect/>
          </a:stretch>
        </p:blipFill>
        <p:spPr>
          <a:xfrm>
            <a:off x="7713770" y="4919660"/>
            <a:ext cx="1280915" cy="1854766"/>
          </a:xfrm>
          <a:prstGeom prst="rect">
            <a:avLst/>
          </a:prstGeom>
        </p:spPr>
      </p:pic>
      <p:pic>
        <p:nvPicPr>
          <p:cNvPr id="3" name="Рисунок 2"/>
          <p:cNvPicPr>
            <a:picLocks noChangeAspect="1"/>
          </p:cNvPicPr>
          <p:nvPr/>
        </p:nvPicPr>
        <p:blipFill>
          <a:blip r:embed="rId5"/>
          <a:stretch>
            <a:fillRect/>
          </a:stretch>
        </p:blipFill>
        <p:spPr>
          <a:xfrm rot="10966887">
            <a:off x="1183845" y="4280508"/>
            <a:ext cx="2017951" cy="2511770"/>
          </a:xfrm>
          <a:prstGeom prst="rect">
            <a:avLst/>
          </a:prstGeom>
        </p:spPr>
      </p:pic>
    </p:spTree>
    <p:extLst>
      <p:ext uri="{BB962C8B-B14F-4D97-AF65-F5344CB8AC3E}">
        <p14:creationId xmlns:p14="http://schemas.microsoft.com/office/powerpoint/2010/main" val="1754101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rot="1703046">
            <a:off x="770257" y="8586"/>
            <a:ext cx="1152266" cy="2143375"/>
          </a:xfrm>
          <a:prstGeom prst="rect">
            <a:avLst/>
          </a:prstGeom>
        </p:spPr>
      </p:pic>
    </p:spTree>
    <p:extLst>
      <p:ext uri="{BB962C8B-B14F-4D97-AF65-F5344CB8AC3E}">
        <p14:creationId xmlns:p14="http://schemas.microsoft.com/office/powerpoint/2010/main" val="3586529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7"/>
          <p:cNvSpPr/>
          <p:nvPr/>
        </p:nvSpPr>
        <p:spPr>
          <a:xfrm>
            <a:off x="1654390" y="3072141"/>
            <a:ext cx="5994718" cy="523240"/>
          </a:xfrm>
          <a:custGeom>
            <a:avLst/>
            <a:gdLst/>
            <a:ahLst/>
            <a:cxnLst/>
            <a:rect l="l" t="t" r="r" b="b"/>
            <a:pathLst>
              <a:path w="11989435" h="1046479" extrusionOk="0">
                <a:moveTo>
                  <a:pt x="11503918" y="1046435"/>
                </a:moveTo>
                <a:lnTo>
                  <a:pt x="485771" y="1046435"/>
                </a:lnTo>
                <a:lnTo>
                  <a:pt x="437761" y="1044058"/>
                </a:lnTo>
                <a:lnTo>
                  <a:pt x="390562" y="1037015"/>
                </a:lnTo>
                <a:lnTo>
                  <a:pt x="344494" y="1025437"/>
                </a:lnTo>
                <a:lnTo>
                  <a:pt x="299876" y="1009457"/>
                </a:lnTo>
                <a:lnTo>
                  <a:pt x="257028" y="989207"/>
                </a:lnTo>
                <a:lnTo>
                  <a:pt x="216266" y="964819"/>
                </a:lnTo>
                <a:lnTo>
                  <a:pt x="177911" y="936424"/>
                </a:lnTo>
                <a:lnTo>
                  <a:pt x="142280" y="904155"/>
                </a:lnTo>
                <a:lnTo>
                  <a:pt x="110010" y="868524"/>
                </a:lnTo>
                <a:lnTo>
                  <a:pt x="81615" y="830168"/>
                </a:lnTo>
                <a:lnTo>
                  <a:pt x="57227" y="789407"/>
                </a:lnTo>
                <a:lnTo>
                  <a:pt x="36977" y="746558"/>
                </a:lnTo>
                <a:lnTo>
                  <a:pt x="20997" y="701940"/>
                </a:lnTo>
                <a:lnTo>
                  <a:pt x="9420" y="655872"/>
                </a:lnTo>
                <a:lnTo>
                  <a:pt x="2376" y="608673"/>
                </a:lnTo>
                <a:lnTo>
                  <a:pt x="0" y="560662"/>
                </a:lnTo>
                <a:lnTo>
                  <a:pt x="0" y="485772"/>
                </a:lnTo>
                <a:lnTo>
                  <a:pt x="2376"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1" y="2377"/>
                </a:lnTo>
                <a:lnTo>
                  <a:pt x="485774" y="0"/>
                </a:lnTo>
                <a:lnTo>
                  <a:pt x="11503914" y="0"/>
                </a:lnTo>
                <a:lnTo>
                  <a:pt x="11551927" y="2377"/>
                </a:lnTo>
                <a:lnTo>
                  <a:pt x="11599127" y="9420"/>
                </a:lnTo>
                <a:lnTo>
                  <a:pt x="11645195" y="20997"/>
                </a:lnTo>
                <a:lnTo>
                  <a:pt x="11689813" y="36977"/>
                </a:lnTo>
                <a:lnTo>
                  <a:pt x="11732661" y="57227"/>
                </a:lnTo>
                <a:lnTo>
                  <a:pt x="11773423" y="81615"/>
                </a:lnTo>
                <a:lnTo>
                  <a:pt x="11811778" y="110010"/>
                </a:lnTo>
                <a:lnTo>
                  <a:pt x="11847410" y="142280"/>
                </a:lnTo>
                <a:lnTo>
                  <a:pt x="11879679" y="177911"/>
                </a:lnTo>
                <a:lnTo>
                  <a:pt x="11908074" y="216266"/>
                </a:lnTo>
                <a:lnTo>
                  <a:pt x="11932462" y="257028"/>
                </a:lnTo>
                <a:lnTo>
                  <a:pt x="11952712" y="299876"/>
                </a:lnTo>
                <a:lnTo>
                  <a:pt x="11968692" y="344494"/>
                </a:lnTo>
                <a:lnTo>
                  <a:pt x="11980269" y="390562"/>
                </a:lnTo>
                <a:lnTo>
                  <a:pt x="11987312" y="437762"/>
                </a:lnTo>
                <a:lnTo>
                  <a:pt x="11989042" y="472693"/>
                </a:lnTo>
                <a:lnTo>
                  <a:pt x="11989042" y="573741"/>
                </a:lnTo>
                <a:lnTo>
                  <a:pt x="11980269" y="655872"/>
                </a:lnTo>
                <a:lnTo>
                  <a:pt x="11968692" y="701940"/>
                </a:lnTo>
                <a:lnTo>
                  <a:pt x="11952712" y="746558"/>
                </a:lnTo>
                <a:lnTo>
                  <a:pt x="11932462" y="789407"/>
                </a:lnTo>
                <a:lnTo>
                  <a:pt x="11908074" y="830168"/>
                </a:lnTo>
                <a:lnTo>
                  <a:pt x="11879679" y="868524"/>
                </a:lnTo>
                <a:lnTo>
                  <a:pt x="11847410" y="904155"/>
                </a:lnTo>
                <a:lnTo>
                  <a:pt x="11811778" y="936424"/>
                </a:lnTo>
                <a:lnTo>
                  <a:pt x="11773423" y="964819"/>
                </a:lnTo>
                <a:lnTo>
                  <a:pt x="11732661" y="989207"/>
                </a:lnTo>
                <a:lnTo>
                  <a:pt x="11689813" y="1009457"/>
                </a:lnTo>
                <a:lnTo>
                  <a:pt x="11645195" y="1025437"/>
                </a:lnTo>
                <a:lnTo>
                  <a:pt x="11599127" y="1037015"/>
                </a:lnTo>
                <a:lnTo>
                  <a:pt x="11551927" y="1044058"/>
                </a:lnTo>
                <a:lnTo>
                  <a:pt x="11503918" y="1046435"/>
                </a:lnTo>
                <a:close/>
              </a:path>
            </a:pathLst>
          </a:custGeom>
          <a:solidFill>
            <a:srgbClr val="FF1616">
              <a:alpha val="29803"/>
            </a:srgbClr>
          </a:solidFill>
          <a:ln>
            <a:noFill/>
          </a:ln>
        </p:spPr>
        <p:txBody>
          <a:bodyPr spcFirstLastPara="1" wrap="square" lIns="0" tIns="0" rIns="0" bIns="0" anchor="t" anchorCtr="0">
            <a:noAutofit/>
          </a:bodyPr>
          <a:lstStyle/>
          <a:p>
            <a:endParaRPr sz="900"/>
          </a:p>
        </p:txBody>
      </p:sp>
      <p:pic>
        <p:nvPicPr>
          <p:cNvPr id="2" name="Рисунок 1"/>
          <p:cNvPicPr>
            <a:picLocks noChangeAspect="1"/>
          </p:cNvPicPr>
          <p:nvPr/>
        </p:nvPicPr>
        <p:blipFill>
          <a:blip r:embed="rId3"/>
          <a:stretch>
            <a:fillRect/>
          </a:stretch>
        </p:blipFill>
        <p:spPr>
          <a:xfrm>
            <a:off x="91485" y="277332"/>
            <a:ext cx="1213209" cy="816935"/>
          </a:xfrm>
          <a:prstGeom prst="rect">
            <a:avLst/>
          </a:prstGeom>
        </p:spPr>
      </p:pic>
      <p:pic>
        <p:nvPicPr>
          <p:cNvPr id="3" name="Рисунок 2"/>
          <p:cNvPicPr>
            <a:picLocks noChangeAspect="1"/>
          </p:cNvPicPr>
          <p:nvPr/>
        </p:nvPicPr>
        <p:blipFill>
          <a:blip r:embed="rId4"/>
          <a:stretch>
            <a:fillRect/>
          </a:stretch>
        </p:blipFill>
        <p:spPr>
          <a:xfrm>
            <a:off x="896227" y="170855"/>
            <a:ext cx="408467" cy="969348"/>
          </a:xfrm>
          <a:prstGeom prst="rect">
            <a:avLst/>
          </a:prstGeom>
        </p:spPr>
      </p:pic>
    </p:spTree>
    <p:extLst>
      <p:ext uri="{BB962C8B-B14F-4D97-AF65-F5344CB8AC3E}">
        <p14:creationId xmlns:p14="http://schemas.microsoft.com/office/powerpoint/2010/main" val="3722191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8"/>
          <p:cNvSpPr/>
          <p:nvPr/>
        </p:nvSpPr>
        <p:spPr>
          <a:xfrm>
            <a:off x="0" y="3072142"/>
            <a:ext cx="7649210" cy="1223963"/>
          </a:xfrm>
          <a:custGeom>
            <a:avLst/>
            <a:gdLst/>
            <a:ahLst/>
            <a:cxnLst/>
            <a:rect l="l" t="t" r="r" b="b"/>
            <a:pathLst>
              <a:path w="15298419" h="2447925" extrusionOk="0">
                <a:moveTo>
                  <a:pt x="2586977" y="1292847"/>
                </a:moveTo>
                <a:lnTo>
                  <a:pt x="2580055" y="1246505"/>
                </a:lnTo>
                <a:lnTo>
                  <a:pt x="2568486" y="1200429"/>
                </a:lnTo>
                <a:lnTo>
                  <a:pt x="2552496" y="1155814"/>
                </a:lnTo>
                <a:lnTo>
                  <a:pt x="2532253" y="1112964"/>
                </a:lnTo>
                <a:lnTo>
                  <a:pt x="2507869" y="1072210"/>
                </a:lnTo>
                <a:lnTo>
                  <a:pt x="2479471" y="1033856"/>
                </a:lnTo>
                <a:lnTo>
                  <a:pt x="2447201" y="998220"/>
                </a:lnTo>
                <a:lnTo>
                  <a:pt x="2411565" y="965949"/>
                </a:lnTo>
                <a:lnTo>
                  <a:pt x="2373211" y="937552"/>
                </a:lnTo>
                <a:lnTo>
                  <a:pt x="2332456" y="913168"/>
                </a:lnTo>
                <a:lnTo>
                  <a:pt x="2289606" y="892911"/>
                </a:lnTo>
                <a:lnTo>
                  <a:pt x="2244979" y="876935"/>
                </a:lnTo>
                <a:lnTo>
                  <a:pt x="2198916" y="865365"/>
                </a:lnTo>
                <a:lnTo>
                  <a:pt x="2151723" y="858316"/>
                </a:lnTo>
                <a:lnTo>
                  <a:pt x="2103704" y="855941"/>
                </a:lnTo>
                <a:lnTo>
                  <a:pt x="485762" y="855941"/>
                </a:lnTo>
                <a:lnTo>
                  <a:pt x="437756" y="858316"/>
                </a:lnTo>
                <a:lnTo>
                  <a:pt x="390550" y="865365"/>
                </a:lnTo>
                <a:lnTo>
                  <a:pt x="344487" y="876935"/>
                </a:lnTo>
                <a:lnTo>
                  <a:pt x="299872" y="892911"/>
                </a:lnTo>
                <a:lnTo>
                  <a:pt x="257022" y="913168"/>
                </a:lnTo>
                <a:lnTo>
                  <a:pt x="216255" y="937552"/>
                </a:lnTo>
                <a:lnTo>
                  <a:pt x="177901" y="965949"/>
                </a:lnTo>
                <a:lnTo>
                  <a:pt x="142278" y="998220"/>
                </a:lnTo>
                <a:lnTo>
                  <a:pt x="110007" y="1033856"/>
                </a:lnTo>
                <a:lnTo>
                  <a:pt x="81610" y="1072210"/>
                </a:lnTo>
                <a:lnTo>
                  <a:pt x="57226" y="1112964"/>
                </a:lnTo>
                <a:lnTo>
                  <a:pt x="36969" y="1155814"/>
                </a:lnTo>
                <a:lnTo>
                  <a:pt x="20993" y="1200429"/>
                </a:lnTo>
                <a:lnTo>
                  <a:pt x="9410" y="1246505"/>
                </a:lnTo>
                <a:lnTo>
                  <a:pt x="2374" y="1293698"/>
                </a:lnTo>
                <a:lnTo>
                  <a:pt x="0" y="1341716"/>
                </a:lnTo>
                <a:lnTo>
                  <a:pt x="0" y="1962150"/>
                </a:lnTo>
                <a:lnTo>
                  <a:pt x="2374" y="2010168"/>
                </a:lnTo>
                <a:lnTo>
                  <a:pt x="9410" y="2057361"/>
                </a:lnTo>
                <a:lnTo>
                  <a:pt x="20993" y="2103437"/>
                </a:lnTo>
                <a:lnTo>
                  <a:pt x="36969" y="2148052"/>
                </a:lnTo>
                <a:lnTo>
                  <a:pt x="57226" y="2190902"/>
                </a:lnTo>
                <a:lnTo>
                  <a:pt x="81610" y="2231656"/>
                </a:lnTo>
                <a:lnTo>
                  <a:pt x="110007" y="2270010"/>
                </a:lnTo>
                <a:lnTo>
                  <a:pt x="142278" y="2305647"/>
                </a:lnTo>
                <a:lnTo>
                  <a:pt x="177901" y="2337917"/>
                </a:lnTo>
                <a:lnTo>
                  <a:pt x="216255" y="2366314"/>
                </a:lnTo>
                <a:lnTo>
                  <a:pt x="257022" y="2390698"/>
                </a:lnTo>
                <a:lnTo>
                  <a:pt x="299872" y="2410955"/>
                </a:lnTo>
                <a:lnTo>
                  <a:pt x="344487" y="2426932"/>
                </a:lnTo>
                <a:lnTo>
                  <a:pt x="390550" y="2438501"/>
                </a:lnTo>
                <a:lnTo>
                  <a:pt x="437756" y="2445550"/>
                </a:lnTo>
                <a:lnTo>
                  <a:pt x="485762" y="2447925"/>
                </a:lnTo>
                <a:lnTo>
                  <a:pt x="2103704" y="2447925"/>
                </a:lnTo>
                <a:lnTo>
                  <a:pt x="2151723" y="2445550"/>
                </a:lnTo>
                <a:lnTo>
                  <a:pt x="2198916" y="2438501"/>
                </a:lnTo>
                <a:lnTo>
                  <a:pt x="2244979" y="2426932"/>
                </a:lnTo>
                <a:lnTo>
                  <a:pt x="2289606" y="2410955"/>
                </a:lnTo>
                <a:lnTo>
                  <a:pt x="2332456" y="2390698"/>
                </a:lnTo>
                <a:lnTo>
                  <a:pt x="2373211" y="2366314"/>
                </a:lnTo>
                <a:lnTo>
                  <a:pt x="2411565" y="2337917"/>
                </a:lnTo>
                <a:lnTo>
                  <a:pt x="2447201" y="2305647"/>
                </a:lnTo>
                <a:lnTo>
                  <a:pt x="2479471" y="2270010"/>
                </a:lnTo>
                <a:lnTo>
                  <a:pt x="2507869" y="2231656"/>
                </a:lnTo>
                <a:lnTo>
                  <a:pt x="2532253" y="2190902"/>
                </a:lnTo>
                <a:lnTo>
                  <a:pt x="2552496" y="2148052"/>
                </a:lnTo>
                <a:lnTo>
                  <a:pt x="2568486" y="2103437"/>
                </a:lnTo>
                <a:lnTo>
                  <a:pt x="2580055" y="2057361"/>
                </a:lnTo>
                <a:lnTo>
                  <a:pt x="2586977" y="2011019"/>
                </a:lnTo>
                <a:lnTo>
                  <a:pt x="2586977" y="1292847"/>
                </a:lnTo>
                <a:close/>
              </a:path>
              <a:path w="15298419" h="2447925" extrusionOk="0">
                <a:moveTo>
                  <a:pt x="15297811" y="472694"/>
                </a:moveTo>
                <a:lnTo>
                  <a:pt x="15289048" y="390563"/>
                </a:lnTo>
                <a:lnTo>
                  <a:pt x="15277465" y="344500"/>
                </a:lnTo>
                <a:lnTo>
                  <a:pt x="15261489" y="299885"/>
                </a:lnTo>
                <a:lnTo>
                  <a:pt x="15241232" y="257035"/>
                </a:lnTo>
                <a:lnTo>
                  <a:pt x="15216848" y="216268"/>
                </a:lnTo>
                <a:lnTo>
                  <a:pt x="15188451" y="177914"/>
                </a:lnTo>
                <a:lnTo>
                  <a:pt x="15156180" y="142278"/>
                </a:lnTo>
                <a:lnTo>
                  <a:pt x="15120557" y="110020"/>
                </a:lnTo>
                <a:lnTo>
                  <a:pt x="15082203" y="81622"/>
                </a:lnTo>
                <a:lnTo>
                  <a:pt x="15041436" y="57226"/>
                </a:lnTo>
                <a:lnTo>
                  <a:pt x="14998586" y="36982"/>
                </a:lnTo>
                <a:lnTo>
                  <a:pt x="14953971" y="21005"/>
                </a:lnTo>
                <a:lnTo>
                  <a:pt x="14907908" y="9423"/>
                </a:lnTo>
                <a:lnTo>
                  <a:pt x="14860702" y="2374"/>
                </a:lnTo>
                <a:lnTo>
                  <a:pt x="14812683" y="0"/>
                </a:lnTo>
                <a:lnTo>
                  <a:pt x="3794544" y="0"/>
                </a:lnTo>
                <a:lnTo>
                  <a:pt x="3746538" y="2374"/>
                </a:lnTo>
                <a:lnTo>
                  <a:pt x="3699332" y="9423"/>
                </a:lnTo>
                <a:lnTo>
                  <a:pt x="3653269" y="21005"/>
                </a:lnTo>
                <a:lnTo>
                  <a:pt x="3608654" y="36982"/>
                </a:lnTo>
                <a:lnTo>
                  <a:pt x="3565804" y="57226"/>
                </a:lnTo>
                <a:lnTo>
                  <a:pt x="3525037" y="81622"/>
                </a:lnTo>
                <a:lnTo>
                  <a:pt x="3486683" y="110020"/>
                </a:lnTo>
                <a:lnTo>
                  <a:pt x="3451060" y="142278"/>
                </a:lnTo>
                <a:lnTo>
                  <a:pt x="3418789" y="177914"/>
                </a:lnTo>
                <a:lnTo>
                  <a:pt x="3390392" y="216268"/>
                </a:lnTo>
                <a:lnTo>
                  <a:pt x="3365995" y="257035"/>
                </a:lnTo>
                <a:lnTo>
                  <a:pt x="3345751" y="299885"/>
                </a:lnTo>
                <a:lnTo>
                  <a:pt x="3329775" y="344500"/>
                </a:lnTo>
                <a:lnTo>
                  <a:pt x="3318192" y="390563"/>
                </a:lnTo>
                <a:lnTo>
                  <a:pt x="3311156" y="437769"/>
                </a:lnTo>
                <a:lnTo>
                  <a:pt x="3308769" y="485775"/>
                </a:lnTo>
                <a:lnTo>
                  <a:pt x="3308769" y="560666"/>
                </a:lnTo>
                <a:lnTo>
                  <a:pt x="3311156" y="608672"/>
                </a:lnTo>
                <a:lnTo>
                  <a:pt x="3318192" y="655878"/>
                </a:lnTo>
                <a:lnTo>
                  <a:pt x="3329775" y="701941"/>
                </a:lnTo>
                <a:lnTo>
                  <a:pt x="3345751" y="746556"/>
                </a:lnTo>
                <a:lnTo>
                  <a:pt x="3365995" y="789406"/>
                </a:lnTo>
                <a:lnTo>
                  <a:pt x="3390392" y="830173"/>
                </a:lnTo>
                <a:lnTo>
                  <a:pt x="3418789" y="868527"/>
                </a:lnTo>
                <a:lnTo>
                  <a:pt x="3451060" y="904163"/>
                </a:lnTo>
                <a:lnTo>
                  <a:pt x="3486683" y="936421"/>
                </a:lnTo>
                <a:lnTo>
                  <a:pt x="3525037" y="964819"/>
                </a:lnTo>
                <a:lnTo>
                  <a:pt x="3565804" y="989215"/>
                </a:lnTo>
                <a:lnTo>
                  <a:pt x="3608654" y="1009459"/>
                </a:lnTo>
                <a:lnTo>
                  <a:pt x="3653269" y="1025436"/>
                </a:lnTo>
                <a:lnTo>
                  <a:pt x="3699332" y="1037018"/>
                </a:lnTo>
                <a:lnTo>
                  <a:pt x="3746538" y="1044067"/>
                </a:lnTo>
                <a:lnTo>
                  <a:pt x="3794544" y="1046441"/>
                </a:lnTo>
                <a:lnTo>
                  <a:pt x="14812696" y="1046441"/>
                </a:lnTo>
                <a:lnTo>
                  <a:pt x="14860702" y="1044067"/>
                </a:lnTo>
                <a:lnTo>
                  <a:pt x="14907908" y="1037018"/>
                </a:lnTo>
                <a:lnTo>
                  <a:pt x="14953971" y="1025436"/>
                </a:lnTo>
                <a:lnTo>
                  <a:pt x="14998586" y="1009459"/>
                </a:lnTo>
                <a:lnTo>
                  <a:pt x="15041436" y="989215"/>
                </a:lnTo>
                <a:lnTo>
                  <a:pt x="15082203" y="964819"/>
                </a:lnTo>
                <a:lnTo>
                  <a:pt x="15120557" y="936421"/>
                </a:lnTo>
                <a:lnTo>
                  <a:pt x="15156180" y="904163"/>
                </a:lnTo>
                <a:lnTo>
                  <a:pt x="15188451" y="868527"/>
                </a:lnTo>
                <a:lnTo>
                  <a:pt x="15216848" y="830173"/>
                </a:lnTo>
                <a:lnTo>
                  <a:pt x="15241232" y="789406"/>
                </a:lnTo>
                <a:lnTo>
                  <a:pt x="15261489" y="746556"/>
                </a:lnTo>
                <a:lnTo>
                  <a:pt x="15277465" y="701941"/>
                </a:lnTo>
                <a:lnTo>
                  <a:pt x="15289048" y="655878"/>
                </a:lnTo>
                <a:lnTo>
                  <a:pt x="15296083" y="608672"/>
                </a:lnTo>
                <a:lnTo>
                  <a:pt x="15297811" y="573747"/>
                </a:lnTo>
                <a:lnTo>
                  <a:pt x="15297811" y="472694"/>
                </a:lnTo>
                <a:close/>
              </a:path>
            </a:pathLst>
          </a:custGeom>
          <a:solidFill>
            <a:srgbClr val="FF1616">
              <a:alpha val="29803"/>
            </a:srgbClr>
          </a:solidFill>
          <a:ln>
            <a:noFill/>
          </a:ln>
        </p:spPr>
        <p:txBody>
          <a:bodyPr spcFirstLastPara="1" wrap="square" lIns="0" tIns="0" rIns="0" bIns="0" anchor="t" anchorCtr="0">
            <a:noAutofit/>
          </a:bodyPr>
          <a:lstStyle/>
          <a:p>
            <a:endParaRPr sz="900"/>
          </a:p>
        </p:txBody>
      </p:sp>
      <p:pic>
        <p:nvPicPr>
          <p:cNvPr id="2" name="Рисунок 1"/>
          <p:cNvPicPr>
            <a:picLocks noChangeAspect="1"/>
          </p:cNvPicPr>
          <p:nvPr/>
        </p:nvPicPr>
        <p:blipFill>
          <a:blip r:embed="rId3"/>
          <a:stretch>
            <a:fillRect/>
          </a:stretch>
        </p:blipFill>
        <p:spPr>
          <a:xfrm>
            <a:off x="368228" y="-130383"/>
            <a:ext cx="2036240" cy="2438611"/>
          </a:xfrm>
          <a:prstGeom prst="rect">
            <a:avLst/>
          </a:prstGeom>
        </p:spPr>
      </p:pic>
    </p:spTree>
    <p:extLst>
      <p:ext uri="{BB962C8B-B14F-4D97-AF65-F5344CB8AC3E}">
        <p14:creationId xmlns:p14="http://schemas.microsoft.com/office/powerpoint/2010/main" val="2689202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9"/>
          <p:cNvSpPr/>
          <p:nvPr/>
        </p:nvSpPr>
        <p:spPr>
          <a:xfrm>
            <a:off x="0" y="3072142"/>
            <a:ext cx="7649210" cy="2509520"/>
          </a:xfrm>
          <a:custGeom>
            <a:avLst/>
            <a:gdLst/>
            <a:ahLst/>
            <a:cxnLst/>
            <a:rect l="l" t="t" r="r" b="b"/>
            <a:pathLst>
              <a:path w="15298419" h="5019040" extrusionOk="0">
                <a:moveTo>
                  <a:pt x="2586977" y="1292847"/>
                </a:moveTo>
                <a:lnTo>
                  <a:pt x="2580055" y="1246505"/>
                </a:lnTo>
                <a:lnTo>
                  <a:pt x="2568486" y="1200429"/>
                </a:lnTo>
                <a:lnTo>
                  <a:pt x="2552496" y="1155814"/>
                </a:lnTo>
                <a:lnTo>
                  <a:pt x="2532253" y="1112964"/>
                </a:lnTo>
                <a:lnTo>
                  <a:pt x="2507869" y="1072210"/>
                </a:lnTo>
                <a:lnTo>
                  <a:pt x="2479471" y="1033856"/>
                </a:lnTo>
                <a:lnTo>
                  <a:pt x="2447201" y="998220"/>
                </a:lnTo>
                <a:lnTo>
                  <a:pt x="2411565" y="965949"/>
                </a:lnTo>
                <a:lnTo>
                  <a:pt x="2373211" y="937552"/>
                </a:lnTo>
                <a:lnTo>
                  <a:pt x="2332456" y="913168"/>
                </a:lnTo>
                <a:lnTo>
                  <a:pt x="2289606" y="892911"/>
                </a:lnTo>
                <a:lnTo>
                  <a:pt x="2244979" y="876935"/>
                </a:lnTo>
                <a:lnTo>
                  <a:pt x="2198916" y="865365"/>
                </a:lnTo>
                <a:lnTo>
                  <a:pt x="2151723" y="858316"/>
                </a:lnTo>
                <a:lnTo>
                  <a:pt x="2103704" y="855941"/>
                </a:lnTo>
                <a:lnTo>
                  <a:pt x="485762" y="855941"/>
                </a:lnTo>
                <a:lnTo>
                  <a:pt x="437756" y="858316"/>
                </a:lnTo>
                <a:lnTo>
                  <a:pt x="390550" y="865365"/>
                </a:lnTo>
                <a:lnTo>
                  <a:pt x="344487" y="876935"/>
                </a:lnTo>
                <a:lnTo>
                  <a:pt x="299872" y="892911"/>
                </a:lnTo>
                <a:lnTo>
                  <a:pt x="257022" y="913168"/>
                </a:lnTo>
                <a:lnTo>
                  <a:pt x="216255" y="937552"/>
                </a:lnTo>
                <a:lnTo>
                  <a:pt x="177901" y="965949"/>
                </a:lnTo>
                <a:lnTo>
                  <a:pt x="142278" y="998220"/>
                </a:lnTo>
                <a:lnTo>
                  <a:pt x="110007" y="1033856"/>
                </a:lnTo>
                <a:lnTo>
                  <a:pt x="81610" y="1072210"/>
                </a:lnTo>
                <a:lnTo>
                  <a:pt x="57226" y="1112964"/>
                </a:lnTo>
                <a:lnTo>
                  <a:pt x="36969" y="1155814"/>
                </a:lnTo>
                <a:lnTo>
                  <a:pt x="20993" y="1200429"/>
                </a:lnTo>
                <a:lnTo>
                  <a:pt x="9410" y="1246505"/>
                </a:lnTo>
                <a:lnTo>
                  <a:pt x="2374" y="1293698"/>
                </a:lnTo>
                <a:lnTo>
                  <a:pt x="0" y="1341716"/>
                </a:lnTo>
                <a:lnTo>
                  <a:pt x="0" y="1962150"/>
                </a:lnTo>
                <a:lnTo>
                  <a:pt x="2374" y="2010168"/>
                </a:lnTo>
                <a:lnTo>
                  <a:pt x="9410" y="2057361"/>
                </a:lnTo>
                <a:lnTo>
                  <a:pt x="20993" y="2103437"/>
                </a:lnTo>
                <a:lnTo>
                  <a:pt x="36969" y="2148052"/>
                </a:lnTo>
                <a:lnTo>
                  <a:pt x="57226" y="2190902"/>
                </a:lnTo>
                <a:lnTo>
                  <a:pt x="81610" y="2231656"/>
                </a:lnTo>
                <a:lnTo>
                  <a:pt x="110007" y="2270010"/>
                </a:lnTo>
                <a:lnTo>
                  <a:pt x="142278" y="2305647"/>
                </a:lnTo>
                <a:lnTo>
                  <a:pt x="177901" y="2337917"/>
                </a:lnTo>
                <a:lnTo>
                  <a:pt x="216255" y="2366314"/>
                </a:lnTo>
                <a:lnTo>
                  <a:pt x="257022" y="2390698"/>
                </a:lnTo>
                <a:lnTo>
                  <a:pt x="299872" y="2410955"/>
                </a:lnTo>
                <a:lnTo>
                  <a:pt x="344487" y="2426932"/>
                </a:lnTo>
                <a:lnTo>
                  <a:pt x="390550" y="2438501"/>
                </a:lnTo>
                <a:lnTo>
                  <a:pt x="437756" y="2445550"/>
                </a:lnTo>
                <a:lnTo>
                  <a:pt x="485762" y="2447925"/>
                </a:lnTo>
                <a:lnTo>
                  <a:pt x="2103704" y="2447925"/>
                </a:lnTo>
                <a:lnTo>
                  <a:pt x="2151723" y="2445550"/>
                </a:lnTo>
                <a:lnTo>
                  <a:pt x="2198916" y="2438501"/>
                </a:lnTo>
                <a:lnTo>
                  <a:pt x="2244979" y="2426932"/>
                </a:lnTo>
                <a:lnTo>
                  <a:pt x="2289606" y="2410955"/>
                </a:lnTo>
                <a:lnTo>
                  <a:pt x="2332456" y="2390698"/>
                </a:lnTo>
                <a:lnTo>
                  <a:pt x="2373211" y="2366314"/>
                </a:lnTo>
                <a:lnTo>
                  <a:pt x="2411565" y="2337917"/>
                </a:lnTo>
                <a:lnTo>
                  <a:pt x="2447201" y="2305647"/>
                </a:lnTo>
                <a:lnTo>
                  <a:pt x="2479471" y="2270010"/>
                </a:lnTo>
                <a:lnTo>
                  <a:pt x="2507869" y="2231656"/>
                </a:lnTo>
                <a:lnTo>
                  <a:pt x="2532253" y="2190902"/>
                </a:lnTo>
                <a:lnTo>
                  <a:pt x="2552496" y="2148052"/>
                </a:lnTo>
                <a:lnTo>
                  <a:pt x="2568486" y="2103437"/>
                </a:lnTo>
                <a:lnTo>
                  <a:pt x="2580055" y="2057361"/>
                </a:lnTo>
                <a:lnTo>
                  <a:pt x="2586977" y="2011019"/>
                </a:lnTo>
                <a:lnTo>
                  <a:pt x="2586977" y="1292847"/>
                </a:lnTo>
                <a:close/>
              </a:path>
              <a:path w="15298419" h="5019040" extrusionOk="0">
                <a:moveTo>
                  <a:pt x="5994273" y="3475913"/>
                </a:moveTo>
                <a:lnTo>
                  <a:pt x="5985408" y="3391928"/>
                </a:lnTo>
                <a:lnTo>
                  <a:pt x="5973838" y="3345853"/>
                </a:lnTo>
                <a:lnTo>
                  <a:pt x="5957849" y="3301238"/>
                </a:lnTo>
                <a:lnTo>
                  <a:pt x="5937605" y="3258388"/>
                </a:lnTo>
                <a:lnTo>
                  <a:pt x="5913209" y="3217634"/>
                </a:lnTo>
                <a:lnTo>
                  <a:pt x="5884824" y="3179280"/>
                </a:lnTo>
                <a:lnTo>
                  <a:pt x="5852553" y="3143643"/>
                </a:lnTo>
                <a:lnTo>
                  <a:pt x="5816917" y="3111373"/>
                </a:lnTo>
                <a:lnTo>
                  <a:pt x="5778563" y="3082975"/>
                </a:lnTo>
                <a:lnTo>
                  <a:pt x="5737796" y="3058591"/>
                </a:lnTo>
                <a:lnTo>
                  <a:pt x="5694959" y="3038335"/>
                </a:lnTo>
                <a:lnTo>
                  <a:pt x="5650331" y="3022358"/>
                </a:lnTo>
                <a:lnTo>
                  <a:pt x="5604268" y="3010789"/>
                </a:lnTo>
                <a:lnTo>
                  <a:pt x="5557063" y="3003740"/>
                </a:lnTo>
                <a:lnTo>
                  <a:pt x="5509057" y="3001365"/>
                </a:lnTo>
                <a:lnTo>
                  <a:pt x="3075254" y="3001365"/>
                </a:lnTo>
                <a:lnTo>
                  <a:pt x="3027235" y="3003740"/>
                </a:lnTo>
                <a:lnTo>
                  <a:pt x="2980042" y="3010789"/>
                </a:lnTo>
                <a:lnTo>
                  <a:pt x="2933979" y="3022358"/>
                </a:lnTo>
                <a:lnTo>
                  <a:pt x="2889351" y="3038335"/>
                </a:lnTo>
                <a:lnTo>
                  <a:pt x="2846501" y="3058591"/>
                </a:lnTo>
                <a:lnTo>
                  <a:pt x="2805747" y="3082975"/>
                </a:lnTo>
                <a:lnTo>
                  <a:pt x="2767393" y="3111373"/>
                </a:lnTo>
                <a:lnTo>
                  <a:pt x="2731757" y="3143643"/>
                </a:lnTo>
                <a:lnTo>
                  <a:pt x="2699486" y="3179280"/>
                </a:lnTo>
                <a:lnTo>
                  <a:pt x="2671089" y="3217634"/>
                </a:lnTo>
                <a:lnTo>
                  <a:pt x="2646705" y="3258388"/>
                </a:lnTo>
                <a:lnTo>
                  <a:pt x="2626461" y="3301238"/>
                </a:lnTo>
                <a:lnTo>
                  <a:pt x="2610472" y="3345853"/>
                </a:lnTo>
                <a:lnTo>
                  <a:pt x="2598902" y="3391928"/>
                </a:lnTo>
                <a:lnTo>
                  <a:pt x="2591854" y="3439122"/>
                </a:lnTo>
                <a:lnTo>
                  <a:pt x="2589479" y="3487140"/>
                </a:lnTo>
                <a:lnTo>
                  <a:pt x="2589479" y="4533239"/>
                </a:lnTo>
                <a:lnTo>
                  <a:pt x="2591854" y="4581258"/>
                </a:lnTo>
                <a:lnTo>
                  <a:pt x="2598902" y="4628464"/>
                </a:lnTo>
                <a:lnTo>
                  <a:pt x="2610472" y="4674527"/>
                </a:lnTo>
                <a:lnTo>
                  <a:pt x="2626461" y="4719142"/>
                </a:lnTo>
                <a:lnTo>
                  <a:pt x="2646705" y="4761992"/>
                </a:lnTo>
                <a:lnTo>
                  <a:pt x="2671089" y="4802759"/>
                </a:lnTo>
                <a:lnTo>
                  <a:pt x="2699486" y="4841113"/>
                </a:lnTo>
                <a:lnTo>
                  <a:pt x="2731757" y="4876736"/>
                </a:lnTo>
                <a:lnTo>
                  <a:pt x="2767393" y="4909007"/>
                </a:lnTo>
                <a:lnTo>
                  <a:pt x="2805747" y="4937404"/>
                </a:lnTo>
                <a:lnTo>
                  <a:pt x="2846501" y="4961788"/>
                </a:lnTo>
                <a:lnTo>
                  <a:pt x="2889351" y="4982045"/>
                </a:lnTo>
                <a:lnTo>
                  <a:pt x="2933979" y="4998021"/>
                </a:lnTo>
                <a:lnTo>
                  <a:pt x="2980042" y="5009604"/>
                </a:lnTo>
                <a:lnTo>
                  <a:pt x="3027235" y="5016639"/>
                </a:lnTo>
                <a:lnTo>
                  <a:pt x="3075254" y="5019014"/>
                </a:lnTo>
                <a:lnTo>
                  <a:pt x="5509057" y="5019014"/>
                </a:lnTo>
                <a:lnTo>
                  <a:pt x="5557063" y="5016639"/>
                </a:lnTo>
                <a:lnTo>
                  <a:pt x="5604268" y="5009604"/>
                </a:lnTo>
                <a:lnTo>
                  <a:pt x="5650331" y="4998021"/>
                </a:lnTo>
                <a:lnTo>
                  <a:pt x="5694959" y="4982045"/>
                </a:lnTo>
                <a:lnTo>
                  <a:pt x="5737796" y="4961788"/>
                </a:lnTo>
                <a:lnTo>
                  <a:pt x="5778563" y="4937404"/>
                </a:lnTo>
                <a:lnTo>
                  <a:pt x="5816917" y="4909007"/>
                </a:lnTo>
                <a:lnTo>
                  <a:pt x="5852553" y="4876736"/>
                </a:lnTo>
                <a:lnTo>
                  <a:pt x="5884824" y="4841113"/>
                </a:lnTo>
                <a:lnTo>
                  <a:pt x="5913209" y="4802759"/>
                </a:lnTo>
                <a:lnTo>
                  <a:pt x="5937605" y="4761992"/>
                </a:lnTo>
                <a:lnTo>
                  <a:pt x="5957849" y="4719142"/>
                </a:lnTo>
                <a:lnTo>
                  <a:pt x="5973838" y="4674527"/>
                </a:lnTo>
                <a:lnTo>
                  <a:pt x="5985408" y="4628464"/>
                </a:lnTo>
                <a:lnTo>
                  <a:pt x="5992457" y="4581258"/>
                </a:lnTo>
                <a:lnTo>
                  <a:pt x="5994273" y="4544466"/>
                </a:lnTo>
                <a:lnTo>
                  <a:pt x="5994273" y="3475913"/>
                </a:lnTo>
                <a:close/>
              </a:path>
              <a:path w="15298419" h="5019040" extrusionOk="0">
                <a:moveTo>
                  <a:pt x="15297811" y="472694"/>
                </a:moveTo>
                <a:lnTo>
                  <a:pt x="15289048" y="390563"/>
                </a:lnTo>
                <a:lnTo>
                  <a:pt x="15277465" y="344500"/>
                </a:lnTo>
                <a:lnTo>
                  <a:pt x="15261489" y="299885"/>
                </a:lnTo>
                <a:lnTo>
                  <a:pt x="15241232" y="257035"/>
                </a:lnTo>
                <a:lnTo>
                  <a:pt x="15216848" y="216268"/>
                </a:lnTo>
                <a:lnTo>
                  <a:pt x="15188451" y="177914"/>
                </a:lnTo>
                <a:lnTo>
                  <a:pt x="15156180" y="142278"/>
                </a:lnTo>
                <a:lnTo>
                  <a:pt x="15120557" y="110020"/>
                </a:lnTo>
                <a:lnTo>
                  <a:pt x="15082203" y="81622"/>
                </a:lnTo>
                <a:lnTo>
                  <a:pt x="15041436" y="57226"/>
                </a:lnTo>
                <a:lnTo>
                  <a:pt x="14998586" y="36982"/>
                </a:lnTo>
                <a:lnTo>
                  <a:pt x="14953971" y="21005"/>
                </a:lnTo>
                <a:lnTo>
                  <a:pt x="14907908" y="9423"/>
                </a:lnTo>
                <a:lnTo>
                  <a:pt x="14860702" y="2374"/>
                </a:lnTo>
                <a:lnTo>
                  <a:pt x="14812683" y="0"/>
                </a:lnTo>
                <a:lnTo>
                  <a:pt x="3794544" y="0"/>
                </a:lnTo>
                <a:lnTo>
                  <a:pt x="3746538" y="2374"/>
                </a:lnTo>
                <a:lnTo>
                  <a:pt x="3699332" y="9423"/>
                </a:lnTo>
                <a:lnTo>
                  <a:pt x="3653269" y="21005"/>
                </a:lnTo>
                <a:lnTo>
                  <a:pt x="3608654" y="36982"/>
                </a:lnTo>
                <a:lnTo>
                  <a:pt x="3565804" y="57226"/>
                </a:lnTo>
                <a:lnTo>
                  <a:pt x="3525037" y="81622"/>
                </a:lnTo>
                <a:lnTo>
                  <a:pt x="3486683" y="110020"/>
                </a:lnTo>
                <a:lnTo>
                  <a:pt x="3451060" y="142278"/>
                </a:lnTo>
                <a:lnTo>
                  <a:pt x="3418789" y="177914"/>
                </a:lnTo>
                <a:lnTo>
                  <a:pt x="3390392" y="216268"/>
                </a:lnTo>
                <a:lnTo>
                  <a:pt x="3365995" y="257035"/>
                </a:lnTo>
                <a:lnTo>
                  <a:pt x="3345751" y="299885"/>
                </a:lnTo>
                <a:lnTo>
                  <a:pt x="3329775" y="344500"/>
                </a:lnTo>
                <a:lnTo>
                  <a:pt x="3318192" y="390563"/>
                </a:lnTo>
                <a:lnTo>
                  <a:pt x="3311156" y="437769"/>
                </a:lnTo>
                <a:lnTo>
                  <a:pt x="3308769" y="485775"/>
                </a:lnTo>
                <a:lnTo>
                  <a:pt x="3308769" y="560666"/>
                </a:lnTo>
                <a:lnTo>
                  <a:pt x="3311156" y="608672"/>
                </a:lnTo>
                <a:lnTo>
                  <a:pt x="3318192" y="655878"/>
                </a:lnTo>
                <a:lnTo>
                  <a:pt x="3329775" y="701941"/>
                </a:lnTo>
                <a:lnTo>
                  <a:pt x="3345751" y="746556"/>
                </a:lnTo>
                <a:lnTo>
                  <a:pt x="3365995" y="789406"/>
                </a:lnTo>
                <a:lnTo>
                  <a:pt x="3390392" y="830173"/>
                </a:lnTo>
                <a:lnTo>
                  <a:pt x="3418789" y="868527"/>
                </a:lnTo>
                <a:lnTo>
                  <a:pt x="3451060" y="904163"/>
                </a:lnTo>
                <a:lnTo>
                  <a:pt x="3486683" y="936421"/>
                </a:lnTo>
                <a:lnTo>
                  <a:pt x="3525037" y="964819"/>
                </a:lnTo>
                <a:lnTo>
                  <a:pt x="3565804" y="989215"/>
                </a:lnTo>
                <a:lnTo>
                  <a:pt x="3608654" y="1009459"/>
                </a:lnTo>
                <a:lnTo>
                  <a:pt x="3653269" y="1025436"/>
                </a:lnTo>
                <a:lnTo>
                  <a:pt x="3699332" y="1037018"/>
                </a:lnTo>
                <a:lnTo>
                  <a:pt x="3746538" y="1044067"/>
                </a:lnTo>
                <a:lnTo>
                  <a:pt x="3794544" y="1046441"/>
                </a:lnTo>
                <a:lnTo>
                  <a:pt x="14812696" y="1046441"/>
                </a:lnTo>
                <a:lnTo>
                  <a:pt x="14860702" y="1044067"/>
                </a:lnTo>
                <a:lnTo>
                  <a:pt x="14907908" y="1037018"/>
                </a:lnTo>
                <a:lnTo>
                  <a:pt x="14953971" y="1025436"/>
                </a:lnTo>
                <a:lnTo>
                  <a:pt x="14998586" y="1009459"/>
                </a:lnTo>
                <a:lnTo>
                  <a:pt x="15041436" y="989215"/>
                </a:lnTo>
                <a:lnTo>
                  <a:pt x="15082203" y="964819"/>
                </a:lnTo>
                <a:lnTo>
                  <a:pt x="15120557" y="936421"/>
                </a:lnTo>
                <a:lnTo>
                  <a:pt x="15156180" y="904163"/>
                </a:lnTo>
                <a:lnTo>
                  <a:pt x="15188451" y="868527"/>
                </a:lnTo>
                <a:lnTo>
                  <a:pt x="15216848" y="830173"/>
                </a:lnTo>
                <a:lnTo>
                  <a:pt x="15241232" y="789406"/>
                </a:lnTo>
                <a:lnTo>
                  <a:pt x="15261489" y="746556"/>
                </a:lnTo>
                <a:lnTo>
                  <a:pt x="15277465" y="701941"/>
                </a:lnTo>
                <a:lnTo>
                  <a:pt x="15289048" y="655878"/>
                </a:lnTo>
                <a:lnTo>
                  <a:pt x="15296083" y="608672"/>
                </a:lnTo>
                <a:lnTo>
                  <a:pt x="15297811" y="573747"/>
                </a:lnTo>
                <a:lnTo>
                  <a:pt x="15297811" y="472694"/>
                </a:lnTo>
                <a:close/>
              </a:path>
            </a:pathLst>
          </a:custGeom>
          <a:solidFill>
            <a:srgbClr val="FF1616">
              <a:alpha val="29803"/>
            </a:srgbClr>
          </a:solidFill>
          <a:ln>
            <a:noFill/>
          </a:ln>
        </p:spPr>
        <p:txBody>
          <a:bodyPr spcFirstLastPara="1" wrap="square" lIns="0" tIns="0" rIns="0" bIns="0" anchor="t" anchorCtr="0">
            <a:noAutofit/>
          </a:bodyPr>
          <a:lstStyle/>
          <a:p>
            <a:endParaRPr sz="900"/>
          </a:p>
        </p:txBody>
      </p:sp>
      <p:pic>
        <p:nvPicPr>
          <p:cNvPr id="3" name="Рисунок 2"/>
          <p:cNvPicPr>
            <a:picLocks noChangeAspect="1"/>
          </p:cNvPicPr>
          <p:nvPr/>
        </p:nvPicPr>
        <p:blipFill>
          <a:blip r:embed="rId3"/>
          <a:stretch>
            <a:fillRect/>
          </a:stretch>
        </p:blipFill>
        <p:spPr>
          <a:xfrm rot="1703046">
            <a:off x="770257" y="8586"/>
            <a:ext cx="1152266" cy="2143375"/>
          </a:xfrm>
          <a:prstGeom prst="rect">
            <a:avLst/>
          </a:prstGeom>
        </p:spPr>
      </p:pic>
    </p:spTree>
    <p:extLst>
      <p:ext uri="{BB962C8B-B14F-4D97-AF65-F5344CB8AC3E}">
        <p14:creationId xmlns:p14="http://schemas.microsoft.com/office/powerpoint/2010/main" val="1590180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0"/>
          <p:cNvSpPr/>
          <p:nvPr/>
        </p:nvSpPr>
        <p:spPr>
          <a:xfrm>
            <a:off x="0" y="3072142"/>
            <a:ext cx="7649210" cy="2509520"/>
          </a:xfrm>
          <a:custGeom>
            <a:avLst/>
            <a:gdLst/>
            <a:ahLst/>
            <a:cxnLst/>
            <a:rect l="l" t="t" r="r" b="b"/>
            <a:pathLst>
              <a:path w="15298419" h="5019040" extrusionOk="0">
                <a:moveTo>
                  <a:pt x="2586977" y="1292847"/>
                </a:moveTo>
                <a:lnTo>
                  <a:pt x="2580055" y="1246505"/>
                </a:lnTo>
                <a:lnTo>
                  <a:pt x="2568486" y="1200429"/>
                </a:lnTo>
                <a:lnTo>
                  <a:pt x="2552496" y="1155814"/>
                </a:lnTo>
                <a:lnTo>
                  <a:pt x="2532253" y="1112964"/>
                </a:lnTo>
                <a:lnTo>
                  <a:pt x="2507869" y="1072210"/>
                </a:lnTo>
                <a:lnTo>
                  <a:pt x="2479471" y="1033856"/>
                </a:lnTo>
                <a:lnTo>
                  <a:pt x="2447201" y="998220"/>
                </a:lnTo>
                <a:lnTo>
                  <a:pt x="2411565" y="965949"/>
                </a:lnTo>
                <a:lnTo>
                  <a:pt x="2373211" y="937552"/>
                </a:lnTo>
                <a:lnTo>
                  <a:pt x="2332456" y="913168"/>
                </a:lnTo>
                <a:lnTo>
                  <a:pt x="2289606" y="892911"/>
                </a:lnTo>
                <a:lnTo>
                  <a:pt x="2244979" y="876935"/>
                </a:lnTo>
                <a:lnTo>
                  <a:pt x="2198916" y="865365"/>
                </a:lnTo>
                <a:lnTo>
                  <a:pt x="2151723" y="858316"/>
                </a:lnTo>
                <a:lnTo>
                  <a:pt x="2103704" y="855941"/>
                </a:lnTo>
                <a:lnTo>
                  <a:pt x="485762" y="855941"/>
                </a:lnTo>
                <a:lnTo>
                  <a:pt x="437756" y="858316"/>
                </a:lnTo>
                <a:lnTo>
                  <a:pt x="390550" y="865365"/>
                </a:lnTo>
                <a:lnTo>
                  <a:pt x="344487" y="876935"/>
                </a:lnTo>
                <a:lnTo>
                  <a:pt x="299872" y="892911"/>
                </a:lnTo>
                <a:lnTo>
                  <a:pt x="257022" y="913168"/>
                </a:lnTo>
                <a:lnTo>
                  <a:pt x="216255" y="937552"/>
                </a:lnTo>
                <a:lnTo>
                  <a:pt x="177901" y="965949"/>
                </a:lnTo>
                <a:lnTo>
                  <a:pt x="142278" y="998220"/>
                </a:lnTo>
                <a:lnTo>
                  <a:pt x="110007" y="1033856"/>
                </a:lnTo>
                <a:lnTo>
                  <a:pt x="81610" y="1072210"/>
                </a:lnTo>
                <a:lnTo>
                  <a:pt x="57226" y="1112964"/>
                </a:lnTo>
                <a:lnTo>
                  <a:pt x="36969" y="1155814"/>
                </a:lnTo>
                <a:lnTo>
                  <a:pt x="20993" y="1200429"/>
                </a:lnTo>
                <a:lnTo>
                  <a:pt x="9410" y="1246505"/>
                </a:lnTo>
                <a:lnTo>
                  <a:pt x="2374" y="1293698"/>
                </a:lnTo>
                <a:lnTo>
                  <a:pt x="0" y="1341716"/>
                </a:lnTo>
                <a:lnTo>
                  <a:pt x="0" y="1962150"/>
                </a:lnTo>
                <a:lnTo>
                  <a:pt x="2374" y="2010168"/>
                </a:lnTo>
                <a:lnTo>
                  <a:pt x="9410" y="2057361"/>
                </a:lnTo>
                <a:lnTo>
                  <a:pt x="20993" y="2103437"/>
                </a:lnTo>
                <a:lnTo>
                  <a:pt x="36969" y="2148052"/>
                </a:lnTo>
                <a:lnTo>
                  <a:pt x="57226" y="2190902"/>
                </a:lnTo>
                <a:lnTo>
                  <a:pt x="81610" y="2231656"/>
                </a:lnTo>
                <a:lnTo>
                  <a:pt x="110007" y="2270010"/>
                </a:lnTo>
                <a:lnTo>
                  <a:pt x="142278" y="2305647"/>
                </a:lnTo>
                <a:lnTo>
                  <a:pt x="177901" y="2337917"/>
                </a:lnTo>
                <a:lnTo>
                  <a:pt x="216255" y="2366314"/>
                </a:lnTo>
                <a:lnTo>
                  <a:pt x="257022" y="2390698"/>
                </a:lnTo>
                <a:lnTo>
                  <a:pt x="299872" y="2410955"/>
                </a:lnTo>
                <a:lnTo>
                  <a:pt x="344487" y="2426932"/>
                </a:lnTo>
                <a:lnTo>
                  <a:pt x="390550" y="2438501"/>
                </a:lnTo>
                <a:lnTo>
                  <a:pt x="437756" y="2445550"/>
                </a:lnTo>
                <a:lnTo>
                  <a:pt x="485762" y="2447925"/>
                </a:lnTo>
                <a:lnTo>
                  <a:pt x="2103704" y="2447925"/>
                </a:lnTo>
                <a:lnTo>
                  <a:pt x="2151723" y="2445550"/>
                </a:lnTo>
                <a:lnTo>
                  <a:pt x="2198916" y="2438501"/>
                </a:lnTo>
                <a:lnTo>
                  <a:pt x="2244979" y="2426932"/>
                </a:lnTo>
                <a:lnTo>
                  <a:pt x="2289606" y="2410955"/>
                </a:lnTo>
                <a:lnTo>
                  <a:pt x="2332456" y="2390698"/>
                </a:lnTo>
                <a:lnTo>
                  <a:pt x="2373211" y="2366314"/>
                </a:lnTo>
                <a:lnTo>
                  <a:pt x="2411565" y="2337917"/>
                </a:lnTo>
                <a:lnTo>
                  <a:pt x="2447201" y="2305647"/>
                </a:lnTo>
                <a:lnTo>
                  <a:pt x="2479471" y="2270010"/>
                </a:lnTo>
                <a:lnTo>
                  <a:pt x="2507869" y="2231656"/>
                </a:lnTo>
                <a:lnTo>
                  <a:pt x="2532253" y="2190902"/>
                </a:lnTo>
                <a:lnTo>
                  <a:pt x="2552496" y="2148052"/>
                </a:lnTo>
                <a:lnTo>
                  <a:pt x="2568486" y="2103437"/>
                </a:lnTo>
                <a:lnTo>
                  <a:pt x="2580055" y="2057361"/>
                </a:lnTo>
                <a:lnTo>
                  <a:pt x="2586977" y="2011019"/>
                </a:lnTo>
                <a:lnTo>
                  <a:pt x="2586977" y="1292847"/>
                </a:lnTo>
                <a:close/>
              </a:path>
              <a:path w="15298419" h="5019040" extrusionOk="0">
                <a:moveTo>
                  <a:pt x="10190429" y="3487140"/>
                </a:moveTo>
                <a:lnTo>
                  <a:pt x="10188054" y="3439122"/>
                </a:lnTo>
                <a:lnTo>
                  <a:pt x="10181006" y="3391928"/>
                </a:lnTo>
                <a:lnTo>
                  <a:pt x="10169436" y="3345853"/>
                </a:lnTo>
                <a:lnTo>
                  <a:pt x="10153459" y="3301238"/>
                </a:lnTo>
                <a:lnTo>
                  <a:pt x="10133203" y="3258388"/>
                </a:lnTo>
                <a:lnTo>
                  <a:pt x="10108819" y="3217634"/>
                </a:lnTo>
                <a:lnTo>
                  <a:pt x="10080422" y="3179280"/>
                </a:lnTo>
                <a:lnTo>
                  <a:pt x="10048151" y="3143643"/>
                </a:lnTo>
                <a:lnTo>
                  <a:pt x="10012515" y="3111373"/>
                </a:lnTo>
                <a:lnTo>
                  <a:pt x="9974161" y="3082975"/>
                </a:lnTo>
                <a:lnTo>
                  <a:pt x="9933407" y="3058591"/>
                </a:lnTo>
                <a:lnTo>
                  <a:pt x="9890557" y="3038335"/>
                </a:lnTo>
                <a:lnTo>
                  <a:pt x="9845942" y="3022358"/>
                </a:lnTo>
                <a:lnTo>
                  <a:pt x="9799866" y="3010789"/>
                </a:lnTo>
                <a:lnTo>
                  <a:pt x="9752673" y="3003740"/>
                </a:lnTo>
                <a:lnTo>
                  <a:pt x="9704654" y="3001365"/>
                </a:lnTo>
                <a:lnTo>
                  <a:pt x="6384036" y="3001365"/>
                </a:lnTo>
                <a:lnTo>
                  <a:pt x="6336030" y="3003740"/>
                </a:lnTo>
                <a:lnTo>
                  <a:pt x="6288824" y="3010789"/>
                </a:lnTo>
                <a:lnTo>
                  <a:pt x="6242761" y="3022358"/>
                </a:lnTo>
                <a:lnTo>
                  <a:pt x="6198146" y="3038335"/>
                </a:lnTo>
                <a:lnTo>
                  <a:pt x="6155296" y="3058591"/>
                </a:lnTo>
                <a:lnTo>
                  <a:pt x="6114529" y="3082975"/>
                </a:lnTo>
                <a:lnTo>
                  <a:pt x="6076175" y="3111373"/>
                </a:lnTo>
                <a:lnTo>
                  <a:pt x="6040552" y="3143643"/>
                </a:lnTo>
                <a:lnTo>
                  <a:pt x="6008281" y="3179280"/>
                </a:lnTo>
                <a:lnTo>
                  <a:pt x="5979884" y="3217634"/>
                </a:lnTo>
                <a:lnTo>
                  <a:pt x="5955500" y="3258388"/>
                </a:lnTo>
                <a:lnTo>
                  <a:pt x="5946546" y="3277324"/>
                </a:lnTo>
                <a:lnTo>
                  <a:pt x="5937605" y="3258388"/>
                </a:lnTo>
                <a:lnTo>
                  <a:pt x="5913209" y="3217634"/>
                </a:lnTo>
                <a:lnTo>
                  <a:pt x="5884824" y="3179280"/>
                </a:lnTo>
                <a:lnTo>
                  <a:pt x="5852553" y="3143643"/>
                </a:lnTo>
                <a:lnTo>
                  <a:pt x="5816917" y="3111373"/>
                </a:lnTo>
                <a:lnTo>
                  <a:pt x="5778563" y="3082975"/>
                </a:lnTo>
                <a:lnTo>
                  <a:pt x="5737796" y="3058591"/>
                </a:lnTo>
                <a:lnTo>
                  <a:pt x="5694959" y="3038335"/>
                </a:lnTo>
                <a:lnTo>
                  <a:pt x="5650331" y="3022358"/>
                </a:lnTo>
                <a:lnTo>
                  <a:pt x="5604268" y="3010789"/>
                </a:lnTo>
                <a:lnTo>
                  <a:pt x="5557063" y="3003740"/>
                </a:lnTo>
                <a:lnTo>
                  <a:pt x="5509057" y="3001365"/>
                </a:lnTo>
                <a:lnTo>
                  <a:pt x="3075254" y="3001365"/>
                </a:lnTo>
                <a:lnTo>
                  <a:pt x="3027235" y="3003740"/>
                </a:lnTo>
                <a:lnTo>
                  <a:pt x="2980042" y="3010789"/>
                </a:lnTo>
                <a:lnTo>
                  <a:pt x="2933979" y="3022358"/>
                </a:lnTo>
                <a:lnTo>
                  <a:pt x="2889351" y="3038335"/>
                </a:lnTo>
                <a:lnTo>
                  <a:pt x="2846501" y="3058591"/>
                </a:lnTo>
                <a:lnTo>
                  <a:pt x="2805747" y="3082975"/>
                </a:lnTo>
                <a:lnTo>
                  <a:pt x="2767393" y="3111373"/>
                </a:lnTo>
                <a:lnTo>
                  <a:pt x="2731757" y="3143643"/>
                </a:lnTo>
                <a:lnTo>
                  <a:pt x="2699486" y="3179280"/>
                </a:lnTo>
                <a:lnTo>
                  <a:pt x="2671089" y="3217634"/>
                </a:lnTo>
                <a:lnTo>
                  <a:pt x="2646705" y="3258388"/>
                </a:lnTo>
                <a:lnTo>
                  <a:pt x="2626461" y="3301238"/>
                </a:lnTo>
                <a:lnTo>
                  <a:pt x="2610472" y="3345853"/>
                </a:lnTo>
                <a:lnTo>
                  <a:pt x="2598902" y="3391928"/>
                </a:lnTo>
                <a:lnTo>
                  <a:pt x="2591854" y="3439122"/>
                </a:lnTo>
                <a:lnTo>
                  <a:pt x="2589479" y="3487140"/>
                </a:lnTo>
                <a:lnTo>
                  <a:pt x="2589479" y="4533239"/>
                </a:lnTo>
                <a:lnTo>
                  <a:pt x="2591854" y="4581258"/>
                </a:lnTo>
                <a:lnTo>
                  <a:pt x="2598902" y="4628464"/>
                </a:lnTo>
                <a:lnTo>
                  <a:pt x="2610472" y="4674527"/>
                </a:lnTo>
                <a:lnTo>
                  <a:pt x="2626461" y="4719142"/>
                </a:lnTo>
                <a:lnTo>
                  <a:pt x="2646705" y="4761992"/>
                </a:lnTo>
                <a:lnTo>
                  <a:pt x="2671089" y="4802759"/>
                </a:lnTo>
                <a:lnTo>
                  <a:pt x="2699486" y="4841113"/>
                </a:lnTo>
                <a:lnTo>
                  <a:pt x="2731757" y="4876736"/>
                </a:lnTo>
                <a:lnTo>
                  <a:pt x="2767393" y="4909007"/>
                </a:lnTo>
                <a:lnTo>
                  <a:pt x="2805747" y="4937404"/>
                </a:lnTo>
                <a:lnTo>
                  <a:pt x="2846501" y="4961788"/>
                </a:lnTo>
                <a:lnTo>
                  <a:pt x="2889351" y="4982045"/>
                </a:lnTo>
                <a:lnTo>
                  <a:pt x="2933979" y="4998021"/>
                </a:lnTo>
                <a:lnTo>
                  <a:pt x="2980042" y="5009604"/>
                </a:lnTo>
                <a:lnTo>
                  <a:pt x="3027235" y="5016639"/>
                </a:lnTo>
                <a:lnTo>
                  <a:pt x="3075254" y="5019014"/>
                </a:lnTo>
                <a:lnTo>
                  <a:pt x="5509057" y="5019014"/>
                </a:lnTo>
                <a:lnTo>
                  <a:pt x="5557063" y="5016639"/>
                </a:lnTo>
                <a:lnTo>
                  <a:pt x="5604268" y="5009604"/>
                </a:lnTo>
                <a:lnTo>
                  <a:pt x="5650331" y="4998021"/>
                </a:lnTo>
                <a:lnTo>
                  <a:pt x="5694959" y="4982045"/>
                </a:lnTo>
                <a:lnTo>
                  <a:pt x="5737796" y="4961788"/>
                </a:lnTo>
                <a:lnTo>
                  <a:pt x="5778563" y="4937404"/>
                </a:lnTo>
                <a:lnTo>
                  <a:pt x="5816917" y="4909007"/>
                </a:lnTo>
                <a:lnTo>
                  <a:pt x="5852553" y="4876736"/>
                </a:lnTo>
                <a:lnTo>
                  <a:pt x="5884824" y="4841113"/>
                </a:lnTo>
                <a:lnTo>
                  <a:pt x="5913209" y="4802759"/>
                </a:lnTo>
                <a:lnTo>
                  <a:pt x="5937605" y="4761992"/>
                </a:lnTo>
                <a:lnTo>
                  <a:pt x="5946546" y="4743069"/>
                </a:lnTo>
                <a:lnTo>
                  <a:pt x="5955500" y="4761992"/>
                </a:lnTo>
                <a:lnTo>
                  <a:pt x="5979884" y="4802759"/>
                </a:lnTo>
                <a:lnTo>
                  <a:pt x="6008281" y="4841113"/>
                </a:lnTo>
                <a:lnTo>
                  <a:pt x="6040552" y="4876736"/>
                </a:lnTo>
                <a:lnTo>
                  <a:pt x="6076175" y="4909007"/>
                </a:lnTo>
                <a:lnTo>
                  <a:pt x="6114529" y="4937404"/>
                </a:lnTo>
                <a:lnTo>
                  <a:pt x="6155296" y="4961788"/>
                </a:lnTo>
                <a:lnTo>
                  <a:pt x="6198146" y="4982045"/>
                </a:lnTo>
                <a:lnTo>
                  <a:pt x="6242761" y="4998021"/>
                </a:lnTo>
                <a:lnTo>
                  <a:pt x="6288824" y="5009604"/>
                </a:lnTo>
                <a:lnTo>
                  <a:pt x="6336030" y="5016639"/>
                </a:lnTo>
                <a:lnTo>
                  <a:pt x="6384036" y="5019014"/>
                </a:lnTo>
                <a:lnTo>
                  <a:pt x="9704654" y="5019014"/>
                </a:lnTo>
                <a:lnTo>
                  <a:pt x="9752673" y="5016639"/>
                </a:lnTo>
                <a:lnTo>
                  <a:pt x="9799866" y="5009604"/>
                </a:lnTo>
                <a:lnTo>
                  <a:pt x="9845942" y="4998021"/>
                </a:lnTo>
                <a:lnTo>
                  <a:pt x="9890557" y="4982045"/>
                </a:lnTo>
                <a:lnTo>
                  <a:pt x="9933407" y="4961788"/>
                </a:lnTo>
                <a:lnTo>
                  <a:pt x="9974161" y="4937404"/>
                </a:lnTo>
                <a:lnTo>
                  <a:pt x="10012515" y="4909007"/>
                </a:lnTo>
                <a:lnTo>
                  <a:pt x="10048151" y="4876736"/>
                </a:lnTo>
                <a:lnTo>
                  <a:pt x="10080422" y="4841113"/>
                </a:lnTo>
                <a:lnTo>
                  <a:pt x="10108819" y="4802759"/>
                </a:lnTo>
                <a:lnTo>
                  <a:pt x="10133203" y="4761992"/>
                </a:lnTo>
                <a:lnTo>
                  <a:pt x="10153459" y="4719142"/>
                </a:lnTo>
                <a:lnTo>
                  <a:pt x="10169436" y="4674527"/>
                </a:lnTo>
                <a:lnTo>
                  <a:pt x="10181006" y="4628464"/>
                </a:lnTo>
                <a:lnTo>
                  <a:pt x="10188054" y="4581258"/>
                </a:lnTo>
                <a:lnTo>
                  <a:pt x="10190429" y="4533239"/>
                </a:lnTo>
                <a:lnTo>
                  <a:pt x="10190429" y="3487140"/>
                </a:lnTo>
                <a:close/>
              </a:path>
              <a:path w="15298419" h="5019040" extrusionOk="0">
                <a:moveTo>
                  <a:pt x="15297811" y="472694"/>
                </a:moveTo>
                <a:lnTo>
                  <a:pt x="15289048" y="390563"/>
                </a:lnTo>
                <a:lnTo>
                  <a:pt x="15277465" y="344500"/>
                </a:lnTo>
                <a:lnTo>
                  <a:pt x="15261489" y="299885"/>
                </a:lnTo>
                <a:lnTo>
                  <a:pt x="15241232" y="257035"/>
                </a:lnTo>
                <a:lnTo>
                  <a:pt x="15216848" y="216268"/>
                </a:lnTo>
                <a:lnTo>
                  <a:pt x="15188451" y="177914"/>
                </a:lnTo>
                <a:lnTo>
                  <a:pt x="15156180" y="142278"/>
                </a:lnTo>
                <a:lnTo>
                  <a:pt x="15120557" y="110020"/>
                </a:lnTo>
                <a:lnTo>
                  <a:pt x="15082203" y="81622"/>
                </a:lnTo>
                <a:lnTo>
                  <a:pt x="15041436" y="57226"/>
                </a:lnTo>
                <a:lnTo>
                  <a:pt x="14998586" y="36982"/>
                </a:lnTo>
                <a:lnTo>
                  <a:pt x="14953971" y="21005"/>
                </a:lnTo>
                <a:lnTo>
                  <a:pt x="14907908" y="9423"/>
                </a:lnTo>
                <a:lnTo>
                  <a:pt x="14860702" y="2374"/>
                </a:lnTo>
                <a:lnTo>
                  <a:pt x="14812683" y="0"/>
                </a:lnTo>
                <a:lnTo>
                  <a:pt x="3794544" y="0"/>
                </a:lnTo>
                <a:lnTo>
                  <a:pt x="3746538" y="2374"/>
                </a:lnTo>
                <a:lnTo>
                  <a:pt x="3699332" y="9423"/>
                </a:lnTo>
                <a:lnTo>
                  <a:pt x="3653269" y="21005"/>
                </a:lnTo>
                <a:lnTo>
                  <a:pt x="3608654" y="36982"/>
                </a:lnTo>
                <a:lnTo>
                  <a:pt x="3565804" y="57226"/>
                </a:lnTo>
                <a:lnTo>
                  <a:pt x="3525037" y="81622"/>
                </a:lnTo>
                <a:lnTo>
                  <a:pt x="3486683" y="110020"/>
                </a:lnTo>
                <a:lnTo>
                  <a:pt x="3451060" y="142278"/>
                </a:lnTo>
                <a:lnTo>
                  <a:pt x="3418789" y="177914"/>
                </a:lnTo>
                <a:lnTo>
                  <a:pt x="3390392" y="216268"/>
                </a:lnTo>
                <a:lnTo>
                  <a:pt x="3365995" y="257035"/>
                </a:lnTo>
                <a:lnTo>
                  <a:pt x="3345751" y="299885"/>
                </a:lnTo>
                <a:lnTo>
                  <a:pt x="3329775" y="344500"/>
                </a:lnTo>
                <a:lnTo>
                  <a:pt x="3318192" y="390563"/>
                </a:lnTo>
                <a:lnTo>
                  <a:pt x="3311156" y="437769"/>
                </a:lnTo>
                <a:lnTo>
                  <a:pt x="3308769" y="485775"/>
                </a:lnTo>
                <a:lnTo>
                  <a:pt x="3308769" y="560666"/>
                </a:lnTo>
                <a:lnTo>
                  <a:pt x="3311156" y="608672"/>
                </a:lnTo>
                <a:lnTo>
                  <a:pt x="3318192" y="655878"/>
                </a:lnTo>
                <a:lnTo>
                  <a:pt x="3329775" y="701941"/>
                </a:lnTo>
                <a:lnTo>
                  <a:pt x="3345751" y="746556"/>
                </a:lnTo>
                <a:lnTo>
                  <a:pt x="3365995" y="789406"/>
                </a:lnTo>
                <a:lnTo>
                  <a:pt x="3390392" y="830173"/>
                </a:lnTo>
                <a:lnTo>
                  <a:pt x="3418789" y="868527"/>
                </a:lnTo>
                <a:lnTo>
                  <a:pt x="3451060" y="904163"/>
                </a:lnTo>
                <a:lnTo>
                  <a:pt x="3486683" y="936421"/>
                </a:lnTo>
                <a:lnTo>
                  <a:pt x="3525037" y="964819"/>
                </a:lnTo>
                <a:lnTo>
                  <a:pt x="3565804" y="989215"/>
                </a:lnTo>
                <a:lnTo>
                  <a:pt x="3608654" y="1009459"/>
                </a:lnTo>
                <a:lnTo>
                  <a:pt x="3653269" y="1025436"/>
                </a:lnTo>
                <a:lnTo>
                  <a:pt x="3699332" y="1037018"/>
                </a:lnTo>
                <a:lnTo>
                  <a:pt x="3746538" y="1044067"/>
                </a:lnTo>
                <a:lnTo>
                  <a:pt x="3794544" y="1046441"/>
                </a:lnTo>
                <a:lnTo>
                  <a:pt x="14812696" y="1046441"/>
                </a:lnTo>
                <a:lnTo>
                  <a:pt x="14860702" y="1044067"/>
                </a:lnTo>
                <a:lnTo>
                  <a:pt x="14907908" y="1037018"/>
                </a:lnTo>
                <a:lnTo>
                  <a:pt x="14953971" y="1025436"/>
                </a:lnTo>
                <a:lnTo>
                  <a:pt x="14998586" y="1009459"/>
                </a:lnTo>
                <a:lnTo>
                  <a:pt x="15041436" y="989215"/>
                </a:lnTo>
                <a:lnTo>
                  <a:pt x="15082203" y="964819"/>
                </a:lnTo>
                <a:lnTo>
                  <a:pt x="15120557" y="936421"/>
                </a:lnTo>
                <a:lnTo>
                  <a:pt x="15156180" y="904163"/>
                </a:lnTo>
                <a:lnTo>
                  <a:pt x="15188451" y="868527"/>
                </a:lnTo>
                <a:lnTo>
                  <a:pt x="15216848" y="830173"/>
                </a:lnTo>
                <a:lnTo>
                  <a:pt x="15241232" y="789406"/>
                </a:lnTo>
                <a:lnTo>
                  <a:pt x="15261489" y="746556"/>
                </a:lnTo>
                <a:lnTo>
                  <a:pt x="15277465" y="701941"/>
                </a:lnTo>
                <a:lnTo>
                  <a:pt x="15289048" y="655878"/>
                </a:lnTo>
                <a:lnTo>
                  <a:pt x="15296083" y="608672"/>
                </a:lnTo>
                <a:lnTo>
                  <a:pt x="15297811" y="573747"/>
                </a:lnTo>
                <a:lnTo>
                  <a:pt x="15297811" y="472694"/>
                </a:lnTo>
                <a:close/>
              </a:path>
            </a:pathLst>
          </a:custGeom>
          <a:solidFill>
            <a:srgbClr val="FF1616">
              <a:alpha val="29803"/>
            </a:srgbClr>
          </a:solidFill>
          <a:ln>
            <a:noFill/>
          </a:ln>
        </p:spPr>
        <p:txBody>
          <a:bodyPr spcFirstLastPara="1" wrap="square" lIns="0" tIns="0" rIns="0" bIns="0" anchor="t" anchorCtr="0">
            <a:noAutofit/>
          </a:bodyPr>
          <a:lstStyle/>
          <a:p>
            <a:endParaRPr sz="900"/>
          </a:p>
        </p:txBody>
      </p:sp>
      <p:pic>
        <p:nvPicPr>
          <p:cNvPr id="3" name="Рисунок 2"/>
          <p:cNvPicPr>
            <a:picLocks noChangeAspect="1"/>
          </p:cNvPicPr>
          <p:nvPr/>
        </p:nvPicPr>
        <p:blipFill>
          <a:blip r:embed="rId3"/>
          <a:stretch>
            <a:fillRect/>
          </a:stretch>
        </p:blipFill>
        <p:spPr>
          <a:xfrm rot="1703046">
            <a:off x="770257" y="8586"/>
            <a:ext cx="1152266" cy="2143375"/>
          </a:xfrm>
          <a:prstGeom prst="rect">
            <a:avLst/>
          </a:prstGeom>
        </p:spPr>
      </p:pic>
    </p:spTree>
    <p:extLst>
      <p:ext uri="{BB962C8B-B14F-4D97-AF65-F5344CB8AC3E}">
        <p14:creationId xmlns:p14="http://schemas.microsoft.com/office/powerpoint/2010/main" val="3746601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119472"/>
            <a:ext cx="9145276" cy="5144218"/>
          </a:xfrm>
          <a:prstGeom prst="rect">
            <a:avLst/>
          </a:prstGeom>
        </p:spPr>
      </p:pic>
      <p:pic>
        <p:nvPicPr>
          <p:cNvPr id="6" name="Рисунок 5"/>
          <p:cNvPicPr>
            <a:picLocks noChangeAspect="1"/>
          </p:cNvPicPr>
          <p:nvPr/>
        </p:nvPicPr>
        <p:blipFill>
          <a:blip r:embed="rId3"/>
          <a:stretch>
            <a:fillRect/>
          </a:stretch>
        </p:blipFill>
        <p:spPr>
          <a:xfrm>
            <a:off x="598884" y="4109473"/>
            <a:ext cx="2243522" cy="2670279"/>
          </a:xfrm>
          <a:prstGeom prst="rect">
            <a:avLst/>
          </a:prstGeom>
        </p:spPr>
      </p:pic>
    </p:spTree>
    <p:extLst>
      <p:ext uri="{BB962C8B-B14F-4D97-AF65-F5344CB8AC3E}">
        <p14:creationId xmlns:p14="http://schemas.microsoft.com/office/powerpoint/2010/main" val="1796496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770448"/>
            <a:ext cx="9145276" cy="5144218"/>
          </a:xfrm>
          <a:prstGeom prst="rect">
            <a:avLst/>
          </a:prstGeom>
        </p:spPr>
      </p:pic>
      <p:pic>
        <p:nvPicPr>
          <p:cNvPr id="8" name="Рисунок 7"/>
          <p:cNvPicPr>
            <a:picLocks noChangeAspect="1"/>
          </p:cNvPicPr>
          <p:nvPr/>
        </p:nvPicPr>
        <p:blipFill>
          <a:blip r:embed="rId3"/>
          <a:stretch>
            <a:fillRect/>
          </a:stretch>
        </p:blipFill>
        <p:spPr>
          <a:xfrm>
            <a:off x="6853782" y="0"/>
            <a:ext cx="2024047" cy="2505673"/>
          </a:xfrm>
          <a:prstGeom prst="rect">
            <a:avLst/>
          </a:prstGeom>
        </p:spPr>
      </p:pic>
      <p:pic>
        <p:nvPicPr>
          <p:cNvPr id="9" name="Рисунок 8"/>
          <p:cNvPicPr>
            <a:picLocks noChangeAspect="1"/>
          </p:cNvPicPr>
          <p:nvPr/>
        </p:nvPicPr>
        <p:blipFill>
          <a:blip r:embed="rId3"/>
          <a:stretch>
            <a:fillRect/>
          </a:stretch>
        </p:blipFill>
        <p:spPr>
          <a:xfrm rot="11308397">
            <a:off x="890518" y="4331111"/>
            <a:ext cx="2024047" cy="250567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4" name="Google Shape;344;p4"/>
          <p:cNvSpPr txBox="1"/>
          <p:nvPr/>
        </p:nvSpPr>
        <p:spPr>
          <a:xfrm>
            <a:off x="3575912" y="3373058"/>
            <a:ext cx="1123315" cy="903061"/>
          </a:xfrm>
          <a:prstGeom prst="rect">
            <a:avLst/>
          </a:prstGeom>
          <a:noFill/>
          <a:ln>
            <a:noFill/>
          </a:ln>
        </p:spPr>
        <p:txBody>
          <a:bodyPr spcFirstLastPara="1" wrap="square" lIns="0" tIns="6025" rIns="0" bIns="0" anchor="t" anchorCtr="0">
            <a:spAutoFit/>
          </a:bodyPr>
          <a:lstStyle/>
          <a:p>
            <a:pPr marL="6350" marR="2540" indent="40323" algn="just">
              <a:lnSpc>
                <a:spcPct val="115700"/>
              </a:lnSpc>
            </a:pPr>
            <a:r>
              <a:rPr lang="en-US" sz="1675">
                <a:solidFill>
                  <a:srgbClr val="FFFFFF"/>
                </a:solidFill>
                <a:latin typeface="Georgia"/>
                <a:ea typeface="Georgia"/>
                <a:cs typeface="Georgia"/>
                <a:sym typeface="Georgia"/>
              </a:rPr>
              <a:t>Конкретні  результати  навчання</a:t>
            </a:r>
            <a:endParaRPr sz="1675">
              <a:latin typeface="Georgia"/>
              <a:ea typeface="Georgia"/>
              <a:cs typeface="Georgia"/>
              <a:sym typeface="Georgia"/>
            </a:endParaRPr>
          </a:p>
        </p:txBody>
      </p:sp>
      <p:sp>
        <p:nvSpPr>
          <p:cNvPr id="346" name="Google Shape;346;p4"/>
          <p:cNvSpPr txBox="1"/>
          <p:nvPr/>
        </p:nvSpPr>
        <p:spPr>
          <a:xfrm>
            <a:off x="-214240" y="0"/>
            <a:ext cx="5704792" cy="508144"/>
          </a:xfrm>
          <a:prstGeom prst="rect">
            <a:avLst/>
          </a:prstGeom>
          <a:noFill/>
          <a:ln>
            <a:noFill/>
          </a:ln>
        </p:spPr>
        <p:txBody>
          <a:bodyPr spcFirstLastPara="1" wrap="square" lIns="0" tIns="15550" rIns="0" bIns="0" anchor="t" anchorCtr="0">
            <a:spAutoFit/>
          </a:bodyPr>
          <a:lstStyle/>
          <a:p>
            <a:pPr marL="6350" algn="ctr"/>
            <a:r>
              <a:rPr lang="en-US" sz="3200" dirty="0" err="1">
                <a:ln w="0"/>
                <a:effectLst>
                  <a:outerShdw blurRad="38100" dist="19050" dir="2700000" algn="tl" rotWithShape="0">
                    <a:schemeClr val="dk1">
                      <a:alpha val="40000"/>
                    </a:schemeClr>
                  </a:outerShdw>
                </a:effectLst>
                <a:latin typeface="Times New Roman" panose="02020603050405020304" pitchFamily="18" charset="0"/>
                <a:ea typeface="Georgia"/>
                <a:cs typeface="Times New Roman" panose="02020603050405020304" pitchFamily="18" charset="0"/>
                <a:sym typeface="Georgia"/>
              </a:rPr>
              <a:t>Групи</a:t>
            </a:r>
            <a:r>
              <a:rPr lang="en-US" sz="3200" dirty="0">
                <a:ln w="0"/>
                <a:effectLst>
                  <a:outerShdw blurRad="38100" dist="19050" dir="2700000" algn="tl" rotWithShape="0">
                    <a:schemeClr val="dk1">
                      <a:alpha val="40000"/>
                    </a:schemeClr>
                  </a:outerShdw>
                </a:effectLst>
                <a:latin typeface="Times New Roman" panose="02020603050405020304" pitchFamily="18" charset="0"/>
                <a:ea typeface="Georgia"/>
                <a:cs typeface="Times New Roman" panose="02020603050405020304" pitchFamily="18" charset="0"/>
                <a:sym typeface="Georgia"/>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ea typeface="Georgia"/>
                <a:cs typeface="Times New Roman" panose="02020603050405020304" pitchFamily="18" charset="0"/>
                <a:sym typeface="Georgia"/>
              </a:rPr>
              <a:t>результатів</a:t>
            </a:r>
            <a:r>
              <a:rPr lang="en-US" sz="3200" dirty="0">
                <a:ln w="0"/>
                <a:effectLst>
                  <a:outerShdw blurRad="38100" dist="19050" dir="2700000" algn="tl" rotWithShape="0">
                    <a:schemeClr val="dk1">
                      <a:alpha val="40000"/>
                    </a:schemeClr>
                  </a:outerShdw>
                </a:effectLst>
                <a:latin typeface="Times New Roman" panose="02020603050405020304" pitchFamily="18" charset="0"/>
                <a:ea typeface="Georgia"/>
                <a:cs typeface="Times New Roman" panose="02020603050405020304" pitchFamily="18" charset="0"/>
                <a:sym typeface="Georgia"/>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ea typeface="Georgia"/>
                <a:cs typeface="Times New Roman" panose="02020603050405020304" pitchFamily="18" charset="0"/>
                <a:sym typeface="Georgia"/>
              </a:rPr>
              <a:t>навчання</a:t>
            </a:r>
            <a:endParaRPr sz="3200" dirty="0">
              <a:ln w="0"/>
              <a:effectLst>
                <a:outerShdw blurRad="38100" dist="19050" dir="2700000" algn="tl" rotWithShape="0">
                  <a:schemeClr val="dk1">
                    <a:alpha val="40000"/>
                  </a:schemeClr>
                </a:outerShdw>
              </a:effectLst>
              <a:latin typeface="Times New Roman" panose="02020603050405020304" pitchFamily="18" charset="0"/>
              <a:ea typeface="Georgia"/>
              <a:cs typeface="Times New Roman" panose="02020603050405020304" pitchFamily="18" charset="0"/>
              <a:sym typeface="Georgia"/>
            </a:endParaRPr>
          </a:p>
        </p:txBody>
      </p:sp>
      <p:graphicFrame>
        <p:nvGraphicFramePr>
          <p:cNvPr id="5" name="Схема 4"/>
          <p:cNvGraphicFramePr/>
          <p:nvPr>
            <p:extLst>
              <p:ext uri="{D42A27DB-BD31-4B8C-83A1-F6EECF244321}">
                <p14:modId xmlns:p14="http://schemas.microsoft.com/office/powerpoint/2010/main" val="4080304943"/>
              </p:ext>
            </p:extLst>
          </p:nvPr>
        </p:nvGraphicFramePr>
        <p:xfrm>
          <a:off x="500853" y="756758"/>
          <a:ext cx="8396748" cy="6017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60436" y="3162868"/>
            <a:ext cx="2585885" cy="1323439"/>
          </a:xfrm>
          <a:prstGeom prst="rect">
            <a:avLst/>
          </a:prstGeom>
          <a:noFill/>
        </p:spPr>
        <p:txBody>
          <a:bodyPr wrap="square" rtlCol="0">
            <a:spAutoFit/>
          </a:bodyPr>
          <a:lstStyle/>
          <a:p>
            <a:pPr algn="ctr"/>
            <a:r>
              <a:rPr lang="uk-UA" sz="1600" b="1" dirty="0">
                <a:latin typeface="Times New Roman" panose="02020603050405020304" pitchFamily="18" charset="0"/>
                <a:cs typeface="Times New Roman" panose="02020603050405020304" pitchFamily="18" charset="0"/>
              </a:rPr>
              <a:t>ВИМОГИ</a:t>
            </a:r>
            <a:br>
              <a:rPr lang="uk-UA" sz="1600" dirty="0">
                <a:latin typeface="Times New Roman" panose="02020603050405020304" pitchFamily="18" charset="0"/>
                <a:cs typeface="Times New Roman" panose="02020603050405020304" pitchFamily="18" charset="0"/>
              </a:rPr>
            </a:br>
            <a:r>
              <a:rPr lang="uk-UA" sz="1600" dirty="0">
                <a:latin typeface="Times New Roman" panose="02020603050405020304" pitchFamily="18" charset="0"/>
                <a:cs typeface="Times New Roman" panose="02020603050405020304" pitchFamily="18" charset="0"/>
              </a:rPr>
              <a:t>до обов’язкових результатів навчання </a:t>
            </a:r>
            <a:br>
              <a:rPr lang="uk-UA" sz="1600" dirty="0">
                <a:latin typeface="Times New Roman" panose="02020603050405020304" pitchFamily="18" charset="0"/>
                <a:cs typeface="Times New Roman" panose="02020603050405020304" pitchFamily="18" charset="0"/>
              </a:rPr>
            </a:br>
            <a:r>
              <a:rPr lang="uk-UA" sz="1600" dirty="0">
                <a:latin typeface="Times New Roman" panose="02020603050405020304" pitchFamily="18" charset="0"/>
                <a:cs typeface="Times New Roman" panose="02020603050405020304" pitchFamily="18" charset="0"/>
              </a:rPr>
              <a:t>учнів у мовно-літературній галузі (іншомовна освіта)</a:t>
            </a:r>
          </a:p>
        </p:txBody>
      </p:sp>
      <p:pic>
        <p:nvPicPr>
          <p:cNvPr id="13" name="Рисунок 12"/>
          <p:cNvPicPr>
            <a:picLocks noChangeAspect="1"/>
          </p:cNvPicPr>
          <p:nvPr/>
        </p:nvPicPr>
        <p:blipFill>
          <a:blip r:embed="rId8"/>
          <a:stretch>
            <a:fillRect/>
          </a:stretch>
        </p:blipFill>
        <p:spPr>
          <a:xfrm rot="4569240">
            <a:off x="-129752" y="4486948"/>
            <a:ext cx="2017951" cy="2511770"/>
          </a:xfrm>
          <a:prstGeom prst="rect">
            <a:avLst/>
          </a:prstGeom>
        </p:spPr>
      </p:pic>
      <p:pic>
        <p:nvPicPr>
          <p:cNvPr id="14" name="Рисунок 13"/>
          <p:cNvPicPr>
            <a:picLocks noChangeAspect="1"/>
          </p:cNvPicPr>
          <p:nvPr/>
        </p:nvPicPr>
        <p:blipFill>
          <a:blip r:embed="rId8"/>
          <a:stretch>
            <a:fillRect/>
          </a:stretch>
        </p:blipFill>
        <p:spPr>
          <a:xfrm rot="15622822">
            <a:off x="730513" y="456913"/>
            <a:ext cx="2017951" cy="2511770"/>
          </a:xfrm>
          <a:prstGeom prst="rect">
            <a:avLst/>
          </a:prstGeom>
        </p:spPr>
      </p:pic>
    </p:spTree>
    <p:extLst>
      <p:ext uri="{BB962C8B-B14F-4D97-AF65-F5344CB8AC3E}">
        <p14:creationId xmlns:p14="http://schemas.microsoft.com/office/powerpoint/2010/main" val="1843017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13"/>
          <p:cNvSpPr/>
          <p:nvPr/>
        </p:nvSpPr>
        <p:spPr>
          <a:xfrm>
            <a:off x="0" y="857250"/>
            <a:ext cx="9144000" cy="51435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F5F5EF"/>
          </a:solidFill>
          <a:ln>
            <a:noFill/>
          </a:ln>
        </p:spPr>
        <p:txBody>
          <a:bodyPr spcFirstLastPara="1" wrap="square" lIns="0" tIns="0" rIns="0" bIns="0" anchor="t" anchorCtr="0">
            <a:noAutofit/>
          </a:bodyPr>
          <a:lstStyle/>
          <a:p>
            <a:endParaRPr sz="900"/>
          </a:p>
        </p:txBody>
      </p:sp>
      <p:sp>
        <p:nvSpPr>
          <p:cNvPr id="447" name="Google Shape;447;p13"/>
          <p:cNvSpPr/>
          <p:nvPr/>
        </p:nvSpPr>
        <p:spPr>
          <a:xfrm>
            <a:off x="187343" y="857250"/>
            <a:ext cx="21273" cy="120015"/>
          </a:xfrm>
          <a:custGeom>
            <a:avLst/>
            <a:gdLst/>
            <a:ahLst/>
            <a:cxnLst/>
            <a:rect l="l" t="t" r="r" b="b"/>
            <a:pathLst>
              <a:path w="42545" h="240029" extrusionOk="0">
                <a:moveTo>
                  <a:pt x="42099" y="240025"/>
                </a:moveTo>
                <a:lnTo>
                  <a:pt x="0" y="240025"/>
                </a:lnTo>
                <a:lnTo>
                  <a:pt x="0" y="0"/>
                </a:lnTo>
                <a:lnTo>
                  <a:pt x="42099" y="0"/>
                </a:lnTo>
                <a:lnTo>
                  <a:pt x="42099" y="240025"/>
                </a:lnTo>
                <a:close/>
              </a:path>
            </a:pathLst>
          </a:custGeom>
          <a:solidFill>
            <a:srgbClr val="77828C"/>
          </a:solidFill>
          <a:ln>
            <a:noFill/>
          </a:ln>
        </p:spPr>
        <p:txBody>
          <a:bodyPr spcFirstLastPara="1" wrap="square" lIns="0" tIns="0" rIns="0" bIns="0" anchor="t" anchorCtr="0">
            <a:noAutofit/>
          </a:bodyPr>
          <a:lstStyle/>
          <a:p>
            <a:endParaRPr sz="900"/>
          </a:p>
        </p:txBody>
      </p:sp>
      <p:grpSp>
        <p:nvGrpSpPr>
          <p:cNvPr id="448" name="Google Shape;448;p13"/>
          <p:cNvGrpSpPr/>
          <p:nvPr/>
        </p:nvGrpSpPr>
        <p:grpSpPr>
          <a:xfrm>
            <a:off x="0" y="857250"/>
            <a:ext cx="9140825" cy="5143500"/>
            <a:chOff x="0" y="0"/>
            <a:chExt cx="18281650" cy="10286999"/>
          </a:xfrm>
        </p:grpSpPr>
        <p:sp>
          <p:nvSpPr>
            <p:cNvPr id="449" name="Google Shape;449;p13"/>
            <p:cNvSpPr/>
            <p:nvPr/>
          </p:nvSpPr>
          <p:spPr>
            <a:xfrm>
              <a:off x="0" y="0"/>
              <a:ext cx="18281650" cy="10279380"/>
            </a:xfrm>
            <a:custGeom>
              <a:avLst/>
              <a:gdLst/>
              <a:ahLst/>
              <a:cxnLst/>
              <a:rect l="l" t="t" r="r" b="b"/>
              <a:pathLst>
                <a:path w="18281650" h="10279380" extrusionOk="0">
                  <a:moveTo>
                    <a:pt x="18281473" y="240030"/>
                  </a:moveTo>
                  <a:lnTo>
                    <a:pt x="17915408" y="240030"/>
                  </a:lnTo>
                  <a:lnTo>
                    <a:pt x="17915408" y="0"/>
                  </a:lnTo>
                  <a:lnTo>
                    <a:pt x="17873320" y="0"/>
                  </a:lnTo>
                  <a:lnTo>
                    <a:pt x="17873320" y="240030"/>
                  </a:lnTo>
                  <a:lnTo>
                    <a:pt x="17873320" y="282130"/>
                  </a:lnTo>
                  <a:lnTo>
                    <a:pt x="17873320" y="9862058"/>
                  </a:lnTo>
                  <a:lnTo>
                    <a:pt x="416775" y="9862058"/>
                  </a:lnTo>
                  <a:lnTo>
                    <a:pt x="416775" y="282130"/>
                  </a:lnTo>
                  <a:lnTo>
                    <a:pt x="17873320" y="282130"/>
                  </a:lnTo>
                  <a:lnTo>
                    <a:pt x="17873320" y="240030"/>
                  </a:lnTo>
                  <a:lnTo>
                    <a:pt x="0" y="240030"/>
                  </a:lnTo>
                  <a:lnTo>
                    <a:pt x="0" y="282130"/>
                  </a:lnTo>
                  <a:lnTo>
                    <a:pt x="374675" y="282130"/>
                  </a:lnTo>
                  <a:lnTo>
                    <a:pt x="374675" y="9862058"/>
                  </a:lnTo>
                  <a:lnTo>
                    <a:pt x="0" y="9862058"/>
                  </a:lnTo>
                  <a:lnTo>
                    <a:pt x="0" y="9904158"/>
                  </a:lnTo>
                  <a:lnTo>
                    <a:pt x="17873320" y="9904158"/>
                  </a:lnTo>
                  <a:lnTo>
                    <a:pt x="17873320" y="10278847"/>
                  </a:lnTo>
                  <a:lnTo>
                    <a:pt x="17915408" y="10278847"/>
                  </a:lnTo>
                  <a:lnTo>
                    <a:pt x="17915408" y="9904158"/>
                  </a:lnTo>
                  <a:lnTo>
                    <a:pt x="18281473" y="9904158"/>
                  </a:lnTo>
                  <a:lnTo>
                    <a:pt x="18281473" y="9862058"/>
                  </a:lnTo>
                  <a:lnTo>
                    <a:pt x="17915408" y="9862058"/>
                  </a:lnTo>
                  <a:lnTo>
                    <a:pt x="17915408" y="282130"/>
                  </a:lnTo>
                  <a:lnTo>
                    <a:pt x="18281473" y="282130"/>
                  </a:lnTo>
                  <a:lnTo>
                    <a:pt x="18281473" y="240030"/>
                  </a:lnTo>
                  <a:close/>
                </a:path>
              </a:pathLst>
            </a:custGeom>
            <a:solidFill>
              <a:srgbClr val="77828C"/>
            </a:solidFill>
            <a:ln>
              <a:noFill/>
            </a:ln>
          </p:spPr>
          <p:txBody>
            <a:bodyPr spcFirstLastPara="1" wrap="square" lIns="0" tIns="0" rIns="0" bIns="0" anchor="t" anchorCtr="0">
              <a:noAutofit/>
            </a:bodyPr>
            <a:lstStyle/>
            <a:p>
              <a:endParaRPr sz="900"/>
            </a:p>
          </p:txBody>
        </p:sp>
        <p:pic>
          <p:nvPicPr>
            <p:cNvPr id="450" name="Google Shape;450;p13"/>
            <p:cNvPicPr preferRelativeResize="0"/>
            <p:nvPr/>
          </p:nvPicPr>
          <p:blipFill rotWithShape="1">
            <a:blip r:embed="rId3">
              <a:alphaModFix/>
            </a:blip>
            <a:srcRect/>
            <a:stretch/>
          </p:blipFill>
          <p:spPr>
            <a:xfrm>
              <a:off x="5421" y="6935081"/>
              <a:ext cx="4732549" cy="3351918"/>
            </a:xfrm>
            <a:prstGeom prst="rect">
              <a:avLst/>
            </a:prstGeom>
            <a:noFill/>
            <a:ln>
              <a:noFill/>
            </a:ln>
          </p:spPr>
        </p:pic>
        <p:pic>
          <p:nvPicPr>
            <p:cNvPr id="451" name="Google Shape;451;p13"/>
            <p:cNvPicPr preferRelativeResize="0"/>
            <p:nvPr/>
          </p:nvPicPr>
          <p:blipFill rotWithShape="1">
            <a:blip r:embed="rId4">
              <a:alphaModFix/>
            </a:blip>
            <a:srcRect/>
            <a:stretch/>
          </p:blipFill>
          <p:spPr>
            <a:xfrm>
              <a:off x="1011322" y="9120517"/>
              <a:ext cx="624791" cy="206670"/>
            </a:xfrm>
            <a:prstGeom prst="rect">
              <a:avLst/>
            </a:prstGeom>
            <a:noFill/>
            <a:ln>
              <a:noFill/>
            </a:ln>
          </p:spPr>
        </p:pic>
        <p:sp>
          <p:nvSpPr>
            <p:cNvPr id="452" name="Google Shape;452;p13"/>
            <p:cNvSpPr/>
            <p:nvPr/>
          </p:nvSpPr>
          <p:spPr>
            <a:xfrm>
              <a:off x="1054745" y="9167088"/>
              <a:ext cx="581660" cy="197485"/>
            </a:xfrm>
            <a:custGeom>
              <a:avLst/>
              <a:gdLst/>
              <a:ahLst/>
              <a:cxnLst/>
              <a:rect l="l" t="t" r="r" b="b"/>
              <a:pathLst>
                <a:path w="581660" h="197484" extrusionOk="0">
                  <a:moveTo>
                    <a:pt x="190058" y="80615"/>
                  </a:moveTo>
                  <a:lnTo>
                    <a:pt x="188854" y="76935"/>
                  </a:lnTo>
                  <a:lnTo>
                    <a:pt x="152797" y="70707"/>
                  </a:lnTo>
                  <a:lnTo>
                    <a:pt x="141676" y="70707"/>
                  </a:lnTo>
                  <a:lnTo>
                    <a:pt x="141676" y="69503"/>
                  </a:lnTo>
                  <a:lnTo>
                    <a:pt x="126091" y="65752"/>
                  </a:lnTo>
                  <a:lnTo>
                    <a:pt x="127650" y="64690"/>
                  </a:lnTo>
                  <a:lnTo>
                    <a:pt x="129066" y="63629"/>
                  </a:lnTo>
                  <a:lnTo>
                    <a:pt x="130483" y="62638"/>
                  </a:lnTo>
                  <a:lnTo>
                    <a:pt x="216901" y="78138"/>
                  </a:lnTo>
                  <a:lnTo>
                    <a:pt x="196292" y="78138"/>
                  </a:lnTo>
                  <a:lnTo>
                    <a:pt x="190058" y="80615"/>
                  </a:lnTo>
                  <a:close/>
                </a:path>
                <a:path w="581660" h="197484" extrusionOk="0">
                  <a:moveTo>
                    <a:pt x="151268" y="177666"/>
                  </a:moveTo>
                  <a:lnTo>
                    <a:pt x="34918" y="177666"/>
                  </a:lnTo>
                  <a:lnTo>
                    <a:pt x="40112" y="174847"/>
                  </a:lnTo>
                  <a:lnTo>
                    <a:pt x="41719" y="168989"/>
                  </a:lnTo>
                  <a:lnTo>
                    <a:pt x="39740" y="160099"/>
                  </a:lnTo>
                  <a:lnTo>
                    <a:pt x="59645" y="158825"/>
                  </a:lnTo>
                  <a:lnTo>
                    <a:pt x="577046" y="68229"/>
                  </a:lnTo>
                  <a:lnTo>
                    <a:pt x="577684" y="68229"/>
                  </a:lnTo>
                  <a:lnTo>
                    <a:pt x="580163" y="67026"/>
                  </a:lnTo>
                  <a:lnTo>
                    <a:pt x="581368" y="67026"/>
                  </a:lnTo>
                  <a:lnTo>
                    <a:pt x="581368" y="84367"/>
                  </a:lnTo>
                  <a:lnTo>
                    <a:pt x="577266" y="93285"/>
                  </a:lnTo>
                  <a:lnTo>
                    <a:pt x="571131" y="100185"/>
                  </a:lnTo>
                  <a:lnTo>
                    <a:pt x="562978" y="105069"/>
                  </a:lnTo>
                  <a:lnTo>
                    <a:pt x="552820" y="107936"/>
                  </a:lnTo>
                  <a:lnTo>
                    <a:pt x="151268" y="177666"/>
                  </a:lnTo>
                  <a:close/>
                </a:path>
                <a:path w="581660" h="197484" extrusionOk="0">
                  <a:moveTo>
                    <a:pt x="237307" y="88118"/>
                  </a:moveTo>
                  <a:lnTo>
                    <a:pt x="237307" y="85570"/>
                  </a:lnTo>
                  <a:lnTo>
                    <a:pt x="196292" y="78138"/>
                  </a:lnTo>
                  <a:lnTo>
                    <a:pt x="216901" y="78138"/>
                  </a:lnTo>
                  <a:lnTo>
                    <a:pt x="265437" y="86844"/>
                  </a:lnTo>
                  <a:lnTo>
                    <a:pt x="242266" y="86844"/>
                  </a:lnTo>
                  <a:lnTo>
                    <a:pt x="237307" y="88118"/>
                  </a:lnTo>
                  <a:close/>
                </a:path>
                <a:path w="581660" h="197484" extrusionOk="0">
                  <a:moveTo>
                    <a:pt x="295673" y="104255"/>
                  </a:moveTo>
                  <a:lnTo>
                    <a:pt x="268334" y="104255"/>
                  </a:lnTo>
                  <a:lnTo>
                    <a:pt x="284485" y="101778"/>
                  </a:lnTo>
                  <a:lnTo>
                    <a:pt x="284485" y="94275"/>
                  </a:lnTo>
                  <a:lnTo>
                    <a:pt x="247224" y="86844"/>
                  </a:lnTo>
                  <a:lnTo>
                    <a:pt x="265437" y="86844"/>
                  </a:lnTo>
                  <a:lnTo>
                    <a:pt x="306870" y="94275"/>
                  </a:lnTo>
                  <a:lnTo>
                    <a:pt x="307649" y="95125"/>
                  </a:lnTo>
                  <a:lnTo>
                    <a:pt x="308924" y="96328"/>
                  </a:lnTo>
                  <a:lnTo>
                    <a:pt x="310554" y="98027"/>
                  </a:lnTo>
                  <a:lnTo>
                    <a:pt x="308924" y="98876"/>
                  </a:lnTo>
                  <a:lnTo>
                    <a:pt x="307649" y="99655"/>
                  </a:lnTo>
                  <a:lnTo>
                    <a:pt x="306870" y="100504"/>
                  </a:lnTo>
                  <a:lnTo>
                    <a:pt x="304391" y="100504"/>
                  </a:lnTo>
                  <a:lnTo>
                    <a:pt x="304391" y="101778"/>
                  </a:lnTo>
                  <a:lnTo>
                    <a:pt x="303541" y="101778"/>
                  </a:lnTo>
                  <a:lnTo>
                    <a:pt x="303116" y="102132"/>
                  </a:lnTo>
                  <a:lnTo>
                    <a:pt x="303116" y="102981"/>
                  </a:lnTo>
                  <a:lnTo>
                    <a:pt x="295673" y="104255"/>
                  </a:lnTo>
                  <a:close/>
                </a:path>
                <a:path w="581660" h="197484" extrusionOk="0">
                  <a:moveTo>
                    <a:pt x="223318" y="116641"/>
                  </a:moveTo>
                  <a:lnTo>
                    <a:pt x="198771" y="116641"/>
                  </a:lnTo>
                  <a:lnTo>
                    <a:pt x="233553" y="110413"/>
                  </a:lnTo>
                  <a:lnTo>
                    <a:pt x="233553" y="102981"/>
                  </a:lnTo>
                  <a:lnTo>
                    <a:pt x="209964" y="99230"/>
                  </a:lnTo>
                  <a:lnTo>
                    <a:pt x="212443" y="98027"/>
                  </a:lnTo>
                  <a:lnTo>
                    <a:pt x="213647" y="98027"/>
                  </a:lnTo>
                  <a:lnTo>
                    <a:pt x="213647" y="96753"/>
                  </a:lnTo>
                  <a:lnTo>
                    <a:pt x="218677" y="96753"/>
                  </a:lnTo>
                  <a:lnTo>
                    <a:pt x="226115" y="95550"/>
                  </a:lnTo>
                  <a:lnTo>
                    <a:pt x="226115" y="99230"/>
                  </a:lnTo>
                  <a:lnTo>
                    <a:pt x="260896" y="104255"/>
                  </a:lnTo>
                  <a:lnTo>
                    <a:pt x="295673" y="104255"/>
                  </a:lnTo>
                  <a:lnTo>
                    <a:pt x="223318" y="116641"/>
                  </a:lnTo>
                  <a:close/>
                </a:path>
                <a:path w="581660" h="197484" extrusionOk="0">
                  <a:moveTo>
                    <a:pt x="172463" y="125347"/>
                  </a:moveTo>
                  <a:lnTo>
                    <a:pt x="146563" y="125347"/>
                  </a:lnTo>
                  <a:lnTo>
                    <a:pt x="185099" y="119119"/>
                  </a:lnTo>
                  <a:lnTo>
                    <a:pt x="186374" y="115367"/>
                  </a:lnTo>
                  <a:lnTo>
                    <a:pt x="192537" y="116641"/>
                  </a:lnTo>
                  <a:lnTo>
                    <a:pt x="223318" y="116641"/>
                  </a:lnTo>
                  <a:lnTo>
                    <a:pt x="172463" y="125347"/>
                  </a:lnTo>
                  <a:close/>
                </a:path>
                <a:path w="581660" h="197484" extrusionOk="0">
                  <a:moveTo>
                    <a:pt x="129050" y="132779"/>
                  </a:moveTo>
                  <a:lnTo>
                    <a:pt x="103140" y="132779"/>
                  </a:lnTo>
                  <a:lnTo>
                    <a:pt x="137921" y="126550"/>
                  </a:lnTo>
                  <a:lnTo>
                    <a:pt x="139125" y="124073"/>
                  </a:lnTo>
                  <a:lnTo>
                    <a:pt x="146563" y="125347"/>
                  </a:lnTo>
                  <a:lnTo>
                    <a:pt x="172463" y="125347"/>
                  </a:lnTo>
                  <a:lnTo>
                    <a:pt x="129050" y="132779"/>
                  </a:lnTo>
                  <a:close/>
                </a:path>
                <a:path w="581660" h="197484" extrusionOk="0">
                  <a:moveTo>
                    <a:pt x="78194" y="141484"/>
                  </a:moveTo>
                  <a:lnTo>
                    <a:pt x="58441" y="141484"/>
                  </a:lnTo>
                  <a:lnTo>
                    <a:pt x="90672" y="133982"/>
                  </a:lnTo>
                  <a:lnTo>
                    <a:pt x="91947" y="133982"/>
                  </a:lnTo>
                  <a:lnTo>
                    <a:pt x="91947" y="131505"/>
                  </a:lnTo>
                  <a:lnTo>
                    <a:pt x="99385" y="132779"/>
                  </a:lnTo>
                  <a:lnTo>
                    <a:pt x="129050" y="132779"/>
                  </a:lnTo>
                  <a:lnTo>
                    <a:pt x="78194" y="141484"/>
                  </a:lnTo>
                  <a:close/>
                </a:path>
                <a:path w="581660" h="197484" extrusionOk="0">
                  <a:moveTo>
                    <a:pt x="34781" y="148916"/>
                  </a:moveTo>
                  <a:lnTo>
                    <a:pt x="33577" y="145802"/>
                  </a:lnTo>
                  <a:lnTo>
                    <a:pt x="44769" y="143962"/>
                  </a:lnTo>
                  <a:lnTo>
                    <a:pt x="44769" y="140210"/>
                  </a:lnTo>
                  <a:lnTo>
                    <a:pt x="50932" y="141484"/>
                  </a:lnTo>
                  <a:lnTo>
                    <a:pt x="78194" y="141484"/>
                  </a:lnTo>
                  <a:lnTo>
                    <a:pt x="34781" y="148916"/>
                  </a:lnTo>
                  <a:close/>
                </a:path>
                <a:path w="581660" h="197484" extrusionOk="0">
                  <a:moveTo>
                    <a:pt x="26139" y="197328"/>
                  </a:moveTo>
                  <a:lnTo>
                    <a:pt x="30177" y="194426"/>
                  </a:lnTo>
                  <a:lnTo>
                    <a:pt x="30177" y="188268"/>
                  </a:lnTo>
                  <a:lnTo>
                    <a:pt x="26139" y="178713"/>
                  </a:lnTo>
                  <a:lnTo>
                    <a:pt x="25501" y="177439"/>
                  </a:lnTo>
                  <a:lnTo>
                    <a:pt x="26139" y="177439"/>
                  </a:lnTo>
                  <a:lnTo>
                    <a:pt x="34918" y="177666"/>
                  </a:lnTo>
                  <a:lnTo>
                    <a:pt x="151268" y="177666"/>
                  </a:lnTo>
                  <a:lnTo>
                    <a:pt x="59645" y="193577"/>
                  </a:lnTo>
                  <a:lnTo>
                    <a:pt x="50455" y="195327"/>
                  </a:lnTo>
                  <a:lnTo>
                    <a:pt x="41803" y="196541"/>
                  </a:lnTo>
                  <a:lnTo>
                    <a:pt x="33695" y="197210"/>
                  </a:lnTo>
                  <a:lnTo>
                    <a:pt x="26139" y="197328"/>
                  </a:lnTo>
                  <a:close/>
                </a:path>
                <a:path w="581660" h="197484" extrusionOk="0">
                  <a:moveTo>
                    <a:pt x="167744" y="43386"/>
                  </a:moveTo>
                  <a:lnTo>
                    <a:pt x="197567" y="32274"/>
                  </a:lnTo>
                  <a:lnTo>
                    <a:pt x="214922" y="26046"/>
                  </a:lnTo>
                  <a:lnTo>
                    <a:pt x="236014" y="17499"/>
                  </a:lnTo>
                  <a:lnTo>
                    <a:pt x="254025" y="9908"/>
                  </a:lnTo>
                  <a:lnTo>
                    <a:pt x="289444" y="16066"/>
                  </a:lnTo>
                  <a:lnTo>
                    <a:pt x="290294" y="16915"/>
                  </a:lnTo>
                  <a:lnTo>
                    <a:pt x="291144" y="17340"/>
                  </a:lnTo>
                  <a:lnTo>
                    <a:pt x="291923" y="17340"/>
                  </a:lnTo>
                  <a:lnTo>
                    <a:pt x="298157" y="18543"/>
                  </a:lnTo>
                  <a:lnTo>
                    <a:pt x="299432" y="18543"/>
                  </a:lnTo>
                  <a:lnTo>
                    <a:pt x="299432" y="19817"/>
                  </a:lnTo>
                  <a:lnTo>
                    <a:pt x="298157" y="19817"/>
                  </a:lnTo>
                  <a:lnTo>
                    <a:pt x="167744" y="43386"/>
                  </a:lnTo>
                  <a:close/>
                </a:path>
                <a:path w="581660" h="197484" extrusionOk="0">
                  <a:moveTo>
                    <a:pt x="101865" y="51455"/>
                  </a:moveTo>
                  <a:lnTo>
                    <a:pt x="82668" y="47775"/>
                  </a:lnTo>
                  <a:lnTo>
                    <a:pt x="93718" y="38022"/>
                  </a:lnTo>
                  <a:lnTo>
                    <a:pt x="103706" y="30319"/>
                  </a:lnTo>
                  <a:lnTo>
                    <a:pt x="112632" y="24673"/>
                  </a:lnTo>
                  <a:lnTo>
                    <a:pt x="120495" y="21091"/>
                  </a:lnTo>
                  <a:lnTo>
                    <a:pt x="121210" y="23745"/>
                  </a:lnTo>
                  <a:lnTo>
                    <a:pt x="118352" y="29691"/>
                  </a:lnTo>
                  <a:lnTo>
                    <a:pt x="111908" y="38927"/>
                  </a:lnTo>
                  <a:lnTo>
                    <a:pt x="101865" y="51455"/>
                  </a:lnTo>
                  <a:close/>
                </a:path>
                <a:path w="581660" h="197484" extrusionOk="0">
                  <a:moveTo>
                    <a:pt x="92585" y="62001"/>
                  </a:moveTo>
                  <a:lnTo>
                    <a:pt x="91947" y="62001"/>
                  </a:lnTo>
                  <a:lnTo>
                    <a:pt x="91947" y="59524"/>
                  </a:lnTo>
                  <a:lnTo>
                    <a:pt x="74592" y="56409"/>
                  </a:lnTo>
                  <a:lnTo>
                    <a:pt x="75513" y="55065"/>
                  </a:lnTo>
                  <a:lnTo>
                    <a:pt x="76575" y="53861"/>
                  </a:lnTo>
                  <a:lnTo>
                    <a:pt x="77638" y="52729"/>
                  </a:lnTo>
                  <a:lnTo>
                    <a:pt x="97544" y="56409"/>
                  </a:lnTo>
                  <a:lnTo>
                    <a:pt x="92585" y="62001"/>
                  </a:lnTo>
                  <a:close/>
                </a:path>
                <a:path w="581660" h="197484" extrusionOk="0">
                  <a:moveTo>
                    <a:pt x="42857" y="40909"/>
                  </a:moveTo>
                  <a:lnTo>
                    <a:pt x="8713" y="34751"/>
                  </a:lnTo>
                  <a:lnTo>
                    <a:pt x="24037" y="20911"/>
                  </a:lnTo>
                  <a:lnTo>
                    <a:pt x="39713" y="10501"/>
                  </a:lnTo>
                  <a:lnTo>
                    <a:pt x="55721" y="3528"/>
                  </a:lnTo>
                  <a:lnTo>
                    <a:pt x="72042" y="0"/>
                  </a:lnTo>
                  <a:lnTo>
                    <a:pt x="67950" y="7845"/>
                  </a:lnTo>
                  <a:lnTo>
                    <a:pt x="61726" y="17269"/>
                  </a:lnTo>
                  <a:lnTo>
                    <a:pt x="53364" y="28286"/>
                  </a:lnTo>
                  <a:lnTo>
                    <a:pt x="42857" y="40909"/>
                  </a:lnTo>
                  <a:close/>
                </a:path>
                <a:path w="581660" h="197484" extrusionOk="0">
                  <a:moveTo>
                    <a:pt x="33577" y="50818"/>
                  </a:moveTo>
                  <a:lnTo>
                    <a:pt x="33577" y="49615"/>
                  </a:lnTo>
                  <a:lnTo>
                    <a:pt x="31097" y="49615"/>
                  </a:lnTo>
                  <a:lnTo>
                    <a:pt x="0" y="43386"/>
                  </a:lnTo>
                  <a:lnTo>
                    <a:pt x="1345" y="42112"/>
                  </a:lnTo>
                  <a:lnTo>
                    <a:pt x="2550" y="40838"/>
                  </a:lnTo>
                  <a:lnTo>
                    <a:pt x="3754" y="39706"/>
                  </a:lnTo>
                  <a:lnTo>
                    <a:pt x="38535" y="45863"/>
                  </a:lnTo>
                  <a:lnTo>
                    <a:pt x="36835" y="47491"/>
                  </a:lnTo>
                  <a:lnTo>
                    <a:pt x="35206" y="49119"/>
                  </a:lnTo>
                  <a:lnTo>
                    <a:pt x="33577" y="50818"/>
                  </a:lnTo>
                  <a:close/>
                </a:path>
              </a:pathLst>
            </a:custGeom>
            <a:solidFill>
              <a:srgbClr val="539D9E"/>
            </a:solidFill>
            <a:ln>
              <a:noFill/>
            </a:ln>
          </p:spPr>
          <p:txBody>
            <a:bodyPr spcFirstLastPara="1" wrap="square" lIns="0" tIns="0" rIns="0" bIns="0" anchor="t" anchorCtr="0">
              <a:noAutofit/>
            </a:bodyPr>
            <a:lstStyle/>
            <a:p>
              <a:endParaRPr sz="900"/>
            </a:p>
          </p:txBody>
        </p:sp>
        <p:sp>
          <p:nvSpPr>
            <p:cNvPr id="453" name="Google Shape;453;p13"/>
            <p:cNvSpPr/>
            <p:nvPr/>
          </p:nvSpPr>
          <p:spPr>
            <a:xfrm>
              <a:off x="7617" y="8568804"/>
              <a:ext cx="1332230" cy="737870"/>
            </a:xfrm>
            <a:custGeom>
              <a:avLst/>
              <a:gdLst/>
              <a:ahLst/>
              <a:cxnLst/>
              <a:rect l="l" t="t" r="r" b="b"/>
              <a:pathLst>
                <a:path w="1332230" h="737870" extrusionOk="0">
                  <a:moveTo>
                    <a:pt x="1045286" y="654128"/>
                  </a:moveTo>
                  <a:lnTo>
                    <a:pt x="1042169" y="647262"/>
                  </a:lnTo>
                  <a:lnTo>
                    <a:pt x="1043940" y="645210"/>
                  </a:lnTo>
                  <a:lnTo>
                    <a:pt x="1045569" y="643440"/>
                  </a:lnTo>
                  <a:lnTo>
                    <a:pt x="1047128" y="641671"/>
                  </a:lnTo>
                  <a:lnTo>
                    <a:pt x="1078226" y="647899"/>
                  </a:lnTo>
                  <a:lnTo>
                    <a:pt x="1045286" y="654128"/>
                  </a:lnTo>
                  <a:close/>
                </a:path>
                <a:path w="1332230" h="737870" extrusionOk="0">
                  <a:moveTo>
                    <a:pt x="1069513" y="660922"/>
                  </a:moveTo>
                  <a:lnTo>
                    <a:pt x="1047128" y="656605"/>
                  </a:lnTo>
                  <a:lnTo>
                    <a:pt x="1078863" y="650376"/>
                  </a:lnTo>
                  <a:lnTo>
                    <a:pt x="1078722" y="650872"/>
                  </a:lnTo>
                  <a:lnTo>
                    <a:pt x="1078509" y="651297"/>
                  </a:lnTo>
                  <a:lnTo>
                    <a:pt x="1075109" y="654765"/>
                  </a:lnTo>
                  <a:lnTo>
                    <a:pt x="1072204" y="657879"/>
                  </a:lnTo>
                  <a:lnTo>
                    <a:pt x="1069513" y="660922"/>
                  </a:lnTo>
                  <a:close/>
                </a:path>
                <a:path w="1332230" h="737870" extrusionOk="0">
                  <a:moveTo>
                    <a:pt x="1113645" y="662763"/>
                  </a:moveTo>
                  <a:lnTo>
                    <a:pt x="1116337" y="659861"/>
                  </a:lnTo>
                  <a:lnTo>
                    <a:pt x="1119028" y="657242"/>
                  </a:lnTo>
                  <a:lnTo>
                    <a:pt x="1121720" y="654694"/>
                  </a:lnTo>
                  <a:lnTo>
                    <a:pt x="1139076" y="657808"/>
                  </a:lnTo>
                  <a:lnTo>
                    <a:pt x="1113645" y="662763"/>
                  </a:lnTo>
                  <a:close/>
                </a:path>
                <a:path w="1332230" h="737870" extrusionOk="0">
                  <a:moveTo>
                    <a:pt x="1051520" y="669628"/>
                  </a:moveTo>
                  <a:lnTo>
                    <a:pt x="1047128" y="659648"/>
                  </a:lnTo>
                  <a:lnTo>
                    <a:pt x="1067033" y="664037"/>
                  </a:lnTo>
                  <a:lnTo>
                    <a:pt x="1066183" y="665027"/>
                  </a:lnTo>
                  <a:lnTo>
                    <a:pt x="1065333" y="666089"/>
                  </a:lnTo>
                  <a:lnTo>
                    <a:pt x="1064554" y="667151"/>
                  </a:lnTo>
                  <a:lnTo>
                    <a:pt x="1051520" y="669628"/>
                  </a:lnTo>
                  <a:close/>
                </a:path>
                <a:path w="1332230" h="737870" extrusionOk="0">
                  <a:moveTo>
                    <a:pt x="1129796" y="672105"/>
                  </a:moveTo>
                  <a:lnTo>
                    <a:pt x="1108049" y="668991"/>
                  </a:lnTo>
                  <a:lnTo>
                    <a:pt x="1108615" y="668354"/>
                  </a:lnTo>
                  <a:lnTo>
                    <a:pt x="1139076" y="660285"/>
                  </a:lnTo>
                  <a:lnTo>
                    <a:pt x="1139713" y="660285"/>
                  </a:lnTo>
                  <a:lnTo>
                    <a:pt x="1136880" y="663541"/>
                  </a:lnTo>
                  <a:lnTo>
                    <a:pt x="1135392" y="665311"/>
                  </a:lnTo>
                  <a:lnTo>
                    <a:pt x="1133069" y="667788"/>
                  </a:lnTo>
                  <a:lnTo>
                    <a:pt x="1131283" y="670053"/>
                  </a:lnTo>
                  <a:lnTo>
                    <a:pt x="1129796" y="672105"/>
                  </a:lnTo>
                  <a:close/>
                </a:path>
                <a:path w="1332230" h="737870" extrusionOk="0">
                  <a:moveTo>
                    <a:pt x="1162027" y="672105"/>
                  </a:moveTo>
                  <a:lnTo>
                    <a:pt x="1165498" y="669274"/>
                  </a:lnTo>
                  <a:lnTo>
                    <a:pt x="1169253" y="666585"/>
                  </a:lnTo>
                  <a:lnTo>
                    <a:pt x="1173220" y="664037"/>
                  </a:lnTo>
                  <a:lnTo>
                    <a:pt x="1188804" y="667788"/>
                  </a:lnTo>
                  <a:lnTo>
                    <a:pt x="1162027" y="672105"/>
                  </a:lnTo>
                  <a:close/>
                </a:path>
                <a:path w="1332230" h="737870" extrusionOk="0">
                  <a:moveTo>
                    <a:pt x="1217352" y="678900"/>
                  </a:moveTo>
                  <a:lnTo>
                    <a:pt x="1213597" y="678900"/>
                  </a:lnTo>
                  <a:lnTo>
                    <a:pt x="1178816" y="672742"/>
                  </a:lnTo>
                  <a:lnTo>
                    <a:pt x="1188804" y="668991"/>
                  </a:lnTo>
                  <a:lnTo>
                    <a:pt x="1199926" y="668991"/>
                  </a:lnTo>
                  <a:lnTo>
                    <a:pt x="1235982" y="675219"/>
                  </a:lnTo>
                  <a:lnTo>
                    <a:pt x="1234707" y="676423"/>
                  </a:lnTo>
                  <a:lnTo>
                    <a:pt x="1217352" y="678900"/>
                  </a:lnTo>
                  <a:close/>
                </a:path>
                <a:path w="1332230" h="737870" extrusionOk="0">
                  <a:moveTo>
                    <a:pt x="1099335" y="678334"/>
                  </a:moveTo>
                  <a:lnTo>
                    <a:pt x="1101602" y="675998"/>
                  </a:lnTo>
                  <a:lnTo>
                    <a:pt x="1106136" y="671468"/>
                  </a:lnTo>
                  <a:lnTo>
                    <a:pt x="1120445" y="673945"/>
                  </a:lnTo>
                  <a:lnTo>
                    <a:pt x="1099335" y="678334"/>
                  </a:lnTo>
                  <a:close/>
                </a:path>
                <a:path w="1332230" h="737870" extrusionOk="0">
                  <a:moveTo>
                    <a:pt x="1057683" y="675856"/>
                  </a:moveTo>
                  <a:lnTo>
                    <a:pt x="1053362" y="675219"/>
                  </a:lnTo>
                  <a:lnTo>
                    <a:pt x="1052724" y="673308"/>
                  </a:lnTo>
                  <a:lnTo>
                    <a:pt x="1060800" y="672105"/>
                  </a:lnTo>
                  <a:lnTo>
                    <a:pt x="1059607" y="673308"/>
                  </a:lnTo>
                  <a:lnTo>
                    <a:pt x="1058604" y="674512"/>
                  </a:lnTo>
                  <a:lnTo>
                    <a:pt x="1057683" y="675856"/>
                  </a:lnTo>
                  <a:close/>
                </a:path>
                <a:path w="1332230" h="737870" extrusionOk="0">
                  <a:moveTo>
                    <a:pt x="1121083" y="686402"/>
                  </a:moveTo>
                  <a:lnTo>
                    <a:pt x="1096856" y="682651"/>
                  </a:lnTo>
                  <a:lnTo>
                    <a:pt x="1095581" y="682651"/>
                  </a:lnTo>
                  <a:lnTo>
                    <a:pt x="1126679" y="676423"/>
                  </a:lnTo>
                  <a:lnTo>
                    <a:pt x="1123633" y="680457"/>
                  </a:lnTo>
                  <a:lnTo>
                    <a:pt x="1121791" y="683713"/>
                  </a:lnTo>
                  <a:lnTo>
                    <a:pt x="1121083" y="686402"/>
                  </a:lnTo>
                  <a:close/>
                </a:path>
                <a:path w="1332230" h="737870" extrusionOk="0">
                  <a:moveTo>
                    <a:pt x="1243420" y="692560"/>
                  </a:moveTo>
                  <a:lnTo>
                    <a:pt x="1237186" y="692560"/>
                  </a:lnTo>
                  <a:lnTo>
                    <a:pt x="1202405" y="685128"/>
                  </a:lnTo>
                  <a:lnTo>
                    <a:pt x="1202405" y="682651"/>
                  </a:lnTo>
                  <a:lnTo>
                    <a:pt x="1237186" y="678900"/>
                  </a:lnTo>
                  <a:lnTo>
                    <a:pt x="1243420" y="676423"/>
                  </a:lnTo>
                  <a:lnTo>
                    <a:pt x="1284435" y="683854"/>
                  </a:lnTo>
                  <a:lnTo>
                    <a:pt x="1265805" y="687606"/>
                  </a:lnTo>
                  <a:lnTo>
                    <a:pt x="1260775" y="687606"/>
                  </a:lnTo>
                  <a:lnTo>
                    <a:pt x="1243420" y="692560"/>
                  </a:lnTo>
                  <a:close/>
                </a:path>
                <a:path w="1332230" h="737870" extrusionOk="0">
                  <a:moveTo>
                    <a:pt x="1147151" y="685765"/>
                  </a:moveTo>
                  <a:lnTo>
                    <a:pt x="1149489" y="683288"/>
                  </a:lnTo>
                  <a:lnTo>
                    <a:pt x="1151968" y="680811"/>
                  </a:lnTo>
                  <a:lnTo>
                    <a:pt x="1154589" y="678334"/>
                  </a:lnTo>
                  <a:lnTo>
                    <a:pt x="1157706" y="678900"/>
                  </a:lnTo>
                  <a:lnTo>
                    <a:pt x="1171378" y="682651"/>
                  </a:lnTo>
                  <a:lnTo>
                    <a:pt x="1170103" y="682651"/>
                  </a:lnTo>
                  <a:lnTo>
                    <a:pt x="1147151" y="685765"/>
                  </a:lnTo>
                  <a:close/>
                </a:path>
                <a:path w="1332230" h="737870" extrusionOk="0">
                  <a:moveTo>
                    <a:pt x="1245899" y="707423"/>
                  </a:moveTo>
                  <a:lnTo>
                    <a:pt x="1239666" y="707423"/>
                  </a:lnTo>
                  <a:lnTo>
                    <a:pt x="1144034" y="692560"/>
                  </a:lnTo>
                  <a:lnTo>
                    <a:pt x="1171378" y="685128"/>
                  </a:lnTo>
                  <a:lnTo>
                    <a:pt x="1181295" y="682651"/>
                  </a:lnTo>
                  <a:lnTo>
                    <a:pt x="1202405" y="686402"/>
                  </a:lnTo>
                  <a:lnTo>
                    <a:pt x="1257092" y="697514"/>
                  </a:lnTo>
                  <a:lnTo>
                    <a:pt x="1280681" y="701266"/>
                  </a:lnTo>
                  <a:lnTo>
                    <a:pt x="1245899" y="707423"/>
                  </a:lnTo>
                  <a:close/>
                </a:path>
                <a:path w="1332230" h="737870" extrusionOk="0">
                  <a:moveTo>
                    <a:pt x="1088143" y="688243"/>
                  </a:moveTo>
                  <a:lnTo>
                    <a:pt x="1092535" y="684491"/>
                  </a:lnTo>
                  <a:lnTo>
                    <a:pt x="1095581" y="685128"/>
                  </a:lnTo>
                  <a:lnTo>
                    <a:pt x="1098060" y="686402"/>
                  </a:lnTo>
                  <a:lnTo>
                    <a:pt x="1088143" y="688243"/>
                  </a:lnTo>
                  <a:close/>
                </a:path>
                <a:path w="1332230" h="737870" extrusionOk="0">
                  <a:moveTo>
                    <a:pt x="1315462" y="696311"/>
                  </a:moveTo>
                  <a:lnTo>
                    <a:pt x="1308024" y="696311"/>
                  </a:lnTo>
                  <a:lnTo>
                    <a:pt x="1273243" y="688880"/>
                  </a:lnTo>
                  <a:lnTo>
                    <a:pt x="1273243" y="687606"/>
                  </a:lnTo>
                  <a:lnTo>
                    <a:pt x="1284435" y="686402"/>
                  </a:lnTo>
                  <a:lnTo>
                    <a:pt x="1289394" y="685128"/>
                  </a:lnTo>
                  <a:lnTo>
                    <a:pt x="1294353" y="685128"/>
                  </a:lnTo>
                  <a:lnTo>
                    <a:pt x="1331613" y="692560"/>
                  </a:lnTo>
                  <a:lnTo>
                    <a:pt x="1315462" y="696311"/>
                  </a:lnTo>
                  <a:close/>
                </a:path>
                <a:path w="1332230" h="737870" extrusionOk="0">
                  <a:moveTo>
                    <a:pt x="1111732" y="701266"/>
                  </a:moveTo>
                  <a:lnTo>
                    <a:pt x="1106773" y="701266"/>
                  </a:lnTo>
                  <a:lnTo>
                    <a:pt x="1075746" y="696948"/>
                  </a:lnTo>
                  <a:lnTo>
                    <a:pt x="1078226" y="695320"/>
                  </a:lnTo>
                  <a:lnTo>
                    <a:pt x="1079430" y="694400"/>
                  </a:lnTo>
                  <a:lnTo>
                    <a:pt x="1108049" y="687606"/>
                  </a:lnTo>
                  <a:lnTo>
                    <a:pt x="1114211" y="687606"/>
                  </a:lnTo>
                  <a:lnTo>
                    <a:pt x="1121083" y="688880"/>
                  </a:lnTo>
                  <a:lnTo>
                    <a:pt x="1147789" y="695037"/>
                  </a:lnTo>
                  <a:lnTo>
                    <a:pt x="1146514" y="696311"/>
                  </a:lnTo>
                  <a:lnTo>
                    <a:pt x="1111732" y="701266"/>
                  </a:lnTo>
                  <a:close/>
                </a:path>
                <a:path w="1332230" h="737870" extrusionOk="0">
                  <a:moveTo>
                    <a:pt x="1199926" y="714926"/>
                  </a:moveTo>
                  <a:lnTo>
                    <a:pt x="1192488" y="714926"/>
                  </a:lnTo>
                  <a:lnTo>
                    <a:pt x="1120445" y="703743"/>
                  </a:lnTo>
                  <a:lnTo>
                    <a:pt x="1120445" y="702540"/>
                  </a:lnTo>
                  <a:lnTo>
                    <a:pt x="1156431" y="697514"/>
                  </a:lnTo>
                  <a:lnTo>
                    <a:pt x="1161460" y="697514"/>
                  </a:lnTo>
                  <a:lnTo>
                    <a:pt x="1232228" y="709971"/>
                  </a:lnTo>
                  <a:lnTo>
                    <a:pt x="1199926" y="714926"/>
                  </a:lnTo>
                  <a:close/>
                </a:path>
                <a:path w="1332230" h="737870" extrusionOk="0">
                  <a:moveTo>
                    <a:pt x="1065758" y="705017"/>
                  </a:moveTo>
                  <a:lnTo>
                    <a:pt x="1064554" y="702540"/>
                  </a:lnTo>
                  <a:lnTo>
                    <a:pt x="1067175" y="701478"/>
                  </a:lnTo>
                  <a:lnTo>
                    <a:pt x="1069867" y="700275"/>
                  </a:lnTo>
                  <a:lnTo>
                    <a:pt x="1072630" y="698788"/>
                  </a:lnTo>
                  <a:lnTo>
                    <a:pt x="1089418" y="701266"/>
                  </a:lnTo>
                  <a:lnTo>
                    <a:pt x="1088143" y="701266"/>
                  </a:lnTo>
                  <a:lnTo>
                    <a:pt x="1065758" y="705017"/>
                  </a:lnTo>
                  <a:close/>
                </a:path>
                <a:path w="1332230" h="737870" extrusionOk="0">
                  <a:moveTo>
                    <a:pt x="1103019" y="714926"/>
                  </a:moveTo>
                  <a:lnTo>
                    <a:pt x="1094377" y="714926"/>
                  </a:lnTo>
                  <a:lnTo>
                    <a:pt x="1068308" y="711175"/>
                  </a:lnTo>
                  <a:lnTo>
                    <a:pt x="1067033" y="708697"/>
                  </a:lnTo>
                  <a:lnTo>
                    <a:pt x="1098060" y="702540"/>
                  </a:lnTo>
                  <a:lnTo>
                    <a:pt x="1103019" y="702540"/>
                  </a:lnTo>
                  <a:lnTo>
                    <a:pt x="1136596" y="709971"/>
                  </a:lnTo>
                  <a:lnTo>
                    <a:pt x="1103019" y="714926"/>
                  </a:lnTo>
                  <a:close/>
                </a:path>
                <a:path w="1332230" h="737870" extrusionOk="0">
                  <a:moveTo>
                    <a:pt x="1150268" y="723631"/>
                  </a:moveTo>
                  <a:lnTo>
                    <a:pt x="1144034" y="723631"/>
                  </a:lnTo>
                  <a:lnTo>
                    <a:pt x="1110528" y="718606"/>
                  </a:lnTo>
                  <a:lnTo>
                    <a:pt x="1109253" y="717403"/>
                  </a:lnTo>
                  <a:lnTo>
                    <a:pt x="1146514" y="709971"/>
                  </a:lnTo>
                  <a:lnTo>
                    <a:pt x="1150268" y="709971"/>
                  </a:lnTo>
                  <a:lnTo>
                    <a:pt x="1185050" y="716200"/>
                  </a:lnTo>
                  <a:lnTo>
                    <a:pt x="1185050" y="717403"/>
                  </a:lnTo>
                  <a:lnTo>
                    <a:pt x="1186254" y="717403"/>
                  </a:lnTo>
                  <a:lnTo>
                    <a:pt x="1150268" y="723631"/>
                  </a:lnTo>
                  <a:close/>
                </a:path>
                <a:path w="1332230" h="737870" extrusionOk="0">
                  <a:moveTo>
                    <a:pt x="1103019" y="732266"/>
                  </a:moveTo>
                  <a:lnTo>
                    <a:pt x="1098060" y="732266"/>
                  </a:lnTo>
                  <a:lnTo>
                    <a:pt x="1074471" y="727949"/>
                  </a:lnTo>
                  <a:lnTo>
                    <a:pt x="1070150" y="716200"/>
                  </a:lnTo>
                  <a:lnTo>
                    <a:pt x="1076951" y="714926"/>
                  </a:lnTo>
                  <a:lnTo>
                    <a:pt x="1080705" y="714926"/>
                  </a:lnTo>
                  <a:lnTo>
                    <a:pt x="1137801" y="726109"/>
                  </a:lnTo>
                  <a:lnTo>
                    <a:pt x="1103019" y="732266"/>
                  </a:lnTo>
                  <a:close/>
                </a:path>
                <a:path w="1332230" h="737870" extrusionOk="0">
                  <a:moveTo>
                    <a:pt x="1078226" y="737292"/>
                  </a:moveTo>
                  <a:lnTo>
                    <a:pt x="1075746" y="730426"/>
                  </a:lnTo>
                  <a:lnTo>
                    <a:pt x="1091897" y="733540"/>
                  </a:lnTo>
                  <a:lnTo>
                    <a:pt x="1078226" y="737292"/>
                  </a:lnTo>
                  <a:close/>
                </a:path>
                <a:path w="1332230" h="737870" extrusionOk="0">
                  <a:moveTo>
                    <a:pt x="14876" y="2477"/>
                  </a:moveTo>
                  <a:lnTo>
                    <a:pt x="11971" y="2052"/>
                  </a:lnTo>
                  <a:lnTo>
                    <a:pt x="10554" y="1911"/>
                  </a:lnTo>
                  <a:lnTo>
                    <a:pt x="14238" y="0"/>
                  </a:lnTo>
                  <a:lnTo>
                    <a:pt x="14380" y="920"/>
                  </a:lnTo>
                  <a:lnTo>
                    <a:pt x="14592" y="1769"/>
                  </a:lnTo>
                  <a:lnTo>
                    <a:pt x="14876" y="2477"/>
                  </a:lnTo>
                  <a:close/>
                </a:path>
                <a:path w="1332230" h="737870" extrusionOk="0">
                  <a:moveTo>
                    <a:pt x="40944" y="120392"/>
                  </a:moveTo>
                  <a:lnTo>
                    <a:pt x="0" y="23568"/>
                  </a:lnTo>
                  <a:lnTo>
                    <a:pt x="0" y="16137"/>
                  </a:lnTo>
                  <a:lnTo>
                    <a:pt x="495" y="18260"/>
                  </a:lnTo>
                  <a:lnTo>
                    <a:pt x="1275" y="20737"/>
                  </a:lnTo>
                  <a:lnTo>
                    <a:pt x="2479" y="23568"/>
                  </a:lnTo>
                  <a:lnTo>
                    <a:pt x="40944" y="120392"/>
                  </a:lnTo>
                  <a:close/>
                </a:path>
                <a:path w="1332230" h="737870" extrusionOk="0">
                  <a:moveTo>
                    <a:pt x="316150" y="664674"/>
                  </a:moveTo>
                  <a:lnTo>
                    <a:pt x="281935" y="659082"/>
                  </a:lnTo>
                  <a:lnTo>
                    <a:pt x="278818" y="657808"/>
                  </a:lnTo>
                  <a:lnTo>
                    <a:pt x="279456" y="657808"/>
                  </a:lnTo>
                  <a:lnTo>
                    <a:pt x="316150" y="664674"/>
                  </a:lnTo>
                  <a:close/>
                </a:path>
              </a:pathLst>
            </a:custGeom>
            <a:solidFill>
              <a:srgbClr val="4554A2"/>
            </a:solidFill>
            <a:ln>
              <a:noFill/>
            </a:ln>
          </p:spPr>
          <p:txBody>
            <a:bodyPr spcFirstLastPara="1" wrap="square" lIns="0" tIns="0" rIns="0" bIns="0" anchor="t" anchorCtr="0">
              <a:noAutofit/>
            </a:bodyPr>
            <a:lstStyle/>
            <a:p>
              <a:endParaRPr sz="900"/>
            </a:p>
          </p:txBody>
        </p:sp>
        <p:sp>
          <p:nvSpPr>
            <p:cNvPr id="454" name="Google Shape;454;p13"/>
            <p:cNvSpPr/>
            <p:nvPr/>
          </p:nvSpPr>
          <p:spPr>
            <a:xfrm>
              <a:off x="1346669" y="9184429"/>
              <a:ext cx="8890" cy="2540"/>
            </a:xfrm>
            <a:custGeom>
              <a:avLst/>
              <a:gdLst/>
              <a:ahLst/>
              <a:cxnLst/>
              <a:rect l="l" t="t" r="r" b="b"/>
              <a:pathLst>
                <a:path w="8890" h="2540" extrusionOk="0">
                  <a:moveTo>
                    <a:pt x="7508" y="1203"/>
                  </a:moveTo>
                  <a:lnTo>
                    <a:pt x="6233" y="1203"/>
                  </a:lnTo>
                  <a:lnTo>
                    <a:pt x="0" y="0"/>
                  </a:lnTo>
                  <a:lnTo>
                    <a:pt x="7508" y="1203"/>
                  </a:lnTo>
                  <a:close/>
                </a:path>
                <a:path w="8890" h="2540" extrusionOk="0">
                  <a:moveTo>
                    <a:pt x="8713" y="2477"/>
                  </a:moveTo>
                  <a:lnTo>
                    <a:pt x="7508" y="2477"/>
                  </a:lnTo>
                  <a:lnTo>
                    <a:pt x="7508" y="1203"/>
                  </a:lnTo>
                  <a:lnTo>
                    <a:pt x="8713" y="2477"/>
                  </a:lnTo>
                  <a:close/>
                </a:path>
              </a:pathLst>
            </a:custGeom>
            <a:solidFill>
              <a:srgbClr val="EC1C24"/>
            </a:solidFill>
            <a:ln>
              <a:noFill/>
            </a:ln>
          </p:spPr>
          <p:txBody>
            <a:bodyPr spcFirstLastPara="1" wrap="square" lIns="0" tIns="0" rIns="0" bIns="0" anchor="t" anchorCtr="0">
              <a:noAutofit/>
            </a:bodyPr>
            <a:lstStyle/>
            <a:p>
              <a:endParaRPr sz="900"/>
            </a:p>
          </p:txBody>
        </p:sp>
        <p:pic>
          <p:nvPicPr>
            <p:cNvPr id="455" name="Google Shape;455;p13"/>
            <p:cNvPicPr preferRelativeResize="0"/>
            <p:nvPr/>
          </p:nvPicPr>
          <p:blipFill rotWithShape="1">
            <a:blip r:embed="rId5">
              <a:alphaModFix/>
            </a:blip>
            <a:srcRect/>
            <a:stretch/>
          </p:blipFill>
          <p:spPr>
            <a:xfrm>
              <a:off x="442066" y="8875343"/>
              <a:ext cx="211328" cy="196125"/>
            </a:xfrm>
            <a:prstGeom prst="rect">
              <a:avLst/>
            </a:prstGeom>
            <a:noFill/>
            <a:ln>
              <a:noFill/>
            </a:ln>
          </p:spPr>
        </p:pic>
        <p:sp>
          <p:nvSpPr>
            <p:cNvPr id="456" name="Google Shape;456;p13"/>
            <p:cNvSpPr/>
            <p:nvPr/>
          </p:nvSpPr>
          <p:spPr>
            <a:xfrm>
              <a:off x="20874" y="8554800"/>
              <a:ext cx="1075690" cy="790575"/>
            </a:xfrm>
            <a:custGeom>
              <a:avLst/>
              <a:gdLst/>
              <a:ahLst/>
              <a:cxnLst/>
              <a:rect l="l" t="t" r="r" b="b"/>
              <a:pathLst>
                <a:path w="1075690" h="790575" extrusionOk="0">
                  <a:moveTo>
                    <a:pt x="1068790" y="789955"/>
                  </a:moveTo>
                  <a:lnTo>
                    <a:pt x="1059373" y="789728"/>
                  </a:lnTo>
                  <a:lnTo>
                    <a:pt x="1053139" y="773591"/>
                  </a:lnTo>
                  <a:lnTo>
                    <a:pt x="1047543" y="761205"/>
                  </a:lnTo>
                  <a:lnTo>
                    <a:pt x="1047543" y="760568"/>
                  </a:lnTo>
                  <a:lnTo>
                    <a:pt x="815265" y="184083"/>
                  </a:lnTo>
                  <a:lnTo>
                    <a:pt x="786930" y="156196"/>
                  </a:lnTo>
                  <a:lnTo>
                    <a:pt x="1619" y="16481"/>
                  </a:lnTo>
                  <a:lnTo>
                    <a:pt x="981" y="14004"/>
                  </a:lnTo>
                  <a:lnTo>
                    <a:pt x="0" y="6823"/>
                  </a:lnTo>
                  <a:lnTo>
                    <a:pt x="2053" y="2157"/>
                  </a:lnTo>
                  <a:lnTo>
                    <a:pt x="7148" y="0"/>
                  </a:lnTo>
                  <a:lnTo>
                    <a:pt x="15291" y="343"/>
                  </a:lnTo>
                  <a:lnTo>
                    <a:pt x="796634" y="139351"/>
                  </a:lnTo>
                  <a:lnTo>
                    <a:pt x="828937" y="166671"/>
                  </a:lnTo>
                  <a:lnTo>
                    <a:pt x="912171" y="373342"/>
                  </a:lnTo>
                  <a:lnTo>
                    <a:pt x="948157" y="461461"/>
                  </a:lnTo>
                  <a:lnTo>
                    <a:pt x="987897" y="560125"/>
                  </a:lnTo>
                  <a:lnTo>
                    <a:pt x="990447" y="565716"/>
                  </a:lnTo>
                  <a:lnTo>
                    <a:pt x="1028912" y="661266"/>
                  </a:lnTo>
                  <a:lnTo>
                    <a:pt x="1032029" y="668132"/>
                  </a:lnTo>
                  <a:lnTo>
                    <a:pt x="1033871" y="673652"/>
                  </a:lnTo>
                  <a:lnTo>
                    <a:pt x="1038263" y="683632"/>
                  </a:lnTo>
                  <a:lnTo>
                    <a:pt x="1040105" y="689224"/>
                  </a:lnTo>
                  <a:lnTo>
                    <a:pt x="1052502" y="719021"/>
                  </a:lnTo>
                  <a:lnTo>
                    <a:pt x="1053777" y="722701"/>
                  </a:lnTo>
                  <a:lnTo>
                    <a:pt x="1055052" y="725179"/>
                  </a:lnTo>
                  <a:lnTo>
                    <a:pt x="1061215" y="741953"/>
                  </a:lnTo>
                  <a:lnTo>
                    <a:pt x="1062490" y="744430"/>
                  </a:lnTo>
                  <a:lnTo>
                    <a:pt x="1068653" y="761205"/>
                  </a:lnTo>
                  <a:lnTo>
                    <a:pt x="1073611" y="772387"/>
                  </a:lnTo>
                  <a:lnTo>
                    <a:pt x="1075590" y="781278"/>
                  </a:lnTo>
                  <a:lnTo>
                    <a:pt x="1073983" y="787136"/>
                  </a:lnTo>
                  <a:lnTo>
                    <a:pt x="1068790" y="789955"/>
                  </a:lnTo>
                  <a:close/>
                </a:path>
              </a:pathLst>
            </a:custGeom>
            <a:solidFill>
              <a:srgbClr val="BEE4D8"/>
            </a:solidFill>
            <a:ln>
              <a:noFill/>
            </a:ln>
          </p:spPr>
          <p:txBody>
            <a:bodyPr spcFirstLastPara="1" wrap="square" lIns="0" tIns="0" rIns="0" bIns="0" anchor="t" anchorCtr="0">
              <a:noAutofit/>
            </a:bodyPr>
            <a:lstStyle/>
            <a:p>
              <a:endParaRPr sz="900"/>
            </a:p>
          </p:txBody>
        </p:sp>
        <p:sp>
          <p:nvSpPr>
            <p:cNvPr id="457" name="Google Shape;457;p13"/>
            <p:cNvSpPr/>
            <p:nvPr/>
          </p:nvSpPr>
          <p:spPr>
            <a:xfrm>
              <a:off x="1058500" y="9098788"/>
              <a:ext cx="1905" cy="635"/>
            </a:xfrm>
            <a:custGeom>
              <a:avLst/>
              <a:gdLst/>
              <a:ahLst/>
              <a:cxnLst/>
              <a:rect l="l" t="t" r="r" b="b"/>
              <a:pathLst>
                <a:path w="1905" h="634" extrusionOk="0">
                  <a:moveTo>
                    <a:pt x="0" y="0"/>
                  </a:moveTo>
                  <a:lnTo>
                    <a:pt x="708" y="141"/>
                  </a:lnTo>
                  <a:lnTo>
                    <a:pt x="1345" y="353"/>
                  </a:lnTo>
                  <a:lnTo>
                    <a:pt x="1841" y="637"/>
                  </a:lnTo>
                </a:path>
              </a:pathLst>
            </a:custGeom>
            <a:noFill/>
            <a:ln w="18100" cap="flat" cmpd="sng">
              <a:solidFill>
                <a:srgbClr val="EC1C24"/>
              </a:solidFill>
              <a:prstDash val="solid"/>
              <a:round/>
              <a:headEnd type="none" w="sm" len="sm"/>
              <a:tailEnd type="none" w="sm" len="sm"/>
            </a:ln>
          </p:spPr>
          <p:txBody>
            <a:bodyPr spcFirstLastPara="1" wrap="square" lIns="0" tIns="0" rIns="0" bIns="0" anchor="t" anchorCtr="0">
              <a:noAutofit/>
            </a:bodyPr>
            <a:lstStyle/>
            <a:p>
              <a:endParaRPr sz="900"/>
            </a:p>
          </p:txBody>
        </p:sp>
        <p:sp>
          <p:nvSpPr>
            <p:cNvPr id="458" name="Google Shape;458;p13"/>
            <p:cNvSpPr/>
            <p:nvPr/>
          </p:nvSpPr>
          <p:spPr>
            <a:xfrm>
              <a:off x="8025256" y="5138282"/>
              <a:ext cx="1314450" cy="1314450"/>
            </a:xfrm>
            <a:custGeom>
              <a:avLst/>
              <a:gdLst/>
              <a:ahLst/>
              <a:cxnLst/>
              <a:rect l="l" t="t" r="r" b="b"/>
              <a:pathLst>
                <a:path w="1314450" h="1314450" extrusionOk="0">
                  <a:moveTo>
                    <a:pt x="657224" y="1314449"/>
                  </a:moveTo>
                  <a:lnTo>
                    <a:pt x="608182" y="1312646"/>
                  </a:lnTo>
                  <a:lnTo>
                    <a:pt x="560118" y="1307322"/>
                  </a:lnTo>
                  <a:lnTo>
                    <a:pt x="513158" y="1298604"/>
                  </a:lnTo>
                  <a:lnTo>
                    <a:pt x="467430" y="1286618"/>
                  </a:lnTo>
                  <a:lnTo>
                    <a:pt x="423062" y="1271493"/>
                  </a:lnTo>
                  <a:lnTo>
                    <a:pt x="380180" y="1253356"/>
                  </a:lnTo>
                  <a:lnTo>
                    <a:pt x="338912" y="1232333"/>
                  </a:lnTo>
                  <a:lnTo>
                    <a:pt x="299384" y="1208552"/>
                  </a:lnTo>
                  <a:lnTo>
                    <a:pt x="261725" y="1182140"/>
                  </a:lnTo>
                  <a:lnTo>
                    <a:pt x="226060" y="1153224"/>
                  </a:lnTo>
                  <a:lnTo>
                    <a:pt x="192518" y="1121931"/>
                  </a:lnTo>
                  <a:lnTo>
                    <a:pt x="161225" y="1088389"/>
                  </a:lnTo>
                  <a:lnTo>
                    <a:pt x="132309" y="1052724"/>
                  </a:lnTo>
                  <a:lnTo>
                    <a:pt x="105897" y="1015065"/>
                  </a:lnTo>
                  <a:lnTo>
                    <a:pt x="82116" y="975537"/>
                  </a:lnTo>
                  <a:lnTo>
                    <a:pt x="61093" y="934269"/>
                  </a:lnTo>
                  <a:lnTo>
                    <a:pt x="42955" y="891387"/>
                  </a:lnTo>
                  <a:lnTo>
                    <a:pt x="27830" y="847019"/>
                  </a:lnTo>
                  <a:lnTo>
                    <a:pt x="15845" y="801291"/>
                  </a:lnTo>
                  <a:lnTo>
                    <a:pt x="7127" y="754331"/>
                  </a:lnTo>
                  <a:lnTo>
                    <a:pt x="1803" y="706267"/>
                  </a:lnTo>
                  <a:lnTo>
                    <a:pt x="0" y="657224"/>
                  </a:lnTo>
                  <a:lnTo>
                    <a:pt x="1803" y="608182"/>
                  </a:lnTo>
                  <a:lnTo>
                    <a:pt x="7127" y="560118"/>
                  </a:lnTo>
                  <a:lnTo>
                    <a:pt x="15845" y="513158"/>
                  </a:lnTo>
                  <a:lnTo>
                    <a:pt x="27830" y="467430"/>
                  </a:lnTo>
                  <a:lnTo>
                    <a:pt x="42955" y="423062"/>
                  </a:lnTo>
                  <a:lnTo>
                    <a:pt x="61093" y="380180"/>
                  </a:lnTo>
                  <a:lnTo>
                    <a:pt x="82116" y="338912"/>
                  </a:lnTo>
                  <a:lnTo>
                    <a:pt x="105897" y="299384"/>
                  </a:lnTo>
                  <a:lnTo>
                    <a:pt x="132309" y="261725"/>
                  </a:lnTo>
                  <a:lnTo>
                    <a:pt x="161225" y="226060"/>
                  </a:lnTo>
                  <a:lnTo>
                    <a:pt x="192518" y="192518"/>
                  </a:lnTo>
                  <a:lnTo>
                    <a:pt x="226060" y="161225"/>
                  </a:lnTo>
                  <a:lnTo>
                    <a:pt x="261725" y="132309"/>
                  </a:lnTo>
                  <a:lnTo>
                    <a:pt x="299384" y="105897"/>
                  </a:lnTo>
                  <a:lnTo>
                    <a:pt x="338912" y="82116"/>
                  </a:lnTo>
                  <a:lnTo>
                    <a:pt x="380180" y="61093"/>
                  </a:lnTo>
                  <a:lnTo>
                    <a:pt x="423062" y="42955"/>
                  </a:lnTo>
                  <a:lnTo>
                    <a:pt x="467430" y="27830"/>
                  </a:lnTo>
                  <a:lnTo>
                    <a:pt x="513158" y="15845"/>
                  </a:lnTo>
                  <a:lnTo>
                    <a:pt x="560118" y="7127"/>
                  </a:lnTo>
                  <a:lnTo>
                    <a:pt x="608182" y="1803"/>
                  </a:lnTo>
                  <a:lnTo>
                    <a:pt x="657224" y="0"/>
                  </a:lnTo>
                  <a:lnTo>
                    <a:pt x="706267" y="1803"/>
                  </a:lnTo>
                  <a:lnTo>
                    <a:pt x="754331" y="7127"/>
                  </a:lnTo>
                  <a:lnTo>
                    <a:pt x="801291" y="15845"/>
                  </a:lnTo>
                  <a:lnTo>
                    <a:pt x="847019" y="27830"/>
                  </a:lnTo>
                  <a:lnTo>
                    <a:pt x="891387" y="42955"/>
                  </a:lnTo>
                  <a:lnTo>
                    <a:pt x="934269" y="61093"/>
                  </a:lnTo>
                  <a:lnTo>
                    <a:pt x="975537" y="82116"/>
                  </a:lnTo>
                  <a:lnTo>
                    <a:pt x="1015065" y="105897"/>
                  </a:lnTo>
                  <a:lnTo>
                    <a:pt x="1052724" y="132309"/>
                  </a:lnTo>
                  <a:lnTo>
                    <a:pt x="1088389" y="161225"/>
                  </a:lnTo>
                  <a:lnTo>
                    <a:pt x="1121931" y="192518"/>
                  </a:lnTo>
                  <a:lnTo>
                    <a:pt x="1153224" y="226060"/>
                  </a:lnTo>
                  <a:lnTo>
                    <a:pt x="1182140" y="261725"/>
                  </a:lnTo>
                  <a:lnTo>
                    <a:pt x="1208552" y="299384"/>
                  </a:lnTo>
                  <a:lnTo>
                    <a:pt x="1232333" y="338912"/>
                  </a:lnTo>
                  <a:lnTo>
                    <a:pt x="1253356" y="380180"/>
                  </a:lnTo>
                  <a:lnTo>
                    <a:pt x="1271493" y="423062"/>
                  </a:lnTo>
                  <a:lnTo>
                    <a:pt x="1286618" y="467430"/>
                  </a:lnTo>
                  <a:lnTo>
                    <a:pt x="1298604" y="513158"/>
                  </a:lnTo>
                  <a:lnTo>
                    <a:pt x="1307322" y="560118"/>
                  </a:lnTo>
                  <a:lnTo>
                    <a:pt x="1312646" y="608182"/>
                  </a:lnTo>
                  <a:lnTo>
                    <a:pt x="1314449" y="657224"/>
                  </a:lnTo>
                  <a:lnTo>
                    <a:pt x="1312646" y="706267"/>
                  </a:lnTo>
                  <a:lnTo>
                    <a:pt x="1307322" y="754331"/>
                  </a:lnTo>
                  <a:lnTo>
                    <a:pt x="1298604" y="801291"/>
                  </a:lnTo>
                  <a:lnTo>
                    <a:pt x="1286618" y="847019"/>
                  </a:lnTo>
                  <a:lnTo>
                    <a:pt x="1271493" y="891387"/>
                  </a:lnTo>
                  <a:lnTo>
                    <a:pt x="1253356" y="934269"/>
                  </a:lnTo>
                  <a:lnTo>
                    <a:pt x="1232333" y="975537"/>
                  </a:lnTo>
                  <a:lnTo>
                    <a:pt x="1208552" y="1015065"/>
                  </a:lnTo>
                  <a:lnTo>
                    <a:pt x="1182140" y="1052724"/>
                  </a:lnTo>
                  <a:lnTo>
                    <a:pt x="1153224" y="1088389"/>
                  </a:lnTo>
                  <a:lnTo>
                    <a:pt x="1121931" y="1121931"/>
                  </a:lnTo>
                  <a:lnTo>
                    <a:pt x="1088389" y="1153224"/>
                  </a:lnTo>
                  <a:lnTo>
                    <a:pt x="1052724" y="1182140"/>
                  </a:lnTo>
                  <a:lnTo>
                    <a:pt x="1015065" y="1208552"/>
                  </a:lnTo>
                  <a:lnTo>
                    <a:pt x="975537" y="1232333"/>
                  </a:lnTo>
                  <a:lnTo>
                    <a:pt x="934269" y="1253356"/>
                  </a:lnTo>
                  <a:lnTo>
                    <a:pt x="891387" y="1271493"/>
                  </a:lnTo>
                  <a:lnTo>
                    <a:pt x="847019" y="1286618"/>
                  </a:lnTo>
                  <a:lnTo>
                    <a:pt x="801291" y="1298604"/>
                  </a:lnTo>
                  <a:lnTo>
                    <a:pt x="754331" y="1307322"/>
                  </a:lnTo>
                  <a:lnTo>
                    <a:pt x="706267" y="1312646"/>
                  </a:lnTo>
                  <a:lnTo>
                    <a:pt x="657224" y="1314449"/>
                  </a:lnTo>
                  <a:close/>
                </a:path>
              </a:pathLst>
            </a:custGeom>
            <a:solidFill>
              <a:srgbClr val="56B48B"/>
            </a:solidFill>
            <a:ln>
              <a:noFill/>
            </a:ln>
          </p:spPr>
          <p:txBody>
            <a:bodyPr spcFirstLastPara="1" wrap="square" lIns="0" tIns="0" rIns="0" bIns="0" anchor="t" anchorCtr="0">
              <a:noAutofit/>
            </a:bodyPr>
            <a:lstStyle/>
            <a:p>
              <a:endParaRPr sz="900"/>
            </a:p>
          </p:txBody>
        </p:sp>
        <p:sp>
          <p:nvSpPr>
            <p:cNvPr id="459" name="Google Shape;459;p13"/>
            <p:cNvSpPr/>
            <p:nvPr/>
          </p:nvSpPr>
          <p:spPr>
            <a:xfrm>
              <a:off x="8260219" y="5506770"/>
              <a:ext cx="857250" cy="583565"/>
            </a:xfrm>
            <a:custGeom>
              <a:avLst/>
              <a:gdLst/>
              <a:ahLst/>
              <a:cxnLst/>
              <a:rect l="l" t="t" r="r" b="b"/>
              <a:pathLst>
                <a:path w="857250" h="583564" extrusionOk="0">
                  <a:moveTo>
                    <a:pt x="279996" y="60655"/>
                  </a:moveTo>
                  <a:lnTo>
                    <a:pt x="267550" y="16687"/>
                  </a:lnTo>
                  <a:lnTo>
                    <a:pt x="234442" y="787"/>
                  </a:lnTo>
                  <a:lnTo>
                    <a:pt x="226047" y="1231"/>
                  </a:lnTo>
                  <a:lnTo>
                    <a:pt x="191135" y="31254"/>
                  </a:lnTo>
                  <a:lnTo>
                    <a:pt x="181190" y="45034"/>
                  </a:lnTo>
                  <a:lnTo>
                    <a:pt x="169913" y="59778"/>
                  </a:lnTo>
                  <a:lnTo>
                    <a:pt x="131394" y="99872"/>
                  </a:lnTo>
                  <a:lnTo>
                    <a:pt x="98577" y="123774"/>
                  </a:lnTo>
                  <a:lnTo>
                    <a:pt x="56426" y="146494"/>
                  </a:lnTo>
                  <a:lnTo>
                    <a:pt x="41922" y="153492"/>
                  </a:lnTo>
                  <a:lnTo>
                    <a:pt x="29768" y="159829"/>
                  </a:lnTo>
                  <a:lnTo>
                    <a:pt x="787" y="190449"/>
                  </a:lnTo>
                  <a:lnTo>
                    <a:pt x="0" y="199732"/>
                  </a:lnTo>
                  <a:lnTo>
                    <a:pt x="800" y="208026"/>
                  </a:lnTo>
                  <a:lnTo>
                    <a:pt x="26263" y="239699"/>
                  </a:lnTo>
                  <a:lnTo>
                    <a:pt x="41592" y="242912"/>
                  </a:lnTo>
                  <a:lnTo>
                    <a:pt x="62699" y="238188"/>
                  </a:lnTo>
                  <a:lnTo>
                    <a:pt x="91859" y="224002"/>
                  </a:lnTo>
                  <a:lnTo>
                    <a:pt x="129057" y="200329"/>
                  </a:lnTo>
                  <a:lnTo>
                    <a:pt x="174307" y="167157"/>
                  </a:lnTo>
                  <a:lnTo>
                    <a:pt x="174307" y="520268"/>
                  </a:lnTo>
                  <a:lnTo>
                    <a:pt x="182346" y="558266"/>
                  </a:lnTo>
                  <a:lnTo>
                    <a:pt x="215430" y="582053"/>
                  </a:lnTo>
                  <a:lnTo>
                    <a:pt x="226758" y="583044"/>
                  </a:lnTo>
                  <a:lnTo>
                    <a:pt x="250050" y="578180"/>
                  </a:lnTo>
                  <a:lnTo>
                    <a:pt x="266687" y="563575"/>
                  </a:lnTo>
                  <a:lnTo>
                    <a:pt x="276669" y="539242"/>
                  </a:lnTo>
                  <a:lnTo>
                    <a:pt x="279996" y="505167"/>
                  </a:lnTo>
                  <a:lnTo>
                    <a:pt x="279996" y="60655"/>
                  </a:lnTo>
                  <a:close/>
                </a:path>
                <a:path w="857250" h="583564" extrusionOk="0">
                  <a:moveTo>
                    <a:pt x="857135" y="300926"/>
                  </a:moveTo>
                  <a:lnTo>
                    <a:pt x="855192" y="239141"/>
                  </a:lnTo>
                  <a:lnTo>
                    <a:pt x="849515" y="190436"/>
                  </a:lnTo>
                  <a:lnTo>
                    <a:pt x="840206" y="148424"/>
                  </a:lnTo>
                  <a:lnTo>
                    <a:pt x="818299" y="95377"/>
                  </a:lnTo>
                  <a:lnTo>
                    <a:pt x="785698" y="51130"/>
                  </a:lnTo>
                  <a:lnTo>
                    <a:pt x="750201" y="23799"/>
                  </a:lnTo>
                  <a:lnTo>
                    <a:pt x="750201" y="286626"/>
                  </a:lnTo>
                  <a:lnTo>
                    <a:pt x="749858" y="322186"/>
                  </a:lnTo>
                  <a:lnTo>
                    <a:pt x="745883" y="382701"/>
                  </a:lnTo>
                  <a:lnTo>
                    <a:pt x="737387" y="429425"/>
                  </a:lnTo>
                  <a:lnTo>
                    <a:pt x="723265" y="464972"/>
                  </a:lnTo>
                  <a:lnTo>
                    <a:pt x="689838" y="497382"/>
                  </a:lnTo>
                  <a:lnTo>
                    <a:pt x="658025" y="503580"/>
                  </a:lnTo>
                  <a:lnTo>
                    <a:pt x="641629" y="502094"/>
                  </a:lnTo>
                  <a:lnTo>
                    <a:pt x="603186" y="479742"/>
                  </a:lnTo>
                  <a:lnTo>
                    <a:pt x="579488" y="431126"/>
                  </a:lnTo>
                  <a:lnTo>
                    <a:pt x="570903" y="384352"/>
                  </a:lnTo>
                  <a:lnTo>
                    <a:pt x="566674" y="325259"/>
                  </a:lnTo>
                  <a:lnTo>
                    <a:pt x="566178" y="286626"/>
                  </a:lnTo>
                  <a:lnTo>
                    <a:pt x="567334" y="239598"/>
                  </a:lnTo>
                  <a:lnTo>
                    <a:pt x="571068" y="196291"/>
                  </a:lnTo>
                  <a:lnTo>
                    <a:pt x="585965" y="130594"/>
                  </a:lnTo>
                  <a:lnTo>
                    <a:pt x="613752" y="91859"/>
                  </a:lnTo>
                  <a:lnTo>
                    <a:pt x="657225" y="78943"/>
                  </a:lnTo>
                  <a:lnTo>
                    <a:pt x="674116" y="80378"/>
                  </a:lnTo>
                  <a:lnTo>
                    <a:pt x="713117" y="101981"/>
                  </a:lnTo>
                  <a:lnTo>
                    <a:pt x="736815" y="149072"/>
                  </a:lnTo>
                  <a:lnTo>
                    <a:pt x="745401" y="194576"/>
                  </a:lnTo>
                  <a:lnTo>
                    <a:pt x="749668" y="252691"/>
                  </a:lnTo>
                  <a:lnTo>
                    <a:pt x="750201" y="286626"/>
                  </a:lnTo>
                  <a:lnTo>
                    <a:pt x="750201" y="23799"/>
                  </a:lnTo>
                  <a:lnTo>
                    <a:pt x="711746" y="7264"/>
                  </a:lnTo>
                  <a:lnTo>
                    <a:pt x="655904" y="0"/>
                  </a:lnTo>
                  <a:lnTo>
                    <a:pt x="626745" y="1841"/>
                  </a:lnTo>
                  <a:lnTo>
                    <a:pt x="574687" y="16535"/>
                  </a:lnTo>
                  <a:lnTo>
                    <a:pt x="531228" y="45745"/>
                  </a:lnTo>
                  <a:lnTo>
                    <a:pt x="497967" y="88366"/>
                  </a:lnTo>
                  <a:lnTo>
                    <a:pt x="479158" y="132422"/>
                  </a:lnTo>
                  <a:lnTo>
                    <a:pt x="469430" y="172847"/>
                  </a:lnTo>
                  <a:lnTo>
                    <a:pt x="463219" y="219684"/>
                  </a:lnTo>
                  <a:lnTo>
                    <a:pt x="460222" y="272427"/>
                  </a:lnTo>
                  <a:lnTo>
                    <a:pt x="459867" y="300926"/>
                  </a:lnTo>
                  <a:lnTo>
                    <a:pt x="460209" y="322186"/>
                  </a:lnTo>
                  <a:lnTo>
                    <a:pt x="463003" y="365417"/>
                  </a:lnTo>
                  <a:lnTo>
                    <a:pt x="468617" y="404495"/>
                  </a:lnTo>
                  <a:lnTo>
                    <a:pt x="483184" y="456692"/>
                  </a:lnTo>
                  <a:lnTo>
                    <a:pt x="512648" y="509270"/>
                  </a:lnTo>
                  <a:lnTo>
                    <a:pt x="553643" y="549148"/>
                  </a:lnTo>
                  <a:lnTo>
                    <a:pt x="603516" y="574179"/>
                  </a:lnTo>
                  <a:lnTo>
                    <a:pt x="659345" y="582523"/>
                  </a:lnTo>
                  <a:lnTo>
                    <a:pt x="684377" y="580974"/>
                  </a:lnTo>
                  <a:lnTo>
                    <a:pt x="730973" y="568553"/>
                  </a:lnTo>
                  <a:lnTo>
                    <a:pt x="772617" y="543852"/>
                  </a:lnTo>
                  <a:lnTo>
                    <a:pt x="806716" y="508558"/>
                  </a:lnTo>
                  <a:lnTo>
                    <a:pt x="809980" y="503580"/>
                  </a:lnTo>
                  <a:lnTo>
                    <a:pt x="820940" y="486892"/>
                  </a:lnTo>
                  <a:lnTo>
                    <a:pt x="838619" y="447522"/>
                  </a:lnTo>
                  <a:lnTo>
                    <a:pt x="849541" y="403974"/>
                  </a:lnTo>
                  <a:lnTo>
                    <a:pt x="855370" y="353745"/>
                  </a:lnTo>
                  <a:lnTo>
                    <a:pt x="856767" y="325259"/>
                  </a:lnTo>
                  <a:lnTo>
                    <a:pt x="857135" y="300926"/>
                  </a:lnTo>
                  <a:close/>
                </a:path>
              </a:pathLst>
            </a:custGeom>
            <a:solidFill>
              <a:srgbClr val="FFFFFF"/>
            </a:solidFill>
            <a:ln>
              <a:noFill/>
            </a:ln>
          </p:spPr>
          <p:txBody>
            <a:bodyPr spcFirstLastPara="1" wrap="square" lIns="0" tIns="0" rIns="0" bIns="0" anchor="t" anchorCtr="0">
              <a:noAutofit/>
            </a:bodyPr>
            <a:lstStyle/>
            <a:p>
              <a:endParaRPr sz="900"/>
            </a:p>
          </p:txBody>
        </p:sp>
        <p:sp>
          <p:nvSpPr>
            <p:cNvPr id="460" name="Google Shape;460;p13"/>
            <p:cNvSpPr/>
            <p:nvPr/>
          </p:nvSpPr>
          <p:spPr>
            <a:xfrm>
              <a:off x="13648842" y="1362569"/>
              <a:ext cx="1953895" cy="5180330"/>
            </a:xfrm>
            <a:custGeom>
              <a:avLst/>
              <a:gdLst/>
              <a:ahLst/>
              <a:cxnLst/>
              <a:rect l="l" t="t" r="r" b="b"/>
              <a:pathLst>
                <a:path w="1953894" h="5180330" extrusionOk="0">
                  <a:moveTo>
                    <a:pt x="1345641" y="595147"/>
                  </a:moveTo>
                  <a:lnTo>
                    <a:pt x="1340408" y="555967"/>
                  </a:lnTo>
                  <a:lnTo>
                    <a:pt x="1305572" y="484847"/>
                  </a:lnTo>
                  <a:lnTo>
                    <a:pt x="1268095" y="457593"/>
                  </a:lnTo>
                  <a:lnTo>
                    <a:pt x="1212469" y="446709"/>
                  </a:lnTo>
                  <a:lnTo>
                    <a:pt x="1205191" y="446709"/>
                  </a:lnTo>
                  <a:lnTo>
                    <a:pt x="1199464" y="445833"/>
                  </a:lnTo>
                  <a:lnTo>
                    <a:pt x="1144790" y="464629"/>
                  </a:lnTo>
                  <a:lnTo>
                    <a:pt x="1113980" y="497205"/>
                  </a:lnTo>
                  <a:lnTo>
                    <a:pt x="1096759" y="536346"/>
                  </a:lnTo>
                  <a:lnTo>
                    <a:pt x="1089253" y="574001"/>
                  </a:lnTo>
                  <a:lnTo>
                    <a:pt x="1087615" y="602081"/>
                  </a:lnTo>
                  <a:lnTo>
                    <a:pt x="1096822" y="655713"/>
                  </a:lnTo>
                  <a:lnTo>
                    <a:pt x="1120228" y="694702"/>
                  </a:lnTo>
                  <a:lnTo>
                    <a:pt x="1151521" y="720585"/>
                  </a:lnTo>
                  <a:lnTo>
                    <a:pt x="1184363" y="734974"/>
                  </a:lnTo>
                  <a:lnTo>
                    <a:pt x="1212469" y="739419"/>
                  </a:lnTo>
                  <a:lnTo>
                    <a:pt x="1268272" y="728281"/>
                  </a:lnTo>
                  <a:lnTo>
                    <a:pt x="1306537" y="700214"/>
                  </a:lnTo>
                  <a:lnTo>
                    <a:pt x="1330236" y="663308"/>
                  </a:lnTo>
                  <a:lnTo>
                    <a:pt x="1342288" y="625602"/>
                  </a:lnTo>
                  <a:lnTo>
                    <a:pt x="1345641" y="595147"/>
                  </a:lnTo>
                  <a:close/>
                </a:path>
                <a:path w="1953894" h="5180330" extrusionOk="0">
                  <a:moveTo>
                    <a:pt x="1706880" y="3719817"/>
                  </a:moveTo>
                  <a:lnTo>
                    <a:pt x="246456" y="3719817"/>
                  </a:lnTo>
                  <a:lnTo>
                    <a:pt x="246456" y="5180228"/>
                  </a:lnTo>
                  <a:lnTo>
                    <a:pt x="1706880" y="5180228"/>
                  </a:lnTo>
                  <a:lnTo>
                    <a:pt x="1706880" y="3719817"/>
                  </a:lnTo>
                  <a:close/>
                </a:path>
                <a:path w="1953894" h="5180330" extrusionOk="0">
                  <a:moveTo>
                    <a:pt x="1953272" y="310756"/>
                  </a:moveTo>
                  <a:lnTo>
                    <a:pt x="1949907" y="264820"/>
                  </a:lnTo>
                  <a:lnTo>
                    <a:pt x="1940115" y="220980"/>
                  </a:lnTo>
                  <a:lnTo>
                    <a:pt x="1924392" y="179730"/>
                  </a:lnTo>
                  <a:lnTo>
                    <a:pt x="1903222" y="141528"/>
                  </a:lnTo>
                  <a:lnTo>
                    <a:pt x="1877072" y="106857"/>
                  </a:lnTo>
                  <a:lnTo>
                    <a:pt x="1846414" y="76212"/>
                  </a:lnTo>
                  <a:lnTo>
                    <a:pt x="1811756" y="50050"/>
                  </a:lnTo>
                  <a:lnTo>
                    <a:pt x="1773555" y="28879"/>
                  </a:lnTo>
                  <a:lnTo>
                    <a:pt x="1732292" y="13157"/>
                  </a:lnTo>
                  <a:lnTo>
                    <a:pt x="1688452" y="3378"/>
                  </a:lnTo>
                  <a:lnTo>
                    <a:pt x="1642529" y="0"/>
                  </a:lnTo>
                  <a:lnTo>
                    <a:pt x="1467726" y="0"/>
                  </a:lnTo>
                  <a:lnTo>
                    <a:pt x="1467726" y="686701"/>
                  </a:lnTo>
                  <a:lnTo>
                    <a:pt x="1467624" y="692734"/>
                  </a:lnTo>
                  <a:lnTo>
                    <a:pt x="1465592" y="756069"/>
                  </a:lnTo>
                  <a:lnTo>
                    <a:pt x="1459166" y="816978"/>
                  </a:lnTo>
                  <a:lnTo>
                    <a:pt x="1448511" y="871283"/>
                  </a:lnTo>
                  <a:lnTo>
                    <a:pt x="1433614" y="919251"/>
                  </a:lnTo>
                  <a:lnTo>
                    <a:pt x="1414500" y="960882"/>
                  </a:lnTo>
                  <a:lnTo>
                    <a:pt x="1391196" y="996149"/>
                  </a:lnTo>
                  <a:lnTo>
                    <a:pt x="1363726" y="1025042"/>
                  </a:lnTo>
                  <a:lnTo>
                    <a:pt x="1332090" y="1047534"/>
                  </a:lnTo>
                  <a:lnTo>
                    <a:pt x="1296327" y="1063637"/>
                  </a:lnTo>
                  <a:lnTo>
                    <a:pt x="1256449" y="1073302"/>
                  </a:lnTo>
                  <a:lnTo>
                    <a:pt x="1212469" y="1076528"/>
                  </a:lnTo>
                  <a:lnTo>
                    <a:pt x="1150480" y="1070851"/>
                  </a:lnTo>
                  <a:lnTo>
                    <a:pt x="1099705" y="1055052"/>
                  </a:lnTo>
                  <a:lnTo>
                    <a:pt x="1059459" y="1030935"/>
                  </a:lnTo>
                  <a:lnTo>
                    <a:pt x="1028992" y="1000340"/>
                  </a:lnTo>
                  <a:lnTo>
                    <a:pt x="1007605" y="965073"/>
                  </a:lnTo>
                  <a:lnTo>
                    <a:pt x="994549" y="926973"/>
                  </a:lnTo>
                  <a:lnTo>
                    <a:pt x="989114" y="887857"/>
                  </a:lnTo>
                  <a:lnTo>
                    <a:pt x="989114" y="876757"/>
                  </a:lnTo>
                  <a:lnTo>
                    <a:pt x="1094549" y="876757"/>
                  </a:lnTo>
                  <a:lnTo>
                    <a:pt x="1094549" y="886472"/>
                  </a:lnTo>
                  <a:lnTo>
                    <a:pt x="1105319" y="927392"/>
                  </a:lnTo>
                  <a:lnTo>
                    <a:pt x="1129842" y="958913"/>
                  </a:lnTo>
                  <a:lnTo>
                    <a:pt x="1166190" y="979182"/>
                  </a:lnTo>
                  <a:lnTo>
                    <a:pt x="1212469" y="986358"/>
                  </a:lnTo>
                  <a:lnTo>
                    <a:pt x="1255610" y="979233"/>
                  </a:lnTo>
                  <a:lnTo>
                    <a:pt x="1289456" y="959510"/>
                  </a:lnTo>
                  <a:lnTo>
                    <a:pt x="1315173" y="929627"/>
                  </a:lnTo>
                  <a:lnTo>
                    <a:pt x="1333893" y="892022"/>
                  </a:lnTo>
                  <a:lnTo>
                    <a:pt x="1346758" y="849172"/>
                  </a:lnTo>
                  <a:lnTo>
                    <a:pt x="1354924" y="803490"/>
                  </a:lnTo>
                  <a:lnTo>
                    <a:pt x="1359522" y="757453"/>
                  </a:lnTo>
                  <a:lnTo>
                    <a:pt x="1334071" y="783285"/>
                  </a:lnTo>
                  <a:lnTo>
                    <a:pt x="1300022" y="806462"/>
                  </a:lnTo>
                  <a:lnTo>
                    <a:pt x="1257223" y="823175"/>
                  </a:lnTo>
                  <a:lnTo>
                    <a:pt x="1205534" y="829589"/>
                  </a:lnTo>
                  <a:lnTo>
                    <a:pt x="1164958" y="826452"/>
                  </a:lnTo>
                  <a:lnTo>
                    <a:pt x="1124343" y="816610"/>
                  </a:lnTo>
                  <a:lnTo>
                    <a:pt x="1085367" y="799465"/>
                  </a:lnTo>
                  <a:lnTo>
                    <a:pt x="1049705" y="774407"/>
                  </a:lnTo>
                  <a:lnTo>
                    <a:pt x="1019048" y="740803"/>
                  </a:lnTo>
                  <a:lnTo>
                    <a:pt x="995057" y="698055"/>
                  </a:lnTo>
                  <a:lnTo>
                    <a:pt x="979436" y="645541"/>
                  </a:lnTo>
                  <a:lnTo>
                    <a:pt x="973861" y="582663"/>
                  </a:lnTo>
                  <a:lnTo>
                    <a:pt x="975880" y="551091"/>
                  </a:lnTo>
                  <a:lnTo>
                    <a:pt x="994219" y="481330"/>
                  </a:lnTo>
                  <a:lnTo>
                    <a:pt x="1012012" y="446620"/>
                  </a:lnTo>
                  <a:lnTo>
                    <a:pt x="1036535" y="414324"/>
                  </a:lnTo>
                  <a:lnTo>
                    <a:pt x="1068527" y="386181"/>
                  </a:lnTo>
                  <a:lnTo>
                    <a:pt x="1108710" y="363931"/>
                  </a:lnTo>
                  <a:lnTo>
                    <a:pt x="1157833" y="349313"/>
                  </a:lnTo>
                  <a:lnTo>
                    <a:pt x="1216634" y="344043"/>
                  </a:lnTo>
                  <a:lnTo>
                    <a:pt x="1267282" y="348183"/>
                  </a:lnTo>
                  <a:lnTo>
                    <a:pt x="1312506" y="360553"/>
                  </a:lnTo>
                  <a:lnTo>
                    <a:pt x="1352219" y="381088"/>
                  </a:lnTo>
                  <a:lnTo>
                    <a:pt x="1386306" y="409740"/>
                  </a:lnTo>
                  <a:lnTo>
                    <a:pt x="1414665" y="446430"/>
                  </a:lnTo>
                  <a:lnTo>
                    <a:pt x="1437208" y="491096"/>
                  </a:lnTo>
                  <a:lnTo>
                    <a:pt x="1454924" y="548728"/>
                  </a:lnTo>
                  <a:lnTo>
                    <a:pt x="1463979" y="603986"/>
                  </a:lnTo>
                  <a:lnTo>
                    <a:pt x="1467269" y="651700"/>
                  </a:lnTo>
                  <a:lnTo>
                    <a:pt x="1467726" y="686701"/>
                  </a:lnTo>
                  <a:lnTo>
                    <a:pt x="1467726" y="0"/>
                  </a:lnTo>
                  <a:lnTo>
                    <a:pt x="898944" y="0"/>
                  </a:lnTo>
                  <a:lnTo>
                    <a:pt x="898944" y="559079"/>
                  </a:lnTo>
                  <a:lnTo>
                    <a:pt x="893876" y="609269"/>
                  </a:lnTo>
                  <a:lnTo>
                    <a:pt x="879665" y="653592"/>
                  </a:lnTo>
                  <a:lnTo>
                    <a:pt x="857783" y="692734"/>
                  </a:lnTo>
                  <a:lnTo>
                    <a:pt x="829716" y="727456"/>
                  </a:lnTo>
                  <a:lnTo>
                    <a:pt x="796950" y="758469"/>
                  </a:lnTo>
                  <a:lnTo>
                    <a:pt x="760971" y="786498"/>
                  </a:lnTo>
                  <a:lnTo>
                    <a:pt x="723265" y="812279"/>
                  </a:lnTo>
                  <a:lnTo>
                    <a:pt x="635190" y="868934"/>
                  </a:lnTo>
                  <a:lnTo>
                    <a:pt x="590804" y="902208"/>
                  </a:lnTo>
                  <a:lnTo>
                    <a:pt x="556552" y="938022"/>
                  </a:lnTo>
                  <a:lnTo>
                    <a:pt x="536867" y="978027"/>
                  </a:lnTo>
                  <a:lnTo>
                    <a:pt x="894778" y="978027"/>
                  </a:lnTo>
                  <a:lnTo>
                    <a:pt x="894778" y="1076528"/>
                  </a:lnTo>
                  <a:lnTo>
                    <a:pt x="417563" y="1076528"/>
                  </a:lnTo>
                  <a:lnTo>
                    <a:pt x="417563" y="1065428"/>
                  </a:lnTo>
                  <a:lnTo>
                    <a:pt x="422706" y="1006602"/>
                  </a:lnTo>
                  <a:lnTo>
                    <a:pt x="437108" y="955522"/>
                  </a:lnTo>
                  <a:lnTo>
                    <a:pt x="459295" y="911161"/>
                  </a:lnTo>
                  <a:lnTo>
                    <a:pt x="487730" y="872578"/>
                  </a:lnTo>
                  <a:lnTo>
                    <a:pt x="520928" y="838758"/>
                  </a:lnTo>
                  <a:lnTo>
                    <a:pt x="557364" y="808723"/>
                  </a:lnTo>
                  <a:lnTo>
                    <a:pt x="595553" y="781481"/>
                  </a:lnTo>
                  <a:lnTo>
                    <a:pt x="675538" y="728395"/>
                  </a:lnTo>
                  <a:lnTo>
                    <a:pt x="713409" y="700595"/>
                  </a:lnTo>
                  <a:lnTo>
                    <a:pt x="745871" y="671220"/>
                  </a:lnTo>
                  <a:lnTo>
                    <a:pt x="771194" y="638822"/>
                  </a:lnTo>
                  <a:lnTo>
                    <a:pt x="779526" y="620115"/>
                  </a:lnTo>
                  <a:lnTo>
                    <a:pt x="787641" y="601916"/>
                  </a:lnTo>
                  <a:lnTo>
                    <a:pt x="793508" y="559079"/>
                  </a:lnTo>
                  <a:lnTo>
                    <a:pt x="792124" y="546493"/>
                  </a:lnTo>
                  <a:lnTo>
                    <a:pt x="784288" y="517525"/>
                  </a:lnTo>
                  <a:lnTo>
                    <a:pt x="764527" y="483209"/>
                  </a:lnTo>
                  <a:lnTo>
                    <a:pt x="727341" y="454545"/>
                  </a:lnTo>
                  <a:lnTo>
                    <a:pt x="667270" y="442544"/>
                  </a:lnTo>
                  <a:lnTo>
                    <a:pt x="614857" y="454406"/>
                  </a:lnTo>
                  <a:lnTo>
                    <a:pt x="579640" y="484200"/>
                  </a:lnTo>
                  <a:lnTo>
                    <a:pt x="558215" y="523240"/>
                  </a:lnTo>
                  <a:lnTo>
                    <a:pt x="547154" y="562851"/>
                  </a:lnTo>
                  <a:lnTo>
                    <a:pt x="542417" y="609015"/>
                  </a:lnTo>
                  <a:lnTo>
                    <a:pt x="542417" y="620115"/>
                  </a:lnTo>
                  <a:lnTo>
                    <a:pt x="436981" y="620115"/>
                  </a:lnTo>
                  <a:lnTo>
                    <a:pt x="435635" y="609269"/>
                  </a:lnTo>
                  <a:lnTo>
                    <a:pt x="435648" y="603986"/>
                  </a:lnTo>
                  <a:lnTo>
                    <a:pt x="436041" y="565518"/>
                  </a:lnTo>
                  <a:lnTo>
                    <a:pt x="443661" y="512813"/>
                  </a:lnTo>
                  <a:lnTo>
                    <a:pt x="462851" y="457593"/>
                  </a:lnTo>
                  <a:lnTo>
                    <a:pt x="498030" y="406476"/>
                  </a:lnTo>
                  <a:lnTo>
                    <a:pt x="530999" y="379158"/>
                  </a:lnTo>
                  <a:lnTo>
                    <a:pt x="570293" y="359651"/>
                  </a:lnTo>
                  <a:lnTo>
                    <a:pt x="615759" y="347954"/>
                  </a:lnTo>
                  <a:lnTo>
                    <a:pt x="667270" y="344043"/>
                  </a:lnTo>
                  <a:lnTo>
                    <a:pt x="734453" y="350697"/>
                  </a:lnTo>
                  <a:lnTo>
                    <a:pt x="787209" y="368642"/>
                  </a:lnTo>
                  <a:lnTo>
                    <a:pt x="827290" y="394906"/>
                  </a:lnTo>
                  <a:lnTo>
                    <a:pt x="856437" y="426466"/>
                  </a:lnTo>
                  <a:lnTo>
                    <a:pt x="876376" y="460336"/>
                  </a:lnTo>
                  <a:lnTo>
                    <a:pt x="895629" y="523062"/>
                  </a:lnTo>
                  <a:lnTo>
                    <a:pt x="898944" y="559079"/>
                  </a:lnTo>
                  <a:lnTo>
                    <a:pt x="898944" y="0"/>
                  </a:lnTo>
                  <a:lnTo>
                    <a:pt x="310743" y="0"/>
                  </a:lnTo>
                  <a:lnTo>
                    <a:pt x="264807" y="3378"/>
                  </a:lnTo>
                  <a:lnTo>
                    <a:pt x="220980" y="13157"/>
                  </a:lnTo>
                  <a:lnTo>
                    <a:pt x="179717" y="28879"/>
                  </a:lnTo>
                  <a:lnTo>
                    <a:pt x="141516" y="50050"/>
                  </a:lnTo>
                  <a:lnTo>
                    <a:pt x="106845" y="76212"/>
                  </a:lnTo>
                  <a:lnTo>
                    <a:pt x="76200" y="106857"/>
                  </a:lnTo>
                  <a:lnTo>
                    <a:pt x="50050" y="141528"/>
                  </a:lnTo>
                  <a:lnTo>
                    <a:pt x="28867" y="179730"/>
                  </a:lnTo>
                  <a:lnTo>
                    <a:pt x="13144" y="220980"/>
                  </a:lnTo>
                  <a:lnTo>
                    <a:pt x="3365" y="264820"/>
                  </a:lnTo>
                  <a:lnTo>
                    <a:pt x="0" y="310756"/>
                  </a:lnTo>
                  <a:lnTo>
                    <a:pt x="0" y="1109814"/>
                  </a:lnTo>
                  <a:lnTo>
                    <a:pt x="3365" y="1155750"/>
                  </a:lnTo>
                  <a:lnTo>
                    <a:pt x="13144" y="1199591"/>
                  </a:lnTo>
                  <a:lnTo>
                    <a:pt x="28867" y="1240840"/>
                  </a:lnTo>
                  <a:lnTo>
                    <a:pt x="50050" y="1279055"/>
                  </a:lnTo>
                  <a:lnTo>
                    <a:pt x="76200" y="1313713"/>
                  </a:lnTo>
                  <a:lnTo>
                    <a:pt x="106845" y="1344371"/>
                  </a:lnTo>
                  <a:lnTo>
                    <a:pt x="141516" y="1370520"/>
                  </a:lnTo>
                  <a:lnTo>
                    <a:pt x="179717" y="1391691"/>
                  </a:lnTo>
                  <a:lnTo>
                    <a:pt x="220980" y="1407414"/>
                  </a:lnTo>
                  <a:lnTo>
                    <a:pt x="264807" y="1417205"/>
                  </a:lnTo>
                  <a:lnTo>
                    <a:pt x="310743" y="1420571"/>
                  </a:lnTo>
                  <a:lnTo>
                    <a:pt x="1642529" y="1420571"/>
                  </a:lnTo>
                  <a:lnTo>
                    <a:pt x="1688452" y="1417205"/>
                  </a:lnTo>
                  <a:lnTo>
                    <a:pt x="1732292" y="1407414"/>
                  </a:lnTo>
                  <a:lnTo>
                    <a:pt x="1773555" y="1391691"/>
                  </a:lnTo>
                  <a:lnTo>
                    <a:pt x="1811756" y="1370520"/>
                  </a:lnTo>
                  <a:lnTo>
                    <a:pt x="1846414" y="1344371"/>
                  </a:lnTo>
                  <a:lnTo>
                    <a:pt x="1877072" y="1313713"/>
                  </a:lnTo>
                  <a:lnTo>
                    <a:pt x="1903222" y="1279055"/>
                  </a:lnTo>
                  <a:lnTo>
                    <a:pt x="1924392" y="1240840"/>
                  </a:lnTo>
                  <a:lnTo>
                    <a:pt x="1940115" y="1199591"/>
                  </a:lnTo>
                  <a:lnTo>
                    <a:pt x="1949907" y="1155750"/>
                  </a:lnTo>
                  <a:lnTo>
                    <a:pt x="1953272" y="1109814"/>
                  </a:lnTo>
                  <a:lnTo>
                    <a:pt x="1953272" y="1076528"/>
                  </a:lnTo>
                  <a:lnTo>
                    <a:pt x="1953272" y="344043"/>
                  </a:lnTo>
                  <a:lnTo>
                    <a:pt x="1953272" y="310756"/>
                  </a:lnTo>
                  <a:close/>
                </a:path>
              </a:pathLst>
            </a:custGeom>
            <a:solidFill>
              <a:srgbClr val="56B48B"/>
            </a:solidFill>
            <a:ln>
              <a:noFill/>
            </a:ln>
          </p:spPr>
          <p:txBody>
            <a:bodyPr spcFirstLastPara="1" wrap="square" lIns="0" tIns="0" rIns="0" bIns="0" anchor="t" anchorCtr="0">
              <a:noAutofit/>
            </a:bodyPr>
            <a:lstStyle/>
            <a:p>
              <a:endParaRPr sz="900"/>
            </a:p>
          </p:txBody>
        </p:sp>
        <p:sp>
          <p:nvSpPr>
            <p:cNvPr id="461" name="Google Shape;461;p13"/>
            <p:cNvSpPr/>
            <p:nvPr/>
          </p:nvSpPr>
          <p:spPr>
            <a:xfrm>
              <a:off x="13885025" y="5072366"/>
              <a:ext cx="1476375" cy="1475740"/>
            </a:xfrm>
            <a:custGeom>
              <a:avLst/>
              <a:gdLst/>
              <a:ahLst/>
              <a:cxnLst/>
              <a:rect l="l" t="t" r="r" b="b"/>
              <a:pathLst>
                <a:path w="1476375" h="1475740" extrusionOk="0">
                  <a:moveTo>
                    <a:pt x="696455" y="397662"/>
                  </a:moveTo>
                  <a:lnTo>
                    <a:pt x="224980" y="397662"/>
                  </a:lnTo>
                  <a:lnTo>
                    <a:pt x="224980" y="495096"/>
                  </a:lnTo>
                  <a:lnTo>
                    <a:pt x="559130" y="495096"/>
                  </a:lnTo>
                  <a:lnTo>
                    <a:pt x="538746" y="533882"/>
                  </a:lnTo>
                  <a:lnTo>
                    <a:pt x="518960" y="572477"/>
                  </a:lnTo>
                  <a:lnTo>
                    <a:pt x="499745" y="610895"/>
                  </a:lnTo>
                  <a:lnTo>
                    <a:pt x="481126" y="649122"/>
                  </a:lnTo>
                  <a:lnTo>
                    <a:pt x="463232" y="687222"/>
                  </a:lnTo>
                  <a:lnTo>
                    <a:pt x="446239" y="725233"/>
                  </a:lnTo>
                  <a:lnTo>
                    <a:pt x="430149" y="763143"/>
                  </a:lnTo>
                  <a:lnTo>
                    <a:pt x="414934" y="800963"/>
                  </a:lnTo>
                  <a:lnTo>
                    <a:pt x="400646" y="838746"/>
                  </a:lnTo>
                  <a:lnTo>
                    <a:pt x="387311" y="876515"/>
                  </a:lnTo>
                  <a:lnTo>
                    <a:pt x="374929" y="914285"/>
                  </a:lnTo>
                  <a:lnTo>
                    <a:pt x="363512" y="952042"/>
                  </a:lnTo>
                  <a:lnTo>
                    <a:pt x="353199" y="989838"/>
                  </a:lnTo>
                  <a:lnTo>
                    <a:pt x="344131" y="1027658"/>
                  </a:lnTo>
                  <a:lnTo>
                    <a:pt x="336334" y="1065504"/>
                  </a:lnTo>
                  <a:lnTo>
                    <a:pt x="329806" y="1103376"/>
                  </a:lnTo>
                  <a:lnTo>
                    <a:pt x="449376" y="1103376"/>
                  </a:lnTo>
                  <a:lnTo>
                    <a:pt x="456463" y="1061034"/>
                  </a:lnTo>
                  <a:lnTo>
                    <a:pt x="464896" y="1019149"/>
                  </a:lnTo>
                  <a:lnTo>
                    <a:pt x="474675" y="977734"/>
                  </a:lnTo>
                  <a:lnTo>
                    <a:pt x="485800" y="936790"/>
                  </a:lnTo>
                  <a:lnTo>
                    <a:pt x="498132" y="896150"/>
                  </a:lnTo>
                  <a:lnTo>
                    <a:pt x="511505" y="855649"/>
                  </a:lnTo>
                  <a:lnTo>
                    <a:pt x="525932" y="815301"/>
                  </a:lnTo>
                  <a:lnTo>
                    <a:pt x="541401" y="775106"/>
                  </a:lnTo>
                  <a:lnTo>
                    <a:pt x="557860" y="735050"/>
                  </a:lnTo>
                  <a:lnTo>
                    <a:pt x="575246" y="695083"/>
                  </a:lnTo>
                  <a:lnTo>
                    <a:pt x="593547" y="655205"/>
                  </a:lnTo>
                  <a:lnTo>
                    <a:pt x="612775" y="615403"/>
                  </a:lnTo>
                  <a:lnTo>
                    <a:pt x="632764" y="575551"/>
                  </a:lnTo>
                  <a:lnTo>
                    <a:pt x="653364" y="535495"/>
                  </a:lnTo>
                  <a:lnTo>
                    <a:pt x="674585" y="495211"/>
                  </a:lnTo>
                  <a:lnTo>
                    <a:pt x="696429" y="454723"/>
                  </a:lnTo>
                  <a:lnTo>
                    <a:pt x="696455" y="397662"/>
                  </a:lnTo>
                  <a:close/>
                </a:path>
                <a:path w="1476375" h="1475740" extrusionOk="0">
                  <a:moveTo>
                    <a:pt x="1476375" y="0"/>
                  </a:moveTo>
                  <a:lnTo>
                    <a:pt x="0" y="0"/>
                  </a:lnTo>
                  <a:lnTo>
                    <a:pt x="0" y="20320"/>
                  </a:lnTo>
                  <a:lnTo>
                    <a:pt x="0" y="1460500"/>
                  </a:lnTo>
                  <a:lnTo>
                    <a:pt x="0" y="1475740"/>
                  </a:lnTo>
                  <a:lnTo>
                    <a:pt x="1476375" y="1475740"/>
                  </a:lnTo>
                  <a:lnTo>
                    <a:pt x="1476375" y="1460500"/>
                  </a:lnTo>
                  <a:lnTo>
                    <a:pt x="20561" y="1460500"/>
                  </a:lnTo>
                  <a:lnTo>
                    <a:pt x="20561" y="20320"/>
                  </a:lnTo>
                  <a:lnTo>
                    <a:pt x="1460411" y="20320"/>
                  </a:lnTo>
                  <a:lnTo>
                    <a:pt x="1460411" y="1460144"/>
                  </a:lnTo>
                  <a:lnTo>
                    <a:pt x="1476375" y="1460144"/>
                  </a:lnTo>
                  <a:lnTo>
                    <a:pt x="1476375" y="20320"/>
                  </a:lnTo>
                  <a:lnTo>
                    <a:pt x="1476375" y="0"/>
                  </a:lnTo>
                  <a:close/>
                </a:path>
              </a:pathLst>
            </a:custGeom>
            <a:solidFill>
              <a:srgbClr val="FFFFFF"/>
            </a:solidFill>
            <a:ln>
              <a:noFill/>
            </a:ln>
          </p:spPr>
          <p:txBody>
            <a:bodyPr spcFirstLastPara="1" wrap="square" lIns="0" tIns="0" rIns="0" bIns="0" anchor="t" anchorCtr="0">
              <a:noAutofit/>
            </a:bodyPr>
            <a:lstStyle/>
            <a:p>
              <a:endParaRPr sz="900"/>
            </a:p>
          </p:txBody>
        </p:sp>
        <p:sp>
          <p:nvSpPr>
            <p:cNvPr id="462" name="Google Shape;462;p13"/>
            <p:cNvSpPr/>
            <p:nvPr/>
          </p:nvSpPr>
          <p:spPr>
            <a:xfrm>
              <a:off x="14099726" y="5459718"/>
              <a:ext cx="492125" cy="726440"/>
            </a:xfrm>
            <a:custGeom>
              <a:avLst/>
              <a:gdLst/>
              <a:ahLst/>
              <a:cxnLst/>
              <a:rect l="l" t="t" r="r" b="b"/>
              <a:pathLst>
                <a:path w="492125" h="726439" extrusionOk="0">
                  <a:moveTo>
                    <a:pt x="243540" y="726280"/>
                  </a:moveTo>
                  <a:lnTo>
                    <a:pt x="103093" y="726280"/>
                  </a:lnTo>
                  <a:lnTo>
                    <a:pt x="104944" y="714412"/>
                  </a:lnTo>
                  <a:lnTo>
                    <a:pt x="111535" y="676261"/>
                  </a:lnTo>
                  <a:lnTo>
                    <a:pt x="119412" y="638015"/>
                  </a:lnTo>
                  <a:lnTo>
                    <a:pt x="128550" y="599812"/>
                  </a:lnTo>
                  <a:lnTo>
                    <a:pt x="138924" y="561788"/>
                  </a:lnTo>
                  <a:lnTo>
                    <a:pt x="150375" y="523945"/>
                  </a:lnTo>
                  <a:lnTo>
                    <a:pt x="162847" y="485915"/>
                  </a:lnTo>
                  <a:lnTo>
                    <a:pt x="176291" y="447836"/>
                  </a:lnTo>
                  <a:lnTo>
                    <a:pt x="190656" y="409843"/>
                  </a:lnTo>
                  <a:lnTo>
                    <a:pt x="205915" y="371895"/>
                  </a:lnTo>
                  <a:lnTo>
                    <a:pt x="222125" y="333731"/>
                  </a:lnTo>
                  <a:lnTo>
                    <a:pt x="239225" y="295482"/>
                  </a:lnTo>
                  <a:lnTo>
                    <a:pt x="257157" y="257280"/>
                  </a:lnTo>
                  <a:lnTo>
                    <a:pt x="273974" y="222710"/>
                  </a:lnTo>
                  <a:lnTo>
                    <a:pt x="291315" y="187905"/>
                  </a:lnTo>
                  <a:lnTo>
                    <a:pt x="309201" y="152816"/>
                  </a:lnTo>
                  <a:lnTo>
                    <a:pt x="327339" y="118005"/>
                  </a:lnTo>
                  <a:lnTo>
                    <a:pt x="0" y="118005"/>
                  </a:lnTo>
                  <a:lnTo>
                    <a:pt x="0" y="0"/>
                  </a:lnTo>
                  <a:lnTo>
                    <a:pt x="492037" y="0"/>
                  </a:lnTo>
                  <a:lnTo>
                    <a:pt x="492037" y="20569"/>
                  </a:lnTo>
                  <a:lnTo>
                    <a:pt x="20569" y="20569"/>
                  </a:lnTo>
                  <a:lnTo>
                    <a:pt x="20569" y="97436"/>
                  </a:lnTo>
                  <a:lnTo>
                    <a:pt x="361546" y="97436"/>
                  </a:lnTo>
                  <a:lnTo>
                    <a:pt x="353484" y="112570"/>
                  </a:lnTo>
                  <a:lnTo>
                    <a:pt x="333251" y="151095"/>
                  </a:lnTo>
                  <a:lnTo>
                    <a:pt x="313486" y="189648"/>
                  </a:lnTo>
                  <a:lnTo>
                    <a:pt x="294275" y="228063"/>
                  </a:lnTo>
                  <a:lnTo>
                    <a:pt x="275690" y="266207"/>
                  </a:lnTo>
                  <a:lnTo>
                    <a:pt x="257927" y="304054"/>
                  </a:lnTo>
                  <a:lnTo>
                    <a:pt x="240992" y="341946"/>
                  </a:lnTo>
                  <a:lnTo>
                    <a:pt x="224940" y="379749"/>
                  </a:lnTo>
                  <a:lnTo>
                    <a:pt x="209827" y="417330"/>
                  </a:lnTo>
                  <a:lnTo>
                    <a:pt x="195618" y="454899"/>
                  </a:lnTo>
                  <a:lnTo>
                    <a:pt x="182333" y="492544"/>
                  </a:lnTo>
                  <a:lnTo>
                    <a:pt x="170017" y="530131"/>
                  </a:lnTo>
                  <a:lnTo>
                    <a:pt x="158712" y="567527"/>
                  </a:lnTo>
                  <a:lnTo>
                    <a:pt x="140848" y="636519"/>
                  </a:lnTo>
                  <a:lnTo>
                    <a:pt x="127179" y="705711"/>
                  </a:lnTo>
                  <a:lnTo>
                    <a:pt x="246811" y="705711"/>
                  </a:lnTo>
                  <a:lnTo>
                    <a:pt x="244836" y="717518"/>
                  </a:lnTo>
                  <a:lnTo>
                    <a:pt x="243540" y="726280"/>
                  </a:lnTo>
                  <a:close/>
                </a:path>
                <a:path w="492125" h="726439" extrusionOk="0">
                  <a:moveTo>
                    <a:pt x="246811" y="705711"/>
                  </a:moveTo>
                  <a:lnTo>
                    <a:pt x="225871" y="705711"/>
                  </a:lnTo>
                  <a:lnTo>
                    <a:pt x="232871" y="665317"/>
                  </a:lnTo>
                  <a:lnTo>
                    <a:pt x="241113" y="625242"/>
                  </a:lnTo>
                  <a:lnTo>
                    <a:pt x="250573" y="585609"/>
                  </a:lnTo>
                  <a:lnTo>
                    <a:pt x="261229" y="546546"/>
                  </a:lnTo>
                  <a:lnTo>
                    <a:pt x="273613" y="505766"/>
                  </a:lnTo>
                  <a:lnTo>
                    <a:pt x="287095" y="464973"/>
                  </a:lnTo>
                  <a:lnTo>
                    <a:pt x="301627" y="424312"/>
                  </a:lnTo>
                  <a:lnTo>
                    <a:pt x="317157" y="383925"/>
                  </a:lnTo>
                  <a:lnTo>
                    <a:pt x="333692" y="343708"/>
                  </a:lnTo>
                  <a:lnTo>
                    <a:pt x="351197" y="303466"/>
                  </a:lnTo>
                  <a:lnTo>
                    <a:pt x="369608" y="263343"/>
                  </a:lnTo>
                  <a:lnTo>
                    <a:pt x="388862" y="223485"/>
                  </a:lnTo>
                  <a:lnTo>
                    <a:pt x="408601" y="184145"/>
                  </a:lnTo>
                  <a:lnTo>
                    <a:pt x="428993" y="144489"/>
                  </a:lnTo>
                  <a:lnTo>
                    <a:pt x="449970" y="104647"/>
                  </a:lnTo>
                  <a:lnTo>
                    <a:pt x="471468" y="64752"/>
                  </a:lnTo>
                  <a:lnTo>
                    <a:pt x="471468" y="20569"/>
                  </a:lnTo>
                  <a:lnTo>
                    <a:pt x="492037" y="20569"/>
                  </a:lnTo>
                  <a:lnTo>
                    <a:pt x="492037" y="69997"/>
                  </a:lnTo>
                  <a:lnTo>
                    <a:pt x="490762" y="72280"/>
                  </a:lnTo>
                  <a:lnTo>
                    <a:pt x="469034" y="112570"/>
                  </a:lnTo>
                  <a:lnTo>
                    <a:pt x="447753" y="152969"/>
                  </a:lnTo>
                  <a:lnTo>
                    <a:pt x="427227" y="192874"/>
                  </a:lnTo>
                  <a:lnTo>
                    <a:pt x="407292" y="232597"/>
                  </a:lnTo>
                  <a:lnTo>
                    <a:pt x="388208" y="272091"/>
                  </a:lnTo>
                  <a:lnTo>
                    <a:pt x="369966" y="311838"/>
                  </a:lnTo>
                  <a:lnTo>
                    <a:pt x="352631" y="351704"/>
                  </a:lnTo>
                  <a:lnTo>
                    <a:pt x="336266" y="391556"/>
                  </a:lnTo>
                  <a:lnTo>
                    <a:pt x="320905" y="431477"/>
                  </a:lnTo>
                  <a:lnTo>
                    <a:pt x="306538" y="471666"/>
                  </a:lnTo>
                  <a:lnTo>
                    <a:pt x="293213" y="511982"/>
                  </a:lnTo>
                  <a:lnTo>
                    <a:pt x="280976" y="552285"/>
                  </a:lnTo>
                  <a:lnTo>
                    <a:pt x="269955" y="592814"/>
                  </a:lnTo>
                  <a:lnTo>
                    <a:pt x="260237" y="633960"/>
                  </a:lnTo>
                  <a:lnTo>
                    <a:pt x="251854" y="675577"/>
                  </a:lnTo>
                  <a:lnTo>
                    <a:pt x="246811" y="705711"/>
                  </a:lnTo>
                  <a:close/>
                </a:path>
              </a:pathLst>
            </a:custGeom>
            <a:solidFill>
              <a:srgbClr val="56B48B"/>
            </a:solidFill>
            <a:ln>
              <a:noFill/>
            </a:ln>
          </p:spPr>
          <p:txBody>
            <a:bodyPr spcFirstLastPara="1" wrap="square" lIns="0" tIns="0" rIns="0" bIns="0" anchor="t" anchorCtr="0">
              <a:noAutofit/>
            </a:bodyPr>
            <a:lstStyle/>
            <a:p>
              <a:endParaRPr sz="900"/>
            </a:p>
          </p:txBody>
        </p:sp>
        <p:sp>
          <p:nvSpPr>
            <p:cNvPr id="463" name="Google Shape;463;p13"/>
            <p:cNvSpPr/>
            <p:nvPr/>
          </p:nvSpPr>
          <p:spPr>
            <a:xfrm>
              <a:off x="14654316" y="5458196"/>
              <a:ext cx="483870" cy="729615"/>
            </a:xfrm>
            <a:custGeom>
              <a:avLst/>
              <a:gdLst/>
              <a:ahLst/>
              <a:cxnLst/>
              <a:rect l="l" t="t" r="r" b="b"/>
              <a:pathLst>
                <a:path w="483869" h="729614" extrusionOk="0">
                  <a:moveTo>
                    <a:pt x="233749" y="729345"/>
                  </a:moveTo>
                  <a:lnTo>
                    <a:pt x="181668" y="723718"/>
                  </a:lnTo>
                  <a:lnTo>
                    <a:pt x="135641" y="706832"/>
                  </a:lnTo>
                  <a:lnTo>
                    <a:pt x="95673" y="678685"/>
                  </a:lnTo>
                  <a:lnTo>
                    <a:pt x="61769" y="639272"/>
                  </a:lnTo>
                  <a:lnTo>
                    <a:pt x="39532" y="600047"/>
                  </a:lnTo>
                  <a:lnTo>
                    <a:pt x="22237" y="554397"/>
                  </a:lnTo>
                  <a:lnTo>
                    <a:pt x="9883" y="502328"/>
                  </a:lnTo>
                  <a:lnTo>
                    <a:pt x="2470" y="443844"/>
                  </a:lnTo>
                  <a:lnTo>
                    <a:pt x="0" y="378947"/>
                  </a:lnTo>
                  <a:lnTo>
                    <a:pt x="1791" y="319133"/>
                  </a:lnTo>
                  <a:lnTo>
                    <a:pt x="7164" y="264381"/>
                  </a:lnTo>
                  <a:lnTo>
                    <a:pt x="16118" y="214689"/>
                  </a:lnTo>
                  <a:lnTo>
                    <a:pt x="28653" y="170055"/>
                  </a:lnTo>
                  <a:lnTo>
                    <a:pt x="44769" y="130478"/>
                  </a:lnTo>
                  <a:lnTo>
                    <a:pt x="64464" y="95955"/>
                  </a:lnTo>
                  <a:lnTo>
                    <a:pt x="100271" y="53975"/>
                  </a:lnTo>
                  <a:lnTo>
                    <a:pt x="143211" y="23988"/>
                  </a:lnTo>
                  <a:lnTo>
                    <a:pt x="193289" y="5997"/>
                  </a:lnTo>
                  <a:lnTo>
                    <a:pt x="250513" y="0"/>
                  </a:lnTo>
                  <a:lnTo>
                    <a:pt x="290910" y="2989"/>
                  </a:lnTo>
                  <a:lnTo>
                    <a:pt x="360161" y="26901"/>
                  </a:lnTo>
                  <a:lnTo>
                    <a:pt x="414023" y="74729"/>
                  </a:lnTo>
                  <a:lnTo>
                    <a:pt x="424506" y="91019"/>
                  </a:lnTo>
                  <a:lnTo>
                    <a:pt x="245062" y="91019"/>
                  </a:lnTo>
                  <a:lnTo>
                    <a:pt x="210985" y="96794"/>
                  </a:lnTo>
                  <a:lnTo>
                    <a:pt x="158562" y="142997"/>
                  </a:lnTo>
                  <a:lnTo>
                    <a:pt x="140215" y="183424"/>
                  </a:lnTo>
                  <a:lnTo>
                    <a:pt x="127111" y="235402"/>
                  </a:lnTo>
                  <a:lnTo>
                    <a:pt x="119248" y="298931"/>
                  </a:lnTo>
                  <a:lnTo>
                    <a:pt x="116627" y="374011"/>
                  </a:lnTo>
                  <a:lnTo>
                    <a:pt x="119198" y="444253"/>
                  </a:lnTo>
                  <a:lnTo>
                    <a:pt x="126910" y="503690"/>
                  </a:lnTo>
                  <a:lnTo>
                    <a:pt x="139763" y="552321"/>
                  </a:lnTo>
                  <a:lnTo>
                    <a:pt x="157760" y="590146"/>
                  </a:lnTo>
                  <a:lnTo>
                    <a:pt x="209185" y="633375"/>
                  </a:lnTo>
                  <a:lnTo>
                    <a:pt x="242614" y="638779"/>
                  </a:lnTo>
                  <a:lnTo>
                    <a:pt x="414350" y="638779"/>
                  </a:lnTo>
                  <a:lnTo>
                    <a:pt x="381443" y="676325"/>
                  </a:lnTo>
                  <a:lnTo>
                    <a:pt x="338760" y="705778"/>
                  </a:lnTo>
                  <a:lnTo>
                    <a:pt x="289529" y="723453"/>
                  </a:lnTo>
                  <a:lnTo>
                    <a:pt x="233749" y="729345"/>
                  </a:lnTo>
                  <a:close/>
                </a:path>
                <a:path w="483869" h="729614" extrusionOk="0">
                  <a:moveTo>
                    <a:pt x="414350" y="638779"/>
                  </a:moveTo>
                  <a:lnTo>
                    <a:pt x="242614" y="638779"/>
                  </a:lnTo>
                  <a:lnTo>
                    <a:pt x="275520" y="633285"/>
                  </a:lnTo>
                  <a:lnTo>
                    <a:pt x="303361" y="616805"/>
                  </a:lnTo>
                  <a:lnTo>
                    <a:pt x="343853" y="550879"/>
                  </a:lnTo>
                  <a:lnTo>
                    <a:pt x="356505" y="501432"/>
                  </a:lnTo>
                  <a:lnTo>
                    <a:pt x="364096" y="440995"/>
                  </a:lnTo>
                  <a:lnTo>
                    <a:pt x="366626" y="369568"/>
                  </a:lnTo>
                  <a:lnTo>
                    <a:pt x="364152" y="295673"/>
                  </a:lnTo>
                  <a:lnTo>
                    <a:pt x="356712" y="233145"/>
                  </a:lnTo>
                  <a:lnTo>
                    <a:pt x="344307" y="181982"/>
                  </a:lnTo>
                  <a:lnTo>
                    <a:pt x="326938" y="142187"/>
                  </a:lnTo>
                  <a:lnTo>
                    <a:pt x="277315" y="96704"/>
                  </a:lnTo>
                  <a:lnTo>
                    <a:pt x="245062" y="91019"/>
                  </a:lnTo>
                  <a:lnTo>
                    <a:pt x="424506" y="91019"/>
                  </a:lnTo>
                  <a:lnTo>
                    <a:pt x="452496" y="146471"/>
                  </a:lnTo>
                  <a:lnTo>
                    <a:pt x="465962" y="191312"/>
                  </a:lnTo>
                  <a:lnTo>
                    <a:pt x="475580" y="242132"/>
                  </a:lnTo>
                  <a:lnTo>
                    <a:pt x="481351" y="298931"/>
                  </a:lnTo>
                  <a:lnTo>
                    <a:pt x="483275" y="361710"/>
                  </a:lnTo>
                  <a:lnTo>
                    <a:pt x="481451" y="419073"/>
                  </a:lnTo>
                  <a:lnTo>
                    <a:pt x="475978" y="471716"/>
                  </a:lnTo>
                  <a:lnTo>
                    <a:pt x="466855" y="519639"/>
                  </a:lnTo>
                  <a:lnTo>
                    <a:pt x="454082" y="562843"/>
                  </a:lnTo>
                  <a:lnTo>
                    <a:pt x="437656" y="601329"/>
                  </a:lnTo>
                  <a:lnTo>
                    <a:pt x="417577" y="635097"/>
                  </a:lnTo>
                  <a:lnTo>
                    <a:pt x="414350" y="638779"/>
                  </a:lnTo>
                  <a:close/>
                </a:path>
              </a:pathLst>
            </a:custGeom>
            <a:solidFill>
              <a:srgbClr val="FFFFFF"/>
            </a:solidFill>
            <a:ln>
              <a:noFill/>
            </a:ln>
          </p:spPr>
          <p:txBody>
            <a:bodyPr spcFirstLastPara="1" wrap="square" lIns="0" tIns="0" rIns="0" bIns="0" anchor="t" anchorCtr="0">
              <a:noAutofit/>
            </a:bodyPr>
            <a:lstStyle/>
            <a:p>
              <a:endParaRPr sz="900"/>
            </a:p>
          </p:txBody>
        </p:sp>
        <p:sp>
          <p:nvSpPr>
            <p:cNvPr id="464" name="Google Shape;464;p13"/>
            <p:cNvSpPr/>
            <p:nvPr/>
          </p:nvSpPr>
          <p:spPr>
            <a:xfrm>
              <a:off x="7953540" y="1362569"/>
              <a:ext cx="7194550" cy="4835525"/>
            </a:xfrm>
            <a:custGeom>
              <a:avLst/>
              <a:gdLst/>
              <a:ahLst/>
              <a:cxnLst/>
              <a:rect l="l" t="t" r="r" b="b"/>
              <a:pathLst>
                <a:path w="7194550" h="4835525" extrusionOk="0">
                  <a:moveTo>
                    <a:pt x="1457325" y="728662"/>
                  </a:moveTo>
                  <a:lnTo>
                    <a:pt x="1455775" y="680758"/>
                  </a:lnTo>
                  <a:lnTo>
                    <a:pt x="1451190" y="633691"/>
                  </a:lnTo>
                  <a:lnTo>
                    <a:pt x="1443672" y="587540"/>
                  </a:lnTo>
                  <a:lnTo>
                    <a:pt x="1433296" y="542404"/>
                  </a:lnTo>
                  <a:lnTo>
                    <a:pt x="1420177" y="498373"/>
                  </a:lnTo>
                  <a:lnTo>
                    <a:pt x="1404404" y="455561"/>
                  </a:lnTo>
                  <a:lnTo>
                    <a:pt x="1386078" y="414070"/>
                  </a:lnTo>
                  <a:lnTo>
                    <a:pt x="1365288" y="373964"/>
                  </a:lnTo>
                  <a:lnTo>
                    <a:pt x="1342136" y="335356"/>
                  </a:lnTo>
                  <a:lnTo>
                    <a:pt x="1316723" y="298361"/>
                  </a:lnTo>
                  <a:lnTo>
                    <a:pt x="1289126" y="263042"/>
                  </a:lnTo>
                  <a:lnTo>
                    <a:pt x="1259471" y="229514"/>
                  </a:lnTo>
                  <a:lnTo>
                    <a:pt x="1227823" y="197866"/>
                  </a:lnTo>
                  <a:lnTo>
                    <a:pt x="1194295" y="168198"/>
                  </a:lnTo>
                  <a:lnTo>
                    <a:pt x="1158976" y="140614"/>
                  </a:lnTo>
                  <a:lnTo>
                    <a:pt x="1121968" y="115189"/>
                  </a:lnTo>
                  <a:lnTo>
                    <a:pt x="1083373" y="92049"/>
                  </a:lnTo>
                  <a:lnTo>
                    <a:pt x="1043266" y="71259"/>
                  </a:lnTo>
                  <a:lnTo>
                    <a:pt x="1001763" y="52933"/>
                  </a:lnTo>
                  <a:lnTo>
                    <a:pt x="958951" y="37160"/>
                  </a:lnTo>
                  <a:lnTo>
                    <a:pt x="914933" y="24041"/>
                  </a:lnTo>
                  <a:lnTo>
                    <a:pt x="869797" y="13665"/>
                  </a:lnTo>
                  <a:lnTo>
                    <a:pt x="823645" y="6146"/>
                  </a:lnTo>
                  <a:lnTo>
                    <a:pt x="776566" y="1549"/>
                  </a:lnTo>
                  <a:lnTo>
                    <a:pt x="728662" y="0"/>
                  </a:lnTo>
                  <a:lnTo>
                    <a:pt x="680770" y="1549"/>
                  </a:lnTo>
                  <a:lnTo>
                    <a:pt x="633691" y="6146"/>
                  </a:lnTo>
                  <a:lnTo>
                    <a:pt x="587540" y="13665"/>
                  </a:lnTo>
                  <a:lnTo>
                    <a:pt x="542404" y="24041"/>
                  </a:lnTo>
                  <a:lnTo>
                    <a:pt x="498373" y="37160"/>
                  </a:lnTo>
                  <a:lnTo>
                    <a:pt x="455574" y="52933"/>
                  </a:lnTo>
                  <a:lnTo>
                    <a:pt x="414070" y="71259"/>
                  </a:lnTo>
                  <a:lnTo>
                    <a:pt x="373964" y="92049"/>
                  </a:lnTo>
                  <a:lnTo>
                    <a:pt x="335368" y="115189"/>
                  </a:lnTo>
                  <a:lnTo>
                    <a:pt x="298361" y="140614"/>
                  </a:lnTo>
                  <a:lnTo>
                    <a:pt x="263042" y="168198"/>
                  </a:lnTo>
                  <a:lnTo>
                    <a:pt x="229514" y="197866"/>
                  </a:lnTo>
                  <a:lnTo>
                    <a:pt x="197866" y="229514"/>
                  </a:lnTo>
                  <a:lnTo>
                    <a:pt x="168198" y="263042"/>
                  </a:lnTo>
                  <a:lnTo>
                    <a:pt x="140614" y="298361"/>
                  </a:lnTo>
                  <a:lnTo>
                    <a:pt x="115189" y="335356"/>
                  </a:lnTo>
                  <a:lnTo>
                    <a:pt x="92049" y="373964"/>
                  </a:lnTo>
                  <a:lnTo>
                    <a:pt x="71259" y="414070"/>
                  </a:lnTo>
                  <a:lnTo>
                    <a:pt x="52933" y="455561"/>
                  </a:lnTo>
                  <a:lnTo>
                    <a:pt x="37160" y="498373"/>
                  </a:lnTo>
                  <a:lnTo>
                    <a:pt x="24041" y="542404"/>
                  </a:lnTo>
                  <a:lnTo>
                    <a:pt x="13665" y="587540"/>
                  </a:lnTo>
                  <a:lnTo>
                    <a:pt x="6146" y="633691"/>
                  </a:lnTo>
                  <a:lnTo>
                    <a:pt x="1549" y="680758"/>
                  </a:lnTo>
                  <a:lnTo>
                    <a:pt x="0" y="728662"/>
                  </a:lnTo>
                  <a:lnTo>
                    <a:pt x="1549" y="776566"/>
                  </a:lnTo>
                  <a:lnTo>
                    <a:pt x="6146" y="823645"/>
                  </a:lnTo>
                  <a:lnTo>
                    <a:pt x="13665" y="869797"/>
                  </a:lnTo>
                  <a:lnTo>
                    <a:pt x="24041" y="914933"/>
                  </a:lnTo>
                  <a:lnTo>
                    <a:pt x="37160" y="958951"/>
                  </a:lnTo>
                  <a:lnTo>
                    <a:pt x="52933" y="1001763"/>
                  </a:lnTo>
                  <a:lnTo>
                    <a:pt x="71259" y="1043266"/>
                  </a:lnTo>
                  <a:lnTo>
                    <a:pt x="92049" y="1083373"/>
                  </a:lnTo>
                  <a:lnTo>
                    <a:pt x="115189" y="1121968"/>
                  </a:lnTo>
                  <a:lnTo>
                    <a:pt x="140614" y="1158976"/>
                  </a:lnTo>
                  <a:lnTo>
                    <a:pt x="168198" y="1194295"/>
                  </a:lnTo>
                  <a:lnTo>
                    <a:pt x="197866" y="1227823"/>
                  </a:lnTo>
                  <a:lnTo>
                    <a:pt x="229514" y="1259471"/>
                  </a:lnTo>
                  <a:lnTo>
                    <a:pt x="263042" y="1289126"/>
                  </a:lnTo>
                  <a:lnTo>
                    <a:pt x="298361" y="1316723"/>
                  </a:lnTo>
                  <a:lnTo>
                    <a:pt x="335368" y="1342136"/>
                  </a:lnTo>
                  <a:lnTo>
                    <a:pt x="373964" y="1365288"/>
                  </a:lnTo>
                  <a:lnTo>
                    <a:pt x="414070" y="1386078"/>
                  </a:lnTo>
                  <a:lnTo>
                    <a:pt x="455574" y="1404404"/>
                  </a:lnTo>
                  <a:lnTo>
                    <a:pt x="498373" y="1420177"/>
                  </a:lnTo>
                  <a:lnTo>
                    <a:pt x="542404" y="1433296"/>
                  </a:lnTo>
                  <a:lnTo>
                    <a:pt x="587540" y="1443659"/>
                  </a:lnTo>
                  <a:lnTo>
                    <a:pt x="633691" y="1451190"/>
                  </a:lnTo>
                  <a:lnTo>
                    <a:pt x="680770" y="1455775"/>
                  </a:lnTo>
                  <a:lnTo>
                    <a:pt x="728662" y="1457325"/>
                  </a:lnTo>
                  <a:lnTo>
                    <a:pt x="776566" y="1455775"/>
                  </a:lnTo>
                  <a:lnTo>
                    <a:pt x="823645" y="1451190"/>
                  </a:lnTo>
                  <a:lnTo>
                    <a:pt x="869797" y="1443659"/>
                  </a:lnTo>
                  <a:lnTo>
                    <a:pt x="914933" y="1433296"/>
                  </a:lnTo>
                  <a:lnTo>
                    <a:pt x="958951" y="1420177"/>
                  </a:lnTo>
                  <a:lnTo>
                    <a:pt x="1001763" y="1404404"/>
                  </a:lnTo>
                  <a:lnTo>
                    <a:pt x="1043266" y="1386078"/>
                  </a:lnTo>
                  <a:lnTo>
                    <a:pt x="1083373" y="1365288"/>
                  </a:lnTo>
                  <a:lnTo>
                    <a:pt x="1121968" y="1342136"/>
                  </a:lnTo>
                  <a:lnTo>
                    <a:pt x="1158976" y="1316723"/>
                  </a:lnTo>
                  <a:lnTo>
                    <a:pt x="1194295" y="1289126"/>
                  </a:lnTo>
                  <a:lnTo>
                    <a:pt x="1227823" y="1259471"/>
                  </a:lnTo>
                  <a:lnTo>
                    <a:pt x="1259471" y="1227823"/>
                  </a:lnTo>
                  <a:lnTo>
                    <a:pt x="1289126" y="1194295"/>
                  </a:lnTo>
                  <a:lnTo>
                    <a:pt x="1316723" y="1158976"/>
                  </a:lnTo>
                  <a:lnTo>
                    <a:pt x="1342136" y="1121968"/>
                  </a:lnTo>
                  <a:lnTo>
                    <a:pt x="1365288" y="1083373"/>
                  </a:lnTo>
                  <a:lnTo>
                    <a:pt x="1386078" y="1043266"/>
                  </a:lnTo>
                  <a:lnTo>
                    <a:pt x="1404404" y="1001763"/>
                  </a:lnTo>
                  <a:lnTo>
                    <a:pt x="1420177" y="958951"/>
                  </a:lnTo>
                  <a:lnTo>
                    <a:pt x="1433296" y="914933"/>
                  </a:lnTo>
                  <a:lnTo>
                    <a:pt x="1443672" y="869797"/>
                  </a:lnTo>
                  <a:lnTo>
                    <a:pt x="1451190" y="823645"/>
                  </a:lnTo>
                  <a:lnTo>
                    <a:pt x="1455775" y="776566"/>
                  </a:lnTo>
                  <a:lnTo>
                    <a:pt x="1457325" y="728662"/>
                  </a:lnTo>
                  <a:close/>
                </a:path>
                <a:path w="7194550" h="4835525" extrusionOk="0">
                  <a:moveTo>
                    <a:pt x="7077684" y="4465205"/>
                  </a:moveTo>
                  <a:lnTo>
                    <a:pt x="7075589" y="4397565"/>
                  </a:lnTo>
                  <a:lnTo>
                    <a:pt x="7069391" y="4339221"/>
                  </a:lnTo>
                  <a:lnTo>
                    <a:pt x="7059041" y="4289590"/>
                  </a:lnTo>
                  <a:lnTo>
                    <a:pt x="7057110" y="4284167"/>
                  </a:lnTo>
                  <a:lnTo>
                    <a:pt x="7057110" y="4465205"/>
                  </a:lnTo>
                  <a:lnTo>
                    <a:pt x="7054774" y="4533646"/>
                  </a:lnTo>
                  <a:lnTo>
                    <a:pt x="7047763" y="4591672"/>
                  </a:lnTo>
                  <a:lnTo>
                    <a:pt x="7036117" y="4639246"/>
                  </a:lnTo>
                  <a:lnTo>
                    <a:pt x="7019836" y="4676318"/>
                  </a:lnTo>
                  <a:lnTo>
                    <a:pt x="6973443" y="4718799"/>
                  </a:lnTo>
                  <a:lnTo>
                    <a:pt x="6943382" y="4724133"/>
                  </a:lnTo>
                  <a:lnTo>
                    <a:pt x="6912800" y="4718888"/>
                  </a:lnTo>
                  <a:lnTo>
                    <a:pt x="6865620" y="4677143"/>
                  </a:lnTo>
                  <a:lnTo>
                    <a:pt x="6849046" y="4640707"/>
                  </a:lnTo>
                  <a:lnTo>
                    <a:pt x="6837197" y="4593945"/>
                  </a:lnTo>
                  <a:lnTo>
                    <a:pt x="6830060" y="4536910"/>
                  </a:lnTo>
                  <a:lnTo>
                    <a:pt x="6827685" y="4469638"/>
                  </a:lnTo>
                  <a:lnTo>
                    <a:pt x="6830111" y="4397565"/>
                  </a:lnTo>
                  <a:lnTo>
                    <a:pt x="6837388" y="4336453"/>
                  </a:lnTo>
                  <a:lnTo>
                    <a:pt x="6849491" y="4286339"/>
                  </a:lnTo>
                  <a:lnTo>
                    <a:pt x="6866407" y="4247299"/>
                  </a:lnTo>
                  <a:lnTo>
                    <a:pt x="6914604" y="4202544"/>
                  </a:lnTo>
                  <a:lnTo>
                    <a:pt x="6945833" y="4196931"/>
                  </a:lnTo>
                  <a:lnTo>
                    <a:pt x="6975246" y="4202455"/>
                  </a:lnTo>
                  <a:lnTo>
                    <a:pt x="7020636" y="4246473"/>
                  </a:lnTo>
                  <a:lnTo>
                    <a:pt x="7036575" y="4284878"/>
                  </a:lnTo>
                  <a:lnTo>
                    <a:pt x="7047979" y="4334167"/>
                  </a:lnTo>
                  <a:lnTo>
                    <a:pt x="7054824" y="4394289"/>
                  </a:lnTo>
                  <a:lnTo>
                    <a:pt x="7057110" y="4465205"/>
                  </a:lnTo>
                  <a:lnTo>
                    <a:pt x="7057110" y="4284167"/>
                  </a:lnTo>
                  <a:lnTo>
                    <a:pt x="7026008" y="4217225"/>
                  </a:lnTo>
                  <a:lnTo>
                    <a:pt x="6976618" y="4180916"/>
                  </a:lnTo>
                  <a:lnTo>
                    <a:pt x="6945833" y="4176369"/>
                  </a:lnTo>
                  <a:lnTo>
                    <a:pt x="6913448" y="4180992"/>
                  </a:lnTo>
                  <a:lnTo>
                    <a:pt x="6861505" y="4217848"/>
                  </a:lnTo>
                  <a:lnTo>
                    <a:pt x="6826745" y="4291330"/>
                  </a:lnTo>
                  <a:lnTo>
                    <a:pt x="6815849" y="4341723"/>
                  </a:lnTo>
                  <a:lnTo>
                    <a:pt x="6809295" y="4401172"/>
                  </a:lnTo>
                  <a:lnTo>
                    <a:pt x="6807111" y="4469638"/>
                  </a:lnTo>
                  <a:lnTo>
                    <a:pt x="6809918" y="4542345"/>
                  </a:lnTo>
                  <a:lnTo>
                    <a:pt x="6818312" y="4603991"/>
                  </a:lnTo>
                  <a:lnTo>
                    <a:pt x="6832282" y="4654524"/>
                  </a:lnTo>
                  <a:lnTo>
                    <a:pt x="6851790" y="4693907"/>
                  </a:lnTo>
                  <a:lnTo>
                    <a:pt x="6907365" y="4739043"/>
                  </a:lnTo>
                  <a:lnTo>
                    <a:pt x="6943382" y="4744694"/>
                  </a:lnTo>
                  <a:lnTo>
                    <a:pt x="6978891" y="4738941"/>
                  </a:lnTo>
                  <a:lnTo>
                    <a:pt x="7033666" y="4693094"/>
                  </a:lnTo>
                  <a:lnTo>
                    <a:pt x="7052894" y="4653077"/>
                  </a:lnTo>
                  <a:lnTo>
                    <a:pt x="7066661" y="4601718"/>
                  </a:lnTo>
                  <a:lnTo>
                    <a:pt x="7074929" y="4539081"/>
                  </a:lnTo>
                  <a:lnTo>
                    <a:pt x="7077684" y="4465205"/>
                  </a:lnTo>
                  <a:close/>
                </a:path>
                <a:path w="7194550" h="4835525" extrusionOk="0">
                  <a:moveTo>
                    <a:pt x="7194334" y="4457344"/>
                  </a:moveTo>
                  <a:lnTo>
                    <a:pt x="7192302" y="4393044"/>
                  </a:lnTo>
                  <a:lnTo>
                    <a:pt x="7186231" y="4334789"/>
                  </a:lnTo>
                  <a:lnTo>
                    <a:pt x="7176135" y="4282605"/>
                  </a:lnTo>
                  <a:lnTo>
                    <a:pt x="7173722" y="4274744"/>
                  </a:lnTo>
                  <a:lnTo>
                    <a:pt x="7173722" y="4457344"/>
                  </a:lnTo>
                  <a:lnTo>
                    <a:pt x="7171931" y="4513478"/>
                  </a:lnTo>
                  <a:lnTo>
                    <a:pt x="7166584" y="4565091"/>
                  </a:lnTo>
                  <a:lnTo>
                    <a:pt x="7157682" y="4612094"/>
                  </a:lnTo>
                  <a:lnTo>
                    <a:pt x="7145261" y="4654448"/>
                  </a:lnTo>
                  <a:lnTo>
                    <a:pt x="7129310" y="4692053"/>
                  </a:lnTo>
                  <a:lnTo>
                    <a:pt x="7109879" y="4724844"/>
                  </a:lnTo>
                  <a:lnTo>
                    <a:pt x="7075360" y="4764392"/>
                  </a:lnTo>
                  <a:lnTo>
                    <a:pt x="7034835" y="4792446"/>
                  </a:lnTo>
                  <a:lnTo>
                    <a:pt x="6987984" y="4809160"/>
                  </a:lnTo>
                  <a:lnTo>
                    <a:pt x="6934505" y="4814697"/>
                  </a:lnTo>
                  <a:lnTo>
                    <a:pt x="6884746" y="4809414"/>
                  </a:lnTo>
                  <a:lnTo>
                    <a:pt x="6841096" y="4793500"/>
                  </a:lnTo>
                  <a:lnTo>
                    <a:pt x="6803276" y="4766767"/>
                  </a:lnTo>
                  <a:lnTo>
                    <a:pt x="6770992" y="4729086"/>
                  </a:lnTo>
                  <a:lnTo>
                    <a:pt x="6749478" y="4690999"/>
                  </a:lnTo>
                  <a:lnTo>
                    <a:pt x="6732689" y="4646384"/>
                  </a:lnTo>
                  <a:lnTo>
                    <a:pt x="6720675" y="4595368"/>
                  </a:lnTo>
                  <a:lnTo>
                    <a:pt x="6713448" y="4538065"/>
                  </a:lnTo>
                  <a:lnTo>
                    <a:pt x="6711035" y="4474578"/>
                  </a:lnTo>
                  <a:lnTo>
                    <a:pt x="6712788" y="4415980"/>
                  </a:lnTo>
                  <a:lnTo>
                    <a:pt x="6718046" y="4362234"/>
                  </a:lnTo>
                  <a:lnTo>
                    <a:pt x="6726783" y="4313428"/>
                  </a:lnTo>
                  <a:lnTo>
                    <a:pt x="6739001" y="4269625"/>
                  </a:lnTo>
                  <a:lnTo>
                    <a:pt x="6754660" y="4230903"/>
                  </a:lnTo>
                  <a:lnTo>
                    <a:pt x="6773748" y="4197324"/>
                  </a:lnTo>
                  <a:lnTo>
                    <a:pt x="6807936" y="4157091"/>
                  </a:lnTo>
                  <a:lnTo>
                    <a:pt x="6848703" y="4128554"/>
                  </a:lnTo>
                  <a:lnTo>
                    <a:pt x="6896379" y="4111548"/>
                  </a:lnTo>
                  <a:lnTo>
                    <a:pt x="6951269" y="4105922"/>
                  </a:lnTo>
                  <a:lnTo>
                    <a:pt x="6993864" y="4109377"/>
                  </a:lnTo>
                  <a:lnTo>
                    <a:pt x="7031888" y="4119765"/>
                  </a:lnTo>
                  <a:lnTo>
                    <a:pt x="7094245" y="4161510"/>
                  </a:lnTo>
                  <a:lnTo>
                    <a:pt x="7118642" y="4192943"/>
                  </a:lnTo>
                  <a:lnTo>
                    <a:pt x="7138543" y="4231475"/>
                  </a:lnTo>
                  <a:lnTo>
                    <a:pt x="7153986" y="4277144"/>
                  </a:lnTo>
                  <a:lnTo>
                    <a:pt x="7164972" y="4329989"/>
                  </a:lnTo>
                  <a:lnTo>
                    <a:pt x="7171537" y="4390034"/>
                  </a:lnTo>
                  <a:lnTo>
                    <a:pt x="7173722" y="4457344"/>
                  </a:lnTo>
                  <a:lnTo>
                    <a:pt x="7173722" y="4274744"/>
                  </a:lnTo>
                  <a:lnTo>
                    <a:pt x="7162000" y="4236504"/>
                  </a:lnTo>
                  <a:lnTo>
                    <a:pt x="7143864" y="4196499"/>
                  </a:lnTo>
                  <a:lnTo>
                    <a:pt x="7121715" y="4162602"/>
                  </a:lnTo>
                  <a:lnTo>
                    <a:pt x="7095579" y="4134828"/>
                  </a:lnTo>
                  <a:lnTo>
                    <a:pt x="7049389" y="4105922"/>
                  </a:lnTo>
                  <a:lnTo>
                    <a:pt x="6993293" y="4088447"/>
                  </a:lnTo>
                  <a:lnTo>
                    <a:pt x="6951281" y="4085348"/>
                  </a:lnTo>
                  <a:lnTo>
                    <a:pt x="6902971" y="4089400"/>
                  </a:lnTo>
                  <a:lnTo>
                    <a:pt x="6859270" y="4101515"/>
                  </a:lnTo>
                  <a:lnTo>
                    <a:pt x="6820268" y="4121670"/>
                  </a:lnTo>
                  <a:lnTo>
                    <a:pt x="6786054" y="4149801"/>
                  </a:lnTo>
                  <a:lnTo>
                    <a:pt x="6756692" y="4185869"/>
                  </a:lnTo>
                  <a:lnTo>
                    <a:pt x="6736537" y="4221200"/>
                  </a:lnTo>
                  <a:lnTo>
                    <a:pt x="6720002" y="4261751"/>
                  </a:lnTo>
                  <a:lnTo>
                    <a:pt x="6707111" y="4307433"/>
                  </a:lnTo>
                  <a:lnTo>
                    <a:pt x="6697891" y="4358183"/>
                  </a:lnTo>
                  <a:lnTo>
                    <a:pt x="6692341" y="4413923"/>
                  </a:lnTo>
                  <a:lnTo>
                    <a:pt x="6690487" y="4474578"/>
                  </a:lnTo>
                  <a:lnTo>
                    <a:pt x="6692265" y="4529988"/>
                  </a:lnTo>
                  <a:lnTo>
                    <a:pt x="6697599" y="4581080"/>
                  </a:lnTo>
                  <a:lnTo>
                    <a:pt x="6706451" y="4627765"/>
                  </a:lnTo>
                  <a:lnTo>
                    <a:pt x="6718833" y="4669968"/>
                  </a:lnTo>
                  <a:lnTo>
                    <a:pt x="6734708" y="4707648"/>
                  </a:lnTo>
                  <a:lnTo>
                    <a:pt x="6754063" y="4740707"/>
                  </a:lnTo>
                  <a:lnTo>
                    <a:pt x="6789598" y="4781943"/>
                  </a:lnTo>
                  <a:lnTo>
                    <a:pt x="6831622" y="4811509"/>
                  </a:lnTo>
                  <a:lnTo>
                    <a:pt x="6879984" y="4829314"/>
                  </a:lnTo>
                  <a:lnTo>
                    <a:pt x="6934517" y="4835258"/>
                  </a:lnTo>
                  <a:lnTo>
                    <a:pt x="6981609" y="4831283"/>
                  </a:lnTo>
                  <a:lnTo>
                    <a:pt x="7024459" y="4819383"/>
                  </a:lnTo>
                  <a:lnTo>
                    <a:pt x="7062991" y="4799609"/>
                  </a:lnTo>
                  <a:lnTo>
                    <a:pt x="7097128" y="4771999"/>
                  </a:lnTo>
                  <a:lnTo>
                    <a:pt x="7126783" y="4736617"/>
                  </a:lnTo>
                  <a:lnTo>
                    <a:pt x="7147357" y="4702010"/>
                  </a:lnTo>
                  <a:lnTo>
                    <a:pt x="7164222" y="4662538"/>
                  </a:lnTo>
                  <a:lnTo>
                    <a:pt x="7177367" y="4618266"/>
                  </a:lnTo>
                  <a:lnTo>
                    <a:pt x="7186777" y="4569257"/>
                  </a:lnTo>
                  <a:lnTo>
                    <a:pt x="7192442" y="4515599"/>
                  </a:lnTo>
                  <a:lnTo>
                    <a:pt x="7194334" y="4457344"/>
                  </a:lnTo>
                  <a:close/>
                </a:path>
              </a:pathLst>
            </a:custGeom>
            <a:solidFill>
              <a:srgbClr val="56B48B"/>
            </a:solidFill>
            <a:ln>
              <a:noFill/>
            </a:ln>
          </p:spPr>
          <p:txBody>
            <a:bodyPr spcFirstLastPara="1" wrap="square" lIns="0" tIns="0" rIns="0" bIns="0" anchor="t" anchorCtr="0">
              <a:noAutofit/>
            </a:bodyPr>
            <a:lstStyle/>
            <a:p>
              <a:endParaRPr sz="900"/>
            </a:p>
          </p:txBody>
        </p:sp>
        <p:sp>
          <p:nvSpPr>
            <p:cNvPr id="465" name="Google Shape;465;p13"/>
            <p:cNvSpPr/>
            <p:nvPr/>
          </p:nvSpPr>
          <p:spPr>
            <a:xfrm>
              <a:off x="8464584" y="1772862"/>
              <a:ext cx="440690" cy="644525"/>
            </a:xfrm>
            <a:custGeom>
              <a:avLst/>
              <a:gdLst/>
              <a:ahLst/>
              <a:cxnLst/>
              <a:rect l="l" t="t" r="r" b="b"/>
              <a:pathLst>
                <a:path w="440690" h="644525" extrusionOk="0">
                  <a:moveTo>
                    <a:pt x="213224" y="644371"/>
                  </a:moveTo>
                  <a:lnTo>
                    <a:pt x="164323" y="639745"/>
                  </a:lnTo>
                  <a:lnTo>
                    <a:pt x="120709" y="625868"/>
                  </a:lnTo>
                  <a:lnTo>
                    <a:pt x="83446" y="605126"/>
                  </a:lnTo>
                  <a:lnTo>
                    <a:pt x="53452" y="579758"/>
                  </a:lnTo>
                  <a:lnTo>
                    <a:pt x="21114" y="536887"/>
                  </a:lnTo>
                  <a:lnTo>
                    <a:pt x="3340" y="495136"/>
                  </a:lnTo>
                  <a:lnTo>
                    <a:pt x="0" y="473146"/>
                  </a:lnTo>
                  <a:lnTo>
                    <a:pt x="995" y="461242"/>
                  </a:lnTo>
                  <a:lnTo>
                    <a:pt x="24753" y="426186"/>
                  </a:lnTo>
                  <a:lnTo>
                    <a:pt x="56389" y="417637"/>
                  </a:lnTo>
                  <a:lnTo>
                    <a:pt x="64319" y="417637"/>
                  </a:lnTo>
                  <a:lnTo>
                    <a:pt x="72249" y="419986"/>
                  </a:lnTo>
                  <a:lnTo>
                    <a:pt x="79591" y="424685"/>
                  </a:lnTo>
                  <a:lnTo>
                    <a:pt x="87228" y="429384"/>
                  </a:lnTo>
                  <a:lnTo>
                    <a:pt x="91927" y="435258"/>
                  </a:lnTo>
                  <a:lnTo>
                    <a:pt x="94276" y="441720"/>
                  </a:lnTo>
                  <a:lnTo>
                    <a:pt x="105556" y="469580"/>
                  </a:lnTo>
                  <a:lnTo>
                    <a:pt x="129547" y="513956"/>
                  </a:lnTo>
                  <a:lnTo>
                    <a:pt x="156242" y="543137"/>
                  </a:lnTo>
                  <a:lnTo>
                    <a:pt x="192247" y="557675"/>
                  </a:lnTo>
                  <a:lnTo>
                    <a:pt x="214105" y="559492"/>
                  </a:lnTo>
                  <a:lnTo>
                    <a:pt x="227257" y="558666"/>
                  </a:lnTo>
                  <a:lnTo>
                    <a:pt x="265502" y="546276"/>
                  </a:lnTo>
                  <a:lnTo>
                    <a:pt x="297675" y="519389"/>
                  </a:lnTo>
                  <a:lnTo>
                    <a:pt x="318477" y="479240"/>
                  </a:lnTo>
                  <a:lnTo>
                    <a:pt x="322479" y="447300"/>
                  </a:lnTo>
                  <a:lnTo>
                    <a:pt x="320726" y="423515"/>
                  </a:lnTo>
                  <a:lnTo>
                    <a:pt x="306867" y="383985"/>
                  </a:lnTo>
                  <a:lnTo>
                    <a:pt x="279673" y="355791"/>
                  </a:lnTo>
                  <a:lnTo>
                    <a:pt x="241345" y="341574"/>
                  </a:lnTo>
                  <a:lnTo>
                    <a:pt x="218216" y="339807"/>
                  </a:lnTo>
                  <a:lnTo>
                    <a:pt x="213256" y="339917"/>
                  </a:lnTo>
                  <a:lnTo>
                    <a:pt x="207166" y="340248"/>
                  </a:lnTo>
                  <a:lnTo>
                    <a:pt x="199920" y="340798"/>
                  </a:lnTo>
                  <a:lnTo>
                    <a:pt x="191490" y="341569"/>
                  </a:lnTo>
                  <a:lnTo>
                    <a:pt x="179448" y="342744"/>
                  </a:lnTo>
                  <a:lnTo>
                    <a:pt x="171812" y="343331"/>
                  </a:lnTo>
                  <a:lnTo>
                    <a:pt x="168288" y="343331"/>
                  </a:lnTo>
                  <a:lnTo>
                    <a:pt x="157059" y="342611"/>
                  </a:lnTo>
                  <a:lnTo>
                    <a:pt x="121921" y="317449"/>
                  </a:lnTo>
                  <a:lnTo>
                    <a:pt x="118653" y="298689"/>
                  </a:lnTo>
                  <a:lnTo>
                    <a:pt x="119640" y="288832"/>
                  </a:lnTo>
                  <a:lnTo>
                    <a:pt x="153530" y="255699"/>
                  </a:lnTo>
                  <a:lnTo>
                    <a:pt x="180330" y="252579"/>
                  </a:lnTo>
                  <a:lnTo>
                    <a:pt x="197951" y="252579"/>
                  </a:lnTo>
                  <a:lnTo>
                    <a:pt x="217065" y="251143"/>
                  </a:lnTo>
                  <a:lnTo>
                    <a:pt x="266089" y="229377"/>
                  </a:lnTo>
                  <a:lnTo>
                    <a:pt x="292811" y="183202"/>
                  </a:lnTo>
                  <a:lnTo>
                    <a:pt x="294578" y="162708"/>
                  </a:lnTo>
                  <a:lnTo>
                    <a:pt x="293146" y="146742"/>
                  </a:lnTo>
                  <a:lnTo>
                    <a:pt x="271669" y="105730"/>
                  </a:lnTo>
                  <a:lnTo>
                    <a:pt x="228675" y="83428"/>
                  </a:lnTo>
                  <a:lnTo>
                    <a:pt x="210287" y="81941"/>
                  </a:lnTo>
                  <a:lnTo>
                    <a:pt x="197841" y="82386"/>
                  </a:lnTo>
                  <a:lnTo>
                    <a:pt x="158968" y="93303"/>
                  </a:lnTo>
                  <a:lnTo>
                    <a:pt x="130364" y="122324"/>
                  </a:lnTo>
                  <a:lnTo>
                    <a:pt x="105143" y="175337"/>
                  </a:lnTo>
                  <a:lnTo>
                    <a:pt x="102206" y="181211"/>
                  </a:lnTo>
                  <a:lnTo>
                    <a:pt x="63732" y="194721"/>
                  </a:lnTo>
                  <a:lnTo>
                    <a:pt x="25675" y="173019"/>
                  </a:lnTo>
                  <a:lnTo>
                    <a:pt x="17621" y="143324"/>
                  </a:lnTo>
                  <a:lnTo>
                    <a:pt x="18452" y="132099"/>
                  </a:lnTo>
                  <a:lnTo>
                    <a:pt x="38731" y="84157"/>
                  </a:lnTo>
                  <a:lnTo>
                    <a:pt x="70781" y="49341"/>
                  </a:lnTo>
                  <a:lnTo>
                    <a:pt x="116955" y="20884"/>
                  </a:lnTo>
                  <a:lnTo>
                    <a:pt x="155205" y="7558"/>
                  </a:lnTo>
                  <a:lnTo>
                    <a:pt x="198461" y="830"/>
                  </a:lnTo>
                  <a:lnTo>
                    <a:pt x="221741" y="0"/>
                  </a:lnTo>
                  <a:lnTo>
                    <a:pt x="242052" y="715"/>
                  </a:lnTo>
                  <a:lnTo>
                    <a:pt x="280141" y="6442"/>
                  </a:lnTo>
                  <a:lnTo>
                    <a:pt x="330078" y="25368"/>
                  </a:lnTo>
                  <a:lnTo>
                    <a:pt x="369553" y="55577"/>
                  </a:lnTo>
                  <a:lnTo>
                    <a:pt x="395903" y="94276"/>
                  </a:lnTo>
                  <a:lnTo>
                    <a:pt x="408004" y="139295"/>
                  </a:lnTo>
                  <a:lnTo>
                    <a:pt x="408826" y="155365"/>
                  </a:lnTo>
                  <a:lnTo>
                    <a:pt x="407624" y="176011"/>
                  </a:lnTo>
                  <a:lnTo>
                    <a:pt x="390029" y="229083"/>
                  </a:lnTo>
                  <a:lnTo>
                    <a:pt x="352982" y="274308"/>
                  </a:lnTo>
                  <a:lnTo>
                    <a:pt x="336576" y="288997"/>
                  </a:lnTo>
                  <a:lnTo>
                    <a:pt x="352826" y="298359"/>
                  </a:lnTo>
                  <a:lnTo>
                    <a:pt x="393260" y="330409"/>
                  </a:lnTo>
                  <a:lnTo>
                    <a:pt x="421427" y="368034"/>
                  </a:lnTo>
                  <a:lnTo>
                    <a:pt x="436617" y="411102"/>
                  </a:lnTo>
                  <a:lnTo>
                    <a:pt x="440252" y="442601"/>
                  </a:lnTo>
                  <a:lnTo>
                    <a:pt x="439306" y="462040"/>
                  </a:lnTo>
                  <a:lnTo>
                    <a:pt x="431578" y="499927"/>
                  </a:lnTo>
                  <a:lnTo>
                    <a:pt x="415994" y="536162"/>
                  </a:lnTo>
                  <a:lnTo>
                    <a:pt x="392884" y="568762"/>
                  </a:lnTo>
                  <a:lnTo>
                    <a:pt x="362532" y="597077"/>
                  </a:lnTo>
                  <a:lnTo>
                    <a:pt x="326370" y="619342"/>
                  </a:lnTo>
                  <a:lnTo>
                    <a:pt x="284386" y="635326"/>
                  </a:lnTo>
                  <a:lnTo>
                    <a:pt x="238009" y="643375"/>
                  </a:lnTo>
                  <a:lnTo>
                    <a:pt x="213224" y="644371"/>
                  </a:lnTo>
                  <a:close/>
                </a:path>
              </a:pathLst>
            </a:custGeom>
            <a:solidFill>
              <a:srgbClr val="FFFFFF"/>
            </a:solidFill>
            <a:ln>
              <a:noFill/>
            </a:ln>
          </p:spPr>
          <p:txBody>
            <a:bodyPr spcFirstLastPara="1" wrap="square" lIns="0" tIns="0" rIns="0" bIns="0" anchor="t" anchorCtr="0">
              <a:noAutofit/>
            </a:bodyPr>
            <a:lstStyle/>
            <a:p>
              <a:endParaRPr sz="900"/>
            </a:p>
          </p:txBody>
        </p:sp>
      </p:grpSp>
      <p:sp>
        <p:nvSpPr>
          <p:cNvPr id="466" name="Google Shape;466;p13"/>
          <p:cNvSpPr txBox="1">
            <a:spLocks noGrp="1"/>
          </p:cNvSpPr>
          <p:nvPr>
            <p:ph type="title"/>
          </p:nvPr>
        </p:nvSpPr>
        <p:spPr>
          <a:xfrm>
            <a:off x="3435918" y="2378364"/>
            <a:ext cx="1810050" cy="533351"/>
          </a:xfrm>
          <a:prstGeom prst="rect">
            <a:avLst/>
          </a:prstGeom>
          <a:noFill/>
          <a:ln>
            <a:noFill/>
          </a:ln>
        </p:spPr>
        <p:txBody>
          <a:bodyPr spcFirstLastPara="1" vert="horz" wrap="square" lIns="0" tIns="6350" rIns="0" bIns="0" rtlCol="0" anchor="t" anchorCtr="0">
            <a:spAutoFit/>
          </a:bodyPr>
          <a:lstStyle/>
          <a:p>
            <a:pPr marL="423228" marR="2540" indent="-417195" algn="ctr">
              <a:lnSpc>
                <a:spcPct val="107100"/>
              </a:lnSpc>
              <a:spcBef>
                <a:spcPts val="0"/>
              </a:spcBef>
            </a:pPr>
            <a:r>
              <a:rPr lang="en-US" sz="1600" dirty="0" err="1">
                <a:latin typeface="Times New Roman" panose="02020603050405020304" pitchFamily="18" charset="0"/>
                <a:cs typeface="Times New Roman" panose="02020603050405020304" pitchFamily="18" charset="0"/>
              </a:rPr>
              <a:t>групи</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результатів</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навчання</a:t>
            </a:r>
            <a:endParaRPr sz="1600" dirty="0">
              <a:latin typeface="Times New Roman" panose="02020603050405020304" pitchFamily="18" charset="0"/>
              <a:cs typeface="Times New Roman" panose="02020603050405020304" pitchFamily="18" charset="0"/>
            </a:endParaRPr>
          </a:p>
        </p:txBody>
      </p:sp>
      <p:sp>
        <p:nvSpPr>
          <p:cNvPr id="467" name="Google Shape;467;p13"/>
          <p:cNvSpPr txBox="1"/>
          <p:nvPr/>
        </p:nvSpPr>
        <p:spPr>
          <a:xfrm>
            <a:off x="3211183" y="4230215"/>
            <a:ext cx="2259300" cy="533351"/>
          </a:xfrm>
          <a:prstGeom prst="rect">
            <a:avLst/>
          </a:prstGeom>
          <a:noFill/>
          <a:ln>
            <a:noFill/>
          </a:ln>
        </p:spPr>
        <p:txBody>
          <a:bodyPr spcFirstLastPara="1" wrap="square" lIns="0" tIns="6350" rIns="0" bIns="0" anchor="t" anchorCtr="0">
            <a:spAutoFit/>
          </a:bodyPr>
          <a:lstStyle/>
          <a:p>
            <a:pPr marL="648018" marR="2540" indent="-641985">
              <a:lnSpc>
                <a:spcPct val="107100"/>
              </a:lnSpc>
            </a:pPr>
            <a:r>
              <a:rPr lang="en-US" sz="1600" dirty="0" err="1">
                <a:latin typeface="Times New Roman" panose="02020603050405020304" pitchFamily="18" charset="0"/>
                <a:ea typeface="Lucida Sans"/>
                <a:cs typeface="Times New Roman" panose="02020603050405020304" pitchFamily="18" charset="0"/>
                <a:sym typeface="Lucida Sans"/>
              </a:rPr>
              <a:t>загальних</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результатів</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навчання</a:t>
            </a:r>
            <a:endParaRPr sz="1600" dirty="0">
              <a:latin typeface="Times New Roman" panose="02020603050405020304" pitchFamily="18" charset="0"/>
              <a:ea typeface="Lucida Sans"/>
              <a:cs typeface="Times New Roman" panose="02020603050405020304" pitchFamily="18" charset="0"/>
              <a:sym typeface="Lucida Sans"/>
            </a:endParaRPr>
          </a:p>
        </p:txBody>
      </p:sp>
      <p:sp>
        <p:nvSpPr>
          <p:cNvPr id="468" name="Google Shape;468;p13"/>
          <p:cNvSpPr txBox="1"/>
          <p:nvPr/>
        </p:nvSpPr>
        <p:spPr>
          <a:xfrm>
            <a:off x="6108973" y="2378364"/>
            <a:ext cx="2407650" cy="533351"/>
          </a:xfrm>
          <a:prstGeom prst="rect">
            <a:avLst/>
          </a:prstGeom>
          <a:noFill/>
          <a:ln>
            <a:noFill/>
          </a:ln>
        </p:spPr>
        <p:txBody>
          <a:bodyPr spcFirstLastPara="1" wrap="square" lIns="0" tIns="6350" rIns="0" bIns="0" anchor="t" anchorCtr="0">
            <a:spAutoFit/>
          </a:bodyPr>
          <a:lstStyle/>
          <a:p>
            <a:pPr marL="721995" marR="2540" indent="-715963">
              <a:lnSpc>
                <a:spcPct val="107100"/>
              </a:lnSpc>
            </a:pPr>
            <a:r>
              <a:rPr lang="en-US" sz="1600" dirty="0" err="1">
                <a:latin typeface="Times New Roman" panose="02020603050405020304" pitchFamily="18" charset="0"/>
                <a:ea typeface="Lucida Sans"/>
                <a:cs typeface="Times New Roman" panose="02020603050405020304" pitchFamily="18" charset="0"/>
                <a:sym typeface="Lucida Sans"/>
              </a:rPr>
              <a:t>конкретних</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результатів</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навчання</a:t>
            </a:r>
            <a:endParaRPr sz="1600" dirty="0">
              <a:latin typeface="Times New Roman" panose="02020603050405020304" pitchFamily="18" charset="0"/>
              <a:ea typeface="Lucida Sans"/>
              <a:cs typeface="Times New Roman" panose="02020603050405020304" pitchFamily="18" charset="0"/>
              <a:sym typeface="Lucida Sans"/>
            </a:endParaRPr>
          </a:p>
        </p:txBody>
      </p:sp>
      <p:sp>
        <p:nvSpPr>
          <p:cNvPr id="469" name="Google Shape;469;p13"/>
          <p:cNvSpPr txBox="1"/>
          <p:nvPr/>
        </p:nvSpPr>
        <p:spPr>
          <a:xfrm>
            <a:off x="6573913" y="4280980"/>
            <a:ext cx="1477650" cy="533351"/>
          </a:xfrm>
          <a:prstGeom prst="rect">
            <a:avLst/>
          </a:prstGeom>
          <a:noFill/>
          <a:ln>
            <a:noFill/>
          </a:ln>
        </p:spPr>
        <p:txBody>
          <a:bodyPr spcFirstLastPara="1" wrap="square" lIns="0" tIns="6350" rIns="0" bIns="0" anchor="t" anchorCtr="0">
            <a:spAutoFit/>
          </a:bodyPr>
          <a:lstStyle/>
          <a:p>
            <a:pPr marL="139383" marR="2540" indent="-133350" algn="ctr">
              <a:lnSpc>
                <a:spcPct val="107100"/>
              </a:lnSpc>
            </a:pPr>
            <a:r>
              <a:rPr lang="en-US" sz="1600" dirty="0" err="1">
                <a:latin typeface="Times New Roman" panose="02020603050405020304" pitchFamily="18" charset="0"/>
                <a:ea typeface="Lucida Sans"/>
                <a:cs typeface="Times New Roman" panose="02020603050405020304" pitchFamily="18" charset="0"/>
                <a:sym typeface="Lucida Sans"/>
              </a:rPr>
              <a:t>орієнтирів</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для</a:t>
            </a:r>
            <a:r>
              <a:rPr lang="en-US" sz="1600" dirty="0">
                <a:latin typeface="Times New Roman" panose="02020603050405020304" pitchFamily="18" charset="0"/>
                <a:ea typeface="Lucida Sans"/>
                <a:cs typeface="Times New Roman" panose="02020603050405020304" pitchFamily="18" charset="0"/>
                <a:sym typeface="Lucida Sans"/>
              </a:rPr>
              <a:t>  </a:t>
            </a:r>
            <a:r>
              <a:rPr lang="en-US" sz="1600" dirty="0" err="1">
                <a:latin typeface="Times New Roman" panose="02020603050405020304" pitchFamily="18" charset="0"/>
                <a:ea typeface="Lucida Sans"/>
                <a:cs typeface="Times New Roman" panose="02020603050405020304" pitchFamily="18" charset="0"/>
                <a:sym typeface="Lucida Sans"/>
              </a:rPr>
              <a:t>оцінювання</a:t>
            </a:r>
            <a:endParaRPr sz="1600" dirty="0">
              <a:latin typeface="Times New Roman" panose="02020603050405020304" pitchFamily="18" charset="0"/>
              <a:ea typeface="Lucida Sans"/>
              <a:cs typeface="Times New Roman" panose="02020603050405020304" pitchFamily="18" charset="0"/>
              <a:sym typeface="Lucida Sans"/>
            </a:endParaRPr>
          </a:p>
        </p:txBody>
      </p:sp>
      <p:sp>
        <p:nvSpPr>
          <p:cNvPr id="470" name="Google Shape;470;p13"/>
          <p:cNvSpPr txBox="1"/>
          <p:nvPr/>
        </p:nvSpPr>
        <p:spPr>
          <a:xfrm>
            <a:off x="691150" y="1215813"/>
            <a:ext cx="2407650" cy="3362072"/>
          </a:xfrm>
          <a:prstGeom prst="rect">
            <a:avLst/>
          </a:prstGeom>
          <a:noFill/>
          <a:ln>
            <a:noFill/>
          </a:ln>
        </p:spPr>
        <p:txBody>
          <a:bodyPr spcFirstLastPara="1" wrap="square" lIns="0" tIns="43813" rIns="0" bIns="0" anchor="t" anchorCtr="0">
            <a:spAutoFit/>
          </a:bodyPr>
          <a:lstStyle/>
          <a:p>
            <a:pPr marL="6350" marR="2540" algn="ctr">
              <a:lnSpc>
                <a:spcPct val="109600"/>
              </a:lnSpc>
            </a:pPr>
            <a:r>
              <a:rPr lang="en-US" sz="2800" dirty="0" err="1">
                <a:solidFill>
                  <a:srgbClr val="FF1616"/>
                </a:solidFill>
                <a:latin typeface="Times New Roman" panose="02020603050405020304" pitchFamily="18" charset="0"/>
                <a:ea typeface="Lucida Sans"/>
                <a:cs typeface="Times New Roman" panose="02020603050405020304" pitchFamily="18" charset="0"/>
                <a:sym typeface="Lucida Sans"/>
              </a:rPr>
              <a:t>Здатність</a:t>
            </a:r>
            <a:r>
              <a:rPr lang="en-US" sz="2800" dirty="0">
                <a:solidFill>
                  <a:srgbClr val="FF1616"/>
                </a:solidFill>
                <a:latin typeface="Times New Roman" panose="02020603050405020304" pitchFamily="18" charset="0"/>
                <a:ea typeface="Lucida Sans"/>
                <a:cs typeface="Times New Roman" panose="02020603050405020304" pitchFamily="18" charset="0"/>
                <a:sym typeface="Lucida Sans"/>
              </a:rPr>
              <a:t>  </a:t>
            </a:r>
            <a:r>
              <a:rPr lang="en-US" sz="2800" dirty="0" err="1">
                <a:solidFill>
                  <a:srgbClr val="FF1616"/>
                </a:solidFill>
                <a:latin typeface="Times New Roman" panose="02020603050405020304" pitchFamily="18" charset="0"/>
                <a:ea typeface="Lucida Sans"/>
                <a:cs typeface="Times New Roman" panose="02020603050405020304" pitchFamily="18" charset="0"/>
                <a:sym typeface="Lucida Sans"/>
              </a:rPr>
              <a:t>спілкуватися</a:t>
            </a:r>
            <a:r>
              <a:rPr lang="en-US" sz="2800" dirty="0">
                <a:solidFill>
                  <a:srgbClr val="FF1616"/>
                </a:solidFill>
                <a:latin typeface="Times New Roman" panose="02020603050405020304" pitchFamily="18" charset="0"/>
                <a:ea typeface="Lucida Sans"/>
                <a:cs typeface="Times New Roman" panose="02020603050405020304" pitchFamily="18" charset="0"/>
                <a:sym typeface="Lucida Sans"/>
              </a:rPr>
              <a:t>  </a:t>
            </a:r>
            <a:r>
              <a:rPr lang="en-US" sz="2800" dirty="0" err="1">
                <a:latin typeface="Times New Roman" panose="02020603050405020304" pitchFamily="18" charset="0"/>
                <a:ea typeface="Lucida Sans"/>
                <a:cs typeface="Times New Roman" panose="02020603050405020304" pitchFamily="18" charset="0"/>
                <a:sym typeface="Lucida Sans"/>
              </a:rPr>
              <a:t>рідною</a:t>
            </a:r>
            <a:r>
              <a:rPr lang="en-US" sz="2800" dirty="0">
                <a:latin typeface="Times New Roman" panose="02020603050405020304" pitchFamily="18" charset="0"/>
                <a:ea typeface="Lucida Sans"/>
                <a:cs typeface="Times New Roman" panose="02020603050405020304" pitchFamily="18" charset="0"/>
                <a:sym typeface="Lucida Sans"/>
              </a:rPr>
              <a:t> </a:t>
            </a:r>
            <a:r>
              <a:rPr lang="en-US" sz="2800" dirty="0">
                <a:latin typeface="Times New Roman" panose="02020603050405020304" pitchFamily="18" charset="0"/>
                <a:ea typeface="Trebuchet MS"/>
                <a:cs typeface="Times New Roman" panose="02020603050405020304" pitchFamily="18" charset="0"/>
                <a:sym typeface="Trebuchet MS"/>
              </a:rPr>
              <a:t>(</a:t>
            </a:r>
            <a:r>
              <a:rPr lang="en-US" sz="2800" dirty="0">
                <a:latin typeface="Times New Roman" panose="02020603050405020304" pitchFamily="18" charset="0"/>
                <a:ea typeface="Lucida Sans"/>
                <a:cs typeface="Times New Roman" panose="02020603050405020304" pitchFamily="18" charset="0"/>
                <a:sym typeface="Lucida Sans"/>
              </a:rPr>
              <a:t>у </a:t>
            </a:r>
            <a:r>
              <a:rPr lang="en-US" sz="2800" dirty="0" err="1">
                <a:latin typeface="Times New Roman" panose="02020603050405020304" pitchFamily="18" charset="0"/>
                <a:ea typeface="Lucida Sans"/>
                <a:cs typeface="Times New Roman" panose="02020603050405020304" pitchFamily="18" charset="0"/>
                <a:sym typeface="Lucida Sans"/>
              </a:rPr>
              <a:t>разі</a:t>
            </a:r>
            <a:r>
              <a:rPr lang="en-US" sz="2800" dirty="0">
                <a:latin typeface="Times New Roman" panose="02020603050405020304" pitchFamily="18" charset="0"/>
                <a:ea typeface="Lucida Sans"/>
                <a:cs typeface="Times New Roman" panose="02020603050405020304" pitchFamily="18" charset="0"/>
                <a:sym typeface="Lucida Sans"/>
              </a:rPr>
              <a:t>  </a:t>
            </a:r>
            <a:r>
              <a:rPr lang="en-US" sz="2800" dirty="0" err="1">
                <a:latin typeface="Times New Roman" panose="02020603050405020304" pitchFamily="18" charset="0"/>
                <a:ea typeface="Lucida Sans"/>
                <a:cs typeface="Times New Roman" panose="02020603050405020304" pitchFamily="18" charset="0"/>
                <a:sym typeface="Lucida Sans"/>
              </a:rPr>
              <a:t>відмінності</a:t>
            </a:r>
            <a:r>
              <a:rPr lang="en-US" sz="2800" dirty="0">
                <a:latin typeface="Times New Roman" panose="02020603050405020304" pitchFamily="18" charset="0"/>
                <a:ea typeface="Lucida Sans"/>
                <a:cs typeface="Times New Roman" panose="02020603050405020304" pitchFamily="18" charset="0"/>
                <a:sym typeface="Lucida Sans"/>
              </a:rPr>
              <a:t> </a:t>
            </a:r>
            <a:r>
              <a:rPr lang="en-US" sz="2800" dirty="0" err="1">
                <a:latin typeface="Times New Roman" panose="02020603050405020304" pitchFamily="18" charset="0"/>
                <a:ea typeface="Lucida Sans"/>
                <a:cs typeface="Times New Roman" panose="02020603050405020304" pitchFamily="18" charset="0"/>
                <a:sym typeface="Lucida Sans"/>
              </a:rPr>
              <a:t>від</a:t>
            </a:r>
            <a:r>
              <a:rPr lang="en-US" sz="2800" dirty="0">
                <a:latin typeface="Times New Roman" panose="02020603050405020304" pitchFamily="18" charset="0"/>
                <a:ea typeface="Lucida Sans"/>
                <a:cs typeface="Times New Roman" panose="02020603050405020304" pitchFamily="18" charset="0"/>
                <a:sym typeface="Lucida Sans"/>
              </a:rPr>
              <a:t>  </a:t>
            </a:r>
            <a:r>
              <a:rPr lang="en-US" sz="2800" dirty="0" err="1">
                <a:latin typeface="Times New Roman" panose="02020603050405020304" pitchFamily="18" charset="0"/>
                <a:ea typeface="Lucida Sans"/>
                <a:cs typeface="Times New Roman" panose="02020603050405020304" pitchFamily="18" charset="0"/>
                <a:sym typeface="Lucida Sans"/>
              </a:rPr>
              <a:t>державної</a:t>
            </a:r>
            <a:r>
              <a:rPr lang="en-US" sz="2800" dirty="0">
                <a:latin typeface="Times New Roman" panose="02020603050405020304" pitchFamily="18" charset="0"/>
                <a:ea typeface="Trebuchet MS"/>
                <a:cs typeface="Times New Roman" panose="02020603050405020304" pitchFamily="18" charset="0"/>
                <a:sym typeface="Trebuchet MS"/>
              </a:rPr>
              <a:t>) </a:t>
            </a:r>
            <a:r>
              <a:rPr lang="en-US" sz="2800" dirty="0" err="1">
                <a:latin typeface="Times New Roman" panose="02020603050405020304" pitchFamily="18" charset="0"/>
                <a:ea typeface="Lucida Sans"/>
                <a:cs typeface="Times New Roman" panose="02020603050405020304" pitchFamily="18" charset="0"/>
                <a:sym typeface="Lucida Sans"/>
              </a:rPr>
              <a:t>та</a:t>
            </a:r>
            <a:r>
              <a:rPr lang="en-US" sz="2800" dirty="0">
                <a:latin typeface="Times New Roman" panose="02020603050405020304" pitchFamily="18" charset="0"/>
                <a:ea typeface="Lucida Sans"/>
                <a:cs typeface="Times New Roman" panose="02020603050405020304" pitchFamily="18" charset="0"/>
                <a:sym typeface="Lucida Sans"/>
              </a:rPr>
              <a:t>  </a:t>
            </a:r>
            <a:r>
              <a:rPr lang="en-US" sz="2800" dirty="0" err="1">
                <a:solidFill>
                  <a:srgbClr val="FF1616"/>
                </a:solidFill>
                <a:latin typeface="Times New Roman" panose="02020603050405020304" pitchFamily="18" charset="0"/>
                <a:ea typeface="Lucida Sans"/>
                <a:cs typeface="Times New Roman" panose="02020603050405020304" pitchFamily="18" charset="0"/>
                <a:sym typeface="Lucida Sans"/>
              </a:rPr>
              <a:t>іноземними</a:t>
            </a:r>
            <a:r>
              <a:rPr lang="en-US" sz="2800" dirty="0">
                <a:solidFill>
                  <a:srgbClr val="FF1616"/>
                </a:solidFill>
                <a:latin typeface="Times New Roman" panose="02020603050405020304" pitchFamily="18" charset="0"/>
                <a:ea typeface="Lucida Sans"/>
                <a:cs typeface="Times New Roman" panose="02020603050405020304" pitchFamily="18" charset="0"/>
                <a:sym typeface="Lucida Sans"/>
              </a:rPr>
              <a:t>  </a:t>
            </a:r>
            <a:r>
              <a:rPr lang="en-US" sz="2800" dirty="0" err="1">
                <a:solidFill>
                  <a:srgbClr val="FF1616"/>
                </a:solidFill>
                <a:latin typeface="Times New Roman" panose="02020603050405020304" pitchFamily="18" charset="0"/>
                <a:ea typeface="Lucida Sans"/>
                <a:cs typeface="Times New Roman" panose="02020603050405020304" pitchFamily="18" charset="0"/>
                <a:sym typeface="Lucida Sans"/>
              </a:rPr>
              <a:t>мовами</a:t>
            </a:r>
            <a:endParaRPr sz="2800" dirty="0">
              <a:latin typeface="Times New Roman" panose="02020603050405020304" pitchFamily="18" charset="0"/>
              <a:ea typeface="Lucida Sans"/>
              <a:cs typeface="Times New Roman" panose="02020603050405020304" pitchFamily="18" charset="0"/>
              <a:sym typeface="Lucida Sans"/>
            </a:endParaRPr>
          </a:p>
        </p:txBody>
      </p:sp>
      <p:pic>
        <p:nvPicPr>
          <p:cNvPr id="2" name="Рисунок 1"/>
          <p:cNvPicPr>
            <a:picLocks noChangeAspect="1"/>
          </p:cNvPicPr>
          <p:nvPr/>
        </p:nvPicPr>
        <p:blipFill>
          <a:blip r:embed="rId6"/>
          <a:stretch>
            <a:fillRect/>
          </a:stretch>
        </p:blipFill>
        <p:spPr>
          <a:xfrm>
            <a:off x="6824421" y="4997803"/>
            <a:ext cx="2074501" cy="1757980"/>
          </a:xfrm>
          <a:prstGeom prst="rect">
            <a:avLst/>
          </a:prstGeom>
        </p:spPr>
      </p:pic>
    </p:spTree>
    <p:extLst>
      <p:ext uri="{BB962C8B-B14F-4D97-AF65-F5344CB8AC3E}">
        <p14:creationId xmlns:p14="http://schemas.microsoft.com/office/powerpoint/2010/main" val="1762876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grpSp>
        <p:nvGrpSpPr>
          <p:cNvPr id="1095" name="Google Shape;1095;p8"/>
          <p:cNvGrpSpPr/>
          <p:nvPr/>
        </p:nvGrpSpPr>
        <p:grpSpPr>
          <a:xfrm>
            <a:off x="238106" y="728875"/>
            <a:ext cx="1857653" cy="1315061"/>
            <a:chOff x="4542908" y="3383009"/>
            <a:chExt cx="1857653" cy="1315061"/>
          </a:xfrm>
        </p:grpSpPr>
        <p:grpSp>
          <p:nvGrpSpPr>
            <p:cNvPr id="1096" name="Google Shape;1096;p8"/>
            <p:cNvGrpSpPr/>
            <p:nvPr/>
          </p:nvGrpSpPr>
          <p:grpSpPr>
            <a:xfrm>
              <a:off x="4542908" y="3468910"/>
              <a:ext cx="1806263" cy="988143"/>
              <a:chOff x="4542908" y="3468910"/>
              <a:chExt cx="1806263" cy="988143"/>
            </a:xfrm>
          </p:grpSpPr>
          <p:sp>
            <p:nvSpPr>
              <p:cNvPr id="1097" name="Google Shape;1097;p8"/>
              <p:cNvSpPr/>
              <p:nvPr/>
            </p:nvSpPr>
            <p:spPr>
              <a:xfrm>
                <a:off x="4542908" y="3468910"/>
                <a:ext cx="1222446" cy="818030"/>
              </a:xfrm>
              <a:custGeom>
                <a:avLst/>
                <a:gdLst/>
                <a:ahLst/>
                <a:cxnLst/>
                <a:rect l="l" t="t" r="r" b="b"/>
                <a:pathLst>
                  <a:path w="13984" h="9358" extrusionOk="0">
                    <a:moveTo>
                      <a:pt x="5794" y="1"/>
                    </a:moveTo>
                    <a:cubicBezTo>
                      <a:pt x="5149" y="1"/>
                      <a:pt x="4626" y="523"/>
                      <a:pt x="4626" y="1171"/>
                    </a:cubicBezTo>
                    <a:lnTo>
                      <a:pt x="4626" y="2602"/>
                    </a:lnTo>
                    <a:cubicBezTo>
                      <a:pt x="4626" y="2963"/>
                      <a:pt x="4333" y="3256"/>
                      <a:pt x="3972" y="3256"/>
                    </a:cubicBezTo>
                    <a:cubicBezTo>
                      <a:pt x="3816" y="3256"/>
                      <a:pt x="3665" y="3200"/>
                      <a:pt x="3547" y="3098"/>
                    </a:cubicBezTo>
                    <a:cubicBezTo>
                      <a:pt x="3179" y="2778"/>
                      <a:pt x="2696" y="2582"/>
                      <a:pt x="2170" y="2582"/>
                    </a:cubicBezTo>
                    <a:cubicBezTo>
                      <a:pt x="969" y="2582"/>
                      <a:pt x="0" y="3597"/>
                      <a:pt x="78" y="4819"/>
                    </a:cubicBezTo>
                    <a:cubicBezTo>
                      <a:pt x="145" y="5875"/>
                      <a:pt x="1016" y="6726"/>
                      <a:pt x="2072" y="6773"/>
                    </a:cubicBezTo>
                    <a:cubicBezTo>
                      <a:pt x="2106" y="6774"/>
                      <a:pt x="2140" y="6775"/>
                      <a:pt x="2173" y="6775"/>
                    </a:cubicBezTo>
                    <a:cubicBezTo>
                      <a:pt x="2698" y="6775"/>
                      <a:pt x="3179" y="6581"/>
                      <a:pt x="3547" y="6260"/>
                    </a:cubicBezTo>
                    <a:cubicBezTo>
                      <a:pt x="3665" y="6159"/>
                      <a:pt x="3816" y="6101"/>
                      <a:pt x="3972" y="6101"/>
                    </a:cubicBezTo>
                    <a:cubicBezTo>
                      <a:pt x="4333" y="6101"/>
                      <a:pt x="4626" y="6395"/>
                      <a:pt x="4626" y="6756"/>
                    </a:cubicBezTo>
                    <a:lnTo>
                      <a:pt x="4626" y="8190"/>
                    </a:lnTo>
                    <a:cubicBezTo>
                      <a:pt x="4626" y="8835"/>
                      <a:pt x="5149" y="9358"/>
                      <a:pt x="5794" y="9358"/>
                    </a:cubicBezTo>
                    <a:lnTo>
                      <a:pt x="12813" y="9358"/>
                    </a:lnTo>
                    <a:cubicBezTo>
                      <a:pt x="13461" y="9358"/>
                      <a:pt x="13983" y="8835"/>
                      <a:pt x="13983" y="8190"/>
                    </a:cubicBezTo>
                    <a:lnTo>
                      <a:pt x="13983" y="1171"/>
                    </a:lnTo>
                    <a:cubicBezTo>
                      <a:pt x="13983" y="523"/>
                      <a:pt x="13461" y="1"/>
                      <a:pt x="12813" y="1"/>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nvGrpSpPr>
              <p:cNvPr id="1098" name="Google Shape;1098;p8"/>
              <p:cNvGrpSpPr/>
              <p:nvPr/>
            </p:nvGrpSpPr>
            <p:grpSpPr>
              <a:xfrm rot="6547869">
                <a:off x="5649285" y="3775637"/>
                <a:ext cx="656061" cy="559605"/>
                <a:chOff x="5794823" y="394525"/>
                <a:chExt cx="1647601" cy="1405365"/>
              </a:xfrm>
            </p:grpSpPr>
            <p:sp>
              <p:nvSpPr>
                <p:cNvPr id="1099" name="Google Shape;1099;p8"/>
                <p:cNvSpPr/>
                <p:nvPr/>
              </p:nvSpPr>
              <p:spPr>
                <a:xfrm>
                  <a:off x="5794823" y="1143474"/>
                  <a:ext cx="803906" cy="656416"/>
                </a:xfrm>
                <a:custGeom>
                  <a:avLst/>
                  <a:gdLst/>
                  <a:ahLst/>
                  <a:cxnLst/>
                  <a:rect l="l" t="t" r="r" b="b"/>
                  <a:pathLst>
                    <a:path w="9375" h="7655" extrusionOk="0">
                      <a:moveTo>
                        <a:pt x="746" y="1374"/>
                      </a:moveTo>
                      <a:cubicBezTo>
                        <a:pt x="1132" y="1374"/>
                        <a:pt x="1571" y="1565"/>
                        <a:pt x="1860" y="1693"/>
                      </a:cubicBezTo>
                      <a:cubicBezTo>
                        <a:pt x="2372" y="1919"/>
                        <a:pt x="2872" y="2176"/>
                        <a:pt x="3347" y="2473"/>
                      </a:cubicBezTo>
                      <a:cubicBezTo>
                        <a:pt x="2905" y="2392"/>
                        <a:pt x="2460" y="2361"/>
                        <a:pt x="2011" y="2297"/>
                      </a:cubicBezTo>
                      <a:cubicBezTo>
                        <a:pt x="1640" y="2247"/>
                        <a:pt x="1252" y="2190"/>
                        <a:pt x="908" y="2020"/>
                      </a:cubicBezTo>
                      <a:cubicBezTo>
                        <a:pt x="880" y="2011"/>
                        <a:pt x="105" y="1623"/>
                        <a:pt x="307" y="1491"/>
                      </a:cubicBezTo>
                      <a:cubicBezTo>
                        <a:pt x="435" y="1407"/>
                        <a:pt x="586" y="1374"/>
                        <a:pt x="746" y="1374"/>
                      </a:cubicBezTo>
                      <a:close/>
                      <a:moveTo>
                        <a:pt x="3987" y="179"/>
                      </a:moveTo>
                      <a:cubicBezTo>
                        <a:pt x="4018" y="179"/>
                        <a:pt x="4051" y="182"/>
                        <a:pt x="4087" y="189"/>
                      </a:cubicBezTo>
                      <a:cubicBezTo>
                        <a:pt x="4619" y="287"/>
                        <a:pt x="4585" y="1450"/>
                        <a:pt x="4599" y="1842"/>
                      </a:cubicBezTo>
                      <a:cubicBezTo>
                        <a:pt x="4609" y="2196"/>
                        <a:pt x="4573" y="2591"/>
                        <a:pt x="4609" y="2956"/>
                      </a:cubicBezTo>
                      <a:cubicBezTo>
                        <a:pt x="4333" y="2587"/>
                        <a:pt x="4120" y="2149"/>
                        <a:pt x="3945" y="1731"/>
                      </a:cubicBezTo>
                      <a:cubicBezTo>
                        <a:pt x="3841" y="1483"/>
                        <a:pt x="3358" y="179"/>
                        <a:pt x="3987" y="179"/>
                      </a:cubicBezTo>
                      <a:close/>
                      <a:moveTo>
                        <a:pt x="7198" y="980"/>
                      </a:moveTo>
                      <a:cubicBezTo>
                        <a:pt x="8064" y="980"/>
                        <a:pt x="7251" y="2523"/>
                        <a:pt x="7076" y="2824"/>
                      </a:cubicBezTo>
                      <a:cubicBezTo>
                        <a:pt x="6856" y="3202"/>
                        <a:pt x="6560" y="3583"/>
                        <a:pt x="6327" y="3984"/>
                      </a:cubicBezTo>
                      <a:cubicBezTo>
                        <a:pt x="6344" y="3566"/>
                        <a:pt x="6387" y="3145"/>
                        <a:pt x="6445" y="2736"/>
                      </a:cubicBezTo>
                      <a:cubicBezTo>
                        <a:pt x="6496" y="2375"/>
                        <a:pt x="6610" y="1015"/>
                        <a:pt x="7147" y="981"/>
                      </a:cubicBezTo>
                      <a:cubicBezTo>
                        <a:pt x="7165" y="980"/>
                        <a:pt x="7182" y="980"/>
                        <a:pt x="7198" y="980"/>
                      </a:cubicBezTo>
                      <a:close/>
                      <a:moveTo>
                        <a:pt x="2547" y="3240"/>
                      </a:moveTo>
                      <a:cubicBezTo>
                        <a:pt x="2759" y="3240"/>
                        <a:pt x="2969" y="3253"/>
                        <a:pt x="3168" y="3269"/>
                      </a:cubicBezTo>
                      <a:cubicBezTo>
                        <a:pt x="3576" y="3300"/>
                        <a:pt x="3995" y="3347"/>
                        <a:pt x="4394" y="3445"/>
                      </a:cubicBezTo>
                      <a:cubicBezTo>
                        <a:pt x="3702" y="3766"/>
                        <a:pt x="3003" y="4238"/>
                        <a:pt x="2247" y="4302"/>
                      </a:cubicBezTo>
                      <a:cubicBezTo>
                        <a:pt x="2158" y="4309"/>
                        <a:pt x="2067" y="4314"/>
                        <a:pt x="1975" y="4314"/>
                      </a:cubicBezTo>
                      <a:cubicBezTo>
                        <a:pt x="1771" y="4314"/>
                        <a:pt x="1565" y="4291"/>
                        <a:pt x="1377" y="4221"/>
                      </a:cubicBezTo>
                      <a:cubicBezTo>
                        <a:pt x="1228" y="4163"/>
                        <a:pt x="928" y="4045"/>
                        <a:pt x="1050" y="3806"/>
                      </a:cubicBezTo>
                      <a:cubicBezTo>
                        <a:pt x="1120" y="3664"/>
                        <a:pt x="1218" y="3536"/>
                        <a:pt x="1363" y="3465"/>
                      </a:cubicBezTo>
                      <a:cubicBezTo>
                        <a:pt x="1719" y="3290"/>
                        <a:pt x="2136" y="3240"/>
                        <a:pt x="2547" y="3240"/>
                      </a:cubicBezTo>
                      <a:close/>
                      <a:moveTo>
                        <a:pt x="5519" y="4645"/>
                      </a:moveTo>
                      <a:cubicBezTo>
                        <a:pt x="5669" y="4645"/>
                        <a:pt x="5819" y="4657"/>
                        <a:pt x="5965" y="4683"/>
                      </a:cubicBezTo>
                      <a:cubicBezTo>
                        <a:pt x="5446" y="4963"/>
                        <a:pt x="4933" y="5385"/>
                        <a:pt x="4343" y="5456"/>
                      </a:cubicBezTo>
                      <a:cubicBezTo>
                        <a:pt x="4325" y="5458"/>
                        <a:pt x="4309" y="5459"/>
                        <a:pt x="4294" y="5459"/>
                      </a:cubicBezTo>
                      <a:cubicBezTo>
                        <a:pt x="4101" y="5459"/>
                        <a:pt x="4030" y="5309"/>
                        <a:pt x="4137" y="5112"/>
                      </a:cubicBezTo>
                      <a:cubicBezTo>
                        <a:pt x="4269" y="4859"/>
                        <a:pt x="4582" y="4758"/>
                        <a:pt x="4845" y="4710"/>
                      </a:cubicBezTo>
                      <a:cubicBezTo>
                        <a:pt x="5061" y="4671"/>
                        <a:pt x="5290" y="4645"/>
                        <a:pt x="5519" y="4645"/>
                      </a:cubicBezTo>
                      <a:close/>
                      <a:moveTo>
                        <a:pt x="8066" y="3232"/>
                      </a:moveTo>
                      <a:cubicBezTo>
                        <a:pt x="8092" y="3232"/>
                        <a:pt x="8120" y="3235"/>
                        <a:pt x="8149" y="3243"/>
                      </a:cubicBezTo>
                      <a:cubicBezTo>
                        <a:pt x="8797" y="3404"/>
                        <a:pt x="8152" y="4855"/>
                        <a:pt x="7893" y="5635"/>
                      </a:cubicBezTo>
                      <a:cubicBezTo>
                        <a:pt x="7731" y="4861"/>
                        <a:pt x="7515" y="3232"/>
                        <a:pt x="8066" y="3232"/>
                      </a:cubicBezTo>
                      <a:close/>
                      <a:moveTo>
                        <a:pt x="6959" y="5918"/>
                      </a:moveTo>
                      <a:cubicBezTo>
                        <a:pt x="7173" y="5918"/>
                        <a:pt x="7398" y="5937"/>
                        <a:pt x="7596" y="5999"/>
                      </a:cubicBezTo>
                      <a:cubicBezTo>
                        <a:pt x="7083" y="6144"/>
                        <a:pt x="6577" y="6350"/>
                        <a:pt x="6040" y="6377"/>
                      </a:cubicBezTo>
                      <a:cubicBezTo>
                        <a:pt x="6027" y="6378"/>
                        <a:pt x="6015" y="6379"/>
                        <a:pt x="6003" y="6379"/>
                      </a:cubicBezTo>
                      <a:cubicBezTo>
                        <a:pt x="5809" y="6379"/>
                        <a:pt x="5674" y="6282"/>
                        <a:pt x="5922" y="6124"/>
                      </a:cubicBezTo>
                      <a:cubicBezTo>
                        <a:pt x="6114" y="5999"/>
                        <a:pt x="6347" y="5952"/>
                        <a:pt x="6573" y="5935"/>
                      </a:cubicBezTo>
                      <a:cubicBezTo>
                        <a:pt x="6691" y="5926"/>
                        <a:pt x="6823" y="5918"/>
                        <a:pt x="6959" y="5918"/>
                      </a:cubicBezTo>
                      <a:close/>
                      <a:moveTo>
                        <a:pt x="4071" y="1"/>
                      </a:moveTo>
                      <a:cubicBezTo>
                        <a:pt x="4014" y="1"/>
                        <a:pt x="3953" y="9"/>
                        <a:pt x="3887" y="27"/>
                      </a:cubicBezTo>
                      <a:cubicBezTo>
                        <a:pt x="2858" y="304"/>
                        <a:pt x="3853" y="2186"/>
                        <a:pt x="4394" y="2976"/>
                      </a:cubicBezTo>
                      <a:cubicBezTo>
                        <a:pt x="3674" y="2436"/>
                        <a:pt x="2922" y="1950"/>
                        <a:pt x="2089" y="1582"/>
                      </a:cubicBezTo>
                      <a:cubicBezTo>
                        <a:pt x="1687" y="1405"/>
                        <a:pt x="1223" y="1193"/>
                        <a:pt x="767" y="1193"/>
                      </a:cubicBezTo>
                      <a:cubicBezTo>
                        <a:pt x="675" y="1193"/>
                        <a:pt x="583" y="1202"/>
                        <a:pt x="493" y="1221"/>
                      </a:cubicBezTo>
                      <a:cubicBezTo>
                        <a:pt x="314" y="1258"/>
                        <a:pt x="0" y="1377"/>
                        <a:pt x="94" y="1623"/>
                      </a:cubicBezTo>
                      <a:cubicBezTo>
                        <a:pt x="260" y="2051"/>
                        <a:pt x="938" y="2277"/>
                        <a:pt x="1329" y="2369"/>
                      </a:cubicBezTo>
                      <a:cubicBezTo>
                        <a:pt x="2136" y="2561"/>
                        <a:pt x="2976" y="2527"/>
                        <a:pt x="3769" y="2774"/>
                      </a:cubicBezTo>
                      <a:lnTo>
                        <a:pt x="3799" y="2774"/>
                      </a:lnTo>
                      <a:cubicBezTo>
                        <a:pt x="4026" y="2932"/>
                        <a:pt x="4249" y="3098"/>
                        <a:pt x="4471" y="3266"/>
                      </a:cubicBezTo>
                      <a:cubicBezTo>
                        <a:pt x="3904" y="3116"/>
                        <a:pt x="3297" y="3056"/>
                        <a:pt x="2717" y="3056"/>
                      </a:cubicBezTo>
                      <a:cubicBezTo>
                        <a:pt x="2683" y="3056"/>
                        <a:pt x="2649" y="3057"/>
                        <a:pt x="2615" y="3057"/>
                      </a:cubicBezTo>
                      <a:cubicBezTo>
                        <a:pt x="2068" y="3060"/>
                        <a:pt x="1208" y="3073"/>
                        <a:pt x="914" y="3647"/>
                      </a:cubicBezTo>
                      <a:cubicBezTo>
                        <a:pt x="600" y="4261"/>
                        <a:pt x="1407" y="4487"/>
                        <a:pt x="1876" y="4504"/>
                      </a:cubicBezTo>
                      <a:cubicBezTo>
                        <a:pt x="1904" y="4505"/>
                        <a:pt x="1932" y="4506"/>
                        <a:pt x="1961" y="4506"/>
                      </a:cubicBezTo>
                      <a:cubicBezTo>
                        <a:pt x="2964" y="4506"/>
                        <a:pt x="3818" y="3873"/>
                        <a:pt x="4717" y="3515"/>
                      </a:cubicBezTo>
                      <a:cubicBezTo>
                        <a:pt x="4734" y="3509"/>
                        <a:pt x="4747" y="3498"/>
                        <a:pt x="4755" y="3489"/>
                      </a:cubicBezTo>
                      <a:cubicBezTo>
                        <a:pt x="5166" y="3813"/>
                        <a:pt x="5565" y="4150"/>
                        <a:pt x="5962" y="4487"/>
                      </a:cubicBezTo>
                      <a:cubicBezTo>
                        <a:pt x="5801" y="4460"/>
                        <a:pt x="5631" y="4447"/>
                        <a:pt x="5461" y="4447"/>
                      </a:cubicBezTo>
                      <a:cubicBezTo>
                        <a:pt x="5138" y="4447"/>
                        <a:pt x="4812" y="4496"/>
                        <a:pt x="4535" y="4596"/>
                      </a:cubicBezTo>
                      <a:cubicBezTo>
                        <a:pt x="4215" y="4710"/>
                        <a:pt x="3688" y="5098"/>
                        <a:pt x="3948" y="5510"/>
                      </a:cubicBezTo>
                      <a:cubicBezTo>
                        <a:pt x="4026" y="5632"/>
                        <a:pt x="4149" y="5682"/>
                        <a:pt x="4300" y="5682"/>
                      </a:cubicBezTo>
                      <a:cubicBezTo>
                        <a:pt x="4888" y="5682"/>
                        <a:pt x="5889" y="4925"/>
                        <a:pt x="6205" y="4774"/>
                      </a:cubicBezTo>
                      <a:cubicBezTo>
                        <a:pt x="6229" y="4764"/>
                        <a:pt x="6242" y="4747"/>
                        <a:pt x="6253" y="4730"/>
                      </a:cubicBezTo>
                      <a:cubicBezTo>
                        <a:pt x="6334" y="4801"/>
                        <a:pt x="6418" y="4872"/>
                        <a:pt x="6502" y="4943"/>
                      </a:cubicBezTo>
                      <a:cubicBezTo>
                        <a:pt x="6823" y="5213"/>
                        <a:pt x="7144" y="5487"/>
                        <a:pt x="7454" y="5766"/>
                      </a:cubicBezTo>
                      <a:cubicBezTo>
                        <a:pt x="7282" y="5731"/>
                        <a:pt x="7100" y="5715"/>
                        <a:pt x="6922" y="5715"/>
                      </a:cubicBezTo>
                      <a:cubicBezTo>
                        <a:pt x="6726" y="5715"/>
                        <a:pt x="6534" y="5734"/>
                        <a:pt x="6364" y="5766"/>
                      </a:cubicBezTo>
                      <a:cubicBezTo>
                        <a:pt x="6141" y="5811"/>
                        <a:pt x="5416" y="6026"/>
                        <a:pt x="5595" y="6411"/>
                      </a:cubicBezTo>
                      <a:cubicBezTo>
                        <a:pt x="5659" y="6545"/>
                        <a:pt x="5807" y="6586"/>
                        <a:pt x="5973" y="6586"/>
                      </a:cubicBezTo>
                      <a:cubicBezTo>
                        <a:pt x="6182" y="6586"/>
                        <a:pt x="6420" y="6520"/>
                        <a:pt x="6549" y="6492"/>
                      </a:cubicBezTo>
                      <a:cubicBezTo>
                        <a:pt x="6988" y="6390"/>
                        <a:pt x="7413" y="6232"/>
                        <a:pt x="7848" y="6130"/>
                      </a:cubicBezTo>
                      <a:cubicBezTo>
                        <a:pt x="8328" y="6590"/>
                        <a:pt x="8776" y="7076"/>
                        <a:pt x="9168" y="7616"/>
                      </a:cubicBezTo>
                      <a:cubicBezTo>
                        <a:pt x="9188" y="7643"/>
                        <a:pt x="9214" y="7654"/>
                        <a:pt x="9239" y="7654"/>
                      </a:cubicBezTo>
                      <a:cubicBezTo>
                        <a:pt x="9308" y="7654"/>
                        <a:pt x="9374" y="7571"/>
                        <a:pt x="9320" y="7497"/>
                      </a:cubicBezTo>
                      <a:cubicBezTo>
                        <a:pt x="8925" y="6954"/>
                        <a:pt x="8473" y="6462"/>
                        <a:pt x="7990" y="5999"/>
                      </a:cubicBezTo>
                      <a:cubicBezTo>
                        <a:pt x="8078" y="5519"/>
                        <a:pt x="9173" y="3033"/>
                        <a:pt x="8164" y="3033"/>
                      </a:cubicBezTo>
                      <a:cubicBezTo>
                        <a:pt x="8122" y="3033"/>
                        <a:pt x="8077" y="3038"/>
                        <a:pt x="8027" y="3047"/>
                      </a:cubicBezTo>
                      <a:cubicBezTo>
                        <a:pt x="7515" y="3134"/>
                        <a:pt x="7504" y="3836"/>
                        <a:pt x="7518" y="4238"/>
                      </a:cubicBezTo>
                      <a:cubicBezTo>
                        <a:pt x="7532" y="4730"/>
                        <a:pt x="7585" y="5250"/>
                        <a:pt x="7707" y="5736"/>
                      </a:cubicBezTo>
                      <a:cubicBezTo>
                        <a:pt x="7258" y="5325"/>
                        <a:pt x="6792" y="4933"/>
                        <a:pt x="6323" y="4545"/>
                      </a:cubicBezTo>
                      <a:cubicBezTo>
                        <a:pt x="6323" y="4501"/>
                        <a:pt x="6320" y="4457"/>
                        <a:pt x="6320" y="4410"/>
                      </a:cubicBezTo>
                      <a:cubicBezTo>
                        <a:pt x="6654" y="3634"/>
                        <a:pt x="7302" y="2972"/>
                        <a:pt x="7613" y="2182"/>
                      </a:cubicBezTo>
                      <a:cubicBezTo>
                        <a:pt x="7777" y="1768"/>
                        <a:pt x="7935" y="788"/>
                        <a:pt x="7219" y="788"/>
                      </a:cubicBezTo>
                      <a:cubicBezTo>
                        <a:pt x="7201" y="788"/>
                        <a:pt x="7183" y="788"/>
                        <a:pt x="7164" y="790"/>
                      </a:cubicBezTo>
                      <a:cubicBezTo>
                        <a:pt x="6540" y="826"/>
                        <a:pt x="6387" y="1883"/>
                        <a:pt x="6310" y="2341"/>
                      </a:cubicBezTo>
                      <a:cubicBezTo>
                        <a:pt x="6199" y="3006"/>
                        <a:pt x="6127" y="3694"/>
                        <a:pt x="6131" y="4376"/>
                      </a:cubicBezTo>
                      <a:cubicBezTo>
                        <a:pt x="6127" y="4376"/>
                        <a:pt x="6127" y="4380"/>
                        <a:pt x="6127" y="4383"/>
                      </a:cubicBezTo>
                      <a:cubicBezTo>
                        <a:pt x="6091" y="4349"/>
                        <a:pt x="6050" y="4319"/>
                        <a:pt x="6013" y="4288"/>
                      </a:cubicBezTo>
                      <a:cubicBezTo>
                        <a:pt x="5618" y="3958"/>
                        <a:pt x="5227" y="3627"/>
                        <a:pt x="4822" y="3310"/>
                      </a:cubicBezTo>
                      <a:cubicBezTo>
                        <a:pt x="4845" y="3293"/>
                        <a:pt x="4859" y="3266"/>
                        <a:pt x="4849" y="3229"/>
                      </a:cubicBezTo>
                      <a:cubicBezTo>
                        <a:pt x="4708" y="2664"/>
                        <a:pt x="5085" y="1"/>
                        <a:pt x="4071" y="1"/>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0" name="Google Shape;1100;p8"/>
                <p:cNvSpPr/>
                <p:nvPr/>
              </p:nvSpPr>
              <p:spPr>
                <a:xfrm rot="-3131212">
                  <a:off x="6330254" y="653389"/>
                  <a:ext cx="1017136" cy="738733"/>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grpSp>
        <p:grpSp>
          <p:nvGrpSpPr>
            <p:cNvPr id="1101" name="Google Shape;1101;p8"/>
            <p:cNvGrpSpPr/>
            <p:nvPr/>
          </p:nvGrpSpPr>
          <p:grpSpPr>
            <a:xfrm rot="5400000" flipH="1">
              <a:off x="5457598" y="3755107"/>
              <a:ext cx="1315061" cy="570865"/>
              <a:chOff x="5085720" y="658171"/>
              <a:chExt cx="2249891" cy="976673"/>
            </a:xfrm>
          </p:grpSpPr>
          <p:sp>
            <p:nvSpPr>
              <p:cNvPr id="1102" name="Google Shape;1102;p8"/>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3" name="Google Shape;1103;p8"/>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4" name="Google Shape;1104;p8"/>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5" name="Google Shape;1105;p8"/>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6" name="Google Shape;1106;p8"/>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7" name="Google Shape;1107;p8"/>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8" name="Google Shape;1108;p8"/>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9" name="Google Shape;1109;p8"/>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10" name="Google Shape;1110;p8"/>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grpSp>
      <p:sp>
        <p:nvSpPr>
          <p:cNvPr id="1123" name="Google Shape;1123;p8"/>
          <p:cNvSpPr txBox="1"/>
          <p:nvPr/>
        </p:nvSpPr>
        <p:spPr>
          <a:xfrm>
            <a:off x="2077949" y="4326442"/>
            <a:ext cx="5294974" cy="530121"/>
          </a:xfrm>
          <a:prstGeom prst="rect">
            <a:avLst/>
          </a:prstGeom>
          <a:noFill/>
          <a:ln>
            <a:noFill/>
          </a:ln>
        </p:spPr>
        <p:txBody>
          <a:bodyPr spcFirstLastPara="1" wrap="square" lIns="0" tIns="0" rIns="0" bIns="91425" anchor="ctr" anchorCtr="0">
            <a:noAutofit/>
          </a:bodyPr>
          <a:lstStyle/>
          <a:p>
            <a:pPr algn="ctr"/>
            <a:r>
              <a:rPr lang="ru-RU" sz="3200" dirty="0" err="1">
                <a:latin typeface="Times New Roman" panose="02020603050405020304" pitchFamily="18" charset="0"/>
                <a:cs typeface="Times New Roman" panose="02020603050405020304" pitchFamily="18" charset="0"/>
              </a:rPr>
              <a:t>Формування</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мотивації</a:t>
            </a:r>
            <a:r>
              <a:rPr lang="ru-RU" sz="3200" dirty="0">
                <a:latin typeface="Times New Roman" panose="02020603050405020304" pitchFamily="18" charset="0"/>
                <a:cs typeface="Times New Roman" panose="02020603050405020304" pitchFamily="18" charset="0"/>
              </a:rPr>
              <a:t> до </a:t>
            </a:r>
            <a:r>
              <a:rPr lang="ru-RU" sz="3200" dirty="0" err="1">
                <a:latin typeface="Times New Roman" panose="02020603050405020304" pitchFamily="18" charset="0"/>
                <a:cs typeface="Times New Roman" panose="02020603050405020304" pitchFamily="18" charset="0"/>
              </a:rPr>
              <a:t>навчання</a:t>
            </a:r>
            <a:r>
              <a:rPr lang="ru-RU" sz="3200" dirty="0">
                <a:latin typeface="Times New Roman" panose="02020603050405020304" pitchFamily="18" charset="0"/>
                <a:cs typeface="Times New Roman" panose="02020603050405020304" pitchFamily="18" charset="0"/>
              </a:rPr>
              <a:t> </a:t>
            </a:r>
          </a:p>
          <a:p>
            <a:pPr marL="12700" algn="ctr">
              <a:spcBef>
                <a:spcPts val="800"/>
              </a:spcBef>
              <a:buClr>
                <a:srgbClr val="000000"/>
              </a:buClr>
              <a:buSzPts val="1100"/>
            </a:pPr>
            <a:r>
              <a:rPr lang="uk-UA" sz="3200" dirty="0">
                <a:solidFill>
                  <a:srgbClr val="F3F3F3"/>
                </a:solidFill>
                <a:latin typeface="Times New Roman" panose="02020603050405020304" pitchFamily="18" charset="0"/>
                <a:ea typeface="Joti One"/>
                <a:cs typeface="Times New Roman" panose="02020603050405020304" pitchFamily="18" charset="0"/>
                <a:sym typeface="Joti One"/>
              </a:rPr>
              <a:t>0</a:t>
            </a:r>
            <a:endParaRPr sz="3200" dirty="0">
              <a:solidFill>
                <a:srgbClr val="F3F3F3"/>
              </a:solidFill>
              <a:latin typeface="Times New Roman" panose="02020603050405020304" pitchFamily="18" charset="0"/>
              <a:ea typeface="Joti One"/>
              <a:cs typeface="Times New Roman" panose="02020603050405020304" pitchFamily="18" charset="0"/>
              <a:sym typeface="Joti One"/>
            </a:endParaRPr>
          </a:p>
        </p:txBody>
      </p:sp>
      <p:grpSp>
        <p:nvGrpSpPr>
          <p:cNvPr id="26" name="Google Shape;437;p3"/>
          <p:cNvGrpSpPr/>
          <p:nvPr/>
        </p:nvGrpSpPr>
        <p:grpSpPr>
          <a:xfrm>
            <a:off x="6273422" y="4667596"/>
            <a:ext cx="2871019" cy="2080498"/>
            <a:chOff x="1280050" y="1549475"/>
            <a:chExt cx="1367225" cy="1221367"/>
          </a:xfrm>
        </p:grpSpPr>
        <p:sp>
          <p:nvSpPr>
            <p:cNvPr id="27" name="Google Shape;438;p3"/>
            <p:cNvSpPr/>
            <p:nvPr/>
          </p:nvSpPr>
          <p:spPr>
            <a:xfrm>
              <a:off x="1280050" y="1549475"/>
              <a:ext cx="1297625" cy="1109350"/>
            </a:xfrm>
            <a:custGeom>
              <a:avLst/>
              <a:gdLst/>
              <a:ahLst/>
              <a:cxnLst/>
              <a:rect l="l" t="t" r="r" b="b"/>
              <a:pathLst>
                <a:path w="51905" h="44374" extrusionOk="0">
                  <a:moveTo>
                    <a:pt x="24397" y="1"/>
                  </a:moveTo>
                  <a:cubicBezTo>
                    <a:pt x="18390" y="24"/>
                    <a:pt x="13318" y="2153"/>
                    <a:pt x="8912" y="6246"/>
                  </a:cubicBezTo>
                  <a:cubicBezTo>
                    <a:pt x="6212" y="8753"/>
                    <a:pt x="4050" y="11824"/>
                    <a:pt x="2497" y="15158"/>
                  </a:cubicBezTo>
                  <a:cubicBezTo>
                    <a:pt x="1053" y="18269"/>
                    <a:pt x="91" y="21644"/>
                    <a:pt x="44" y="25072"/>
                  </a:cubicBezTo>
                  <a:cubicBezTo>
                    <a:pt x="0" y="28501"/>
                    <a:pt x="911" y="31989"/>
                    <a:pt x="2925" y="34763"/>
                  </a:cubicBezTo>
                  <a:cubicBezTo>
                    <a:pt x="4164" y="36467"/>
                    <a:pt x="5777" y="37864"/>
                    <a:pt x="7478" y="39106"/>
                  </a:cubicBezTo>
                  <a:cubicBezTo>
                    <a:pt x="10625" y="41401"/>
                    <a:pt x="14145" y="43209"/>
                    <a:pt x="17857" y="44374"/>
                  </a:cubicBezTo>
                  <a:cubicBezTo>
                    <a:pt x="17776" y="44016"/>
                    <a:pt x="17729" y="43628"/>
                    <a:pt x="17732" y="43223"/>
                  </a:cubicBezTo>
                  <a:cubicBezTo>
                    <a:pt x="17732" y="43058"/>
                    <a:pt x="17736" y="42888"/>
                    <a:pt x="17752" y="42717"/>
                  </a:cubicBezTo>
                  <a:cubicBezTo>
                    <a:pt x="17959" y="40631"/>
                    <a:pt x="17959" y="39676"/>
                    <a:pt x="19001" y="39676"/>
                  </a:cubicBezTo>
                  <a:lnTo>
                    <a:pt x="20864" y="38735"/>
                  </a:lnTo>
                  <a:lnTo>
                    <a:pt x="23556" y="37375"/>
                  </a:lnTo>
                  <a:cubicBezTo>
                    <a:pt x="23607" y="36538"/>
                    <a:pt x="23695" y="36001"/>
                    <a:pt x="23799" y="35654"/>
                  </a:cubicBezTo>
                  <a:cubicBezTo>
                    <a:pt x="23449" y="35634"/>
                    <a:pt x="23253" y="35620"/>
                    <a:pt x="23253" y="35620"/>
                  </a:cubicBezTo>
                  <a:cubicBezTo>
                    <a:pt x="23253" y="35620"/>
                    <a:pt x="23195" y="35627"/>
                    <a:pt x="23111" y="35627"/>
                  </a:cubicBezTo>
                  <a:cubicBezTo>
                    <a:pt x="22959" y="35627"/>
                    <a:pt x="22712" y="35607"/>
                    <a:pt x="22510" y="35489"/>
                  </a:cubicBezTo>
                  <a:cubicBezTo>
                    <a:pt x="22382" y="35414"/>
                    <a:pt x="22298" y="35380"/>
                    <a:pt x="22223" y="35380"/>
                  </a:cubicBezTo>
                  <a:cubicBezTo>
                    <a:pt x="22116" y="35380"/>
                    <a:pt x="22035" y="35448"/>
                    <a:pt x="21876" y="35542"/>
                  </a:cubicBezTo>
                  <a:cubicBezTo>
                    <a:pt x="21812" y="35579"/>
                    <a:pt x="21711" y="35607"/>
                    <a:pt x="21592" y="35607"/>
                  </a:cubicBezTo>
                  <a:cubicBezTo>
                    <a:pt x="21234" y="35607"/>
                    <a:pt x="20739" y="35374"/>
                    <a:pt x="20739" y="34615"/>
                  </a:cubicBezTo>
                  <a:lnTo>
                    <a:pt x="20739" y="31598"/>
                  </a:lnTo>
                  <a:cubicBezTo>
                    <a:pt x="20739" y="31598"/>
                    <a:pt x="20658" y="30937"/>
                    <a:pt x="21454" y="30859"/>
                  </a:cubicBezTo>
                  <a:cubicBezTo>
                    <a:pt x="22247" y="30778"/>
                    <a:pt x="22510" y="30700"/>
                    <a:pt x="22510" y="30700"/>
                  </a:cubicBezTo>
                  <a:lnTo>
                    <a:pt x="26428" y="29826"/>
                  </a:lnTo>
                  <a:lnTo>
                    <a:pt x="31395" y="29826"/>
                  </a:lnTo>
                  <a:cubicBezTo>
                    <a:pt x="30025" y="28210"/>
                    <a:pt x="28442" y="25241"/>
                    <a:pt x="28887" y="22069"/>
                  </a:cubicBezTo>
                  <a:cubicBezTo>
                    <a:pt x="29340" y="18863"/>
                    <a:pt x="30633" y="16275"/>
                    <a:pt x="33406" y="16275"/>
                  </a:cubicBezTo>
                  <a:cubicBezTo>
                    <a:pt x="34223" y="16275"/>
                    <a:pt x="35171" y="16501"/>
                    <a:pt x="36268" y="17001"/>
                  </a:cubicBezTo>
                  <a:cubicBezTo>
                    <a:pt x="36268" y="17001"/>
                    <a:pt x="37729" y="17719"/>
                    <a:pt x="39764" y="17719"/>
                  </a:cubicBezTo>
                  <a:cubicBezTo>
                    <a:pt x="39982" y="17719"/>
                    <a:pt x="40209" y="17713"/>
                    <a:pt x="40438" y="17692"/>
                  </a:cubicBezTo>
                  <a:cubicBezTo>
                    <a:pt x="40556" y="17682"/>
                    <a:pt x="40671" y="17679"/>
                    <a:pt x="40779" y="17679"/>
                  </a:cubicBezTo>
                  <a:cubicBezTo>
                    <a:pt x="42885" y="17679"/>
                    <a:pt x="43701" y="19349"/>
                    <a:pt x="44150" y="21427"/>
                  </a:cubicBezTo>
                  <a:lnTo>
                    <a:pt x="44150" y="21431"/>
                  </a:lnTo>
                  <a:lnTo>
                    <a:pt x="44150" y="21435"/>
                  </a:lnTo>
                  <a:lnTo>
                    <a:pt x="44150" y="21438"/>
                  </a:lnTo>
                  <a:cubicBezTo>
                    <a:pt x="44150" y="21441"/>
                    <a:pt x="44153" y="21441"/>
                    <a:pt x="44153" y="21444"/>
                  </a:cubicBezTo>
                  <a:lnTo>
                    <a:pt x="44153" y="21448"/>
                  </a:lnTo>
                  <a:lnTo>
                    <a:pt x="44153" y="21451"/>
                  </a:lnTo>
                  <a:lnTo>
                    <a:pt x="44153" y="21455"/>
                  </a:lnTo>
                  <a:cubicBezTo>
                    <a:pt x="44153" y="21455"/>
                    <a:pt x="44153" y="21458"/>
                    <a:pt x="44157" y="21458"/>
                  </a:cubicBezTo>
                  <a:lnTo>
                    <a:pt x="44157" y="21461"/>
                  </a:lnTo>
                  <a:lnTo>
                    <a:pt x="44157" y="21465"/>
                  </a:lnTo>
                  <a:lnTo>
                    <a:pt x="44157" y="21468"/>
                  </a:lnTo>
                  <a:cubicBezTo>
                    <a:pt x="44157" y="21471"/>
                    <a:pt x="44157" y="21471"/>
                    <a:pt x="44160" y="21475"/>
                  </a:cubicBezTo>
                  <a:lnTo>
                    <a:pt x="44160" y="21478"/>
                  </a:lnTo>
                  <a:lnTo>
                    <a:pt x="44160" y="21485"/>
                  </a:lnTo>
                  <a:cubicBezTo>
                    <a:pt x="44542" y="23280"/>
                    <a:pt x="43313" y="27360"/>
                    <a:pt x="41292" y="29826"/>
                  </a:cubicBezTo>
                  <a:lnTo>
                    <a:pt x="51122" y="29826"/>
                  </a:lnTo>
                  <a:cubicBezTo>
                    <a:pt x="51135" y="29772"/>
                    <a:pt x="51145" y="29719"/>
                    <a:pt x="51158" y="29664"/>
                  </a:cubicBezTo>
                  <a:cubicBezTo>
                    <a:pt x="51847" y="26533"/>
                    <a:pt x="51904" y="23284"/>
                    <a:pt x="51543" y="20098"/>
                  </a:cubicBezTo>
                  <a:cubicBezTo>
                    <a:pt x="51206" y="17126"/>
                    <a:pt x="50477" y="14136"/>
                    <a:pt x="48861" y="11619"/>
                  </a:cubicBezTo>
                  <a:cubicBezTo>
                    <a:pt x="47453" y="9429"/>
                    <a:pt x="45436" y="7697"/>
                    <a:pt x="43303" y="6206"/>
                  </a:cubicBezTo>
                  <a:cubicBezTo>
                    <a:pt x="37836" y="2393"/>
                    <a:pt x="31206" y="1"/>
                    <a:pt x="24505"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8" name="Google Shape;439;p3"/>
            <p:cNvSpPr/>
            <p:nvPr/>
          </p:nvSpPr>
          <p:spPr>
            <a:xfrm>
              <a:off x="1382950" y="2543900"/>
              <a:ext cx="133825" cy="58125"/>
            </a:xfrm>
            <a:custGeom>
              <a:avLst/>
              <a:gdLst/>
              <a:ahLst/>
              <a:cxnLst/>
              <a:rect l="l" t="t" r="r" b="b"/>
              <a:pathLst>
                <a:path w="5353" h="2325" extrusionOk="0">
                  <a:moveTo>
                    <a:pt x="1647" y="1"/>
                  </a:moveTo>
                  <a:cubicBezTo>
                    <a:pt x="1412" y="1"/>
                    <a:pt x="1172" y="21"/>
                    <a:pt x="935" y="68"/>
                  </a:cubicBezTo>
                  <a:cubicBezTo>
                    <a:pt x="591" y="138"/>
                    <a:pt x="217" y="300"/>
                    <a:pt x="119" y="638"/>
                  </a:cubicBezTo>
                  <a:cubicBezTo>
                    <a:pt x="1" y="1043"/>
                    <a:pt x="389" y="1445"/>
                    <a:pt x="800" y="1549"/>
                  </a:cubicBezTo>
                  <a:cubicBezTo>
                    <a:pt x="956" y="1586"/>
                    <a:pt x="1111" y="1596"/>
                    <a:pt x="1266" y="1596"/>
                  </a:cubicBezTo>
                  <a:cubicBezTo>
                    <a:pt x="1391" y="1596"/>
                    <a:pt x="1516" y="1590"/>
                    <a:pt x="1641" y="1583"/>
                  </a:cubicBezTo>
                  <a:cubicBezTo>
                    <a:pt x="1765" y="1576"/>
                    <a:pt x="1890" y="1569"/>
                    <a:pt x="2015" y="1569"/>
                  </a:cubicBezTo>
                  <a:lnTo>
                    <a:pt x="2069" y="1569"/>
                  </a:lnTo>
                  <a:cubicBezTo>
                    <a:pt x="2970" y="1586"/>
                    <a:pt x="3679" y="2079"/>
                    <a:pt x="4519" y="2295"/>
                  </a:cubicBezTo>
                  <a:cubicBezTo>
                    <a:pt x="4603" y="2315"/>
                    <a:pt x="4681" y="2325"/>
                    <a:pt x="4752" y="2325"/>
                  </a:cubicBezTo>
                  <a:cubicBezTo>
                    <a:pt x="5137" y="2325"/>
                    <a:pt x="5352" y="2032"/>
                    <a:pt x="5173" y="1539"/>
                  </a:cubicBezTo>
                  <a:cubicBezTo>
                    <a:pt x="4947" y="932"/>
                    <a:pt x="3915" y="551"/>
                    <a:pt x="3355" y="338"/>
                  </a:cubicBezTo>
                  <a:cubicBezTo>
                    <a:pt x="2812" y="129"/>
                    <a:pt x="2231" y="1"/>
                    <a:pt x="1647"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9" name="Google Shape;440;p3"/>
            <p:cNvSpPr/>
            <p:nvPr/>
          </p:nvSpPr>
          <p:spPr>
            <a:xfrm>
              <a:off x="1380500" y="2490250"/>
              <a:ext cx="50800" cy="42050"/>
            </a:xfrm>
            <a:custGeom>
              <a:avLst/>
              <a:gdLst/>
              <a:ahLst/>
              <a:cxnLst/>
              <a:rect l="l" t="t" r="r" b="b"/>
              <a:pathLst>
                <a:path w="2032" h="1682" extrusionOk="0">
                  <a:moveTo>
                    <a:pt x="871" y="1"/>
                  </a:moveTo>
                  <a:cubicBezTo>
                    <a:pt x="483" y="1"/>
                    <a:pt x="125" y="216"/>
                    <a:pt x="52" y="692"/>
                  </a:cubicBezTo>
                  <a:cubicBezTo>
                    <a:pt x="1" y="1002"/>
                    <a:pt x="129" y="1340"/>
                    <a:pt x="392" y="1512"/>
                  </a:cubicBezTo>
                  <a:cubicBezTo>
                    <a:pt x="608" y="1657"/>
                    <a:pt x="885" y="1677"/>
                    <a:pt x="1148" y="1681"/>
                  </a:cubicBezTo>
                  <a:lnTo>
                    <a:pt x="1212" y="1681"/>
                  </a:lnTo>
                  <a:cubicBezTo>
                    <a:pt x="1381" y="1681"/>
                    <a:pt x="1553" y="1667"/>
                    <a:pt x="1692" y="1569"/>
                  </a:cubicBezTo>
                  <a:cubicBezTo>
                    <a:pt x="1776" y="1509"/>
                    <a:pt x="1837" y="1424"/>
                    <a:pt x="1880" y="1330"/>
                  </a:cubicBezTo>
                  <a:cubicBezTo>
                    <a:pt x="2032" y="996"/>
                    <a:pt x="1935" y="574"/>
                    <a:pt x="1667" y="321"/>
                  </a:cubicBezTo>
                  <a:cubicBezTo>
                    <a:pt x="1449" y="112"/>
                    <a:pt x="1152" y="1"/>
                    <a:pt x="871"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0" name="Google Shape;441;p3"/>
            <p:cNvSpPr/>
            <p:nvPr/>
          </p:nvSpPr>
          <p:spPr>
            <a:xfrm>
              <a:off x="2580350" y="2043825"/>
              <a:ext cx="66925" cy="101925"/>
            </a:xfrm>
            <a:custGeom>
              <a:avLst/>
              <a:gdLst/>
              <a:ahLst/>
              <a:cxnLst/>
              <a:rect l="l" t="t" r="r" b="b"/>
              <a:pathLst>
                <a:path w="2677" h="4077" extrusionOk="0">
                  <a:moveTo>
                    <a:pt x="1859" y="1"/>
                  </a:moveTo>
                  <a:cubicBezTo>
                    <a:pt x="1482" y="1"/>
                    <a:pt x="1121" y="199"/>
                    <a:pt x="871" y="479"/>
                  </a:cubicBezTo>
                  <a:cubicBezTo>
                    <a:pt x="618" y="763"/>
                    <a:pt x="469" y="1124"/>
                    <a:pt x="388" y="1491"/>
                  </a:cubicBezTo>
                  <a:cubicBezTo>
                    <a:pt x="280" y="1968"/>
                    <a:pt x="1" y="3766"/>
                    <a:pt x="543" y="4030"/>
                  </a:cubicBezTo>
                  <a:cubicBezTo>
                    <a:pt x="614" y="4063"/>
                    <a:pt x="672" y="4076"/>
                    <a:pt x="719" y="4076"/>
                  </a:cubicBezTo>
                  <a:cubicBezTo>
                    <a:pt x="955" y="4076"/>
                    <a:pt x="898" y="3678"/>
                    <a:pt x="908" y="3446"/>
                  </a:cubicBezTo>
                  <a:cubicBezTo>
                    <a:pt x="932" y="3003"/>
                    <a:pt x="1107" y="2612"/>
                    <a:pt x="1377" y="2264"/>
                  </a:cubicBezTo>
                  <a:cubicBezTo>
                    <a:pt x="1640" y="1924"/>
                    <a:pt x="1968" y="1636"/>
                    <a:pt x="2275" y="1333"/>
                  </a:cubicBezTo>
                  <a:cubicBezTo>
                    <a:pt x="2460" y="1155"/>
                    <a:pt x="2649" y="942"/>
                    <a:pt x="2659" y="685"/>
                  </a:cubicBezTo>
                  <a:cubicBezTo>
                    <a:pt x="2676" y="294"/>
                    <a:pt x="2251" y="1"/>
                    <a:pt x="1859"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1" name="Google Shape;442;p3"/>
            <p:cNvSpPr/>
            <p:nvPr/>
          </p:nvSpPr>
          <p:spPr>
            <a:xfrm>
              <a:off x="2573075" y="2004675"/>
              <a:ext cx="51925" cy="38475"/>
            </a:xfrm>
            <a:custGeom>
              <a:avLst/>
              <a:gdLst/>
              <a:ahLst/>
              <a:cxnLst/>
              <a:rect l="l" t="t" r="r" b="b"/>
              <a:pathLst>
                <a:path w="2077" h="1539" extrusionOk="0">
                  <a:moveTo>
                    <a:pt x="1128" y="0"/>
                  </a:moveTo>
                  <a:cubicBezTo>
                    <a:pt x="976" y="0"/>
                    <a:pt x="821" y="44"/>
                    <a:pt x="676" y="139"/>
                  </a:cubicBezTo>
                  <a:cubicBezTo>
                    <a:pt x="1" y="587"/>
                    <a:pt x="241" y="1452"/>
                    <a:pt x="1013" y="1529"/>
                  </a:cubicBezTo>
                  <a:cubicBezTo>
                    <a:pt x="1071" y="1533"/>
                    <a:pt x="1128" y="1539"/>
                    <a:pt x="1186" y="1539"/>
                  </a:cubicBezTo>
                  <a:cubicBezTo>
                    <a:pt x="1226" y="1539"/>
                    <a:pt x="1267" y="1536"/>
                    <a:pt x="1307" y="1529"/>
                  </a:cubicBezTo>
                  <a:cubicBezTo>
                    <a:pt x="1543" y="1486"/>
                    <a:pt x="1725" y="1286"/>
                    <a:pt x="1826" y="1064"/>
                  </a:cubicBezTo>
                  <a:cubicBezTo>
                    <a:pt x="2076" y="493"/>
                    <a:pt x="1638" y="0"/>
                    <a:pt x="1128"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2" name="Google Shape;443;p3"/>
            <p:cNvSpPr/>
            <p:nvPr/>
          </p:nvSpPr>
          <p:spPr>
            <a:xfrm>
              <a:off x="1724350" y="2545725"/>
              <a:ext cx="64575" cy="164800"/>
            </a:xfrm>
            <a:custGeom>
              <a:avLst/>
              <a:gdLst/>
              <a:ahLst/>
              <a:cxnLst/>
              <a:rect l="l" t="t" r="r" b="b"/>
              <a:pathLst>
                <a:path w="2583" h="6592" extrusionOk="0">
                  <a:moveTo>
                    <a:pt x="1079" y="0"/>
                  </a:moveTo>
                  <a:cubicBezTo>
                    <a:pt x="920" y="0"/>
                    <a:pt x="450" y="107"/>
                    <a:pt x="450" y="1365"/>
                  </a:cubicBezTo>
                  <a:cubicBezTo>
                    <a:pt x="450" y="2876"/>
                    <a:pt x="0" y="5171"/>
                    <a:pt x="1239" y="6268"/>
                  </a:cubicBezTo>
                  <a:cubicBezTo>
                    <a:pt x="1239" y="6268"/>
                    <a:pt x="1337" y="6246"/>
                    <a:pt x="1467" y="6246"/>
                  </a:cubicBezTo>
                  <a:cubicBezTo>
                    <a:pt x="1600" y="6246"/>
                    <a:pt x="1766" y="6269"/>
                    <a:pt x="1900" y="6359"/>
                  </a:cubicBezTo>
                  <a:cubicBezTo>
                    <a:pt x="2171" y="6538"/>
                    <a:pt x="2582" y="6592"/>
                    <a:pt x="2582" y="6592"/>
                  </a:cubicBezTo>
                  <a:lnTo>
                    <a:pt x="2582" y="79"/>
                  </a:lnTo>
                  <a:lnTo>
                    <a:pt x="1131" y="5"/>
                  </a:lnTo>
                  <a:cubicBezTo>
                    <a:pt x="1131" y="5"/>
                    <a:pt x="1111" y="0"/>
                    <a:pt x="1079" y="0"/>
                  </a:cubicBezTo>
                  <a:close/>
                </a:path>
              </a:pathLst>
            </a:custGeom>
            <a:solidFill>
              <a:srgbClr val="28424A"/>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3" name="Google Shape;444;p3"/>
            <p:cNvSpPr/>
            <p:nvPr/>
          </p:nvSpPr>
          <p:spPr>
            <a:xfrm>
              <a:off x="1738500" y="2471100"/>
              <a:ext cx="794300" cy="281700"/>
            </a:xfrm>
            <a:custGeom>
              <a:avLst/>
              <a:gdLst/>
              <a:ahLst/>
              <a:cxnLst/>
              <a:rect l="l" t="t" r="r" b="b"/>
              <a:pathLst>
                <a:path w="31772" h="11268" extrusionOk="0">
                  <a:moveTo>
                    <a:pt x="6743" y="1"/>
                  </a:moveTo>
                  <a:cubicBezTo>
                    <a:pt x="6743" y="1"/>
                    <a:pt x="1229" y="3096"/>
                    <a:pt x="563" y="3096"/>
                  </a:cubicBezTo>
                  <a:cubicBezTo>
                    <a:pt x="555" y="3096"/>
                    <a:pt x="548" y="3096"/>
                    <a:pt x="541" y="3095"/>
                  </a:cubicBezTo>
                  <a:cubicBezTo>
                    <a:pt x="527" y="3093"/>
                    <a:pt x="513" y="3092"/>
                    <a:pt x="499" y="3092"/>
                  </a:cubicBezTo>
                  <a:cubicBezTo>
                    <a:pt x="1" y="3092"/>
                    <a:pt x="228" y="4476"/>
                    <a:pt x="228" y="6142"/>
                  </a:cubicBezTo>
                  <a:cubicBezTo>
                    <a:pt x="228" y="7849"/>
                    <a:pt x="663" y="9094"/>
                    <a:pt x="663" y="9094"/>
                  </a:cubicBezTo>
                  <a:cubicBezTo>
                    <a:pt x="1706" y="9529"/>
                    <a:pt x="24847" y="11267"/>
                    <a:pt x="24847" y="11267"/>
                  </a:cubicBezTo>
                  <a:lnTo>
                    <a:pt x="31771" y="5885"/>
                  </a:lnTo>
                  <a:cubicBezTo>
                    <a:pt x="31771" y="5885"/>
                    <a:pt x="31046" y="4026"/>
                    <a:pt x="30901" y="3186"/>
                  </a:cubicBezTo>
                  <a:cubicBezTo>
                    <a:pt x="30755" y="2346"/>
                    <a:pt x="30901" y="901"/>
                    <a:pt x="30901" y="901"/>
                  </a:cubicBezTo>
                  <a:lnTo>
                    <a:pt x="6743" y="1"/>
                  </a:lnTo>
                  <a:close/>
                </a:path>
              </a:pathLst>
            </a:custGeom>
            <a:solidFill>
              <a:srgbClr val="F7EAD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4" name="Google Shape;445;p3"/>
            <p:cNvSpPr/>
            <p:nvPr/>
          </p:nvSpPr>
          <p:spPr>
            <a:xfrm>
              <a:off x="2331150" y="2490925"/>
              <a:ext cx="201650" cy="261025"/>
            </a:xfrm>
            <a:custGeom>
              <a:avLst/>
              <a:gdLst/>
              <a:ahLst/>
              <a:cxnLst/>
              <a:rect l="l" t="t" r="r" b="b"/>
              <a:pathLst>
                <a:path w="8066" h="10441" extrusionOk="0">
                  <a:moveTo>
                    <a:pt x="4130" y="0"/>
                  </a:moveTo>
                  <a:cubicBezTo>
                    <a:pt x="2545" y="1363"/>
                    <a:pt x="1043" y="2419"/>
                    <a:pt x="1073" y="3436"/>
                  </a:cubicBezTo>
                  <a:cubicBezTo>
                    <a:pt x="1073" y="3436"/>
                    <a:pt x="0" y="8639"/>
                    <a:pt x="1188" y="10441"/>
                  </a:cubicBezTo>
                  <a:lnTo>
                    <a:pt x="8065" y="5092"/>
                  </a:lnTo>
                  <a:cubicBezTo>
                    <a:pt x="8065" y="5092"/>
                    <a:pt x="7340" y="3233"/>
                    <a:pt x="7195" y="2393"/>
                  </a:cubicBezTo>
                  <a:cubicBezTo>
                    <a:pt x="7049" y="1553"/>
                    <a:pt x="7195" y="108"/>
                    <a:pt x="7195" y="108"/>
                  </a:cubicBezTo>
                  <a:lnTo>
                    <a:pt x="4130" y="0"/>
                  </a:lnTo>
                  <a:close/>
                </a:path>
              </a:pathLst>
            </a:custGeom>
            <a:solidFill>
              <a:srgbClr val="DFD0BD"/>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5" name="Google Shape;446;p3"/>
            <p:cNvSpPr/>
            <p:nvPr/>
          </p:nvSpPr>
          <p:spPr>
            <a:xfrm>
              <a:off x="2355425" y="2490925"/>
              <a:ext cx="177375" cy="158600"/>
            </a:xfrm>
            <a:custGeom>
              <a:avLst/>
              <a:gdLst/>
              <a:ahLst/>
              <a:cxnLst/>
              <a:rect l="l" t="t" r="r" b="b"/>
              <a:pathLst>
                <a:path w="7095" h="6344" extrusionOk="0">
                  <a:moveTo>
                    <a:pt x="3159" y="0"/>
                  </a:moveTo>
                  <a:cubicBezTo>
                    <a:pt x="1574" y="1363"/>
                    <a:pt x="72" y="2419"/>
                    <a:pt x="102" y="3436"/>
                  </a:cubicBezTo>
                  <a:cubicBezTo>
                    <a:pt x="102" y="3436"/>
                    <a:pt x="58" y="3638"/>
                    <a:pt x="1" y="3975"/>
                  </a:cubicBezTo>
                  <a:lnTo>
                    <a:pt x="4" y="3975"/>
                  </a:lnTo>
                  <a:cubicBezTo>
                    <a:pt x="151" y="3964"/>
                    <a:pt x="298" y="3959"/>
                    <a:pt x="445" y="3959"/>
                  </a:cubicBezTo>
                  <a:cubicBezTo>
                    <a:pt x="1599" y="3959"/>
                    <a:pt x="2749" y="4280"/>
                    <a:pt x="3760" y="4822"/>
                  </a:cubicBezTo>
                  <a:cubicBezTo>
                    <a:pt x="4445" y="5187"/>
                    <a:pt x="5100" y="5686"/>
                    <a:pt x="5484" y="6344"/>
                  </a:cubicBezTo>
                  <a:lnTo>
                    <a:pt x="7094" y="5092"/>
                  </a:lnTo>
                  <a:cubicBezTo>
                    <a:pt x="7094" y="5092"/>
                    <a:pt x="6369" y="3233"/>
                    <a:pt x="6224" y="2393"/>
                  </a:cubicBezTo>
                  <a:cubicBezTo>
                    <a:pt x="6078" y="1553"/>
                    <a:pt x="6224" y="108"/>
                    <a:pt x="6224" y="108"/>
                  </a:cubicBezTo>
                  <a:lnTo>
                    <a:pt x="3159" y="0"/>
                  </a:lnTo>
                  <a:close/>
                </a:path>
              </a:pathLst>
            </a:custGeom>
            <a:solidFill>
              <a:srgbClr val="C9B8A5"/>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6" name="Google Shape;447;p3"/>
            <p:cNvSpPr/>
            <p:nvPr/>
          </p:nvSpPr>
          <p:spPr>
            <a:xfrm>
              <a:off x="1742750" y="2551575"/>
              <a:ext cx="610875" cy="63450"/>
            </a:xfrm>
            <a:custGeom>
              <a:avLst/>
              <a:gdLst/>
              <a:ahLst/>
              <a:cxnLst/>
              <a:rect l="l" t="t" r="r" b="b"/>
              <a:pathLst>
                <a:path w="24435" h="2538" extrusionOk="0">
                  <a:moveTo>
                    <a:pt x="446" y="1"/>
                  </a:moveTo>
                  <a:cubicBezTo>
                    <a:pt x="317" y="1"/>
                    <a:pt x="169" y="41"/>
                    <a:pt x="58" y="180"/>
                  </a:cubicBezTo>
                  <a:cubicBezTo>
                    <a:pt x="0" y="423"/>
                    <a:pt x="0" y="793"/>
                    <a:pt x="13" y="1245"/>
                  </a:cubicBezTo>
                  <a:cubicBezTo>
                    <a:pt x="314" y="989"/>
                    <a:pt x="938" y="739"/>
                    <a:pt x="2224" y="739"/>
                  </a:cubicBezTo>
                  <a:cubicBezTo>
                    <a:pt x="2558" y="739"/>
                    <a:pt x="2939" y="756"/>
                    <a:pt x="3374" y="793"/>
                  </a:cubicBezTo>
                  <a:cubicBezTo>
                    <a:pt x="7174" y="1134"/>
                    <a:pt x="24323" y="2535"/>
                    <a:pt x="24360" y="2538"/>
                  </a:cubicBezTo>
                  <a:cubicBezTo>
                    <a:pt x="24383" y="2346"/>
                    <a:pt x="24410" y="2164"/>
                    <a:pt x="24434" y="2002"/>
                  </a:cubicBezTo>
                  <a:cubicBezTo>
                    <a:pt x="24387" y="2002"/>
                    <a:pt x="24333" y="2005"/>
                    <a:pt x="24279" y="2005"/>
                  </a:cubicBezTo>
                  <a:cubicBezTo>
                    <a:pt x="24154" y="2005"/>
                    <a:pt x="24019" y="1998"/>
                    <a:pt x="23867" y="1977"/>
                  </a:cubicBezTo>
                  <a:cubicBezTo>
                    <a:pt x="23361" y="1921"/>
                    <a:pt x="17277" y="1418"/>
                    <a:pt x="11477" y="942"/>
                  </a:cubicBezTo>
                  <a:cubicBezTo>
                    <a:pt x="9448" y="884"/>
                    <a:pt x="8132" y="851"/>
                    <a:pt x="8132" y="851"/>
                  </a:cubicBezTo>
                  <a:cubicBezTo>
                    <a:pt x="8132" y="851"/>
                    <a:pt x="7987" y="881"/>
                    <a:pt x="7808" y="881"/>
                  </a:cubicBezTo>
                  <a:cubicBezTo>
                    <a:pt x="7646" y="881"/>
                    <a:pt x="7458" y="857"/>
                    <a:pt x="7322" y="753"/>
                  </a:cubicBezTo>
                  <a:cubicBezTo>
                    <a:pt x="7188" y="655"/>
                    <a:pt x="7023" y="632"/>
                    <a:pt x="6844" y="632"/>
                  </a:cubicBezTo>
                  <a:cubicBezTo>
                    <a:pt x="6772" y="632"/>
                    <a:pt x="6702" y="635"/>
                    <a:pt x="6631" y="638"/>
                  </a:cubicBezTo>
                  <a:cubicBezTo>
                    <a:pt x="6557" y="641"/>
                    <a:pt x="6486" y="645"/>
                    <a:pt x="6411" y="645"/>
                  </a:cubicBezTo>
                  <a:cubicBezTo>
                    <a:pt x="6347" y="645"/>
                    <a:pt x="6283" y="641"/>
                    <a:pt x="6223" y="635"/>
                  </a:cubicBezTo>
                  <a:cubicBezTo>
                    <a:pt x="6087" y="618"/>
                    <a:pt x="5892" y="601"/>
                    <a:pt x="5693" y="470"/>
                  </a:cubicBezTo>
                  <a:cubicBezTo>
                    <a:pt x="2807" y="233"/>
                    <a:pt x="753" y="68"/>
                    <a:pt x="753" y="68"/>
                  </a:cubicBezTo>
                  <a:cubicBezTo>
                    <a:pt x="753" y="68"/>
                    <a:pt x="614" y="1"/>
                    <a:pt x="446" y="1"/>
                  </a:cubicBezTo>
                  <a:close/>
                </a:path>
              </a:pathLst>
            </a:custGeom>
            <a:solidFill>
              <a:srgbClr val="EFD7B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7" name="Google Shape;448;p3"/>
            <p:cNvSpPr/>
            <p:nvPr/>
          </p:nvSpPr>
          <p:spPr>
            <a:xfrm>
              <a:off x="2351725" y="2590475"/>
              <a:ext cx="32075" cy="24550"/>
            </a:xfrm>
            <a:custGeom>
              <a:avLst/>
              <a:gdLst/>
              <a:ahLst/>
              <a:cxnLst/>
              <a:rect l="l" t="t" r="r" b="b"/>
              <a:pathLst>
                <a:path w="1283" h="982" extrusionOk="0">
                  <a:moveTo>
                    <a:pt x="1141" y="0"/>
                  </a:moveTo>
                  <a:lnTo>
                    <a:pt x="898" y="219"/>
                  </a:lnTo>
                  <a:cubicBezTo>
                    <a:pt x="898" y="219"/>
                    <a:pt x="652" y="415"/>
                    <a:pt x="75" y="446"/>
                  </a:cubicBezTo>
                  <a:cubicBezTo>
                    <a:pt x="51" y="608"/>
                    <a:pt x="24" y="790"/>
                    <a:pt x="1" y="982"/>
                  </a:cubicBezTo>
                  <a:cubicBezTo>
                    <a:pt x="1" y="982"/>
                    <a:pt x="513" y="583"/>
                    <a:pt x="1283" y="13"/>
                  </a:cubicBezTo>
                  <a:cubicBezTo>
                    <a:pt x="1236" y="10"/>
                    <a:pt x="1189" y="7"/>
                    <a:pt x="1141" y="0"/>
                  </a:cubicBezTo>
                  <a:close/>
                </a:path>
              </a:pathLst>
            </a:custGeom>
            <a:solidFill>
              <a:srgbClr val="D8BF9D"/>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8" name="Google Shape;449;p3"/>
            <p:cNvSpPr/>
            <p:nvPr/>
          </p:nvSpPr>
          <p:spPr>
            <a:xfrm>
              <a:off x="2380250" y="2584900"/>
              <a:ext cx="11400" cy="5925"/>
            </a:xfrm>
            <a:custGeom>
              <a:avLst/>
              <a:gdLst/>
              <a:ahLst/>
              <a:cxnLst/>
              <a:rect l="l" t="t" r="r" b="b"/>
              <a:pathLst>
                <a:path w="456" h="237" extrusionOk="0">
                  <a:moveTo>
                    <a:pt x="250" y="1"/>
                  </a:moveTo>
                  <a:lnTo>
                    <a:pt x="0" y="223"/>
                  </a:lnTo>
                  <a:cubicBezTo>
                    <a:pt x="48" y="230"/>
                    <a:pt x="95" y="233"/>
                    <a:pt x="142" y="236"/>
                  </a:cubicBezTo>
                  <a:cubicBezTo>
                    <a:pt x="243" y="163"/>
                    <a:pt x="347" y="85"/>
                    <a:pt x="456" y="7"/>
                  </a:cubicBezTo>
                  <a:cubicBezTo>
                    <a:pt x="388" y="4"/>
                    <a:pt x="321" y="1"/>
                    <a:pt x="250" y="1"/>
                  </a:cubicBezTo>
                  <a:close/>
                </a:path>
              </a:pathLst>
            </a:custGeom>
            <a:solidFill>
              <a:srgbClr val="C3A989"/>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9" name="Google Shape;450;p3"/>
            <p:cNvSpPr/>
            <p:nvPr/>
          </p:nvSpPr>
          <p:spPr>
            <a:xfrm>
              <a:off x="1718975" y="2466050"/>
              <a:ext cx="824625" cy="304350"/>
            </a:xfrm>
            <a:custGeom>
              <a:avLst/>
              <a:gdLst/>
              <a:ahLst/>
              <a:cxnLst/>
              <a:rect l="l" t="t" r="r" b="b"/>
              <a:pathLst>
                <a:path w="32985" h="12174" extrusionOk="0">
                  <a:moveTo>
                    <a:pt x="7410" y="0"/>
                  </a:moveTo>
                  <a:lnTo>
                    <a:pt x="1444" y="3013"/>
                  </a:lnTo>
                  <a:cubicBezTo>
                    <a:pt x="402" y="3013"/>
                    <a:pt x="402" y="3968"/>
                    <a:pt x="195" y="6054"/>
                  </a:cubicBezTo>
                  <a:cubicBezTo>
                    <a:pt x="0" y="8060"/>
                    <a:pt x="1202" y="9797"/>
                    <a:pt x="1627" y="9797"/>
                  </a:cubicBezTo>
                  <a:cubicBezTo>
                    <a:pt x="1643" y="9797"/>
                    <a:pt x="1659" y="9794"/>
                    <a:pt x="1673" y="9789"/>
                  </a:cubicBezTo>
                  <a:cubicBezTo>
                    <a:pt x="1749" y="9760"/>
                    <a:pt x="1822" y="9748"/>
                    <a:pt x="1891" y="9748"/>
                  </a:cubicBezTo>
                  <a:cubicBezTo>
                    <a:pt x="2166" y="9748"/>
                    <a:pt x="2369" y="9934"/>
                    <a:pt x="2369" y="9934"/>
                  </a:cubicBezTo>
                  <a:cubicBezTo>
                    <a:pt x="2369" y="9934"/>
                    <a:pt x="23920" y="12107"/>
                    <a:pt x="25078" y="12165"/>
                  </a:cubicBezTo>
                  <a:cubicBezTo>
                    <a:pt x="25205" y="12171"/>
                    <a:pt x="25321" y="12174"/>
                    <a:pt x="25427" y="12174"/>
                  </a:cubicBezTo>
                  <a:cubicBezTo>
                    <a:pt x="26284" y="12174"/>
                    <a:pt x="26468" y="11992"/>
                    <a:pt x="26468" y="11992"/>
                  </a:cubicBezTo>
                  <a:cubicBezTo>
                    <a:pt x="26468" y="11992"/>
                    <a:pt x="30349" y="8631"/>
                    <a:pt x="31506" y="7646"/>
                  </a:cubicBezTo>
                  <a:cubicBezTo>
                    <a:pt x="32667" y="6661"/>
                    <a:pt x="32984" y="6344"/>
                    <a:pt x="32900" y="6084"/>
                  </a:cubicBezTo>
                  <a:cubicBezTo>
                    <a:pt x="32828" y="5870"/>
                    <a:pt x="32549" y="5850"/>
                    <a:pt x="32445" y="5850"/>
                  </a:cubicBezTo>
                  <a:cubicBezTo>
                    <a:pt x="32421" y="5850"/>
                    <a:pt x="32407" y="5851"/>
                    <a:pt x="32407" y="5851"/>
                  </a:cubicBezTo>
                  <a:lnTo>
                    <a:pt x="25628" y="11469"/>
                  </a:lnTo>
                  <a:cubicBezTo>
                    <a:pt x="25628" y="11469"/>
                    <a:pt x="7814" y="9846"/>
                    <a:pt x="6652" y="9846"/>
                  </a:cubicBezTo>
                  <a:cubicBezTo>
                    <a:pt x="6642" y="9846"/>
                    <a:pt x="6634" y="9846"/>
                    <a:pt x="6627" y="9846"/>
                  </a:cubicBezTo>
                  <a:cubicBezTo>
                    <a:pt x="6604" y="9847"/>
                    <a:pt x="6578" y="9847"/>
                    <a:pt x="6551" y="9847"/>
                  </a:cubicBezTo>
                  <a:cubicBezTo>
                    <a:pt x="5511" y="9847"/>
                    <a:pt x="1444" y="9296"/>
                    <a:pt x="1444" y="9296"/>
                  </a:cubicBezTo>
                  <a:cubicBezTo>
                    <a:pt x="810" y="8706"/>
                    <a:pt x="742" y="5277"/>
                    <a:pt x="833" y="4026"/>
                  </a:cubicBezTo>
                  <a:cubicBezTo>
                    <a:pt x="878" y="3422"/>
                    <a:pt x="1165" y="3295"/>
                    <a:pt x="1397" y="3295"/>
                  </a:cubicBezTo>
                  <a:cubicBezTo>
                    <a:pt x="1565" y="3295"/>
                    <a:pt x="1704" y="3361"/>
                    <a:pt x="1704" y="3361"/>
                  </a:cubicBezTo>
                  <a:cubicBezTo>
                    <a:pt x="1704" y="3361"/>
                    <a:pt x="23833" y="5156"/>
                    <a:pt x="24818" y="5271"/>
                  </a:cubicBezTo>
                  <a:cubicBezTo>
                    <a:pt x="24971" y="5289"/>
                    <a:pt x="25110" y="5297"/>
                    <a:pt x="25236" y="5297"/>
                  </a:cubicBezTo>
                  <a:cubicBezTo>
                    <a:pt x="25917" y="5297"/>
                    <a:pt x="26208" y="5068"/>
                    <a:pt x="26208" y="5068"/>
                  </a:cubicBezTo>
                  <a:lnTo>
                    <a:pt x="27049" y="4316"/>
                  </a:lnTo>
                  <a:lnTo>
                    <a:pt x="32296" y="911"/>
                  </a:lnTo>
                  <a:lnTo>
                    <a:pt x="741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0" name="Google Shape;451;p3"/>
            <p:cNvSpPr/>
            <p:nvPr/>
          </p:nvSpPr>
          <p:spPr>
            <a:xfrm>
              <a:off x="1718975" y="2466467"/>
              <a:ext cx="824625" cy="304375"/>
            </a:xfrm>
            <a:custGeom>
              <a:avLst/>
              <a:gdLst/>
              <a:ahLst/>
              <a:cxnLst/>
              <a:rect l="l" t="t" r="r" b="b"/>
              <a:pathLst>
                <a:path w="32985" h="12175" extrusionOk="0">
                  <a:moveTo>
                    <a:pt x="7410" y="1"/>
                  </a:moveTo>
                  <a:lnTo>
                    <a:pt x="1444" y="3014"/>
                  </a:lnTo>
                  <a:cubicBezTo>
                    <a:pt x="402" y="3014"/>
                    <a:pt x="402" y="3969"/>
                    <a:pt x="195" y="6055"/>
                  </a:cubicBezTo>
                  <a:cubicBezTo>
                    <a:pt x="0" y="8061"/>
                    <a:pt x="1202" y="9799"/>
                    <a:pt x="1627" y="9799"/>
                  </a:cubicBezTo>
                  <a:cubicBezTo>
                    <a:pt x="1643" y="9799"/>
                    <a:pt x="1659" y="9796"/>
                    <a:pt x="1673" y="9790"/>
                  </a:cubicBezTo>
                  <a:cubicBezTo>
                    <a:pt x="1749" y="9761"/>
                    <a:pt x="1822" y="9750"/>
                    <a:pt x="1891" y="9750"/>
                  </a:cubicBezTo>
                  <a:cubicBezTo>
                    <a:pt x="2166" y="9750"/>
                    <a:pt x="2369" y="9935"/>
                    <a:pt x="2369" y="9935"/>
                  </a:cubicBezTo>
                  <a:cubicBezTo>
                    <a:pt x="2369" y="9935"/>
                    <a:pt x="23920" y="12108"/>
                    <a:pt x="25078" y="12166"/>
                  </a:cubicBezTo>
                  <a:cubicBezTo>
                    <a:pt x="25206" y="12172"/>
                    <a:pt x="25323" y="12175"/>
                    <a:pt x="25430" y="12175"/>
                  </a:cubicBezTo>
                  <a:cubicBezTo>
                    <a:pt x="26284" y="12175"/>
                    <a:pt x="26468" y="11993"/>
                    <a:pt x="26468" y="11993"/>
                  </a:cubicBezTo>
                  <a:cubicBezTo>
                    <a:pt x="26468" y="11993"/>
                    <a:pt x="30349" y="8632"/>
                    <a:pt x="31506" y="7648"/>
                  </a:cubicBezTo>
                  <a:cubicBezTo>
                    <a:pt x="32667" y="6662"/>
                    <a:pt x="32984" y="6345"/>
                    <a:pt x="32900" y="6085"/>
                  </a:cubicBezTo>
                  <a:cubicBezTo>
                    <a:pt x="32828" y="5871"/>
                    <a:pt x="32546" y="5851"/>
                    <a:pt x="32444" y="5851"/>
                  </a:cubicBezTo>
                  <a:cubicBezTo>
                    <a:pt x="32421" y="5851"/>
                    <a:pt x="32407" y="5852"/>
                    <a:pt x="32407" y="5852"/>
                  </a:cubicBezTo>
                  <a:lnTo>
                    <a:pt x="25628" y="11471"/>
                  </a:lnTo>
                  <a:cubicBezTo>
                    <a:pt x="25628" y="11471"/>
                    <a:pt x="7857" y="9851"/>
                    <a:pt x="6656" y="9851"/>
                  </a:cubicBezTo>
                  <a:cubicBezTo>
                    <a:pt x="6645" y="9851"/>
                    <a:pt x="6635" y="9851"/>
                    <a:pt x="6627" y="9851"/>
                  </a:cubicBezTo>
                  <a:cubicBezTo>
                    <a:pt x="6607" y="9852"/>
                    <a:pt x="6585" y="9852"/>
                    <a:pt x="6561" y="9852"/>
                  </a:cubicBezTo>
                  <a:cubicBezTo>
                    <a:pt x="5539" y="9852"/>
                    <a:pt x="1444" y="9297"/>
                    <a:pt x="1444" y="9297"/>
                  </a:cubicBezTo>
                  <a:cubicBezTo>
                    <a:pt x="810" y="8707"/>
                    <a:pt x="742" y="5279"/>
                    <a:pt x="833" y="4027"/>
                  </a:cubicBezTo>
                  <a:cubicBezTo>
                    <a:pt x="878" y="3423"/>
                    <a:pt x="1165" y="3296"/>
                    <a:pt x="1398" y="3296"/>
                  </a:cubicBezTo>
                  <a:cubicBezTo>
                    <a:pt x="1565" y="3296"/>
                    <a:pt x="1704" y="3362"/>
                    <a:pt x="1704" y="3362"/>
                  </a:cubicBezTo>
                  <a:cubicBezTo>
                    <a:pt x="1704" y="3362"/>
                    <a:pt x="23833" y="5157"/>
                    <a:pt x="24818" y="5271"/>
                  </a:cubicBezTo>
                  <a:cubicBezTo>
                    <a:pt x="24971" y="5290"/>
                    <a:pt x="25110" y="5298"/>
                    <a:pt x="25236" y="5298"/>
                  </a:cubicBezTo>
                  <a:cubicBezTo>
                    <a:pt x="25917" y="5298"/>
                    <a:pt x="26208" y="5069"/>
                    <a:pt x="26208" y="5069"/>
                  </a:cubicBezTo>
                  <a:lnTo>
                    <a:pt x="27049" y="4317"/>
                  </a:lnTo>
                  <a:lnTo>
                    <a:pt x="32296" y="912"/>
                  </a:lnTo>
                  <a:lnTo>
                    <a:pt x="741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1" name="Google Shape;452;p3"/>
            <p:cNvSpPr/>
            <p:nvPr/>
          </p:nvSpPr>
          <p:spPr>
            <a:xfrm>
              <a:off x="2272100" y="2701625"/>
              <a:ext cx="130200" cy="38425"/>
            </a:xfrm>
            <a:custGeom>
              <a:avLst/>
              <a:gdLst/>
              <a:ahLst/>
              <a:cxnLst/>
              <a:rect l="l" t="t" r="r" b="b"/>
              <a:pathLst>
                <a:path w="5208" h="1537" extrusionOk="0">
                  <a:moveTo>
                    <a:pt x="5173" y="1"/>
                  </a:moveTo>
                  <a:cubicBezTo>
                    <a:pt x="5166" y="1"/>
                    <a:pt x="5159" y="4"/>
                    <a:pt x="5153" y="9"/>
                  </a:cubicBezTo>
                  <a:lnTo>
                    <a:pt x="3290" y="1472"/>
                  </a:lnTo>
                  <a:lnTo>
                    <a:pt x="3290" y="1472"/>
                  </a:lnTo>
                  <a:lnTo>
                    <a:pt x="14" y="1186"/>
                  </a:lnTo>
                  <a:cubicBezTo>
                    <a:pt x="7" y="1186"/>
                    <a:pt x="1" y="1192"/>
                    <a:pt x="1" y="1199"/>
                  </a:cubicBezTo>
                  <a:cubicBezTo>
                    <a:pt x="1" y="1206"/>
                    <a:pt x="4" y="1210"/>
                    <a:pt x="10" y="1213"/>
                  </a:cubicBezTo>
                  <a:lnTo>
                    <a:pt x="3297" y="1537"/>
                  </a:lnTo>
                  <a:cubicBezTo>
                    <a:pt x="3307" y="1537"/>
                    <a:pt x="3314" y="1533"/>
                    <a:pt x="3321" y="1530"/>
                  </a:cubicBezTo>
                  <a:lnTo>
                    <a:pt x="5190" y="55"/>
                  </a:lnTo>
                  <a:cubicBezTo>
                    <a:pt x="5204" y="45"/>
                    <a:pt x="5207" y="25"/>
                    <a:pt x="5193" y="12"/>
                  </a:cubicBezTo>
                  <a:cubicBezTo>
                    <a:pt x="5188" y="4"/>
                    <a:pt x="5181" y="1"/>
                    <a:pt x="5173" y="1"/>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2" name="Google Shape;453;p3"/>
            <p:cNvSpPr/>
            <p:nvPr/>
          </p:nvSpPr>
          <p:spPr>
            <a:xfrm>
              <a:off x="2310300" y="2710450"/>
              <a:ext cx="63375" cy="17800"/>
            </a:xfrm>
            <a:custGeom>
              <a:avLst/>
              <a:gdLst/>
              <a:ahLst/>
              <a:cxnLst/>
              <a:rect l="l" t="t" r="r" b="b"/>
              <a:pathLst>
                <a:path w="2535" h="712" extrusionOk="0">
                  <a:moveTo>
                    <a:pt x="2499" y="0"/>
                  </a:moveTo>
                  <a:cubicBezTo>
                    <a:pt x="2493" y="0"/>
                    <a:pt x="2486" y="2"/>
                    <a:pt x="2481" y="6"/>
                  </a:cubicBezTo>
                  <a:lnTo>
                    <a:pt x="1623" y="650"/>
                  </a:lnTo>
                  <a:lnTo>
                    <a:pt x="1623" y="650"/>
                  </a:lnTo>
                  <a:lnTo>
                    <a:pt x="1" y="546"/>
                  </a:lnTo>
                  <a:lnTo>
                    <a:pt x="1" y="546"/>
                  </a:lnTo>
                  <a:lnTo>
                    <a:pt x="1634" y="712"/>
                  </a:lnTo>
                  <a:cubicBezTo>
                    <a:pt x="1641" y="712"/>
                    <a:pt x="1647" y="708"/>
                    <a:pt x="1655" y="704"/>
                  </a:cubicBezTo>
                  <a:lnTo>
                    <a:pt x="2518" y="53"/>
                  </a:lnTo>
                  <a:cubicBezTo>
                    <a:pt x="2532" y="43"/>
                    <a:pt x="2535" y="26"/>
                    <a:pt x="2525" y="13"/>
                  </a:cubicBezTo>
                  <a:cubicBezTo>
                    <a:pt x="2519" y="5"/>
                    <a:pt x="2509" y="0"/>
                    <a:pt x="2499"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3" name="Google Shape;454;p3"/>
            <p:cNvSpPr/>
            <p:nvPr/>
          </p:nvSpPr>
          <p:spPr>
            <a:xfrm>
              <a:off x="2347925" y="2662450"/>
              <a:ext cx="72250" cy="52725"/>
            </a:xfrm>
            <a:custGeom>
              <a:avLst/>
              <a:gdLst/>
              <a:ahLst/>
              <a:cxnLst/>
              <a:rect l="l" t="t" r="r" b="b"/>
              <a:pathLst>
                <a:path w="2890" h="2109" extrusionOk="0">
                  <a:moveTo>
                    <a:pt x="2853" y="0"/>
                  </a:moveTo>
                  <a:cubicBezTo>
                    <a:pt x="2847" y="0"/>
                    <a:pt x="2840" y="2"/>
                    <a:pt x="2835" y="6"/>
                  </a:cubicBezTo>
                  <a:lnTo>
                    <a:pt x="18" y="2054"/>
                  </a:lnTo>
                  <a:cubicBezTo>
                    <a:pt x="5" y="2065"/>
                    <a:pt x="1" y="2082"/>
                    <a:pt x="11" y="2095"/>
                  </a:cubicBezTo>
                  <a:cubicBezTo>
                    <a:pt x="18" y="2105"/>
                    <a:pt x="28" y="2108"/>
                    <a:pt x="38" y="2108"/>
                  </a:cubicBezTo>
                  <a:cubicBezTo>
                    <a:pt x="45" y="2108"/>
                    <a:pt x="48" y="2108"/>
                    <a:pt x="55" y="2102"/>
                  </a:cubicBezTo>
                  <a:lnTo>
                    <a:pt x="2872" y="53"/>
                  </a:lnTo>
                  <a:cubicBezTo>
                    <a:pt x="2886" y="43"/>
                    <a:pt x="2889" y="26"/>
                    <a:pt x="2880" y="13"/>
                  </a:cubicBezTo>
                  <a:cubicBezTo>
                    <a:pt x="2873" y="5"/>
                    <a:pt x="2863" y="0"/>
                    <a:pt x="2853"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4" name="Google Shape;455;p3"/>
            <p:cNvSpPr/>
            <p:nvPr/>
          </p:nvSpPr>
          <p:spPr>
            <a:xfrm>
              <a:off x="2293450" y="2654575"/>
              <a:ext cx="121075" cy="46425"/>
            </a:xfrm>
            <a:custGeom>
              <a:avLst/>
              <a:gdLst/>
              <a:ahLst/>
              <a:cxnLst/>
              <a:rect l="l" t="t" r="r" b="b"/>
              <a:pathLst>
                <a:path w="4843" h="1857" extrusionOk="0">
                  <a:moveTo>
                    <a:pt x="4803" y="0"/>
                  </a:moveTo>
                  <a:cubicBezTo>
                    <a:pt x="4798" y="0"/>
                    <a:pt x="4793" y="1"/>
                    <a:pt x="4788" y="4"/>
                  </a:cubicBezTo>
                  <a:lnTo>
                    <a:pt x="2149" y="1795"/>
                  </a:lnTo>
                  <a:lnTo>
                    <a:pt x="2149" y="1795"/>
                  </a:lnTo>
                  <a:lnTo>
                    <a:pt x="0" y="1701"/>
                  </a:lnTo>
                  <a:lnTo>
                    <a:pt x="0" y="1701"/>
                  </a:lnTo>
                  <a:lnTo>
                    <a:pt x="2156" y="1856"/>
                  </a:lnTo>
                  <a:cubicBezTo>
                    <a:pt x="2163" y="1856"/>
                    <a:pt x="2170" y="1856"/>
                    <a:pt x="2176" y="1853"/>
                  </a:cubicBezTo>
                  <a:lnTo>
                    <a:pt x="4822" y="58"/>
                  </a:lnTo>
                  <a:cubicBezTo>
                    <a:pt x="4839" y="48"/>
                    <a:pt x="4842" y="28"/>
                    <a:pt x="4832" y="14"/>
                  </a:cubicBezTo>
                  <a:cubicBezTo>
                    <a:pt x="4825" y="5"/>
                    <a:pt x="4814" y="0"/>
                    <a:pt x="4803"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5" name="Google Shape;456;p3"/>
            <p:cNvSpPr/>
            <p:nvPr/>
          </p:nvSpPr>
          <p:spPr>
            <a:xfrm>
              <a:off x="2286950" y="2567550"/>
              <a:ext cx="133225" cy="45225"/>
            </a:xfrm>
            <a:custGeom>
              <a:avLst/>
              <a:gdLst/>
              <a:ahLst/>
              <a:cxnLst/>
              <a:rect l="l" t="t" r="r" b="b"/>
              <a:pathLst>
                <a:path w="5329" h="1809" extrusionOk="0">
                  <a:moveTo>
                    <a:pt x="5294" y="0"/>
                  </a:moveTo>
                  <a:cubicBezTo>
                    <a:pt x="5288" y="0"/>
                    <a:pt x="5281" y="2"/>
                    <a:pt x="5274" y="6"/>
                  </a:cubicBezTo>
                  <a:lnTo>
                    <a:pt x="2604" y="1743"/>
                  </a:lnTo>
                  <a:lnTo>
                    <a:pt x="2604" y="1743"/>
                  </a:lnTo>
                  <a:lnTo>
                    <a:pt x="21" y="1575"/>
                  </a:lnTo>
                  <a:cubicBezTo>
                    <a:pt x="10" y="1575"/>
                    <a:pt x="0" y="1585"/>
                    <a:pt x="0" y="1595"/>
                  </a:cubicBezTo>
                  <a:cubicBezTo>
                    <a:pt x="0" y="1606"/>
                    <a:pt x="7" y="1615"/>
                    <a:pt x="17" y="1615"/>
                  </a:cubicBezTo>
                  <a:lnTo>
                    <a:pt x="2606" y="1808"/>
                  </a:lnTo>
                  <a:cubicBezTo>
                    <a:pt x="2612" y="1808"/>
                    <a:pt x="2619" y="1804"/>
                    <a:pt x="2626" y="1801"/>
                  </a:cubicBezTo>
                  <a:lnTo>
                    <a:pt x="5308" y="56"/>
                  </a:lnTo>
                  <a:cubicBezTo>
                    <a:pt x="5322" y="47"/>
                    <a:pt x="5328" y="30"/>
                    <a:pt x="5319" y="13"/>
                  </a:cubicBezTo>
                  <a:cubicBezTo>
                    <a:pt x="5312" y="5"/>
                    <a:pt x="5304" y="0"/>
                    <a:pt x="5294"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6" name="Google Shape;457;p3"/>
            <p:cNvSpPr/>
            <p:nvPr/>
          </p:nvSpPr>
          <p:spPr>
            <a:xfrm>
              <a:off x="2349450" y="2586000"/>
              <a:ext cx="65075" cy="40675"/>
            </a:xfrm>
            <a:custGeom>
              <a:avLst/>
              <a:gdLst/>
              <a:ahLst/>
              <a:cxnLst/>
              <a:rect l="l" t="t" r="r" b="b"/>
              <a:pathLst>
                <a:path w="2603" h="1627" extrusionOk="0">
                  <a:moveTo>
                    <a:pt x="2565" y="0"/>
                  </a:moveTo>
                  <a:cubicBezTo>
                    <a:pt x="2559" y="0"/>
                    <a:pt x="2554" y="1"/>
                    <a:pt x="2548" y="4"/>
                  </a:cubicBezTo>
                  <a:lnTo>
                    <a:pt x="21" y="1569"/>
                  </a:lnTo>
                  <a:cubicBezTo>
                    <a:pt x="8" y="1576"/>
                    <a:pt x="0" y="1597"/>
                    <a:pt x="11" y="1610"/>
                  </a:cubicBezTo>
                  <a:cubicBezTo>
                    <a:pt x="17" y="1620"/>
                    <a:pt x="28" y="1627"/>
                    <a:pt x="38" y="1627"/>
                  </a:cubicBezTo>
                  <a:cubicBezTo>
                    <a:pt x="41" y="1627"/>
                    <a:pt x="48" y="1623"/>
                    <a:pt x="55" y="1620"/>
                  </a:cubicBezTo>
                  <a:lnTo>
                    <a:pt x="2582" y="58"/>
                  </a:lnTo>
                  <a:cubicBezTo>
                    <a:pt x="2596" y="47"/>
                    <a:pt x="2602" y="30"/>
                    <a:pt x="2592" y="13"/>
                  </a:cubicBezTo>
                  <a:cubicBezTo>
                    <a:pt x="2585" y="5"/>
                    <a:pt x="2576" y="0"/>
                    <a:pt x="2565"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7" name="Google Shape;458;p3"/>
            <p:cNvSpPr/>
            <p:nvPr/>
          </p:nvSpPr>
          <p:spPr>
            <a:xfrm>
              <a:off x="2296900" y="2577600"/>
              <a:ext cx="152975" cy="61300"/>
            </a:xfrm>
            <a:custGeom>
              <a:avLst/>
              <a:gdLst/>
              <a:ahLst/>
              <a:cxnLst/>
              <a:rect l="l" t="t" r="r" b="b"/>
              <a:pathLst>
                <a:path w="6119" h="2452" extrusionOk="0">
                  <a:moveTo>
                    <a:pt x="6082" y="1"/>
                  </a:moveTo>
                  <a:cubicBezTo>
                    <a:pt x="6077" y="1"/>
                    <a:pt x="6072" y="2"/>
                    <a:pt x="6067" y="5"/>
                  </a:cubicBezTo>
                  <a:lnTo>
                    <a:pt x="2078" y="2391"/>
                  </a:lnTo>
                  <a:lnTo>
                    <a:pt x="2078" y="2391"/>
                  </a:lnTo>
                  <a:lnTo>
                    <a:pt x="1" y="2310"/>
                  </a:lnTo>
                  <a:lnTo>
                    <a:pt x="1" y="2313"/>
                  </a:lnTo>
                  <a:lnTo>
                    <a:pt x="2086" y="2452"/>
                  </a:lnTo>
                  <a:cubicBezTo>
                    <a:pt x="2093" y="2452"/>
                    <a:pt x="2096" y="2452"/>
                    <a:pt x="2102" y="2448"/>
                  </a:cubicBezTo>
                  <a:lnTo>
                    <a:pt x="6098" y="59"/>
                  </a:lnTo>
                  <a:cubicBezTo>
                    <a:pt x="6115" y="50"/>
                    <a:pt x="6118" y="29"/>
                    <a:pt x="6108" y="16"/>
                  </a:cubicBezTo>
                  <a:cubicBezTo>
                    <a:pt x="6103" y="6"/>
                    <a:pt x="6093" y="1"/>
                    <a:pt x="6082" y="1"/>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8" name="Google Shape;459;p3"/>
            <p:cNvSpPr/>
            <p:nvPr/>
          </p:nvSpPr>
          <p:spPr>
            <a:xfrm>
              <a:off x="2257000" y="2637400"/>
              <a:ext cx="135825" cy="29525"/>
            </a:xfrm>
            <a:custGeom>
              <a:avLst/>
              <a:gdLst/>
              <a:ahLst/>
              <a:cxnLst/>
              <a:rect l="l" t="t" r="r" b="b"/>
              <a:pathLst>
                <a:path w="5433" h="1181" extrusionOk="0">
                  <a:moveTo>
                    <a:pt x="5401" y="0"/>
                  </a:moveTo>
                  <a:cubicBezTo>
                    <a:pt x="5394" y="0"/>
                    <a:pt x="5388" y="2"/>
                    <a:pt x="5383" y="6"/>
                  </a:cubicBezTo>
                  <a:lnTo>
                    <a:pt x="3597" y="1119"/>
                  </a:lnTo>
                  <a:lnTo>
                    <a:pt x="3597" y="1119"/>
                  </a:lnTo>
                  <a:lnTo>
                    <a:pt x="10" y="897"/>
                  </a:lnTo>
                  <a:cubicBezTo>
                    <a:pt x="7" y="897"/>
                    <a:pt x="4" y="900"/>
                    <a:pt x="1" y="904"/>
                  </a:cubicBezTo>
                  <a:cubicBezTo>
                    <a:pt x="1" y="907"/>
                    <a:pt x="4" y="910"/>
                    <a:pt x="10" y="913"/>
                  </a:cubicBezTo>
                  <a:lnTo>
                    <a:pt x="3604" y="1181"/>
                  </a:lnTo>
                  <a:cubicBezTo>
                    <a:pt x="3611" y="1181"/>
                    <a:pt x="3617" y="1181"/>
                    <a:pt x="3621" y="1173"/>
                  </a:cubicBezTo>
                  <a:lnTo>
                    <a:pt x="5416" y="56"/>
                  </a:lnTo>
                  <a:cubicBezTo>
                    <a:pt x="5430" y="47"/>
                    <a:pt x="5433" y="30"/>
                    <a:pt x="5426" y="13"/>
                  </a:cubicBezTo>
                  <a:cubicBezTo>
                    <a:pt x="5420" y="4"/>
                    <a:pt x="5410" y="0"/>
                    <a:pt x="5401"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9" name="Google Shape;460;p3"/>
            <p:cNvSpPr/>
            <p:nvPr/>
          </p:nvSpPr>
          <p:spPr>
            <a:xfrm>
              <a:off x="1891800" y="2699450"/>
              <a:ext cx="266025" cy="22150"/>
            </a:xfrm>
            <a:custGeom>
              <a:avLst/>
              <a:gdLst/>
              <a:ahLst/>
              <a:cxnLst/>
              <a:rect l="l" t="t" r="r" b="b"/>
              <a:pathLst>
                <a:path w="10641" h="886" extrusionOk="0">
                  <a:moveTo>
                    <a:pt x="29" y="0"/>
                  </a:moveTo>
                  <a:cubicBezTo>
                    <a:pt x="15" y="0"/>
                    <a:pt x="3" y="12"/>
                    <a:pt x="1" y="27"/>
                  </a:cubicBezTo>
                  <a:cubicBezTo>
                    <a:pt x="1" y="44"/>
                    <a:pt x="14" y="61"/>
                    <a:pt x="31" y="61"/>
                  </a:cubicBezTo>
                  <a:lnTo>
                    <a:pt x="10606" y="885"/>
                  </a:lnTo>
                  <a:lnTo>
                    <a:pt x="10610" y="885"/>
                  </a:lnTo>
                  <a:cubicBezTo>
                    <a:pt x="10623" y="885"/>
                    <a:pt x="10637" y="875"/>
                    <a:pt x="10640" y="858"/>
                  </a:cubicBezTo>
                  <a:cubicBezTo>
                    <a:pt x="10640" y="841"/>
                    <a:pt x="10627" y="828"/>
                    <a:pt x="10610" y="824"/>
                  </a:cubicBezTo>
                  <a:lnTo>
                    <a:pt x="35" y="1"/>
                  </a:lnTo>
                  <a:cubicBezTo>
                    <a:pt x="33" y="0"/>
                    <a:pt x="31" y="0"/>
                    <a:pt x="29"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0" name="Google Shape;461;p3"/>
            <p:cNvSpPr/>
            <p:nvPr/>
          </p:nvSpPr>
          <p:spPr>
            <a:xfrm>
              <a:off x="1927925" y="2666700"/>
              <a:ext cx="266000" cy="22150"/>
            </a:xfrm>
            <a:custGeom>
              <a:avLst/>
              <a:gdLst/>
              <a:ahLst/>
              <a:cxnLst/>
              <a:rect l="l" t="t" r="r" b="b"/>
              <a:pathLst>
                <a:path w="10640" h="886" extrusionOk="0">
                  <a:moveTo>
                    <a:pt x="29" y="1"/>
                  </a:moveTo>
                  <a:cubicBezTo>
                    <a:pt x="13" y="1"/>
                    <a:pt x="0" y="13"/>
                    <a:pt x="0" y="29"/>
                  </a:cubicBezTo>
                  <a:cubicBezTo>
                    <a:pt x="0" y="45"/>
                    <a:pt x="10" y="62"/>
                    <a:pt x="27" y="62"/>
                  </a:cubicBezTo>
                  <a:lnTo>
                    <a:pt x="10605" y="886"/>
                  </a:lnTo>
                  <a:cubicBezTo>
                    <a:pt x="10622" y="886"/>
                    <a:pt x="10636" y="875"/>
                    <a:pt x="10639" y="859"/>
                  </a:cubicBezTo>
                  <a:cubicBezTo>
                    <a:pt x="10639" y="842"/>
                    <a:pt x="10625" y="825"/>
                    <a:pt x="10609" y="825"/>
                  </a:cubicBezTo>
                  <a:lnTo>
                    <a:pt x="34" y="1"/>
                  </a:lnTo>
                  <a:cubicBezTo>
                    <a:pt x="32" y="1"/>
                    <a:pt x="30" y="1"/>
                    <a:pt x="29" y="1"/>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1" name="Google Shape;462;p3"/>
            <p:cNvSpPr/>
            <p:nvPr/>
          </p:nvSpPr>
          <p:spPr>
            <a:xfrm>
              <a:off x="1867350" y="2655000"/>
              <a:ext cx="266000" cy="22200"/>
            </a:xfrm>
            <a:custGeom>
              <a:avLst/>
              <a:gdLst/>
              <a:ahLst/>
              <a:cxnLst/>
              <a:rect l="l" t="t" r="r" b="b"/>
              <a:pathLst>
                <a:path w="10640" h="888" extrusionOk="0">
                  <a:moveTo>
                    <a:pt x="34" y="0"/>
                  </a:moveTo>
                  <a:cubicBezTo>
                    <a:pt x="17" y="0"/>
                    <a:pt x="4" y="14"/>
                    <a:pt x="0" y="31"/>
                  </a:cubicBezTo>
                  <a:cubicBezTo>
                    <a:pt x="0" y="47"/>
                    <a:pt x="14" y="61"/>
                    <a:pt x="30" y="64"/>
                  </a:cubicBezTo>
                  <a:lnTo>
                    <a:pt x="10606" y="888"/>
                  </a:lnTo>
                  <a:lnTo>
                    <a:pt x="10609" y="888"/>
                  </a:lnTo>
                  <a:cubicBezTo>
                    <a:pt x="10626" y="888"/>
                    <a:pt x="10639" y="874"/>
                    <a:pt x="10639" y="861"/>
                  </a:cubicBezTo>
                  <a:cubicBezTo>
                    <a:pt x="10639" y="844"/>
                    <a:pt x="10629" y="827"/>
                    <a:pt x="10612" y="827"/>
                  </a:cubicBezTo>
                  <a:lnTo>
                    <a:pt x="34"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2" name="Google Shape;463;p3"/>
            <p:cNvSpPr/>
            <p:nvPr/>
          </p:nvSpPr>
          <p:spPr>
            <a:xfrm>
              <a:off x="2007200" y="2625125"/>
              <a:ext cx="266025" cy="22150"/>
            </a:xfrm>
            <a:custGeom>
              <a:avLst/>
              <a:gdLst/>
              <a:ahLst/>
              <a:cxnLst/>
              <a:rect l="l" t="t" r="r" b="b"/>
              <a:pathLst>
                <a:path w="10641" h="886" extrusionOk="0">
                  <a:moveTo>
                    <a:pt x="29" y="0"/>
                  </a:moveTo>
                  <a:cubicBezTo>
                    <a:pt x="12" y="0"/>
                    <a:pt x="1" y="13"/>
                    <a:pt x="1" y="28"/>
                  </a:cubicBezTo>
                  <a:cubicBezTo>
                    <a:pt x="1" y="45"/>
                    <a:pt x="11" y="58"/>
                    <a:pt x="28" y="62"/>
                  </a:cubicBezTo>
                  <a:lnTo>
                    <a:pt x="10606" y="885"/>
                  </a:lnTo>
                  <a:cubicBezTo>
                    <a:pt x="10623" y="885"/>
                    <a:pt x="10637" y="871"/>
                    <a:pt x="10637" y="858"/>
                  </a:cubicBezTo>
                  <a:cubicBezTo>
                    <a:pt x="10640" y="841"/>
                    <a:pt x="10627" y="824"/>
                    <a:pt x="10610" y="824"/>
                  </a:cubicBezTo>
                  <a:lnTo>
                    <a:pt x="35" y="1"/>
                  </a:lnTo>
                  <a:cubicBezTo>
                    <a:pt x="33" y="0"/>
                    <a:pt x="31" y="0"/>
                    <a:pt x="29"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3" name="Google Shape;464;p3"/>
            <p:cNvSpPr/>
            <p:nvPr/>
          </p:nvSpPr>
          <p:spPr>
            <a:xfrm>
              <a:off x="1805250" y="2579050"/>
              <a:ext cx="266025" cy="22150"/>
            </a:xfrm>
            <a:custGeom>
              <a:avLst/>
              <a:gdLst/>
              <a:ahLst/>
              <a:cxnLst/>
              <a:rect l="l" t="t" r="r" b="b"/>
              <a:pathLst>
                <a:path w="10641" h="886" extrusionOk="0">
                  <a:moveTo>
                    <a:pt x="30" y="1"/>
                  </a:moveTo>
                  <a:cubicBezTo>
                    <a:pt x="15" y="1"/>
                    <a:pt x="3" y="14"/>
                    <a:pt x="0" y="28"/>
                  </a:cubicBezTo>
                  <a:cubicBezTo>
                    <a:pt x="0" y="45"/>
                    <a:pt x="14" y="62"/>
                    <a:pt x="31" y="62"/>
                  </a:cubicBezTo>
                  <a:lnTo>
                    <a:pt x="10606" y="886"/>
                  </a:lnTo>
                  <a:lnTo>
                    <a:pt x="10609" y="886"/>
                  </a:lnTo>
                  <a:cubicBezTo>
                    <a:pt x="10623" y="886"/>
                    <a:pt x="10637" y="875"/>
                    <a:pt x="10640" y="858"/>
                  </a:cubicBezTo>
                  <a:cubicBezTo>
                    <a:pt x="10640" y="842"/>
                    <a:pt x="10626" y="825"/>
                    <a:pt x="10609" y="825"/>
                  </a:cubicBezTo>
                  <a:lnTo>
                    <a:pt x="34" y="1"/>
                  </a:lnTo>
                  <a:cubicBezTo>
                    <a:pt x="33" y="1"/>
                    <a:pt x="31" y="1"/>
                    <a:pt x="30" y="1"/>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4" name="Google Shape;465;p3"/>
            <p:cNvSpPr/>
            <p:nvPr/>
          </p:nvSpPr>
          <p:spPr>
            <a:xfrm>
              <a:off x="1805250" y="2586900"/>
              <a:ext cx="266025" cy="22150"/>
            </a:xfrm>
            <a:custGeom>
              <a:avLst/>
              <a:gdLst/>
              <a:ahLst/>
              <a:cxnLst/>
              <a:rect l="l" t="t" r="r" b="b"/>
              <a:pathLst>
                <a:path w="10641" h="886" extrusionOk="0">
                  <a:moveTo>
                    <a:pt x="29" y="1"/>
                  </a:moveTo>
                  <a:cubicBezTo>
                    <a:pt x="14" y="1"/>
                    <a:pt x="3" y="13"/>
                    <a:pt x="0" y="28"/>
                  </a:cubicBezTo>
                  <a:cubicBezTo>
                    <a:pt x="0" y="45"/>
                    <a:pt x="14" y="58"/>
                    <a:pt x="31" y="62"/>
                  </a:cubicBezTo>
                  <a:lnTo>
                    <a:pt x="10606" y="885"/>
                  </a:lnTo>
                  <a:lnTo>
                    <a:pt x="10609" y="885"/>
                  </a:lnTo>
                  <a:cubicBezTo>
                    <a:pt x="10623" y="885"/>
                    <a:pt x="10637" y="872"/>
                    <a:pt x="10640" y="858"/>
                  </a:cubicBezTo>
                  <a:cubicBezTo>
                    <a:pt x="10640" y="841"/>
                    <a:pt x="10626" y="824"/>
                    <a:pt x="10609" y="824"/>
                  </a:cubicBezTo>
                  <a:lnTo>
                    <a:pt x="34" y="2"/>
                  </a:lnTo>
                  <a:cubicBezTo>
                    <a:pt x="32" y="1"/>
                    <a:pt x="30" y="1"/>
                    <a:pt x="29" y="1"/>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5" name="Google Shape;466;p3"/>
            <p:cNvSpPr/>
            <p:nvPr/>
          </p:nvSpPr>
          <p:spPr>
            <a:xfrm>
              <a:off x="2449250" y="2626400"/>
              <a:ext cx="30650" cy="26400"/>
            </a:xfrm>
            <a:custGeom>
              <a:avLst/>
              <a:gdLst/>
              <a:ahLst/>
              <a:cxnLst/>
              <a:rect l="l" t="t" r="r" b="b"/>
              <a:pathLst>
                <a:path w="1226" h="1056" extrusionOk="0">
                  <a:moveTo>
                    <a:pt x="402" y="1"/>
                  </a:moveTo>
                  <a:cubicBezTo>
                    <a:pt x="321" y="1"/>
                    <a:pt x="240" y="11"/>
                    <a:pt x="169" y="48"/>
                  </a:cubicBezTo>
                  <a:cubicBezTo>
                    <a:pt x="98" y="85"/>
                    <a:pt x="41" y="146"/>
                    <a:pt x="21" y="224"/>
                  </a:cubicBezTo>
                  <a:cubicBezTo>
                    <a:pt x="1" y="317"/>
                    <a:pt x="41" y="412"/>
                    <a:pt x="85" y="496"/>
                  </a:cubicBezTo>
                  <a:cubicBezTo>
                    <a:pt x="236" y="773"/>
                    <a:pt x="490" y="1020"/>
                    <a:pt x="800" y="1054"/>
                  </a:cubicBezTo>
                  <a:cubicBezTo>
                    <a:pt x="815" y="1055"/>
                    <a:pt x="831" y="1055"/>
                    <a:pt x="846" y="1055"/>
                  </a:cubicBezTo>
                  <a:cubicBezTo>
                    <a:pt x="923" y="1055"/>
                    <a:pt x="1001" y="1040"/>
                    <a:pt x="1060" y="993"/>
                  </a:cubicBezTo>
                  <a:cubicBezTo>
                    <a:pt x="1104" y="956"/>
                    <a:pt x="1135" y="901"/>
                    <a:pt x="1155" y="847"/>
                  </a:cubicBezTo>
                  <a:cubicBezTo>
                    <a:pt x="1225" y="658"/>
                    <a:pt x="1202" y="351"/>
                    <a:pt x="1023" y="224"/>
                  </a:cubicBezTo>
                  <a:cubicBezTo>
                    <a:pt x="854" y="105"/>
                    <a:pt x="604" y="4"/>
                    <a:pt x="402" y="1"/>
                  </a:cubicBezTo>
                  <a:close/>
                </a:path>
              </a:pathLst>
            </a:custGeom>
            <a:solidFill>
              <a:srgbClr val="C9B8A5"/>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6" name="Google Shape;467;p3"/>
            <p:cNvSpPr/>
            <p:nvPr/>
          </p:nvSpPr>
          <p:spPr>
            <a:xfrm>
              <a:off x="2451525" y="2616975"/>
              <a:ext cx="8375" cy="8100"/>
            </a:xfrm>
            <a:custGeom>
              <a:avLst/>
              <a:gdLst/>
              <a:ahLst/>
              <a:cxnLst/>
              <a:rect l="l" t="t" r="r" b="b"/>
              <a:pathLst>
                <a:path w="335" h="324" extrusionOk="0">
                  <a:moveTo>
                    <a:pt x="155" y="0"/>
                  </a:moveTo>
                  <a:cubicBezTo>
                    <a:pt x="138" y="0"/>
                    <a:pt x="121" y="3"/>
                    <a:pt x="105" y="9"/>
                  </a:cubicBezTo>
                  <a:cubicBezTo>
                    <a:pt x="35" y="40"/>
                    <a:pt x="1" y="131"/>
                    <a:pt x="18" y="199"/>
                  </a:cubicBezTo>
                  <a:cubicBezTo>
                    <a:pt x="38" y="273"/>
                    <a:pt x="108" y="324"/>
                    <a:pt x="183" y="324"/>
                  </a:cubicBezTo>
                  <a:cubicBezTo>
                    <a:pt x="200" y="320"/>
                    <a:pt x="213" y="320"/>
                    <a:pt x="226" y="313"/>
                  </a:cubicBezTo>
                  <a:cubicBezTo>
                    <a:pt x="243" y="307"/>
                    <a:pt x="260" y="293"/>
                    <a:pt x="274" y="280"/>
                  </a:cubicBezTo>
                  <a:cubicBezTo>
                    <a:pt x="324" y="229"/>
                    <a:pt x="335" y="141"/>
                    <a:pt x="294" y="77"/>
                  </a:cubicBezTo>
                  <a:cubicBezTo>
                    <a:pt x="268" y="31"/>
                    <a:pt x="211" y="0"/>
                    <a:pt x="155" y="0"/>
                  </a:cubicBezTo>
                  <a:close/>
                </a:path>
              </a:pathLst>
            </a:custGeom>
            <a:solidFill>
              <a:srgbClr val="C9B8A5"/>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7" name="Google Shape;468;p3"/>
            <p:cNvSpPr/>
            <p:nvPr/>
          </p:nvSpPr>
          <p:spPr>
            <a:xfrm>
              <a:off x="2448400" y="2613500"/>
              <a:ext cx="3650" cy="3475"/>
            </a:xfrm>
            <a:custGeom>
              <a:avLst/>
              <a:gdLst/>
              <a:ahLst/>
              <a:cxnLst/>
              <a:rect l="l" t="t" r="r" b="b"/>
              <a:pathLst>
                <a:path w="146" h="139" extrusionOk="0">
                  <a:moveTo>
                    <a:pt x="67" y="0"/>
                  </a:moveTo>
                  <a:cubicBezTo>
                    <a:pt x="60" y="0"/>
                    <a:pt x="54" y="1"/>
                    <a:pt x="48" y="3"/>
                  </a:cubicBezTo>
                  <a:cubicBezTo>
                    <a:pt x="18" y="17"/>
                    <a:pt x="1" y="58"/>
                    <a:pt x="11" y="88"/>
                  </a:cubicBezTo>
                  <a:cubicBezTo>
                    <a:pt x="17" y="116"/>
                    <a:pt x="44" y="139"/>
                    <a:pt x="75" y="139"/>
                  </a:cubicBezTo>
                  <a:cubicBezTo>
                    <a:pt x="78" y="139"/>
                    <a:pt x="80" y="139"/>
                    <a:pt x="82" y="139"/>
                  </a:cubicBezTo>
                  <a:cubicBezTo>
                    <a:pt x="88" y="139"/>
                    <a:pt x="91" y="139"/>
                    <a:pt x="99" y="135"/>
                  </a:cubicBezTo>
                  <a:cubicBezTo>
                    <a:pt x="105" y="132"/>
                    <a:pt x="112" y="128"/>
                    <a:pt x="119" y="122"/>
                  </a:cubicBezTo>
                  <a:cubicBezTo>
                    <a:pt x="143" y="98"/>
                    <a:pt x="146" y="61"/>
                    <a:pt x="129" y="34"/>
                  </a:cubicBezTo>
                  <a:cubicBezTo>
                    <a:pt x="116" y="13"/>
                    <a:pt x="91" y="0"/>
                    <a:pt x="67" y="0"/>
                  </a:cubicBezTo>
                  <a:close/>
                </a:path>
              </a:pathLst>
            </a:custGeom>
            <a:solidFill>
              <a:srgbClr val="C9B8A5"/>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8" name="Google Shape;469;p3"/>
            <p:cNvSpPr/>
            <p:nvPr/>
          </p:nvSpPr>
          <p:spPr>
            <a:xfrm>
              <a:off x="1801625" y="2466050"/>
              <a:ext cx="686025" cy="122500"/>
            </a:xfrm>
            <a:custGeom>
              <a:avLst/>
              <a:gdLst/>
              <a:ahLst/>
              <a:cxnLst/>
              <a:rect l="l" t="t" r="r" b="b"/>
              <a:pathLst>
                <a:path w="27441" h="4900" extrusionOk="0">
                  <a:moveTo>
                    <a:pt x="4104" y="0"/>
                  </a:moveTo>
                  <a:lnTo>
                    <a:pt x="1" y="2072"/>
                  </a:lnTo>
                  <a:cubicBezTo>
                    <a:pt x="136" y="2075"/>
                    <a:pt x="270" y="2089"/>
                    <a:pt x="405" y="2109"/>
                  </a:cubicBezTo>
                  <a:cubicBezTo>
                    <a:pt x="1091" y="2224"/>
                    <a:pt x="1755" y="2487"/>
                    <a:pt x="2326" y="2888"/>
                  </a:cubicBezTo>
                  <a:cubicBezTo>
                    <a:pt x="2636" y="3107"/>
                    <a:pt x="2919" y="3367"/>
                    <a:pt x="3246" y="3563"/>
                  </a:cubicBezTo>
                  <a:cubicBezTo>
                    <a:pt x="3388" y="3651"/>
                    <a:pt x="3540" y="3725"/>
                    <a:pt x="3696" y="3789"/>
                  </a:cubicBezTo>
                  <a:cubicBezTo>
                    <a:pt x="7781" y="4123"/>
                    <a:pt x="13360" y="4579"/>
                    <a:pt x="17189" y="4900"/>
                  </a:cubicBezTo>
                  <a:cubicBezTo>
                    <a:pt x="18630" y="4863"/>
                    <a:pt x="20074" y="4822"/>
                    <a:pt x="21515" y="4822"/>
                  </a:cubicBezTo>
                  <a:cubicBezTo>
                    <a:pt x="22063" y="4822"/>
                    <a:pt x="22610" y="4828"/>
                    <a:pt x="23156" y="4842"/>
                  </a:cubicBezTo>
                  <a:lnTo>
                    <a:pt x="23743" y="4316"/>
                  </a:lnTo>
                  <a:lnTo>
                    <a:pt x="27440" y="1916"/>
                  </a:lnTo>
                  <a:cubicBezTo>
                    <a:pt x="27181" y="1825"/>
                    <a:pt x="26914" y="1754"/>
                    <a:pt x="26651" y="1687"/>
                  </a:cubicBezTo>
                  <a:cubicBezTo>
                    <a:pt x="23995" y="1025"/>
                    <a:pt x="21273" y="732"/>
                    <a:pt x="18539" y="530"/>
                  </a:cubicBezTo>
                  <a:lnTo>
                    <a:pt x="4104"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9" name="Google Shape;470;p3"/>
            <p:cNvSpPr/>
            <p:nvPr/>
          </p:nvSpPr>
          <p:spPr>
            <a:xfrm>
              <a:off x="1796150" y="2521450"/>
              <a:ext cx="40075" cy="21575"/>
            </a:xfrm>
            <a:custGeom>
              <a:avLst/>
              <a:gdLst/>
              <a:ahLst/>
              <a:cxnLst/>
              <a:rect l="l" t="t" r="r" b="b"/>
              <a:pathLst>
                <a:path w="1603" h="863" extrusionOk="0">
                  <a:moveTo>
                    <a:pt x="477" y="0"/>
                  </a:moveTo>
                  <a:cubicBezTo>
                    <a:pt x="410" y="0"/>
                    <a:pt x="343" y="6"/>
                    <a:pt x="277" y="24"/>
                  </a:cubicBezTo>
                  <a:cubicBezTo>
                    <a:pt x="179" y="52"/>
                    <a:pt x="88" y="109"/>
                    <a:pt x="37" y="197"/>
                  </a:cubicBezTo>
                  <a:cubicBezTo>
                    <a:pt x="14" y="237"/>
                    <a:pt x="0" y="281"/>
                    <a:pt x="7" y="325"/>
                  </a:cubicBezTo>
                  <a:cubicBezTo>
                    <a:pt x="14" y="436"/>
                    <a:pt x="118" y="510"/>
                    <a:pt x="213" y="567"/>
                  </a:cubicBezTo>
                  <a:cubicBezTo>
                    <a:pt x="347" y="642"/>
                    <a:pt x="489" y="709"/>
                    <a:pt x="631" y="770"/>
                  </a:cubicBezTo>
                  <a:cubicBezTo>
                    <a:pt x="754" y="819"/>
                    <a:pt x="883" y="863"/>
                    <a:pt x="1014" y="863"/>
                  </a:cubicBezTo>
                  <a:cubicBezTo>
                    <a:pt x="1027" y="863"/>
                    <a:pt x="1040" y="862"/>
                    <a:pt x="1053" y="861"/>
                  </a:cubicBezTo>
                  <a:cubicBezTo>
                    <a:pt x="1198" y="851"/>
                    <a:pt x="1347" y="770"/>
                    <a:pt x="1404" y="639"/>
                  </a:cubicBezTo>
                  <a:cubicBezTo>
                    <a:pt x="1603" y="156"/>
                    <a:pt x="878" y="18"/>
                    <a:pt x="577" y="4"/>
                  </a:cubicBezTo>
                  <a:cubicBezTo>
                    <a:pt x="544" y="2"/>
                    <a:pt x="511" y="0"/>
                    <a:pt x="4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0" name="Google Shape;471;p3"/>
            <p:cNvSpPr/>
            <p:nvPr/>
          </p:nvSpPr>
          <p:spPr>
            <a:xfrm>
              <a:off x="1836050" y="2531625"/>
              <a:ext cx="13025" cy="12400"/>
            </a:xfrm>
            <a:custGeom>
              <a:avLst/>
              <a:gdLst/>
              <a:ahLst/>
              <a:cxnLst/>
              <a:rect l="l" t="t" r="r" b="b"/>
              <a:pathLst>
                <a:path w="521" h="496" extrusionOk="0">
                  <a:moveTo>
                    <a:pt x="211" y="0"/>
                  </a:moveTo>
                  <a:cubicBezTo>
                    <a:pt x="133" y="0"/>
                    <a:pt x="57" y="25"/>
                    <a:pt x="24" y="107"/>
                  </a:cubicBezTo>
                  <a:cubicBezTo>
                    <a:pt x="3" y="154"/>
                    <a:pt x="0" y="204"/>
                    <a:pt x="3" y="258"/>
                  </a:cubicBezTo>
                  <a:cubicBezTo>
                    <a:pt x="3" y="285"/>
                    <a:pt x="7" y="316"/>
                    <a:pt x="17" y="343"/>
                  </a:cubicBezTo>
                  <a:cubicBezTo>
                    <a:pt x="31" y="373"/>
                    <a:pt x="51" y="394"/>
                    <a:pt x="75" y="414"/>
                  </a:cubicBezTo>
                  <a:cubicBezTo>
                    <a:pt x="131" y="460"/>
                    <a:pt x="204" y="496"/>
                    <a:pt x="275" y="496"/>
                  </a:cubicBezTo>
                  <a:cubicBezTo>
                    <a:pt x="302" y="496"/>
                    <a:pt x="329" y="490"/>
                    <a:pt x="355" y="478"/>
                  </a:cubicBezTo>
                  <a:cubicBezTo>
                    <a:pt x="419" y="447"/>
                    <a:pt x="456" y="383"/>
                    <a:pt x="483" y="316"/>
                  </a:cubicBezTo>
                  <a:cubicBezTo>
                    <a:pt x="506" y="252"/>
                    <a:pt x="520" y="171"/>
                    <a:pt x="486" y="110"/>
                  </a:cubicBezTo>
                  <a:cubicBezTo>
                    <a:pt x="449" y="53"/>
                    <a:pt x="382" y="26"/>
                    <a:pt x="314" y="12"/>
                  </a:cubicBezTo>
                  <a:cubicBezTo>
                    <a:pt x="282" y="5"/>
                    <a:pt x="246" y="0"/>
                    <a:pt x="21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1" name="Google Shape;472;p3"/>
            <p:cNvSpPr/>
            <p:nvPr/>
          </p:nvSpPr>
          <p:spPr>
            <a:xfrm>
              <a:off x="1873775" y="2439050"/>
              <a:ext cx="715100" cy="140975"/>
            </a:xfrm>
            <a:custGeom>
              <a:avLst/>
              <a:gdLst/>
              <a:ahLst/>
              <a:cxnLst/>
              <a:rect l="l" t="t" r="r" b="b"/>
              <a:pathLst>
                <a:path w="28604" h="5639" extrusionOk="0">
                  <a:moveTo>
                    <a:pt x="2818" y="1"/>
                  </a:moveTo>
                  <a:cubicBezTo>
                    <a:pt x="2672" y="1"/>
                    <a:pt x="2489" y="28"/>
                    <a:pt x="2284" y="54"/>
                  </a:cubicBezTo>
                  <a:cubicBezTo>
                    <a:pt x="2082" y="81"/>
                    <a:pt x="1857" y="107"/>
                    <a:pt x="1627" y="107"/>
                  </a:cubicBezTo>
                  <a:cubicBezTo>
                    <a:pt x="1483" y="107"/>
                    <a:pt x="1338" y="97"/>
                    <a:pt x="1195" y="71"/>
                  </a:cubicBezTo>
                  <a:cubicBezTo>
                    <a:pt x="1120" y="57"/>
                    <a:pt x="1051" y="49"/>
                    <a:pt x="986" y="49"/>
                  </a:cubicBezTo>
                  <a:cubicBezTo>
                    <a:pt x="382" y="49"/>
                    <a:pt x="159" y="699"/>
                    <a:pt x="74" y="2767"/>
                  </a:cubicBezTo>
                  <a:cubicBezTo>
                    <a:pt x="1" y="4474"/>
                    <a:pt x="606" y="4806"/>
                    <a:pt x="1127" y="4806"/>
                  </a:cubicBezTo>
                  <a:cubicBezTo>
                    <a:pt x="1306" y="4806"/>
                    <a:pt x="1474" y="4767"/>
                    <a:pt x="1603" y="4731"/>
                  </a:cubicBezTo>
                  <a:cubicBezTo>
                    <a:pt x="1692" y="4705"/>
                    <a:pt x="1773" y="4694"/>
                    <a:pt x="1845" y="4694"/>
                  </a:cubicBezTo>
                  <a:cubicBezTo>
                    <a:pt x="2175" y="4694"/>
                    <a:pt x="2318" y="4920"/>
                    <a:pt x="2318" y="4920"/>
                  </a:cubicBezTo>
                  <a:lnTo>
                    <a:pt x="28604" y="5639"/>
                  </a:lnTo>
                  <a:cubicBezTo>
                    <a:pt x="28604" y="5639"/>
                    <a:pt x="28007" y="3796"/>
                    <a:pt x="28007" y="2888"/>
                  </a:cubicBezTo>
                  <a:cubicBezTo>
                    <a:pt x="28007" y="1981"/>
                    <a:pt x="28199" y="1002"/>
                    <a:pt x="28199" y="1002"/>
                  </a:cubicBezTo>
                  <a:lnTo>
                    <a:pt x="28223" y="810"/>
                  </a:lnTo>
                  <a:cubicBezTo>
                    <a:pt x="28223" y="810"/>
                    <a:pt x="3347" y="213"/>
                    <a:pt x="3060" y="47"/>
                  </a:cubicBezTo>
                  <a:cubicBezTo>
                    <a:pt x="3000" y="13"/>
                    <a:pt x="2918" y="1"/>
                    <a:pt x="2818" y="1"/>
                  </a:cubicBezTo>
                  <a:close/>
                </a:path>
              </a:pathLst>
            </a:custGeom>
            <a:solidFill>
              <a:srgbClr val="F7EAD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2" name="Google Shape;473;p3"/>
            <p:cNvSpPr/>
            <p:nvPr/>
          </p:nvSpPr>
          <p:spPr>
            <a:xfrm>
              <a:off x="1943600" y="2450500"/>
              <a:ext cx="375175" cy="32275"/>
            </a:xfrm>
            <a:custGeom>
              <a:avLst/>
              <a:gdLst/>
              <a:ahLst/>
              <a:cxnLst/>
              <a:rect l="l" t="t" r="r" b="b"/>
              <a:pathLst>
                <a:path w="15007" h="1291" extrusionOk="0">
                  <a:moveTo>
                    <a:pt x="858" y="1"/>
                  </a:moveTo>
                  <a:cubicBezTo>
                    <a:pt x="540" y="133"/>
                    <a:pt x="257" y="291"/>
                    <a:pt x="1" y="473"/>
                  </a:cubicBezTo>
                  <a:cubicBezTo>
                    <a:pt x="85" y="470"/>
                    <a:pt x="169" y="467"/>
                    <a:pt x="254" y="463"/>
                  </a:cubicBezTo>
                  <a:cubicBezTo>
                    <a:pt x="361" y="372"/>
                    <a:pt x="480" y="298"/>
                    <a:pt x="604" y="237"/>
                  </a:cubicBezTo>
                  <a:cubicBezTo>
                    <a:pt x="730" y="180"/>
                    <a:pt x="895" y="96"/>
                    <a:pt x="1034" y="96"/>
                  </a:cubicBezTo>
                  <a:cubicBezTo>
                    <a:pt x="1138" y="96"/>
                    <a:pt x="1225" y="139"/>
                    <a:pt x="1280" y="275"/>
                  </a:cubicBezTo>
                  <a:cubicBezTo>
                    <a:pt x="1300" y="325"/>
                    <a:pt x="1306" y="379"/>
                    <a:pt x="1303" y="433"/>
                  </a:cubicBezTo>
                  <a:lnTo>
                    <a:pt x="1553" y="433"/>
                  </a:lnTo>
                  <a:cubicBezTo>
                    <a:pt x="4654" y="433"/>
                    <a:pt x="7751" y="905"/>
                    <a:pt x="10856" y="1128"/>
                  </a:cubicBezTo>
                  <a:cubicBezTo>
                    <a:pt x="12236" y="1229"/>
                    <a:pt x="13623" y="1276"/>
                    <a:pt x="15007" y="1290"/>
                  </a:cubicBezTo>
                  <a:cubicBezTo>
                    <a:pt x="13461" y="993"/>
                    <a:pt x="11501" y="649"/>
                    <a:pt x="9533" y="356"/>
                  </a:cubicBezTo>
                  <a:cubicBezTo>
                    <a:pt x="8123" y="271"/>
                    <a:pt x="6665" y="183"/>
                    <a:pt x="5261" y="99"/>
                  </a:cubicBezTo>
                  <a:lnTo>
                    <a:pt x="858" y="1"/>
                  </a:lnTo>
                  <a:close/>
                </a:path>
              </a:pathLst>
            </a:custGeom>
            <a:solidFill>
              <a:srgbClr val="EFD7B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3" name="Google Shape;474;p3"/>
            <p:cNvSpPr/>
            <p:nvPr/>
          </p:nvSpPr>
          <p:spPr>
            <a:xfrm>
              <a:off x="2577225" y="2464100"/>
              <a:ext cx="1525" cy="9200"/>
            </a:xfrm>
            <a:custGeom>
              <a:avLst/>
              <a:gdLst/>
              <a:ahLst/>
              <a:cxnLst/>
              <a:rect l="l" t="t" r="r" b="b"/>
              <a:pathLst>
                <a:path w="61" h="368" extrusionOk="0">
                  <a:moveTo>
                    <a:pt x="61" y="0"/>
                  </a:moveTo>
                  <a:cubicBezTo>
                    <a:pt x="61" y="4"/>
                    <a:pt x="34" y="145"/>
                    <a:pt x="0" y="368"/>
                  </a:cubicBezTo>
                  <a:lnTo>
                    <a:pt x="0" y="368"/>
                  </a:lnTo>
                  <a:cubicBezTo>
                    <a:pt x="34" y="145"/>
                    <a:pt x="61" y="4"/>
                    <a:pt x="61" y="0"/>
                  </a:cubicBezTo>
                  <a:close/>
                  <a:moveTo>
                    <a:pt x="61" y="0"/>
                  </a:moveTo>
                  <a:lnTo>
                    <a:pt x="61" y="0"/>
                  </a:lnTo>
                  <a:lnTo>
                    <a:pt x="61" y="0"/>
                  </a:lnTo>
                  <a:close/>
                  <a:moveTo>
                    <a:pt x="61" y="0"/>
                  </a:moveTo>
                  <a:lnTo>
                    <a:pt x="61" y="0"/>
                  </a:lnTo>
                  <a:close/>
                </a:path>
              </a:pathLst>
            </a:custGeom>
            <a:solidFill>
              <a:srgbClr val="F7EAD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4" name="Google Shape;475;p3"/>
            <p:cNvSpPr/>
            <p:nvPr/>
          </p:nvSpPr>
          <p:spPr>
            <a:xfrm>
              <a:off x="1889450" y="2462575"/>
              <a:ext cx="689300" cy="91725"/>
            </a:xfrm>
            <a:custGeom>
              <a:avLst/>
              <a:gdLst/>
              <a:ahLst/>
              <a:cxnLst/>
              <a:rect l="l" t="t" r="r" b="b"/>
              <a:pathLst>
                <a:path w="27572" h="3669" extrusionOk="0">
                  <a:moveTo>
                    <a:pt x="25268" y="564"/>
                  </a:moveTo>
                  <a:lnTo>
                    <a:pt x="25268" y="564"/>
                  </a:lnTo>
                  <a:cubicBezTo>
                    <a:pt x="25268" y="564"/>
                    <a:pt x="25268" y="564"/>
                    <a:pt x="25268" y="564"/>
                  </a:cubicBezTo>
                  <a:cubicBezTo>
                    <a:pt x="25268" y="564"/>
                    <a:pt x="25268" y="564"/>
                    <a:pt x="25268" y="564"/>
                  </a:cubicBezTo>
                  <a:close/>
                  <a:moveTo>
                    <a:pt x="24920" y="1"/>
                  </a:moveTo>
                  <a:cubicBezTo>
                    <a:pt x="24532" y="227"/>
                    <a:pt x="24137" y="449"/>
                    <a:pt x="23736" y="648"/>
                  </a:cubicBezTo>
                  <a:cubicBezTo>
                    <a:pt x="23887" y="642"/>
                    <a:pt x="24036" y="635"/>
                    <a:pt x="24184" y="625"/>
                  </a:cubicBezTo>
                  <a:cubicBezTo>
                    <a:pt x="24208" y="608"/>
                    <a:pt x="24231" y="591"/>
                    <a:pt x="24259" y="577"/>
                  </a:cubicBezTo>
                  <a:cubicBezTo>
                    <a:pt x="24464" y="446"/>
                    <a:pt x="24684" y="328"/>
                    <a:pt x="24883" y="186"/>
                  </a:cubicBezTo>
                  <a:cubicBezTo>
                    <a:pt x="24937" y="149"/>
                    <a:pt x="25005" y="129"/>
                    <a:pt x="25072" y="129"/>
                  </a:cubicBezTo>
                  <a:cubicBezTo>
                    <a:pt x="25167" y="129"/>
                    <a:pt x="25264" y="172"/>
                    <a:pt x="25311" y="270"/>
                  </a:cubicBezTo>
                  <a:cubicBezTo>
                    <a:pt x="25358" y="362"/>
                    <a:pt x="25332" y="480"/>
                    <a:pt x="25271" y="561"/>
                  </a:cubicBezTo>
                  <a:cubicBezTo>
                    <a:pt x="25271" y="564"/>
                    <a:pt x="25269" y="564"/>
                    <a:pt x="25268" y="564"/>
                  </a:cubicBezTo>
                  <a:lnTo>
                    <a:pt x="25268" y="564"/>
                  </a:lnTo>
                  <a:cubicBezTo>
                    <a:pt x="26017" y="524"/>
                    <a:pt x="26762" y="476"/>
                    <a:pt x="27511" y="429"/>
                  </a:cubicBezTo>
                  <a:cubicBezTo>
                    <a:pt x="27545" y="206"/>
                    <a:pt x="27572" y="65"/>
                    <a:pt x="27572" y="61"/>
                  </a:cubicBezTo>
                  <a:lnTo>
                    <a:pt x="24920" y="1"/>
                  </a:lnTo>
                  <a:close/>
                  <a:moveTo>
                    <a:pt x="142" y="2956"/>
                  </a:moveTo>
                  <a:cubicBezTo>
                    <a:pt x="74" y="3162"/>
                    <a:pt x="31" y="3331"/>
                    <a:pt x="1" y="3452"/>
                  </a:cubicBezTo>
                  <a:cubicBezTo>
                    <a:pt x="95" y="3587"/>
                    <a:pt x="219" y="3665"/>
                    <a:pt x="375" y="3668"/>
                  </a:cubicBezTo>
                  <a:cubicBezTo>
                    <a:pt x="304" y="3510"/>
                    <a:pt x="236" y="3341"/>
                    <a:pt x="189" y="3162"/>
                  </a:cubicBezTo>
                  <a:cubicBezTo>
                    <a:pt x="172" y="3092"/>
                    <a:pt x="155" y="3024"/>
                    <a:pt x="142" y="2956"/>
                  </a:cubicBezTo>
                  <a:close/>
                </a:path>
              </a:pathLst>
            </a:custGeom>
            <a:solidFill>
              <a:srgbClr val="EFD7B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5" name="Google Shape;476;p3"/>
            <p:cNvSpPr/>
            <p:nvPr/>
          </p:nvSpPr>
          <p:spPr>
            <a:xfrm>
              <a:off x="1889775" y="2462325"/>
              <a:ext cx="53850" cy="74175"/>
            </a:xfrm>
            <a:custGeom>
              <a:avLst/>
              <a:gdLst/>
              <a:ahLst/>
              <a:cxnLst/>
              <a:rect l="l" t="t" r="r" b="b"/>
              <a:pathLst>
                <a:path w="2154" h="2967" extrusionOk="0">
                  <a:moveTo>
                    <a:pt x="2154" y="0"/>
                  </a:moveTo>
                  <a:lnTo>
                    <a:pt x="2154" y="0"/>
                  </a:lnTo>
                  <a:cubicBezTo>
                    <a:pt x="2123" y="4"/>
                    <a:pt x="2093" y="7"/>
                    <a:pt x="2062" y="7"/>
                  </a:cubicBezTo>
                  <a:cubicBezTo>
                    <a:pt x="1907" y="17"/>
                    <a:pt x="1739" y="34"/>
                    <a:pt x="1631" y="142"/>
                  </a:cubicBezTo>
                  <a:cubicBezTo>
                    <a:pt x="1469" y="300"/>
                    <a:pt x="1496" y="601"/>
                    <a:pt x="1307" y="726"/>
                  </a:cubicBezTo>
                  <a:cubicBezTo>
                    <a:pt x="1249" y="763"/>
                    <a:pt x="1189" y="777"/>
                    <a:pt x="1125" y="777"/>
                  </a:cubicBezTo>
                  <a:cubicBezTo>
                    <a:pt x="1033" y="777"/>
                    <a:pt x="939" y="749"/>
                    <a:pt x="844" y="726"/>
                  </a:cubicBezTo>
                  <a:cubicBezTo>
                    <a:pt x="750" y="699"/>
                    <a:pt x="652" y="672"/>
                    <a:pt x="561" y="672"/>
                  </a:cubicBezTo>
                  <a:cubicBezTo>
                    <a:pt x="500" y="672"/>
                    <a:pt x="443" y="685"/>
                    <a:pt x="388" y="716"/>
                  </a:cubicBezTo>
                  <a:cubicBezTo>
                    <a:pt x="271" y="786"/>
                    <a:pt x="220" y="931"/>
                    <a:pt x="183" y="1063"/>
                  </a:cubicBezTo>
                  <a:cubicBezTo>
                    <a:pt x="24" y="1677"/>
                    <a:pt x="1" y="2342"/>
                    <a:pt x="129" y="2966"/>
                  </a:cubicBezTo>
                  <a:cubicBezTo>
                    <a:pt x="385" y="2166"/>
                    <a:pt x="969" y="847"/>
                    <a:pt x="2154" y="0"/>
                  </a:cubicBezTo>
                  <a:close/>
                </a:path>
              </a:pathLst>
            </a:custGeom>
            <a:solidFill>
              <a:srgbClr val="D8C3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6" name="Google Shape;477;p3"/>
            <p:cNvSpPr/>
            <p:nvPr/>
          </p:nvSpPr>
          <p:spPr>
            <a:xfrm>
              <a:off x="1877475" y="2447550"/>
              <a:ext cx="87575" cy="101350"/>
            </a:xfrm>
            <a:custGeom>
              <a:avLst/>
              <a:gdLst/>
              <a:ahLst/>
              <a:cxnLst/>
              <a:rect l="l" t="t" r="r" b="b"/>
              <a:pathLst>
                <a:path w="3503" h="4054" extrusionOk="0">
                  <a:moveTo>
                    <a:pt x="885" y="1"/>
                  </a:moveTo>
                  <a:cubicBezTo>
                    <a:pt x="642" y="1"/>
                    <a:pt x="486" y="328"/>
                    <a:pt x="354" y="828"/>
                  </a:cubicBezTo>
                  <a:cubicBezTo>
                    <a:pt x="216" y="1357"/>
                    <a:pt x="0" y="3382"/>
                    <a:pt x="480" y="4053"/>
                  </a:cubicBezTo>
                  <a:cubicBezTo>
                    <a:pt x="510" y="3932"/>
                    <a:pt x="553" y="3763"/>
                    <a:pt x="621" y="3557"/>
                  </a:cubicBezTo>
                  <a:cubicBezTo>
                    <a:pt x="493" y="2933"/>
                    <a:pt x="516" y="2268"/>
                    <a:pt x="675" y="1654"/>
                  </a:cubicBezTo>
                  <a:cubicBezTo>
                    <a:pt x="712" y="1522"/>
                    <a:pt x="763" y="1377"/>
                    <a:pt x="880" y="1307"/>
                  </a:cubicBezTo>
                  <a:cubicBezTo>
                    <a:pt x="935" y="1276"/>
                    <a:pt x="992" y="1263"/>
                    <a:pt x="1053" y="1263"/>
                  </a:cubicBezTo>
                  <a:cubicBezTo>
                    <a:pt x="1144" y="1263"/>
                    <a:pt x="1242" y="1290"/>
                    <a:pt x="1336" y="1317"/>
                  </a:cubicBezTo>
                  <a:cubicBezTo>
                    <a:pt x="1431" y="1340"/>
                    <a:pt x="1525" y="1368"/>
                    <a:pt x="1617" y="1368"/>
                  </a:cubicBezTo>
                  <a:cubicBezTo>
                    <a:pt x="1681" y="1368"/>
                    <a:pt x="1741" y="1354"/>
                    <a:pt x="1799" y="1317"/>
                  </a:cubicBezTo>
                  <a:cubicBezTo>
                    <a:pt x="1988" y="1192"/>
                    <a:pt x="1961" y="891"/>
                    <a:pt x="2123" y="733"/>
                  </a:cubicBezTo>
                  <a:cubicBezTo>
                    <a:pt x="2231" y="625"/>
                    <a:pt x="2399" y="608"/>
                    <a:pt x="2554" y="598"/>
                  </a:cubicBezTo>
                  <a:cubicBezTo>
                    <a:pt x="2585" y="598"/>
                    <a:pt x="2615" y="595"/>
                    <a:pt x="2646" y="591"/>
                  </a:cubicBezTo>
                  <a:cubicBezTo>
                    <a:pt x="2902" y="409"/>
                    <a:pt x="3185" y="251"/>
                    <a:pt x="3503" y="119"/>
                  </a:cubicBezTo>
                  <a:lnTo>
                    <a:pt x="2028" y="89"/>
                  </a:lnTo>
                  <a:cubicBezTo>
                    <a:pt x="2028" y="89"/>
                    <a:pt x="1796" y="203"/>
                    <a:pt x="1525" y="203"/>
                  </a:cubicBezTo>
                  <a:cubicBezTo>
                    <a:pt x="1391" y="203"/>
                    <a:pt x="1249" y="176"/>
                    <a:pt x="1120" y="89"/>
                  </a:cubicBezTo>
                  <a:cubicBezTo>
                    <a:pt x="1033" y="28"/>
                    <a:pt x="955" y="1"/>
                    <a:pt x="885" y="1"/>
                  </a:cubicBezTo>
                  <a:close/>
                </a:path>
              </a:pathLst>
            </a:custGeom>
            <a:solidFill>
              <a:srgbClr val="D0B38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7" name="Google Shape;478;p3"/>
            <p:cNvSpPr/>
            <p:nvPr/>
          </p:nvSpPr>
          <p:spPr>
            <a:xfrm>
              <a:off x="2318750" y="2478775"/>
              <a:ext cx="164100" cy="21875"/>
            </a:xfrm>
            <a:custGeom>
              <a:avLst/>
              <a:gdLst/>
              <a:ahLst/>
              <a:cxnLst/>
              <a:rect l="l" t="t" r="r" b="b"/>
              <a:pathLst>
                <a:path w="6564" h="875" extrusionOk="0">
                  <a:moveTo>
                    <a:pt x="6564" y="0"/>
                  </a:moveTo>
                  <a:cubicBezTo>
                    <a:pt x="4637" y="98"/>
                    <a:pt x="2706" y="162"/>
                    <a:pt x="776" y="162"/>
                  </a:cubicBezTo>
                  <a:cubicBezTo>
                    <a:pt x="516" y="162"/>
                    <a:pt x="261" y="162"/>
                    <a:pt x="1" y="159"/>
                  </a:cubicBezTo>
                  <a:lnTo>
                    <a:pt x="1" y="159"/>
                  </a:lnTo>
                  <a:cubicBezTo>
                    <a:pt x="1343" y="419"/>
                    <a:pt x="2376" y="642"/>
                    <a:pt x="2828" y="770"/>
                  </a:cubicBezTo>
                  <a:cubicBezTo>
                    <a:pt x="3084" y="840"/>
                    <a:pt x="3354" y="874"/>
                    <a:pt x="3631" y="874"/>
                  </a:cubicBezTo>
                  <a:cubicBezTo>
                    <a:pt x="4556" y="874"/>
                    <a:pt x="5565" y="503"/>
                    <a:pt x="6564" y="0"/>
                  </a:cubicBezTo>
                  <a:close/>
                </a:path>
              </a:pathLst>
            </a:custGeom>
            <a:solidFill>
              <a:srgbClr val="D8C3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8" name="Google Shape;479;p3"/>
            <p:cNvSpPr/>
            <p:nvPr/>
          </p:nvSpPr>
          <p:spPr>
            <a:xfrm>
              <a:off x="2181900" y="2459375"/>
              <a:ext cx="330550" cy="23475"/>
            </a:xfrm>
            <a:custGeom>
              <a:avLst/>
              <a:gdLst/>
              <a:ahLst/>
              <a:cxnLst/>
              <a:rect l="l" t="t" r="r" b="b"/>
              <a:pathLst>
                <a:path w="13222" h="939" extrusionOk="0">
                  <a:moveTo>
                    <a:pt x="1" y="1"/>
                  </a:moveTo>
                  <a:lnTo>
                    <a:pt x="1" y="1"/>
                  </a:lnTo>
                  <a:cubicBezTo>
                    <a:pt x="1969" y="294"/>
                    <a:pt x="3929" y="638"/>
                    <a:pt x="5475" y="935"/>
                  </a:cubicBezTo>
                  <a:cubicBezTo>
                    <a:pt x="5735" y="938"/>
                    <a:pt x="5990" y="938"/>
                    <a:pt x="6250" y="938"/>
                  </a:cubicBezTo>
                  <a:cubicBezTo>
                    <a:pt x="8180" y="938"/>
                    <a:pt x="10111" y="874"/>
                    <a:pt x="12038" y="776"/>
                  </a:cubicBezTo>
                  <a:cubicBezTo>
                    <a:pt x="12439" y="577"/>
                    <a:pt x="12834" y="355"/>
                    <a:pt x="13222" y="129"/>
                  </a:cubicBezTo>
                  <a:lnTo>
                    <a:pt x="11265" y="88"/>
                  </a:lnTo>
                  <a:cubicBezTo>
                    <a:pt x="10921" y="240"/>
                    <a:pt x="10701" y="337"/>
                    <a:pt x="10701" y="337"/>
                  </a:cubicBezTo>
                  <a:cubicBezTo>
                    <a:pt x="10701" y="337"/>
                    <a:pt x="10242" y="499"/>
                    <a:pt x="9082" y="499"/>
                  </a:cubicBezTo>
                  <a:cubicBezTo>
                    <a:pt x="9001" y="499"/>
                    <a:pt x="8913" y="496"/>
                    <a:pt x="8825" y="496"/>
                  </a:cubicBezTo>
                  <a:cubicBezTo>
                    <a:pt x="8258" y="482"/>
                    <a:pt x="4344" y="257"/>
                    <a:pt x="1" y="1"/>
                  </a:cubicBezTo>
                  <a:close/>
                </a:path>
              </a:pathLst>
            </a:custGeom>
            <a:solidFill>
              <a:srgbClr val="D0B38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9" name="Google Shape;480;p3"/>
            <p:cNvSpPr/>
            <p:nvPr/>
          </p:nvSpPr>
          <p:spPr>
            <a:xfrm>
              <a:off x="1865400" y="2426325"/>
              <a:ext cx="731250" cy="163825"/>
            </a:xfrm>
            <a:custGeom>
              <a:avLst/>
              <a:gdLst/>
              <a:ahLst/>
              <a:cxnLst/>
              <a:rect l="l" t="t" r="r" b="b"/>
              <a:pathLst>
                <a:path w="29250" h="6553" extrusionOk="0">
                  <a:moveTo>
                    <a:pt x="914" y="0"/>
                  </a:moveTo>
                  <a:cubicBezTo>
                    <a:pt x="556" y="0"/>
                    <a:pt x="221" y="369"/>
                    <a:pt x="122" y="2729"/>
                  </a:cubicBezTo>
                  <a:cubicBezTo>
                    <a:pt x="1" y="5550"/>
                    <a:pt x="932" y="5598"/>
                    <a:pt x="1317" y="5645"/>
                  </a:cubicBezTo>
                  <a:cubicBezTo>
                    <a:pt x="1378" y="5653"/>
                    <a:pt x="1441" y="5656"/>
                    <a:pt x="1505" y="5656"/>
                  </a:cubicBezTo>
                  <a:cubicBezTo>
                    <a:pt x="1577" y="5656"/>
                    <a:pt x="1651" y="5652"/>
                    <a:pt x="1725" y="5648"/>
                  </a:cubicBezTo>
                  <a:cubicBezTo>
                    <a:pt x="1797" y="5644"/>
                    <a:pt x="1868" y="5641"/>
                    <a:pt x="1938" y="5641"/>
                  </a:cubicBezTo>
                  <a:cubicBezTo>
                    <a:pt x="2115" y="5641"/>
                    <a:pt x="2281" y="5663"/>
                    <a:pt x="2416" y="5763"/>
                  </a:cubicBezTo>
                  <a:cubicBezTo>
                    <a:pt x="2552" y="5866"/>
                    <a:pt x="2742" y="5893"/>
                    <a:pt x="2905" y="5893"/>
                  </a:cubicBezTo>
                  <a:cubicBezTo>
                    <a:pt x="3083" y="5893"/>
                    <a:pt x="3226" y="5861"/>
                    <a:pt x="3226" y="5861"/>
                  </a:cubicBezTo>
                  <a:cubicBezTo>
                    <a:pt x="3226" y="5861"/>
                    <a:pt x="28365" y="6553"/>
                    <a:pt x="28703" y="6553"/>
                  </a:cubicBezTo>
                  <a:cubicBezTo>
                    <a:pt x="29037" y="6553"/>
                    <a:pt x="29250" y="6360"/>
                    <a:pt x="29250" y="6195"/>
                  </a:cubicBezTo>
                  <a:cubicBezTo>
                    <a:pt x="29250" y="6026"/>
                    <a:pt x="28726" y="5979"/>
                    <a:pt x="28726" y="5979"/>
                  </a:cubicBezTo>
                  <a:cubicBezTo>
                    <a:pt x="28726" y="5979"/>
                    <a:pt x="2798" y="5335"/>
                    <a:pt x="2558" y="5118"/>
                  </a:cubicBezTo>
                  <a:cubicBezTo>
                    <a:pt x="2464" y="5035"/>
                    <a:pt x="2418" y="5006"/>
                    <a:pt x="2336" y="5006"/>
                  </a:cubicBezTo>
                  <a:cubicBezTo>
                    <a:pt x="2209" y="5006"/>
                    <a:pt x="1997" y="5076"/>
                    <a:pt x="1388" y="5118"/>
                  </a:cubicBezTo>
                  <a:cubicBezTo>
                    <a:pt x="1375" y="5119"/>
                    <a:pt x="1363" y="5120"/>
                    <a:pt x="1351" y="5120"/>
                  </a:cubicBezTo>
                  <a:cubicBezTo>
                    <a:pt x="392" y="5120"/>
                    <a:pt x="674" y="2316"/>
                    <a:pt x="837" y="1677"/>
                  </a:cubicBezTo>
                  <a:cubicBezTo>
                    <a:pt x="968" y="1177"/>
                    <a:pt x="1125" y="851"/>
                    <a:pt x="1368" y="851"/>
                  </a:cubicBezTo>
                  <a:cubicBezTo>
                    <a:pt x="1438" y="851"/>
                    <a:pt x="1516" y="878"/>
                    <a:pt x="1603" y="938"/>
                  </a:cubicBezTo>
                  <a:cubicBezTo>
                    <a:pt x="1730" y="1026"/>
                    <a:pt x="1874" y="1055"/>
                    <a:pt x="2008" y="1055"/>
                  </a:cubicBezTo>
                  <a:cubicBezTo>
                    <a:pt x="2277" y="1055"/>
                    <a:pt x="2511" y="938"/>
                    <a:pt x="2511" y="938"/>
                  </a:cubicBezTo>
                  <a:lnTo>
                    <a:pt x="28534" y="1511"/>
                  </a:lnTo>
                  <a:cubicBezTo>
                    <a:pt x="28534" y="1511"/>
                    <a:pt x="28990" y="1464"/>
                    <a:pt x="28939" y="1153"/>
                  </a:cubicBezTo>
                  <a:cubicBezTo>
                    <a:pt x="28910" y="961"/>
                    <a:pt x="28691" y="923"/>
                    <a:pt x="28526" y="923"/>
                  </a:cubicBezTo>
                  <a:cubicBezTo>
                    <a:pt x="28423" y="923"/>
                    <a:pt x="28342" y="938"/>
                    <a:pt x="28342" y="938"/>
                  </a:cubicBezTo>
                  <a:cubicBezTo>
                    <a:pt x="28342" y="938"/>
                    <a:pt x="4157" y="124"/>
                    <a:pt x="3514" y="101"/>
                  </a:cubicBezTo>
                  <a:cubicBezTo>
                    <a:pt x="3443" y="98"/>
                    <a:pt x="3374" y="97"/>
                    <a:pt x="3309" y="97"/>
                  </a:cubicBezTo>
                  <a:cubicBezTo>
                    <a:pt x="2780" y="97"/>
                    <a:pt x="2441" y="172"/>
                    <a:pt x="2441" y="172"/>
                  </a:cubicBezTo>
                  <a:cubicBezTo>
                    <a:pt x="2292" y="278"/>
                    <a:pt x="2153" y="316"/>
                    <a:pt x="2021" y="316"/>
                  </a:cubicBezTo>
                  <a:cubicBezTo>
                    <a:pt x="1707" y="316"/>
                    <a:pt x="1428" y="96"/>
                    <a:pt x="1125" y="30"/>
                  </a:cubicBezTo>
                  <a:cubicBezTo>
                    <a:pt x="1055" y="14"/>
                    <a:pt x="984" y="0"/>
                    <a:pt x="914" y="0"/>
                  </a:cubicBezTo>
                  <a:close/>
                </a:path>
              </a:pathLst>
            </a:custGeom>
            <a:solidFill>
              <a:srgbClr val="DE535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0" name="Google Shape;481;p3"/>
            <p:cNvSpPr/>
            <p:nvPr/>
          </p:nvSpPr>
          <p:spPr>
            <a:xfrm>
              <a:off x="1878825" y="2369100"/>
              <a:ext cx="710050" cy="86075"/>
            </a:xfrm>
            <a:custGeom>
              <a:avLst/>
              <a:gdLst/>
              <a:ahLst/>
              <a:cxnLst/>
              <a:rect l="l" t="t" r="r" b="b"/>
              <a:pathLst>
                <a:path w="28402" h="3443" extrusionOk="0">
                  <a:moveTo>
                    <a:pt x="1762" y="1"/>
                  </a:moveTo>
                  <a:cubicBezTo>
                    <a:pt x="1566" y="1"/>
                    <a:pt x="1387" y="102"/>
                    <a:pt x="1292" y="271"/>
                  </a:cubicBezTo>
                  <a:lnTo>
                    <a:pt x="0" y="2522"/>
                  </a:lnTo>
                  <a:lnTo>
                    <a:pt x="0" y="2629"/>
                  </a:lnTo>
                  <a:lnTo>
                    <a:pt x="28402" y="3442"/>
                  </a:lnTo>
                  <a:lnTo>
                    <a:pt x="27423" y="375"/>
                  </a:lnTo>
                  <a:cubicBezTo>
                    <a:pt x="27353" y="153"/>
                    <a:pt x="27143" y="1"/>
                    <a:pt x="26911" y="1"/>
                  </a:cubicBezTo>
                  <a:close/>
                </a:path>
              </a:pathLst>
            </a:custGeom>
            <a:solidFill>
              <a:srgbClr val="DE535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1" name="Google Shape;482;p3"/>
            <p:cNvSpPr/>
            <p:nvPr/>
          </p:nvSpPr>
          <p:spPr>
            <a:xfrm>
              <a:off x="2299425" y="2552925"/>
              <a:ext cx="265925" cy="7025"/>
            </a:xfrm>
            <a:custGeom>
              <a:avLst/>
              <a:gdLst/>
              <a:ahLst/>
              <a:cxnLst/>
              <a:rect l="l" t="t" r="r" b="b"/>
              <a:pathLst>
                <a:path w="10637" h="281" extrusionOk="0">
                  <a:moveTo>
                    <a:pt x="31" y="0"/>
                  </a:moveTo>
                  <a:cubicBezTo>
                    <a:pt x="14" y="0"/>
                    <a:pt x="1" y="14"/>
                    <a:pt x="1" y="31"/>
                  </a:cubicBezTo>
                  <a:cubicBezTo>
                    <a:pt x="1" y="48"/>
                    <a:pt x="14" y="61"/>
                    <a:pt x="31" y="61"/>
                  </a:cubicBezTo>
                  <a:lnTo>
                    <a:pt x="10603" y="280"/>
                  </a:lnTo>
                  <a:cubicBezTo>
                    <a:pt x="10620" y="280"/>
                    <a:pt x="10633" y="267"/>
                    <a:pt x="10633" y="250"/>
                  </a:cubicBezTo>
                  <a:cubicBezTo>
                    <a:pt x="10637" y="233"/>
                    <a:pt x="10620" y="220"/>
                    <a:pt x="10603" y="220"/>
                  </a:cubicBezTo>
                  <a:lnTo>
                    <a:pt x="31"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2" name="Google Shape;483;p3"/>
            <p:cNvSpPr/>
            <p:nvPr/>
          </p:nvSpPr>
          <p:spPr>
            <a:xfrm>
              <a:off x="2387075" y="2546950"/>
              <a:ext cx="78050" cy="4225"/>
            </a:xfrm>
            <a:custGeom>
              <a:avLst/>
              <a:gdLst/>
              <a:ahLst/>
              <a:cxnLst/>
              <a:rect l="l" t="t" r="r" b="b"/>
              <a:pathLst>
                <a:path w="3122" h="169" extrusionOk="0">
                  <a:moveTo>
                    <a:pt x="31" y="0"/>
                  </a:moveTo>
                  <a:cubicBezTo>
                    <a:pt x="14" y="0"/>
                    <a:pt x="1" y="13"/>
                    <a:pt x="1" y="30"/>
                  </a:cubicBezTo>
                  <a:cubicBezTo>
                    <a:pt x="1" y="47"/>
                    <a:pt x="14" y="61"/>
                    <a:pt x="31" y="64"/>
                  </a:cubicBezTo>
                  <a:lnTo>
                    <a:pt x="3088" y="169"/>
                  </a:lnTo>
                  <a:lnTo>
                    <a:pt x="3091" y="169"/>
                  </a:lnTo>
                  <a:cubicBezTo>
                    <a:pt x="3108" y="169"/>
                    <a:pt x="3122" y="155"/>
                    <a:pt x="3122" y="138"/>
                  </a:cubicBezTo>
                  <a:cubicBezTo>
                    <a:pt x="3122" y="122"/>
                    <a:pt x="3108" y="108"/>
                    <a:pt x="3091" y="108"/>
                  </a:cubicBezTo>
                  <a:lnTo>
                    <a:pt x="31"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3" name="Google Shape;484;p3"/>
            <p:cNvSpPr/>
            <p:nvPr/>
          </p:nvSpPr>
          <p:spPr>
            <a:xfrm>
              <a:off x="2388600" y="2513925"/>
              <a:ext cx="166375" cy="5025"/>
            </a:xfrm>
            <a:custGeom>
              <a:avLst/>
              <a:gdLst/>
              <a:ahLst/>
              <a:cxnLst/>
              <a:rect l="l" t="t" r="r" b="b"/>
              <a:pathLst>
                <a:path w="6655" h="201" extrusionOk="0">
                  <a:moveTo>
                    <a:pt x="30" y="1"/>
                  </a:moveTo>
                  <a:cubicBezTo>
                    <a:pt x="15" y="1"/>
                    <a:pt x="4" y="16"/>
                    <a:pt x="4" y="32"/>
                  </a:cubicBezTo>
                  <a:cubicBezTo>
                    <a:pt x="1" y="49"/>
                    <a:pt x="13" y="62"/>
                    <a:pt x="30" y="62"/>
                  </a:cubicBezTo>
                  <a:lnTo>
                    <a:pt x="6621" y="200"/>
                  </a:lnTo>
                  <a:cubicBezTo>
                    <a:pt x="6638" y="200"/>
                    <a:pt x="6651" y="187"/>
                    <a:pt x="6654" y="170"/>
                  </a:cubicBezTo>
                  <a:cubicBezTo>
                    <a:pt x="6654" y="153"/>
                    <a:pt x="6641" y="136"/>
                    <a:pt x="6624" y="136"/>
                  </a:cubicBezTo>
                  <a:lnTo>
                    <a:pt x="34" y="1"/>
                  </a:lnTo>
                  <a:cubicBezTo>
                    <a:pt x="32" y="1"/>
                    <a:pt x="31" y="1"/>
                    <a:pt x="30" y="1"/>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4" name="Google Shape;485;p3"/>
            <p:cNvSpPr/>
            <p:nvPr/>
          </p:nvSpPr>
          <p:spPr>
            <a:xfrm>
              <a:off x="1907325" y="2531750"/>
              <a:ext cx="265925" cy="7025"/>
            </a:xfrm>
            <a:custGeom>
              <a:avLst/>
              <a:gdLst/>
              <a:ahLst/>
              <a:cxnLst/>
              <a:rect l="l" t="t" r="r" b="b"/>
              <a:pathLst>
                <a:path w="10637" h="281" extrusionOk="0">
                  <a:moveTo>
                    <a:pt x="29" y="0"/>
                  </a:moveTo>
                  <a:cubicBezTo>
                    <a:pt x="12" y="0"/>
                    <a:pt x="4" y="15"/>
                    <a:pt x="1" y="31"/>
                  </a:cubicBezTo>
                  <a:cubicBezTo>
                    <a:pt x="1" y="48"/>
                    <a:pt x="14" y="62"/>
                    <a:pt x="31" y="62"/>
                  </a:cubicBezTo>
                  <a:lnTo>
                    <a:pt x="10606" y="280"/>
                  </a:lnTo>
                  <a:cubicBezTo>
                    <a:pt x="10623" y="280"/>
                    <a:pt x="10636" y="267"/>
                    <a:pt x="10636" y="250"/>
                  </a:cubicBezTo>
                  <a:cubicBezTo>
                    <a:pt x="10636" y="233"/>
                    <a:pt x="10623" y="219"/>
                    <a:pt x="10606" y="216"/>
                  </a:cubicBezTo>
                  <a:lnTo>
                    <a:pt x="35" y="1"/>
                  </a:lnTo>
                  <a:cubicBezTo>
                    <a:pt x="33" y="0"/>
                    <a:pt x="31" y="0"/>
                    <a:pt x="29"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5" name="Google Shape;486;p3"/>
            <p:cNvSpPr/>
            <p:nvPr/>
          </p:nvSpPr>
          <p:spPr>
            <a:xfrm>
              <a:off x="2025500" y="2482325"/>
              <a:ext cx="155250" cy="4725"/>
            </a:xfrm>
            <a:custGeom>
              <a:avLst/>
              <a:gdLst/>
              <a:ahLst/>
              <a:cxnLst/>
              <a:rect l="l" t="t" r="r" b="b"/>
              <a:pathLst>
                <a:path w="6210" h="189" extrusionOk="0">
                  <a:moveTo>
                    <a:pt x="32" y="0"/>
                  </a:moveTo>
                  <a:cubicBezTo>
                    <a:pt x="15" y="0"/>
                    <a:pt x="1" y="14"/>
                    <a:pt x="1" y="30"/>
                  </a:cubicBezTo>
                  <a:cubicBezTo>
                    <a:pt x="1" y="47"/>
                    <a:pt x="15" y="61"/>
                    <a:pt x="32" y="61"/>
                  </a:cubicBezTo>
                  <a:lnTo>
                    <a:pt x="6176" y="189"/>
                  </a:lnTo>
                  <a:cubicBezTo>
                    <a:pt x="6193" y="189"/>
                    <a:pt x="6207" y="176"/>
                    <a:pt x="6207" y="159"/>
                  </a:cubicBezTo>
                  <a:cubicBezTo>
                    <a:pt x="6210" y="142"/>
                    <a:pt x="6193" y="128"/>
                    <a:pt x="6176" y="125"/>
                  </a:cubicBezTo>
                  <a:lnTo>
                    <a:pt x="32"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6" name="Google Shape;487;p3"/>
            <p:cNvSpPr/>
            <p:nvPr/>
          </p:nvSpPr>
          <p:spPr>
            <a:xfrm>
              <a:off x="1914850" y="2490325"/>
              <a:ext cx="133725" cy="4250"/>
            </a:xfrm>
            <a:custGeom>
              <a:avLst/>
              <a:gdLst/>
              <a:ahLst/>
              <a:cxnLst/>
              <a:rect l="l" t="t" r="r" b="b"/>
              <a:pathLst>
                <a:path w="5349" h="170" extrusionOk="0">
                  <a:moveTo>
                    <a:pt x="25" y="0"/>
                  </a:moveTo>
                  <a:cubicBezTo>
                    <a:pt x="8" y="0"/>
                    <a:pt x="0" y="15"/>
                    <a:pt x="0" y="31"/>
                  </a:cubicBezTo>
                  <a:cubicBezTo>
                    <a:pt x="0" y="48"/>
                    <a:pt x="13" y="62"/>
                    <a:pt x="30" y="62"/>
                  </a:cubicBezTo>
                  <a:lnTo>
                    <a:pt x="5314" y="169"/>
                  </a:lnTo>
                  <a:lnTo>
                    <a:pt x="5318" y="169"/>
                  </a:lnTo>
                  <a:cubicBezTo>
                    <a:pt x="5335" y="169"/>
                    <a:pt x="5348" y="156"/>
                    <a:pt x="5348" y="139"/>
                  </a:cubicBezTo>
                  <a:cubicBezTo>
                    <a:pt x="5348" y="122"/>
                    <a:pt x="5335" y="109"/>
                    <a:pt x="5318" y="109"/>
                  </a:cubicBezTo>
                  <a:lnTo>
                    <a:pt x="30" y="1"/>
                  </a:lnTo>
                  <a:cubicBezTo>
                    <a:pt x="28" y="1"/>
                    <a:pt x="27" y="0"/>
                    <a:pt x="25"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7" name="Google Shape;488;p3"/>
            <p:cNvSpPr/>
            <p:nvPr/>
          </p:nvSpPr>
          <p:spPr>
            <a:xfrm>
              <a:off x="1971950" y="2509150"/>
              <a:ext cx="144375" cy="4500"/>
            </a:xfrm>
            <a:custGeom>
              <a:avLst/>
              <a:gdLst/>
              <a:ahLst/>
              <a:cxnLst/>
              <a:rect l="l" t="t" r="r" b="b"/>
              <a:pathLst>
                <a:path w="5775" h="180" extrusionOk="0">
                  <a:moveTo>
                    <a:pt x="31" y="0"/>
                  </a:moveTo>
                  <a:cubicBezTo>
                    <a:pt x="10" y="0"/>
                    <a:pt x="1" y="14"/>
                    <a:pt x="1" y="30"/>
                  </a:cubicBezTo>
                  <a:cubicBezTo>
                    <a:pt x="1" y="47"/>
                    <a:pt x="14" y="61"/>
                    <a:pt x="31" y="61"/>
                  </a:cubicBezTo>
                  <a:lnTo>
                    <a:pt x="5740" y="179"/>
                  </a:lnTo>
                  <a:cubicBezTo>
                    <a:pt x="5757" y="179"/>
                    <a:pt x="5771" y="165"/>
                    <a:pt x="5771" y="148"/>
                  </a:cubicBezTo>
                  <a:cubicBezTo>
                    <a:pt x="5774" y="131"/>
                    <a:pt x="5760" y="118"/>
                    <a:pt x="5740" y="118"/>
                  </a:cubicBezTo>
                  <a:lnTo>
                    <a:pt x="31"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8" name="Google Shape;489;p3"/>
            <p:cNvSpPr/>
            <p:nvPr/>
          </p:nvSpPr>
          <p:spPr>
            <a:xfrm>
              <a:off x="1939800" y="2461300"/>
              <a:ext cx="36400" cy="18925"/>
            </a:xfrm>
            <a:custGeom>
              <a:avLst/>
              <a:gdLst/>
              <a:ahLst/>
              <a:cxnLst/>
              <a:rect l="l" t="t" r="r" b="b"/>
              <a:pathLst>
                <a:path w="1456" h="757" extrusionOk="0">
                  <a:moveTo>
                    <a:pt x="1455" y="1"/>
                  </a:moveTo>
                  <a:lnTo>
                    <a:pt x="1455" y="1"/>
                  </a:lnTo>
                  <a:cubicBezTo>
                    <a:pt x="1105" y="5"/>
                    <a:pt x="756" y="14"/>
                    <a:pt x="406" y="31"/>
                  </a:cubicBezTo>
                  <a:cubicBezTo>
                    <a:pt x="287" y="133"/>
                    <a:pt x="180" y="251"/>
                    <a:pt x="95" y="382"/>
                  </a:cubicBezTo>
                  <a:cubicBezTo>
                    <a:pt x="44" y="466"/>
                    <a:pt x="1" y="571"/>
                    <a:pt x="52" y="652"/>
                  </a:cubicBezTo>
                  <a:cubicBezTo>
                    <a:pt x="85" y="709"/>
                    <a:pt x="153" y="733"/>
                    <a:pt x="217" y="743"/>
                  </a:cubicBezTo>
                  <a:cubicBezTo>
                    <a:pt x="264" y="754"/>
                    <a:pt x="311" y="757"/>
                    <a:pt x="359" y="757"/>
                  </a:cubicBezTo>
                  <a:cubicBezTo>
                    <a:pt x="588" y="757"/>
                    <a:pt x="817" y="659"/>
                    <a:pt x="1019" y="541"/>
                  </a:cubicBezTo>
                  <a:cubicBezTo>
                    <a:pt x="1148" y="466"/>
                    <a:pt x="1273" y="382"/>
                    <a:pt x="1357" y="260"/>
                  </a:cubicBezTo>
                  <a:cubicBezTo>
                    <a:pt x="1411" y="187"/>
                    <a:pt x="1449" y="92"/>
                    <a:pt x="1455" y="1"/>
                  </a:cubicBezTo>
                  <a:close/>
                </a:path>
              </a:pathLst>
            </a:custGeom>
            <a:solidFill>
              <a:srgbClr val="DDC9AE"/>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 name="Google Shape;490;p3"/>
            <p:cNvSpPr/>
            <p:nvPr/>
          </p:nvSpPr>
          <p:spPr>
            <a:xfrm>
              <a:off x="1949925" y="2452875"/>
              <a:ext cx="26350" cy="9225"/>
            </a:xfrm>
            <a:custGeom>
              <a:avLst/>
              <a:gdLst/>
              <a:ahLst/>
              <a:cxnLst/>
              <a:rect l="l" t="t" r="r" b="b"/>
              <a:pathLst>
                <a:path w="1054" h="369" extrusionOk="0">
                  <a:moveTo>
                    <a:pt x="781" y="1"/>
                  </a:moveTo>
                  <a:cubicBezTo>
                    <a:pt x="642" y="1"/>
                    <a:pt x="477" y="85"/>
                    <a:pt x="351" y="142"/>
                  </a:cubicBezTo>
                  <a:cubicBezTo>
                    <a:pt x="227" y="203"/>
                    <a:pt x="108" y="277"/>
                    <a:pt x="1" y="368"/>
                  </a:cubicBezTo>
                  <a:cubicBezTo>
                    <a:pt x="351" y="351"/>
                    <a:pt x="700" y="342"/>
                    <a:pt x="1050" y="338"/>
                  </a:cubicBezTo>
                  <a:cubicBezTo>
                    <a:pt x="1053" y="284"/>
                    <a:pt x="1047" y="230"/>
                    <a:pt x="1027" y="180"/>
                  </a:cubicBezTo>
                  <a:cubicBezTo>
                    <a:pt x="972" y="44"/>
                    <a:pt x="885" y="1"/>
                    <a:pt x="781" y="1"/>
                  </a:cubicBezTo>
                  <a:close/>
                </a:path>
              </a:pathLst>
            </a:custGeom>
            <a:solidFill>
              <a:srgbClr val="D5B99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0" name="Google Shape;491;p3"/>
            <p:cNvSpPr/>
            <p:nvPr/>
          </p:nvSpPr>
          <p:spPr>
            <a:xfrm>
              <a:off x="1927750" y="2475475"/>
              <a:ext cx="10825" cy="9475"/>
            </a:xfrm>
            <a:custGeom>
              <a:avLst/>
              <a:gdLst/>
              <a:ahLst/>
              <a:cxnLst/>
              <a:rect l="l" t="t" r="r" b="b"/>
              <a:pathLst>
                <a:path w="433" h="379" extrusionOk="0">
                  <a:moveTo>
                    <a:pt x="202" y="0"/>
                  </a:moveTo>
                  <a:cubicBezTo>
                    <a:pt x="92" y="0"/>
                    <a:pt x="14" y="85"/>
                    <a:pt x="7" y="207"/>
                  </a:cubicBezTo>
                  <a:cubicBezTo>
                    <a:pt x="0" y="264"/>
                    <a:pt x="28" y="321"/>
                    <a:pt x="75" y="349"/>
                  </a:cubicBezTo>
                  <a:cubicBezTo>
                    <a:pt x="105" y="369"/>
                    <a:pt x="142" y="372"/>
                    <a:pt x="176" y="375"/>
                  </a:cubicBezTo>
                  <a:cubicBezTo>
                    <a:pt x="196" y="379"/>
                    <a:pt x="216" y="379"/>
                    <a:pt x="237" y="379"/>
                  </a:cubicBezTo>
                  <a:cubicBezTo>
                    <a:pt x="260" y="379"/>
                    <a:pt x="287" y="375"/>
                    <a:pt x="307" y="365"/>
                  </a:cubicBezTo>
                  <a:cubicBezTo>
                    <a:pt x="352" y="345"/>
                    <a:pt x="378" y="304"/>
                    <a:pt x="398" y="260"/>
                  </a:cubicBezTo>
                  <a:cubicBezTo>
                    <a:pt x="419" y="210"/>
                    <a:pt x="432" y="149"/>
                    <a:pt x="405" y="98"/>
                  </a:cubicBezTo>
                  <a:cubicBezTo>
                    <a:pt x="378" y="41"/>
                    <a:pt x="311" y="17"/>
                    <a:pt x="246" y="8"/>
                  </a:cubicBezTo>
                  <a:cubicBezTo>
                    <a:pt x="233" y="4"/>
                    <a:pt x="216" y="0"/>
                    <a:pt x="202" y="0"/>
                  </a:cubicBezTo>
                  <a:close/>
                </a:path>
              </a:pathLst>
            </a:custGeom>
            <a:solidFill>
              <a:srgbClr val="DDC9AE"/>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1" name="Google Shape;492;p3"/>
            <p:cNvSpPr/>
            <p:nvPr/>
          </p:nvSpPr>
          <p:spPr>
            <a:xfrm>
              <a:off x="2491175" y="2476675"/>
              <a:ext cx="29975" cy="9450"/>
            </a:xfrm>
            <a:custGeom>
              <a:avLst/>
              <a:gdLst/>
              <a:ahLst/>
              <a:cxnLst/>
              <a:rect l="l" t="t" r="r" b="b"/>
              <a:pathLst>
                <a:path w="1199" h="378" extrusionOk="0">
                  <a:moveTo>
                    <a:pt x="1199" y="0"/>
                  </a:moveTo>
                  <a:lnTo>
                    <a:pt x="1199" y="0"/>
                  </a:lnTo>
                  <a:cubicBezTo>
                    <a:pt x="838" y="24"/>
                    <a:pt x="476" y="44"/>
                    <a:pt x="115" y="61"/>
                  </a:cubicBezTo>
                  <a:cubicBezTo>
                    <a:pt x="88" y="81"/>
                    <a:pt x="65" y="105"/>
                    <a:pt x="45" y="131"/>
                  </a:cubicBezTo>
                  <a:cubicBezTo>
                    <a:pt x="11" y="186"/>
                    <a:pt x="0" y="260"/>
                    <a:pt x="41" y="307"/>
                  </a:cubicBezTo>
                  <a:cubicBezTo>
                    <a:pt x="71" y="344"/>
                    <a:pt x="118" y="357"/>
                    <a:pt x="162" y="365"/>
                  </a:cubicBezTo>
                  <a:cubicBezTo>
                    <a:pt x="213" y="374"/>
                    <a:pt x="263" y="378"/>
                    <a:pt x="311" y="378"/>
                  </a:cubicBezTo>
                  <a:cubicBezTo>
                    <a:pt x="537" y="378"/>
                    <a:pt x="760" y="293"/>
                    <a:pt x="959" y="186"/>
                  </a:cubicBezTo>
                  <a:cubicBezTo>
                    <a:pt x="1046" y="139"/>
                    <a:pt x="1138" y="84"/>
                    <a:pt x="1199" y="0"/>
                  </a:cubicBezTo>
                  <a:close/>
                </a:path>
              </a:pathLst>
            </a:custGeom>
            <a:solidFill>
              <a:srgbClr val="DDC9AE"/>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2" name="Google Shape;493;p3"/>
            <p:cNvSpPr/>
            <p:nvPr/>
          </p:nvSpPr>
          <p:spPr>
            <a:xfrm>
              <a:off x="2494050" y="2465775"/>
              <a:ext cx="29375" cy="12425"/>
            </a:xfrm>
            <a:custGeom>
              <a:avLst/>
              <a:gdLst/>
              <a:ahLst/>
              <a:cxnLst/>
              <a:rect l="l" t="t" r="r" b="b"/>
              <a:pathLst>
                <a:path w="1175" h="497" extrusionOk="0">
                  <a:moveTo>
                    <a:pt x="888" y="1"/>
                  </a:moveTo>
                  <a:cubicBezTo>
                    <a:pt x="821" y="1"/>
                    <a:pt x="753" y="21"/>
                    <a:pt x="699" y="58"/>
                  </a:cubicBezTo>
                  <a:cubicBezTo>
                    <a:pt x="500" y="200"/>
                    <a:pt x="280" y="318"/>
                    <a:pt x="75" y="449"/>
                  </a:cubicBezTo>
                  <a:cubicBezTo>
                    <a:pt x="47" y="463"/>
                    <a:pt x="24" y="480"/>
                    <a:pt x="0" y="497"/>
                  </a:cubicBezTo>
                  <a:cubicBezTo>
                    <a:pt x="361" y="480"/>
                    <a:pt x="723" y="460"/>
                    <a:pt x="1084" y="436"/>
                  </a:cubicBezTo>
                  <a:cubicBezTo>
                    <a:pt x="1084" y="436"/>
                    <a:pt x="1087" y="436"/>
                    <a:pt x="1087" y="433"/>
                  </a:cubicBezTo>
                  <a:cubicBezTo>
                    <a:pt x="1148" y="352"/>
                    <a:pt x="1174" y="234"/>
                    <a:pt x="1127" y="142"/>
                  </a:cubicBezTo>
                  <a:cubicBezTo>
                    <a:pt x="1080" y="44"/>
                    <a:pt x="983" y="1"/>
                    <a:pt x="888" y="1"/>
                  </a:cubicBezTo>
                  <a:close/>
                </a:path>
              </a:pathLst>
            </a:custGeom>
            <a:solidFill>
              <a:srgbClr val="D5B99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 name="Google Shape;494;p3"/>
            <p:cNvSpPr/>
            <p:nvPr/>
          </p:nvSpPr>
          <p:spPr>
            <a:xfrm>
              <a:off x="1867175" y="2403425"/>
              <a:ext cx="708225" cy="147300"/>
            </a:xfrm>
            <a:custGeom>
              <a:avLst/>
              <a:gdLst/>
              <a:ahLst/>
              <a:cxnLst/>
              <a:rect l="l" t="t" r="r" b="b"/>
              <a:pathLst>
                <a:path w="28329" h="5892" extrusionOk="0">
                  <a:moveTo>
                    <a:pt x="28210" y="1"/>
                  </a:moveTo>
                  <a:cubicBezTo>
                    <a:pt x="26377" y="116"/>
                    <a:pt x="24684" y="1280"/>
                    <a:pt x="22828" y="1445"/>
                  </a:cubicBezTo>
                  <a:cubicBezTo>
                    <a:pt x="22646" y="1461"/>
                    <a:pt x="22464" y="1468"/>
                    <a:pt x="22282" y="1468"/>
                  </a:cubicBezTo>
                  <a:cubicBezTo>
                    <a:pt x="21896" y="1468"/>
                    <a:pt x="21509" y="1438"/>
                    <a:pt x="21124" y="1409"/>
                  </a:cubicBezTo>
                  <a:cubicBezTo>
                    <a:pt x="16886" y="1077"/>
                    <a:pt x="12675" y="865"/>
                    <a:pt x="8439" y="473"/>
                  </a:cubicBezTo>
                  <a:cubicBezTo>
                    <a:pt x="7149" y="355"/>
                    <a:pt x="5853" y="236"/>
                    <a:pt x="4556" y="236"/>
                  </a:cubicBezTo>
                  <a:cubicBezTo>
                    <a:pt x="4486" y="236"/>
                    <a:pt x="4416" y="237"/>
                    <a:pt x="4346" y="237"/>
                  </a:cubicBezTo>
                  <a:cubicBezTo>
                    <a:pt x="3122" y="250"/>
                    <a:pt x="1890" y="379"/>
                    <a:pt x="716" y="713"/>
                  </a:cubicBezTo>
                  <a:lnTo>
                    <a:pt x="466" y="1149"/>
                  </a:lnTo>
                  <a:cubicBezTo>
                    <a:pt x="270" y="1459"/>
                    <a:pt x="112" y="2154"/>
                    <a:pt x="51" y="3645"/>
                  </a:cubicBezTo>
                  <a:cubicBezTo>
                    <a:pt x="1" y="4773"/>
                    <a:pt x="122" y="5458"/>
                    <a:pt x="308" y="5876"/>
                  </a:cubicBezTo>
                  <a:cubicBezTo>
                    <a:pt x="364" y="5886"/>
                    <a:pt x="421" y="5892"/>
                    <a:pt x="478" y="5892"/>
                  </a:cubicBezTo>
                  <a:cubicBezTo>
                    <a:pt x="619" y="5892"/>
                    <a:pt x="758" y="5858"/>
                    <a:pt x="871" y="5788"/>
                  </a:cubicBezTo>
                  <a:cubicBezTo>
                    <a:pt x="419" y="5086"/>
                    <a:pt x="632" y="3116"/>
                    <a:pt x="766" y="2593"/>
                  </a:cubicBezTo>
                  <a:cubicBezTo>
                    <a:pt x="897" y="2093"/>
                    <a:pt x="1054" y="1767"/>
                    <a:pt x="1297" y="1767"/>
                  </a:cubicBezTo>
                  <a:cubicBezTo>
                    <a:pt x="1367" y="1767"/>
                    <a:pt x="1445" y="1794"/>
                    <a:pt x="1532" y="1854"/>
                  </a:cubicBezTo>
                  <a:cubicBezTo>
                    <a:pt x="1659" y="1942"/>
                    <a:pt x="1803" y="1971"/>
                    <a:pt x="1937" y="1971"/>
                  </a:cubicBezTo>
                  <a:cubicBezTo>
                    <a:pt x="2206" y="1971"/>
                    <a:pt x="2440" y="1854"/>
                    <a:pt x="2440" y="1854"/>
                  </a:cubicBezTo>
                  <a:lnTo>
                    <a:pt x="24835" y="2346"/>
                  </a:lnTo>
                  <a:cubicBezTo>
                    <a:pt x="24903" y="2309"/>
                    <a:pt x="24971" y="2269"/>
                    <a:pt x="25038" y="2231"/>
                  </a:cubicBezTo>
                  <a:cubicBezTo>
                    <a:pt x="26118" y="1621"/>
                    <a:pt x="27195" y="1013"/>
                    <a:pt x="28271" y="403"/>
                  </a:cubicBezTo>
                  <a:cubicBezTo>
                    <a:pt x="28291" y="392"/>
                    <a:pt x="28308" y="382"/>
                    <a:pt x="28328" y="372"/>
                  </a:cubicBezTo>
                  <a:lnTo>
                    <a:pt x="28210" y="1"/>
                  </a:lnTo>
                  <a:close/>
                </a:path>
              </a:pathLst>
            </a:custGeom>
            <a:solidFill>
              <a:srgbClr val="C33F3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4" name="Google Shape;495;p3"/>
            <p:cNvSpPr/>
            <p:nvPr/>
          </p:nvSpPr>
          <p:spPr>
            <a:xfrm>
              <a:off x="1798075" y="2304400"/>
              <a:ext cx="769800" cy="156775"/>
            </a:xfrm>
            <a:custGeom>
              <a:avLst/>
              <a:gdLst/>
              <a:ahLst/>
              <a:cxnLst/>
              <a:rect l="l" t="t" r="r" b="b"/>
              <a:pathLst>
                <a:path w="30792" h="6271" extrusionOk="0">
                  <a:moveTo>
                    <a:pt x="30474" y="0"/>
                  </a:moveTo>
                  <a:lnTo>
                    <a:pt x="25184" y="1455"/>
                  </a:lnTo>
                  <a:cubicBezTo>
                    <a:pt x="25184" y="1455"/>
                    <a:pt x="2319" y="925"/>
                    <a:pt x="1155" y="847"/>
                  </a:cubicBezTo>
                  <a:cubicBezTo>
                    <a:pt x="1131" y="846"/>
                    <a:pt x="1107" y="845"/>
                    <a:pt x="1084" y="845"/>
                  </a:cubicBezTo>
                  <a:cubicBezTo>
                    <a:pt x="1" y="845"/>
                    <a:pt x="229" y="2691"/>
                    <a:pt x="203" y="3571"/>
                  </a:cubicBezTo>
                  <a:cubicBezTo>
                    <a:pt x="179" y="4382"/>
                    <a:pt x="319" y="5082"/>
                    <a:pt x="722" y="5082"/>
                  </a:cubicBezTo>
                  <a:cubicBezTo>
                    <a:pt x="766" y="5082"/>
                    <a:pt x="814" y="5073"/>
                    <a:pt x="865" y="5055"/>
                  </a:cubicBezTo>
                  <a:cubicBezTo>
                    <a:pt x="967" y="5019"/>
                    <a:pt x="1086" y="5004"/>
                    <a:pt x="1212" y="5004"/>
                  </a:cubicBezTo>
                  <a:cubicBezTo>
                    <a:pt x="1715" y="5004"/>
                    <a:pt x="2319" y="5238"/>
                    <a:pt x="2319" y="5238"/>
                  </a:cubicBezTo>
                  <a:lnTo>
                    <a:pt x="24971" y="6270"/>
                  </a:lnTo>
                  <a:lnTo>
                    <a:pt x="30792" y="3705"/>
                  </a:lnTo>
                  <a:cubicBezTo>
                    <a:pt x="30262" y="2936"/>
                    <a:pt x="30474" y="0"/>
                    <a:pt x="30474" y="0"/>
                  </a:cubicBezTo>
                  <a:close/>
                </a:path>
              </a:pathLst>
            </a:custGeom>
            <a:solidFill>
              <a:srgbClr val="F7EAD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5" name="Google Shape;496;p3"/>
            <p:cNvSpPr/>
            <p:nvPr/>
          </p:nvSpPr>
          <p:spPr>
            <a:xfrm>
              <a:off x="2559000" y="2309100"/>
              <a:ext cx="700" cy="17350"/>
            </a:xfrm>
            <a:custGeom>
              <a:avLst/>
              <a:gdLst/>
              <a:ahLst/>
              <a:cxnLst/>
              <a:rect l="l" t="t" r="r" b="b"/>
              <a:pathLst>
                <a:path w="28" h="694" extrusionOk="0">
                  <a:moveTo>
                    <a:pt x="28" y="0"/>
                  </a:moveTo>
                  <a:cubicBezTo>
                    <a:pt x="17" y="158"/>
                    <a:pt x="7" y="400"/>
                    <a:pt x="0" y="693"/>
                  </a:cubicBezTo>
                  <a:cubicBezTo>
                    <a:pt x="7" y="404"/>
                    <a:pt x="17" y="158"/>
                    <a:pt x="28" y="0"/>
                  </a:cubicBezTo>
                  <a:close/>
                </a:path>
              </a:pathLst>
            </a:custGeom>
            <a:solidFill>
              <a:srgbClr val="F7EAD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6" name="Google Shape;497;p3"/>
            <p:cNvSpPr/>
            <p:nvPr/>
          </p:nvSpPr>
          <p:spPr>
            <a:xfrm>
              <a:off x="1803650" y="2309050"/>
              <a:ext cx="756050" cy="118625"/>
            </a:xfrm>
            <a:custGeom>
              <a:avLst/>
              <a:gdLst/>
              <a:ahLst/>
              <a:cxnLst/>
              <a:rect l="l" t="t" r="r" b="b"/>
              <a:pathLst>
                <a:path w="30242" h="4745" extrusionOk="0">
                  <a:moveTo>
                    <a:pt x="30242" y="0"/>
                  </a:moveTo>
                  <a:cubicBezTo>
                    <a:pt x="29621" y="256"/>
                    <a:pt x="25568" y="1532"/>
                    <a:pt x="25568" y="1532"/>
                  </a:cubicBezTo>
                  <a:cubicBezTo>
                    <a:pt x="25568" y="1532"/>
                    <a:pt x="25497" y="1667"/>
                    <a:pt x="25051" y="1667"/>
                  </a:cubicBezTo>
                  <a:lnTo>
                    <a:pt x="24984" y="1667"/>
                  </a:lnTo>
                  <a:lnTo>
                    <a:pt x="24812" y="1661"/>
                  </a:lnTo>
                  <a:cubicBezTo>
                    <a:pt x="24600" y="1907"/>
                    <a:pt x="24242" y="1907"/>
                    <a:pt x="24242" y="1907"/>
                  </a:cubicBezTo>
                  <a:cubicBezTo>
                    <a:pt x="24127" y="1910"/>
                    <a:pt x="23958" y="1913"/>
                    <a:pt x="23739" y="1913"/>
                  </a:cubicBezTo>
                  <a:cubicBezTo>
                    <a:pt x="20152" y="1913"/>
                    <a:pt x="3645" y="1337"/>
                    <a:pt x="2218" y="1289"/>
                  </a:cubicBezTo>
                  <a:cubicBezTo>
                    <a:pt x="2133" y="1289"/>
                    <a:pt x="2056" y="1286"/>
                    <a:pt x="1981" y="1286"/>
                  </a:cubicBezTo>
                  <a:cubicBezTo>
                    <a:pt x="709" y="1286"/>
                    <a:pt x="750" y="1661"/>
                    <a:pt x="750" y="1661"/>
                  </a:cubicBezTo>
                  <a:cubicBezTo>
                    <a:pt x="1" y="2217"/>
                    <a:pt x="368" y="4174"/>
                    <a:pt x="497" y="4738"/>
                  </a:cubicBezTo>
                  <a:cubicBezTo>
                    <a:pt x="517" y="4745"/>
                    <a:pt x="537" y="4745"/>
                    <a:pt x="561" y="4745"/>
                  </a:cubicBezTo>
                  <a:cubicBezTo>
                    <a:pt x="594" y="4745"/>
                    <a:pt x="628" y="4741"/>
                    <a:pt x="669" y="4734"/>
                  </a:cubicBezTo>
                  <a:cubicBezTo>
                    <a:pt x="692" y="4731"/>
                    <a:pt x="716" y="4728"/>
                    <a:pt x="740" y="4724"/>
                  </a:cubicBezTo>
                  <a:cubicBezTo>
                    <a:pt x="692" y="4481"/>
                    <a:pt x="639" y="4238"/>
                    <a:pt x="622" y="3992"/>
                  </a:cubicBezTo>
                  <a:cubicBezTo>
                    <a:pt x="584" y="3533"/>
                    <a:pt x="584" y="3074"/>
                    <a:pt x="625" y="2615"/>
                  </a:cubicBezTo>
                  <a:cubicBezTo>
                    <a:pt x="655" y="2268"/>
                    <a:pt x="797" y="1836"/>
                    <a:pt x="1145" y="1819"/>
                  </a:cubicBezTo>
                  <a:lnTo>
                    <a:pt x="1161" y="1819"/>
                  </a:lnTo>
                  <a:cubicBezTo>
                    <a:pt x="1229" y="1819"/>
                    <a:pt x="1296" y="1836"/>
                    <a:pt x="1363" y="1853"/>
                  </a:cubicBezTo>
                  <a:cubicBezTo>
                    <a:pt x="1431" y="1870"/>
                    <a:pt x="1495" y="1887"/>
                    <a:pt x="1563" y="1887"/>
                  </a:cubicBezTo>
                  <a:lnTo>
                    <a:pt x="1600" y="1887"/>
                  </a:lnTo>
                  <a:cubicBezTo>
                    <a:pt x="1742" y="1873"/>
                    <a:pt x="1857" y="1775"/>
                    <a:pt x="1978" y="1704"/>
                  </a:cubicBezTo>
                  <a:cubicBezTo>
                    <a:pt x="2326" y="1502"/>
                    <a:pt x="2747" y="1499"/>
                    <a:pt x="3149" y="1495"/>
                  </a:cubicBezTo>
                  <a:lnTo>
                    <a:pt x="3881" y="1495"/>
                  </a:lnTo>
                  <a:cubicBezTo>
                    <a:pt x="5730" y="1495"/>
                    <a:pt x="7579" y="1505"/>
                    <a:pt x="9429" y="1596"/>
                  </a:cubicBezTo>
                  <a:cubicBezTo>
                    <a:pt x="12938" y="1768"/>
                    <a:pt x="16434" y="2231"/>
                    <a:pt x="19949" y="2301"/>
                  </a:cubicBezTo>
                  <a:cubicBezTo>
                    <a:pt x="20233" y="2309"/>
                    <a:pt x="20516" y="2309"/>
                    <a:pt x="20796" y="2309"/>
                  </a:cubicBezTo>
                  <a:cubicBezTo>
                    <a:pt x="24012" y="2309"/>
                    <a:pt x="27255" y="1927"/>
                    <a:pt x="30214" y="695"/>
                  </a:cubicBezTo>
                  <a:cubicBezTo>
                    <a:pt x="30221" y="401"/>
                    <a:pt x="30231" y="158"/>
                    <a:pt x="30242" y="0"/>
                  </a:cubicBezTo>
                  <a:close/>
                </a:path>
              </a:pathLst>
            </a:custGeom>
            <a:solidFill>
              <a:srgbClr val="EFD7B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7" name="Google Shape;498;p3"/>
            <p:cNvSpPr/>
            <p:nvPr/>
          </p:nvSpPr>
          <p:spPr>
            <a:xfrm>
              <a:off x="1803650" y="2332075"/>
              <a:ext cx="620325" cy="95450"/>
            </a:xfrm>
            <a:custGeom>
              <a:avLst/>
              <a:gdLst/>
              <a:ahLst/>
              <a:cxnLst/>
              <a:rect l="l" t="t" r="r" b="b"/>
              <a:pathLst>
                <a:path w="24813" h="3818" extrusionOk="0">
                  <a:moveTo>
                    <a:pt x="1030" y="0"/>
                  </a:moveTo>
                  <a:cubicBezTo>
                    <a:pt x="925" y="0"/>
                    <a:pt x="817" y="21"/>
                    <a:pt x="720" y="85"/>
                  </a:cubicBezTo>
                  <a:cubicBezTo>
                    <a:pt x="429" y="270"/>
                    <a:pt x="243" y="58"/>
                    <a:pt x="270" y="1779"/>
                  </a:cubicBezTo>
                  <a:cubicBezTo>
                    <a:pt x="294" y="3260"/>
                    <a:pt x="200" y="3760"/>
                    <a:pt x="497" y="3817"/>
                  </a:cubicBezTo>
                  <a:cubicBezTo>
                    <a:pt x="368" y="3253"/>
                    <a:pt x="1" y="1296"/>
                    <a:pt x="750" y="740"/>
                  </a:cubicBezTo>
                  <a:cubicBezTo>
                    <a:pt x="750" y="740"/>
                    <a:pt x="709" y="365"/>
                    <a:pt x="1981" y="365"/>
                  </a:cubicBezTo>
                  <a:cubicBezTo>
                    <a:pt x="2056" y="365"/>
                    <a:pt x="2133" y="368"/>
                    <a:pt x="2218" y="368"/>
                  </a:cubicBezTo>
                  <a:cubicBezTo>
                    <a:pt x="3645" y="416"/>
                    <a:pt x="20152" y="992"/>
                    <a:pt x="23739" y="992"/>
                  </a:cubicBezTo>
                  <a:cubicBezTo>
                    <a:pt x="23958" y="992"/>
                    <a:pt x="24127" y="989"/>
                    <a:pt x="24242" y="986"/>
                  </a:cubicBezTo>
                  <a:cubicBezTo>
                    <a:pt x="24242" y="986"/>
                    <a:pt x="24600" y="986"/>
                    <a:pt x="24812" y="740"/>
                  </a:cubicBezTo>
                  <a:lnTo>
                    <a:pt x="1408" y="85"/>
                  </a:lnTo>
                  <a:cubicBezTo>
                    <a:pt x="1408" y="85"/>
                    <a:pt x="1232" y="0"/>
                    <a:pt x="1030" y="0"/>
                  </a:cubicBezTo>
                  <a:close/>
                </a:path>
              </a:pathLst>
            </a:custGeom>
            <a:solidFill>
              <a:srgbClr val="CBAD8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8" name="Google Shape;499;p3"/>
            <p:cNvSpPr/>
            <p:nvPr/>
          </p:nvSpPr>
          <p:spPr>
            <a:xfrm>
              <a:off x="2407400" y="2304400"/>
              <a:ext cx="160475" cy="155325"/>
            </a:xfrm>
            <a:custGeom>
              <a:avLst/>
              <a:gdLst/>
              <a:ahLst/>
              <a:cxnLst/>
              <a:rect l="l" t="t" r="r" b="b"/>
              <a:pathLst>
                <a:path w="6419" h="6213" extrusionOk="0">
                  <a:moveTo>
                    <a:pt x="6101" y="0"/>
                  </a:moveTo>
                  <a:lnTo>
                    <a:pt x="811" y="1455"/>
                  </a:lnTo>
                  <a:lnTo>
                    <a:pt x="736" y="1455"/>
                  </a:lnTo>
                  <a:cubicBezTo>
                    <a:pt x="733" y="1458"/>
                    <a:pt x="733" y="1465"/>
                    <a:pt x="730" y="1472"/>
                  </a:cubicBezTo>
                  <a:cubicBezTo>
                    <a:pt x="1" y="3736"/>
                    <a:pt x="544" y="6034"/>
                    <a:pt x="544" y="6034"/>
                  </a:cubicBezTo>
                  <a:cubicBezTo>
                    <a:pt x="574" y="6108"/>
                    <a:pt x="638" y="6166"/>
                    <a:pt x="730" y="6213"/>
                  </a:cubicBezTo>
                  <a:lnTo>
                    <a:pt x="6419" y="3705"/>
                  </a:lnTo>
                  <a:cubicBezTo>
                    <a:pt x="5889" y="2936"/>
                    <a:pt x="6101" y="0"/>
                    <a:pt x="6101" y="0"/>
                  </a:cubicBezTo>
                  <a:close/>
                </a:path>
              </a:pathLst>
            </a:custGeom>
            <a:solidFill>
              <a:srgbClr val="DFD0BD"/>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9" name="Google Shape;500;p3"/>
            <p:cNvSpPr/>
            <p:nvPr/>
          </p:nvSpPr>
          <p:spPr>
            <a:xfrm>
              <a:off x="2422950" y="2304400"/>
              <a:ext cx="144925" cy="98050"/>
            </a:xfrm>
            <a:custGeom>
              <a:avLst/>
              <a:gdLst/>
              <a:ahLst/>
              <a:cxnLst/>
              <a:rect l="l" t="t" r="r" b="b"/>
              <a:pathLst>
                <a:path w="5797" h="3922" extrusionOk="0">
                  <a:moveTo>
                    <a:pt x="5479" y="0"/>
                  </a:moveTo>
                  <a:lnTo>
                    <a:pt x="189" y="1455"/>
                  </a:lnTo>
                  <a:lnTo>
                    <a:pt x="114" y="1455"/>
                  </a:lnTo>
                  <a:cubicBezTo>
                    <a:pt x="111" y="1458"/>
                    <a:pt x="111" y="1465"/>
                    <a:pt x="108" y="1472"/>
                  </a:cubicBezTo>
                  <a:cubicBezTo>
                    <a:pt x="67" y="1596"/>
                    <a:pt x="30" y="1721"/>
                    <a:pt x="0" y="1847"/>
                  </a:cubicBezTo>
                  <a:cubicBezTo>
                    <a:pt x="102" y="1891"/>
                    <a:pt x="219" y="1908"/>
                    <a:pt x="343" y="1908"/>
                  </a:cubicBezTo>
                  <a:cubicBezTo>
                    <a:pt x="638" y="1908"/>
                    <a:pt x="971" y="1810"/>
                    <a:pt x="1228" y="1741"/>
                  </a:cubicBezTo>
                  <a:cubicBezTo>
                    <a:pt x="1606" y="1637"/>
                    <a:pt x="1994" y="1559"/>
                    <a:pt x="2382" y="1506"/>
                  </a:cubicBezTo>
                  <a:cubicBezTo>
                    <a:pt x="2641" y="1468"/>
                    <a:pt x="2904" y="1442"/>
                    <a:pt x="3165" y="1442"/>
                  </a:cubicBezTo>
                  <a:cubicBezTo>
                    <a:pt x="3381" y="1442"/>
                    <a:pt x="3596" y="1460"/>
                    <a:pt x="3806" y="1506"/>
                  </a:cubicBezTo>
                  <a:cubicBezTo>
                    <a:pt x="4272" y="1607"/>
                    <a:pt x="4721" y="1853"/>
                    <a:pt x="4987" y="2248"/>
                  </a:cubicBezTo>
                  <a:cubicBezTo>
                    <a:pt x="5314" y="2727"/>
                    <a:pt x="5328" y="3338"/>
                    <a:pt x="5300" y="3922"/>
                  </a:cubicBezTo>
                  <a:lnTo>
                    <a:pt x="5797" y="3705"/>
                  </a:lnTo>
                  <a:cubicBezTo>
                    <a:pt x="5267" y="2936"/>
                    <a:pt x="5479" y="0"/>
                    <a:pt x="5479" y="0"/>
                  </a:cubicBezTo>
                  <a:close/>
                </a:path>
              </a:pathLst>
            </a:custGeom>
            <a:solidFill>
              <a:srgbClr val="C9B8A5"/>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0" name="Google Shape;501;p3"/>
            <p:cNvSpPr/>
            <p:nvPr/>
          </p:nvSpPr>
          <p:spPr>
            <a:xfrm>
              <a:off x="1796475" y="2295125"/>
              <a:ext cx="791600" cy="176725"/>
            </a:xfrm>
            <a:custGeom>
              <a:avLst/>
              <a:gdLst/>
              <a:ahLst/>
              <a:cxnLst/>
              <a:rect l="l" t="t" r="r" b="b"/>
              <a:pathLst>
                <a:path w="31664" h="7069" extrusionOk="0">
                  <a:moveTo>
                    <a:pt x="5771" y="0"/>
                  </a:moveTo>
                  <a:lnTo>
                    <a:pt x="1853" y="874"/>
                  </a:lnTo>
                  <a:cubicBezTo>
                    <a:pt x="1853" y="874"/>
                    <a:pt x="1590" y="952"/>
                    <a:pt x="797" y="1033"/>
                  </a:cubicBezTo>
                  <a:cubicBezTo>
                    <a:pt x="1" y="1111"/>
                    <a:pt x="82" y="1772"/>
                    <a:pt x="82" y="1772"/>
                  </a:cubicBezTo>
                  <a:lnTo>
                    <a:pt x="82" y="4789"/>
                  </a:lnTo>
                  <a:cubicBezTo>
                    <a:pt x="82" y="5547"/>
                    <a:pt x="580" y="5780"/>
                    <a:pt x="937" y="5780"/>
                  </a:cubicBezTo>
                  <a:cubicBezTo>
                    <a:pt x="1053" y="5780"/>
                    <a:pt x="1154" y="5755"/>
                    <a:pt x="1219" y="5716"/>
                  </a:cubicBezTo>
                  <a:cubicBezTo>
                    <a:pt x="1377" y="5623"/>
                    <a:pt x="1459" y="5556"/>
                    <a:pt x="1566" y="5556"/>
                  </a:cubicBezTo>
                  <a:cubicBezTo>
                    <a:pt x="1639" y="5556"/>
                    <a:pt x="1724" y="5587"/>
                    <a:pt x="1853" y="5663"/>
                  </a:cubicBezTo>
                  <a:cubicBezTo>
                    <a:pt x="2053" y="5780"/>
                    <a:pt x="2296" y="5801"/>
                    <a:pt x="2449" y="5801"/>
                  </a:cubicBezTo>
                  <a:cubicBezTo>
                    <a:pt x="2538" y="5801"/>
                    <a:pt x="2596" y="5794"/>
                    <a:pt x="2596" y="5794"/>
                  </a:cubicBezTo>
                  <a:cubicBezTo>
                    <a:pt x="2596" y="5794"/>
                    <a:pt x="22893" y="7040"/>
                    <a:pt x="24242" y="7066"/>
                  </a:cubicBezTo>
                  <a:cubicBezTo>
                    <a:pt x="24333" y="7068"/>
                    <a:pt x="24420" y="7069"/>
                    <a:pt x="24503" y="7069"/>
                  </a:cubicBezTo>
                  <a:cubicBezTo>
                    <a:pt x="25660" y="7069"/>
                    <a:pt x="26118" y="6907"/>
                    <a:pt x="26118" y="6907"/>
                  </a:cubicBezTo>
                  <a:cubicBezTo>
                    <a:pt x="26118" y="6907"/>
                    <a:pt x="29931" y="5214"/>
                    <a:pt x="30778" y="4870"/>
                  </a:cubicBezTo>
                  <a:cubicBezTo>
                    <a:pt x="31625" y="4526"/>
                    <a:pt x="31625" y="4445"/>
                    <a:pt x="31649" y="4050"/>
                  </a:cubicBezTo>
                  <a:cubicBezTo>
                    <a:pt x="31664" y="3828"/>
                    <a:pt x="31441" y="3779"/>
                    <a:pt x="31241" y="3779"/>
                  </a:cubicBezTo>
                  <a:cubicBezTo>
                    <a:pt x="31082" y="3779"/>
                    <a:pt x="30937" y="3810"/>
                    <a:pt x="30937" y="3810"/>
                  </a:cubicBezTo>
                  <a:cubicBezTo>
                    <a:pt x="30929" y="3809"/>
                    <a:pt x="30920" y="3808"/>
                    <a:pt x="30911" y="3808"/>
                  </a:cubicBezTo>
                  <a:cubicBezTo>
                    <a:pt x="30714" y="3808"/>
                    <a:pt x="30090" y="4050"/>
                    <a:pt x="30090" y="4050"/>
                  </a:cubicBezTo>
                  <a:lnTo>
                    <a:pt x="24981" y="6405"/>
                  </a:lnTo>
                  <a:cubicBezTo>
                    <a:pt x="24981" y="6405"/>
                    <a:pt x="2197" y="5426"/>
                    <a:pt x="1907" y="5302"/>
                  </a:cubicBezTo>
                  <a:cubicBezTo>
                    <a:pt x="1771" y="5244"/>
                    <a:pt x="1663" y="5222"/>
                    <a:pt x="1535" y="5222"/>
                  </a:cubicBezTo>
                  <a:cubicBezTo>
                    <a:pt x="1391" y="5222"/>
                    <a:pt x="1222" y="5250"/>
                    <a:pt x="956" y="5291"/>
                  </a:cubicBezTo>
                  <a:cubicBezTo>
                    <a:pt x="916" y="5297"/>
                    <a:pt x="880" y="5301"/>
                    <a:pt x="848" y="5301"/>
                  </a:cubicBezTo>
                  <a:cubicBezTo>
                    <a:pt x="473" y="5301"/>
                    <a:pt x="583" y="4839"/>
                    <a:pt x="557" y="3257"/>
                  </a:cubicBezTo>
                  <a:cubicBezTo>
                    <a:pt x="530" y="1536"/>
                    <a:pt x="716" y="1748"/>
                    <a:pt x="1007" y="1563"/>
                  </a:cubicBezTo>
                  <a:cubicBezTo>
                    <a:pt x="1104" y="1501"/>
                    <a:pt x="1213" y="1480"/>
                    <a:pt x="1315" y="1480"/>
                  </a:cubicBezTo>
                  <a:cubicBezTo>
                    <a:pt x="1519" y="1480"/>
                    <a:pt x="1695" y="1563"/>
                    <a:pt x="1695" y="1563"/>
                  </a:cubicBezTo>
                  <a:lnTo>
                    <a:pt x="25271" y="2224"/>
                  </a:lnTo>
                  <a:cubicBezTo>
                    <a:pt x="25294" y="2225"/>
                    <a:pt x="25315" y="2225"/>
                    <a:pt x="25336" y="2225"/>
                  </a:cubicBezTo>
                  <a:cubicBezTo>
                    <a:pt x="25784" y="2225"/>
                    <a:pt x="25855" y="2089"/>
                    <a:pt x="25855" y="2089"/>
                  </a:cubicBezTo>
                  <a:cubicBezTo>
                    <a:pt x="25855" y="2089"/>
                    <a:pt x="30299" y="689"/>
                    <a:pt x="30593" y="530"/>
                  </a:cubicBezTo>
                  <a:cubicBezTo>
                    <a:pt x="30883" y="371"/>
                    <a:pt x="30566" y="0"/>
                    <a:pt x="30566" y="0"/>
                  </a:cubicBezTo>
                  <a:close/>
                </a:path>
              </a:pathLst>
            </a:custGeom>
            <a:solidFill>
              <a:srgbClr val="DCA248"/>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1" name="Google Shape;502;p3"/>
            <p:cNvSpPr/>
            <p:nvPr/>
          </p:nvSpPr>
          <p:spPr>
            <a:xfrm>
              <a:off x="2079250" y="2321200"/>
              <a:ext cx="220100" cy="18150"/>
            </a:xfrm>
            <a:custGeom>
              <a:avLst/>
              <a:gdLst/>
              <a:ahLst/>
              <a:cxnLst/>
              <a:rect l="l" t="t" r="r" b="b"/>
              <a:pathLst>
                <a:path w="8804" h="726" extrusionOk="0">
                  <a:moveTo>
                    <a:pt x="517" y="0"/>
                  </a:moveTo>
                  <a:cubicBezTo>
                    <a:pt x="244" y="54"/>
                    <a:pt x="34" y="145"/>
                    <a:pt x="14" y="304"/>
                  </a:cubicBezTo>
                  <a:cubicBezTo>
                    <a:pt x="1" y="415"/>
                    <a:pt x="112" y="499"/>
                    <a:pt x="220" y="537"/>
                  </a:cubicBezTo>
                  <a:cubicBezTo>
                    <a:pt x="402" y="604"/>
                    <a:pt x="598" y="614"/>
                    <a:pt x="794" y="614"/>
                  </a:cubicBezTo>
                  <a:lnTo>
                    <a:pt x="939" y="614"/>
                  </a:lnTo>
                  <a:cubicBezTo>
                    <a:pt x="1378" y="608"/>
                    <a:pt x="1816" y="604"/>
                    <a:pt x="2255" y="604"/>
                  </a:cubicBezTo>
                  <a:cubicBezTo>
                    <a:pt x="3695" y="604"/>
                    <a:pt x="5133" y="638"/>
                    <a:pt x="6570" y="705"/>
                  </a:cubicBezTo>
                  <a:cubicBezTo>
                    <a:pt x="6783" y="716"/>
                    <a:pt x="6999" y="725"/>
                    <a:pt x="7215" y="725"/>
                  </a:cubicBezTo>
                  <a:cubicBezTo>
                    <a:pt x="7681" y="725"/>
                    <a:pt x="8146" y="678"/>
                    <a:pt x="8561" y="479"/>
                  </a:cubicBezTo>
                  <a:cubicBezTo>
                    <a:pt x="8676" y="426"/>
                    <a:pt x="8804" y="317"/>
                    <a:pt x="8763" y="196"/>
                  </a:cubicBezTo>
                  <a:cubicBezTo>
                    <a:pt x="8733" y="102"/>
                    <a:pt x="8618" y="68"/>
                    <a:pt x="8520" y="51"/>
                  </a:cubicBezTo>
                  <a:cubicBezTo>
                    <a:pt x="8439" y="37"/>
                    <a:pt x="8358" y="27"/>
                    <a:pt x="8278" y="13"/>
                  </a:cubicBezTo>
                  <a:cubicBezTo>
                    <a:pt x="8173" y="102"/>
                    <a:pt x="8065" y="183"/>
                    <a:pt x="7958" y="256"/>
                  </a:cubicBezTo>
                  <a:cubicBezTo>
                    <a:pt x="7897" y="300"/>
                    <a:pt x="7839" y="337"/>
                    <a:pt x="7779" y="378"/>
                  </a:cubicBezTo>
                  <a:cubicBezTo>
                    <a:pt x="7762" y="385"/>
                    <a:pt x="7343" y="608"/>
                    <a:pt x="6483" y="608"/>
                  </a:cubicBezTo>
                  <a:cubicBezTo>
                    <a:pt x="6145" y="608"/>
                    <a:pt x="5744" y="574"/>
                    <a:pt x="5268" y="479"/>
                  </a:cubicBezTo>
                  <a:cubicBezTo>
                    <a:pt x="5261" y="479"/>
                    <a:pt x="5254" y="476"/>
                    <a:pt x="5248" y="476"/>
                  </a:cubicBezTo>
                  <a:cubicBezTo>
                    <a:pt x="4893" y="405"/>
                    <a:pt x="4543" y="381"/>
                    <a:pt x="4202" y="381"/>
                  </a:cubicBezTo>
                  <a:cubicBezTo>
                    <a:pt x="3868" y="381"/>
                    <a:pt x="3540" y="401"/>
                    <a:pt x="3220" y="426"/>
                  </a:cubicBezTo>
                  <a:cubicBezTo>
                    <a:pt x="2899" y="449"/>
                    <a:pt x="2585" y="469"/>
                    <a:pt x="2281" y="469"/>
                  </a:cubicBezTo>
                  <a:cubicBezTo>
                    <a:pt x="1677" y="469"/>
                    <a:pt x="1107" y="385"/>
                    <a:pt x="578" y="37"/>
                  </a:cubicBezTo>
                  <a:cubicBezTo>
                    <a:pt x="557" y="27"/>
                    <a:pt x="537" y="13"/>
                    <a:pt x="517" y="0"/>
                  </a:cubicBezTo>
                  <a:close/>
                </a:path>
              </a:pathLst>
            </a:custGeom>
            <a:solidFill>
              <a:srgbClr val="B5611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2" name="Google Shape;503;p3"/>
            <p:cNvSpPr/>
            <p:nvPr/>
          </p:nvSpPr>
          <p:spPr>
            <a:xfrm>
              <a:off x="2292750" y="2330900"/>
              <a:ext cx="23825" cy="11750"/>
            </a:xfrm>
            <a:custGeom>
              <a:avLst/>
              <a:gdLst/>
              <a:ahLst/>
              <a:cxnLst/>
              <a:rect l="l" t="t" r="r" b="b"/>
              <a:pathLst>
                <a:path w="953" h="470" extrusionOk="0">
                  <a:moveTo>
                    <a:pt x="511" y="0"/>
                  </a:moveTo>
                  <a:cubicBezTo>
                    <a:pt x="359" y="0"/>
                    <a:pt x="200" y="58"/>
                    <a:pt x="86" y="155"/>
                  </a:cubicBezTo>
                  <a:cubicBezTo>
                    <a:pt x="41" y="189"/>
                    <a:pt x="5" y="233"/>
                    <a:pt x="5" y="287"/>
                  </a:cubicBezTo>
                  <a:cubicBezTo>
                    <a:pt x="1" y="354"/>
                    <a:pt x="65" y="405"/>
                    <a:pt x="129" y="432"/>
                  </a:cubicBezTo>
                  <a:cubicBezTo>
                    <a:pt x="200" y="459"/>
                    <a:pt x="274" y="469"/>
                    <a:pt x="352" y="469"/>
                  </a:cubicBezTo>
                  <a:cubicBezTo>
                    <a:pt x="413" y="469"/>
                    <a:pt x="474" y="463"/>
                    <a:pt x="534" y="459"/>
                  </a:cubicBezTo>
                  <a:cubicBezTo>
                    <a:pt x="669" y="446"/>
                    <a:pt x="824" y="425"/>
                    <a:pt x="912" y="317"/>
                  </a:cubicBezTo>
                  <a:cubicBezTo>
                    <a:pt x="936" y="287"/>
                    <a:pt x="952" y="253"/>
                    <a:pt x="952" y="213"/>
                  </a:cubicBezTo>
                  <a:cubicBezTo>
                    <a:pt x="949" y="186"/>
                    <a:pt x="936" y="159"/>
                    <a:pt x="922" y="135"/>
                  </a:cubicBezTo>
                  <a:cubicBezTo>
                    <a:pt x="828" y="4"/>
                    <a:pt x="693" y="10"/>
                    <a:pt x="547" y="0"/>
                  </a:cubicBezTo>
                  <a:close/>
                </a:path>
              </a:pathLst>
            </a:custGeom>
            <a:solidFill>
              <a:srgbClr val="B5611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3" name="Google Shape;504;p3"/>
            <p:cNvSpPr/>
            <p:nvPr/>
          </p:nvSpPr>
          <p:spPr>
            <a:xfrm>
              <a:off x="2298150" y="2323625"/>
              <a:ext cx="11000" cy="5775"/>
            </a:xfrm>
            <a:custGeom>
              <a:avLst/>
              <a:gdLst/>
              <a:ahLst/>
              <a:cxnLst/>
              <a:rect l="l" t="t" r="r" b="b"/>
              <a:pathLst>
                <a:path w="440" h="231" extrusionOk="0">
                  <a:moveTo>
                    <a:pt x="264" y="1"/>
                  </a:moveTo>
                  <a:cubicBezTo>
                    <a:pt x="143" y="1"/>
                    <a:pt x="1" y="72"/>
                    <a:pt x="82" y="183"/>
                  </a:cubicBezTo>
                  <a:cubicBezTo>
                    <a:pt x="102" y="210"/>
                    <a:pt x="139" y="220"/>
                    <a:pt x="169" y="223"/>
                  </a:cubicBezTo>
                  <a:cubicBezTo>
                    <a:pt x="194" y="227"/>
                    <a:pt x="214" y="231"/>
                    <a:pt x="234" y="231"/>
                  </a:cubicBezTo>
                  <a:lnTo>
                    <a:pt x="254" y="231"/>
                  </a:lnTo>
                  <a:cubicBezTo>
                    <a:pt x="295" y="227"/>
                    <a:pt x="335" y="214"/>
                    <a:pt x="369" y="190"/>
                  </a:cubicBezTo>
                  <a:cubicBezTo>
                    <a:pt x="382" y="176"/>
                    <a:pt x="392" y="163"/>
                    <a:pt x="399" y="146"/>
                  </a:cubicBezTo>
                  <a:cubicBezTo>
                    <a:pt x="440" y="45"/>
                    <a:pt x="359" y="1"/>
                    <a:pt x="264" y="1"/>
                  </a:cubicBezTo>
                  <a:close/>
                </a:path>
              </a:pathLst>
            </a:custGeom>
            <a:solidFill>
              <a:srgbClr val="B5611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4" name="Google Shape;505;p3"/>
            <p:cNvSpPr/>
            <p:nvPr/>
          </p:nvSpPr>
          <p:spPr>
            <a:xfrm>
              <a:off x="2076375" y="2318325"/>
              <a:ext cx="9500" cy="4750"/>
            </a:xfrm>
            <a:custGeom>
              <a:avLst/>
              <a:gdLst/>
              <a:ahLst/>
              <a:cxnLst/>
              <a:rect l="l" t="t" r="r" b="b"/>
              <a:pathLst>
                <a:path w="380" h="190" extrusionOk="0">
                  <a:moveTo>
                    <a:pt x="227" y="0"/>
                  </a:moveTo>
                  <a:cubicBezTo>
                    <a:pt x="149" y="0"/>
                    <a:pt x="68" y="41"/>
                    <a:pt x="21" y="91"/>
                  </a:cubicBezTo>
                  <a:cubicBezTo>
                    <a:pt x="15" y="102"/>
                    <a:pt x="4" y="111"/>
                    <a:pt x="4" y="122"/>
                  </a:cubicBezTo>
                  <a:cubicBezTo>
                    <a:pt x="1" y="139"/>
                    <a:pt x="11" y="152"/>
                    <a:pt x="24" y="162"/>
                  </a:cubicBezTo>
                  <a:cubicBezTo>
                    <a:pt x="35" y="169"/>
                    <a:pt x="51" y="176"/>
                    <a:pt x="65" y="179"/>
                  </a:cubicBezTo>
                  <a:cubicBezTo>
                    <a:pt x="96" y="186"/>
                    <a:pt x="126" y="189"/>
                    <a:pt x="160" y="189"/>
                  </a:cubicBezTo>
                  <a:cubicBezTo>
                    <a:pt x="213" y="189"/>
                    <a:pt x="267" y="176"/>
                    <a:pt x="322" y="156"/>
                  </a:cubicBezTo>
                  <a:cubicBezTo>
                    <a:pt x="348" y="145"/>
                    <a:pt x="375" y="125"/>
                    <a:pt x="379" y="98"/>
                  </a:cubicBezTo>
                  <a:cubicBezTo>
                    <a:pt x="379" y="68"/>
                    <a:pt x="355" y="47"/>
                    <a:pt x="331" y="30"/>
                  </a:cubicBezTo>
                  <a:cubicBezTo>
                    <a:pt x="301" y="10"/>
                    <a:pt x="264" y="0"/>
                    <a:pt x="227" y="0"/>
                  </a:cubicBezTo>
                  <a:close/>
                </a:path>
              </a:pathLst>
            </a:custGeom>
            <a:solidFill>
              <a:srgbClr val="B5611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5" name="Google Shape;506;p3"/>
            <p:cNvSpPr/>
            <p:nvPr/>
          </p:nvSpPr>
          <p:spPr>
            <a:xfrm>
              <a:off x="2076300" y="2323975"/>
              <a:ext cx="3400" cy="1875"/>
            </a:xfrm>
            <a:custGeom>
              <a:avLst/>
              <a:gdLst/>
              <a:ahLst/>
              <a:cxnLst/>
              <a:rect l="l" t="t" r="r" b="b"/>
              <a:pathLst>
                <a:path w="136" h="75" extrusionOk="0">
                  <a:moveTo>
                    <a:pt x="65" y="0"/>
                  </a:moveTo>
                  <a:cubicBezTo>
                    <a:pt x="51" y="4"/>
                    <a:pt x="38" y="11"/>
                    <a:pt x="24" y="17"/>
                  </a:cubicBezTo>
                  <a:cubicBezTo>
                    <a:pt x="18" y="21"/>
                    <a:pt x="4" y="27"/>
                    <a:pt x="4" y="41"/>
                  </a:cubicBezTo>
                  <a:cubicBezTo>
                    <a:pt x="1" y="47"/>
                    <a:pt x="7" y="58"/>
                    <a:pt x="14" y="61"/>
                  </a:cubicBezTo>
                  <a:cubicBezTo>
                    <a:pt x="24" y="68"/>
                    <a:pt x="31" y="68"/>
                    <a:pt x="41" y="72"/>
                  </a:cubicBezTo>
                  <a:cubicBezTo>
                    <a:pt x="54" y="72"/>
                    <a:pt x="71" y="75"/>
                    <a:pt x="88" y="75"/>
                  </a:cubicBezTo>
                  <a:lnTo>
                    <a:pt x="102" y="75"/>
                  </a:lnTo>
                  <a:cubicBezTo>
                    <a:pt x="112" y="72"/>
                    <a:pt x="122" y="72"/>
                    <a:pt x="129" y="64"/>
                  </a:cubicBezTo>
                  <a:cubicBezTo>
                    <a:pt x="132" y="61"/>
                    <a:pt x="132" y="55"/>
                    <a:pt x="132" y="51"/>
                  </a:cubicBezTo>
                  <a:cubicBezTo>
                    <a:pt x="135" y="47"/>
                    <a:pt x="135" y="44"/>
                    <a:pt x="135" y="44"/>
                  </a:cubicBezTo>
                  <a:cubicBezTo>
                    <a:pt x="132" y="31"/>
                    <a:pt x="122" y="17"/>
                    <a:pt x="112" y="11"/>
                  </a:cubicBezTo>
                  <a:cubicBezTo>
                    <a:pt x="99" y="4"/>
                    <a:pt x="88" y="0"/>
                    <a:pt x="78" y="0"/>
                  </a:cubicBezTo>
                  <a:close/>
                </a:path>
              </a:pathLst>
            </a:custGeom>
            <a:solidFill>
              <a:srgbClr val="B5611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6" name="Google Shape;507;p3"/>
            <p:cNvSpPr/>
            <p:nvPr/>
          </p:nvSpPr>
          <p:spPr>
            <a:xfrm>
              <a:off x="2270575" y="2376775"/>
              <a:ext cx="143875" cy="6775"/>
            </a:xfrm>
            <a:custGeom>
              <a:avLst/>
              <a:gdLst/>
              <a:ahLst/>
              <a:cxnLst/>
              <a:rect l="l" t="t" r="r" b="b"/>
              <a:pathLst>
                <a:path w="5755" h="271" extrusionOk="0">
                  <a:moveTo>
                    <a:pt x="34" y="0"/>
                  </a:moveTo>
                  <a:cubicBezTo>
                    <a:pt x="17" y="0"/>
                    <a:pt x="4" y="14"/>
                    <a:pt x="4" y="31"/>
                  </a:cubicBezTo>
                  <a:cubicBezTo>
                    <a:pt x="1" y="48"/>
                    <a:pt x="14" y="61"/>
                    <a:pt x="31" y="65"/>
                  </a:cubicBezTo>
                  <a:lnTo>
                    <a:pt x="5720" y="271"/>
                  </a:lnTo>
                  <a:cubicBezTo>
                    <a:pt x="5737" y="271"/>
                    <a:pt x="5751" y="257"/>
                    <a:pt x="5751" y="240"/>
                  </a:cubicBezTo>
                  <a:cubicBezTo>
                    <a:pt x="5754" y="223"/>
                    <a:pt x="5740" y="210"/>
                    <a:pt x="5723" y="210"/>
                  </a:cubicBezTo>
                  <a:lnTo>
                    <a:pt x="34"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7" name="Google Shape;508;p3"/>
            <p:cNvSpPr/>
            <p:nvPr/>
          </p:nvSpPr>
          <p:spPr>
            <a:xfrm>
              <a:off x="2354700" y="2387400"/>
              <a:ext cx="59750" cy="3750"/>
            </a:xfrm>
            <a:custGeom>
              <a:avLst/>
              <a:gdLst/>
              <a:ahLst/>
              <a:cxnLst/>
              <a:rect l="l" t="t" r="r" b="b"/>
              <a:pathLst>
                <a:path w="2390" h="150" extrusionOk="0">
                  <a:moveTo>
                    <a:pt x="30" y="1"/>
                  </a:moveTo>
                  <a:cubicBezTo>
                    <a:pt x="17" y="1"/>
                    <a:pt x="0" y="14"/>
                    <a:pt x="0" y="31"/>
                  </a:cubicBezTo>
                  <a:cubicBezTo>
                    <a:pt x="0" y="48"/>
                    <a:pt x="13" y="61"/>
                    <a:pt x="30" y="61"/>
                  </a:cubicBezTo>
                  <a:lnTo>
                    <a:pt x="2355" y="150"/>
                  </a:lnTo>
                  <a:cubicBezTo>
                    <a:pt x="2372" y="150"/>
                    <a:pt x="2386" y="136"/>
                    <a:pt x="2386" y="119"/>
                  </a:cubicBezTo>
                  <a:cubicBezTo>
                    <a:pt x="2389" y="102"/>
                    <a:pt x="2375" y="89"/>
                    <a:pt x="2358" y="89"/>
                  </a:cubicBezTo>
                  <a:lnTo>
                    <a:pt x="30" y="1"/>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8" name="Google Shape;509;p3"/>
            <p:cNvSpPr/>
            <p:nvPr/>
          </p:nvSpPr>
          <p:spPr>
            <a:xfrm>
              <a:off x="2361500" y="2404050"/>
              <a:ext cx="103725" cy="22350"/>
            </a:xfrm>
            <a:custGeom>
              <a:avLst/>
              <a:gdLst/>
              <a:ahLst/>
              <a:cxnLst/>
              <a:rect l="l" t="t" r="r" b="b"/>
              <a:pathLst>
                <a:path w="4149" h="894" extrusionOk="0">
                  <a:moveTo>
                    <a:pt x="4114" y="0"/>
                  </a:moveTo>
                  <a:cubicBezTo>
                    <a:pt x="4110" y="0"/>
                    <a:pt x="4106" y="1"/>
                    <a:pt x="4101" y="3"/>
                  </a:cubicBezTo>
                  <a:lnTo>
                    <a:pt x="2211" y="833"/>
                  </a:lnTo>
                  <a:lnTo>
                    <a:pt x="35" y="736"/>
                  </a:lnTo>
                  <a:cubicBezTo>
                    <a:pt x="33" y="735"/>
                    <a:pt x="31" y="735"/>
                    <a:pt x="29" y="735"/>
                  </a:cubicBezTo>
                  <a:cubicBezTo>
                    <a:pt x="15" y="735"/>
                    <a:pt x="4" y="747"/>
                    <a:pt x="4" y="762"/>
                  </a:cubicBezTo>
                  <a:cubicBezTo>
                    <a:pt x="1" y="779"/>
                    <a:pt x="15" y="796"/>
                    <a:pt x="32" y="796"/>
                  </a:cubicBezTo>
                  <a:lnTo>
                    <a:pt x="2215" y="894"/>
                  </a:lnTo>
                  <a:lnTo>
                    <a:pt x="2228" y="894"/>
                  </a:lnTo>
                  <a:lnTo>
                    <a:pt x="4125" y="57"/>
                  </a:lnTo>
                  <a:cubicBezTo>
                    <a:pt x="4142" y="51"/>
                    <a:pt x="4148" y="33"/>
                    <a:pt x="4142" y="16"/>
                  </a:cubicBezTo>
                  <a:cubicBezTo>
                    <a:pt x="4136" y="6"/>
                    <a:pt x="4126" y="0"/>
                    <a:pt x="4114"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9" name="Google Shape;510;p3"/>
            <p:cNvSpPr/>
            <p:nvPr/>
          </p:nvSpPr>
          <p:spPr>
            <a:xfrm>
              <a:off x="2416600" y="2417125"/>
              <a:ext cx="35375" cy="15950"/>
            </a:xfrm>
            <a:custGeom>
              <a:avLst/>
              <a:gdLst/>
              <a:ahLst/>
              <a:cxnLst/>
              <a:rect l="l" t="t" r="r" b="b"/>
              <a:pathLst>
                <a:path w="1415" h="638" extrusionOk="0">
                  <a:moveTo>
                    <a:pt x="1380" y="0"/>
                  </a:moveTo>
                  <a:cubicBezTo>
                    <a:pt x="1376" y="0"/>
                    <a:pt x="1372" y="1"/>
                    <a:pt x="1368" y="3"/>
                  </a:cubicBezTo>
                  <a:lnTo>
                    <a:pt x="24" y="580"/>
                  </a:lnTo>
                  <a:cubicBezTo>
                    <a:pt x="7" y="587"/>
                    <a:pt x="1" y="604"/>
                    <a:pt x="7" y="621"/>
                  </a:cubicBezTo>
                  <a:cubicBezTo>
                    <a:pt x="14" y="631"/>
                    <a:pt x="24" y="638"/>
                    <a:pt x="38" y="638"/>
                  </a:cubicBezTo>
                  <a:cubicBezTo>
                    <a:pt x="41" y="638"/>
                    <a:pt x="44" y="638"/>
                    <a:pt x="47" y="634"/>
                  </a:cubicBezTo>
                  <a:lnTo>
                    <a:pt x="1391" y="60"/>
                  </a:lnTo>
                  <a:cubicBezTo>
                    <a:pt x="1408" y="54"/>
                    <a:pt x="1415" y="37"/>
                    <a:pt x="1408" y="20"/>
                  </a:cubicBezTo>
                  <a:cubicBezTo>
                    <a:pt x="1403" y="7"/>
                    <a:pt x="1392" y="0"/>
                    <a:pt x="1380"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0" name="Google Shape;511;p3"/>
            <p:cNvSpPr/>
            <p:nvPr/>
          </p:nvSpPr>
          <p:spPr>
            <a:xfrm>
              <a:off x="2450175" y="2355925"/>
              <a:ext cx="86175" cy="28300"/>
            </a:xfrm>
            <a:custGeom>
              <a:avLst/>
              <a:gdLst/>
              <a:ahLst/>
              <a:cxnLst/>
              <a:rect l="l" t="t" r="r" b="b"/>
              <a:pathLst>
                <a:path w="3447" h="1132" extrusionOk="0">
                  <a:moveTo>
                    <a:pt x="3410" y="0"/>
                  </a:moveTo>
                  <a:cubicBezTo>
                    <a:pt x="3407" y="0"/>
                    <a:pt x="3404" y="1"/>
                    <a:pt x="3402" y="1"/>
                  </a:cubicBezTo>
                  <a:lnTo>
                    <a:pt x="28" y="1074"/>
                  </a:lnTo>
                  <a:cubicBezTo>
                    <a:pt x="11" y="1077"/>
                    <a:pt x="0" y="1094"/>
                    <a:pt x="8" y="1111"/>
                  </a:cubicBezTo>
                  <a:cubicBezTo>
                    <a:pt x="11" y="1125"/>
                    <a:pt x="25" y="1132"/>
                    <a:pt x="37" y="1132"/>
                  </a:cubicBezTo>
                  <a:lnTo>
                    <a:pt x="45" y="1132"/>
                  </a:lnTo>
                  <a:lnTo>
                    <a:pt x="3422" y="62"/>
                  </a:lnTo>
                  <a:cubicBezTo>
                    <a:pt x="3436" y="55"/>
                    <a:pt x="3446" y="38"/>
                    <a:pt x="3442" y="21"/>
                  </a:cubicBezTo>
                  <a:cubicBezTo>
                    <a:pt x="3437" y="7"/>
                    <a:pt x="3424" y="0"/>
                    <a:pt x="3410"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1" name="Google Shape;512;p3"/>
            <p:cNvSpPr/>
            <p:nvPr/>
          </p:nvSpPr>
          <p:spPr>
            <a:xfrm>
              <a:off x="2499600" y="2359850"/>
              <a:ext cx="52500" cy="18575"/>
            </a:xfrm>
            <a:custGeom>
              <a:avLst/>
              <a:gdLst/>
              <a:ahLst/>
              <a:cxnLst/>
              <a:rect l="l" t="t" r="r" b="b"/>
              <a:pathLst>
                <a:path w="2100" h="743" extrusionOk="0">
                  <a:moveTo>
                    <a:pt x="2065" y="1"/>
                  </a:moveTo>
                  <a:cubicBezTo>
                    <a:pt x="2062" y="1"/>
                    <a:pt x="2059" y="1"/>
                    <a:pt x="2056" y="3"/>
                  </a:cubicBezTo>
                  <a:lnTo>
                    <a:pt x="24" y="681"/>
                  </a:lnTo>
                  <a:cubicBezTo>
                    <a:pt x="11" y="685"/>
                    <a:pt x="1" y="705"/>
                    <a:pt x="7" y="718"/>
                  </a:cubicBezTo>
                  <a:cubicBezTo>
                    <a:pt x="11" y="732"/>
                    <a:pt x="21" y="742"/>
                    <a:pt x="35" y="742"/>
                  </a:cubicBezTo>
                  <a:cubicBezTo>
                    <a:pt x="38" y="742"/>
                    <a:pt x="41" y="742"/>
                    <a:pt x="45" y="738"/>
                  </a:cubicBezTo>
                  <a:lnTo>
                    <a:pt x="2072" y="60"/>
                  </a:lnTo>
                  <a:cubicBezTo>
                    <a:pt x="2089" y="57"/>
                    <a:pt x="2100" y="40"/>
                    <a:pt x="2093" y="23"/>
                  </a:cubicBezTo>
                  <a:cubicBezTo>
                    <a:pt x="2090" y="10"/>
                    <a:pt x="2077" y="1"/>
                    <a:pt x="2065" y="1"/>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2" name="Google Shape;513;p3"/>
            <p:cNvSpPr/>
            <p:nvPr/>
          </p:nvSpPr>
          <p:spPr>
            <a:xfrm>
              <a:off x="2448075" y="2333200"/>
              <a:ext cx="102250" cy="34825"/>
            </a:xfrm>
            <a:custGeom>
              <a:avLst/>
              <a:gdLst/>
              <a:ahLst/>
              <a:cxnLst/>
              <a:rect l="l" t="t" r="r" b="b"/>
              <a:pathLst>
                <a:path w="4090" h="1393" extrusionOk="0">
                  <a:moveTo>
                    <a:pt x="4056" y="0"/>
                  </a:moveTo>
                  <a:cubicBezTo>
                    <a:pt x="4053" y="0"/>
                    <a:pt x="4049" y="1"/>
                    <a:pt x="4046" y="2"/>
                  </a:cubicBezTo>
                  <a:lnTo>
                    <a:pt x="28" y="1332"/>
                  </a:lnTo>
                  <a:cubicBezTo>
                    <a:pt x="11" y="1335"/>
                    <a:pt x="0" y="1352"/>
                    <a:pt x="7" y="1369"/>
                  </a:cubicBezTo>
                  <a:cubicBezTo>
                    <a:pt x="11" y="1383"/>
                    <a:pt x="24" y="1393"/>
                    <a:pt x="37" y="1393"/>
                  </a:cubicBezTo>
                  <a:cubicBezTo>
                    <a:pt x="41" y="1393"/>
                    <a:pt x="44" y="1390"/>
                    <a:pt x="48" y="1390"/>
                  </a:cubicBezTo>
                  <a:lnTo>
                    <a:pt x="4066" y="60"/>
                  </a:lnTo>
                  <a:cubicBezTo>
                    <a:pt x="4080" y="57"/>
                    <a:pt x="4090" y="36"/>
                    <a:pt x="4083" y="23"/>
                  </a:cubicBezTo>
                  <a:cubicBezTo>
                    <a:pt x="4081" y="10"/>
                    <a:pt x="4069" y="0"/>
                    <a:pt x="4056"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3" name="Google Shape;514;p3"/>
            <p:cNvSpPr/>
            <p:nvPr/>
          </p:nvSpPr>
          <p:spPr>
            <a:xfrm>
              <a:off x="1854850" y="2414500"/>
              <a:ext cx="190025" cy="9475"/>
            </a:xfrm>
            <a:custGeom>
              <a:avLst/>
              <a:gdLst/>
              <a:ahLst/>
              <a:cxnLst/>
              <a:rect l="l" t="t" r="r" b="b"/>
              <a:pathLst>
                <a:path w="7601" h="379" extrusionOk="0">
                  <a:moveTo>
                    <a:pt x="35" y="0"/>
                  </a:moveTo>
                  <a:cubicBezTo>
                    <a:pt x="18" y="0"/>
                    <a:pt x="4" y="10"/>
                    <a:pt x="1" y="27"/>
                  </a:cubicBezTo>
                  <a:cubicBezTo>
                    <a:pt x="1" y="44"/>
                    <a:pt x="14" y="61"/>
                    <a:pt x="31" y="61"/>
                  </a:cubicBezTo>
                  <a:lnTo>
                    <a:pt x="7569" y="378"/>
                  </a:lnTo>
                  <a:cubicBezTo>
                    <a:pt x="7586" y="378"/>
                    <a:pt x="7600" y="365"/>
                    <a:pt x="7600" y="348"/>
                  </a:cubicBezTo>
                  <a:cubicBezTo>
                    <a:pt x="7600" y="331"/>
                    <a:pt x="7586" y="318"/>
                    <a:pt x="7569" y="318"/>
                  </a:cubicBezTo>
                  <a:lnTo>
                    <a:pt x="35"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4" name="Google Shape;515;p3"/>
            <p:cNvSpPr/>
            <p:nvPr/>
          </p:nvSpPr>
          <p:spPr>
            <a:xfrm>
              <a:off x="1902100" y="2406225"/>
              <a:ext cx="103875" cy="6700"/>
            </a:xfrm>
            <a:custGeom>
              <a:avLst/>
              <a:gdLst/>
              <a:ahLst/>
              <a:cxnLst/>
              <a:rect l="l" t="t" r="r" b="b"/>
              <a:pathLst>
                <a:path w="4155" h="268" extrusionOk="0">
                  <a:moveTo>
                    <a:pt x="34" y="1"/>
                  </a:moveTo>
                  <a:cubicBezTo>
                    <a:pt x="14" y="1"/>
                    <a:pt x="1" y="10"/>
                    <a:pt x="1" y="31"/>
                  </a:cubicBezTo>
                  <a:cubicBezTo>
                    <a:pt x="1" y="48"/>
                    <a:pt x="14" y="61"/>
                    <a:pt x="31" y="61"/>
                  </a:cubicBezTo>
                  <a:lnTo>
                    <a:pt x="4120" y="267"/>
                  </a:lnTo>
                  <a:lnTo>
                    <a:pt x="4124" y="267"/>
                  </a:lnTo>
                  <a:cubicBezTo>
                    <a:pt x="4141" y="267"/>
                    <a:pt x="4154" y="253"/>
                    <a:pt x="4154" y="236"/>
                  </a:cubicBezTo>
                  <a:cubicBezTo>
                    <a:pt x="4154" y="219"/>
                    <a:pt x="4141" y="206"/>
                    <a:pt x="4124" y="203"/>
                  </a:cubicBezTo>
                  <a:lnTo>
                    <a:pt x="34" y="1"/>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5" name="Google Shape;516;p3"/>
            <p:cNvSpPr/>
            <p:nvPr/>
          </p:nvSpPr>
          <p:spPr>
            <a:xfrm>
              <a:off x="1854850" y="2366400"/>
              <a:ext cx="167575" cy="6450"/>
            </a:xfrm>
            <a:custGeom>
              <a:avLst/>
              <a:gdLst/>
              <a:ahLst/>
              <a:cxnLst/>
              <a:rect l="l" t="t" r="r" b="b"/>
              <a:pathLst>
                <a:path w="6703" h="258" extrusionOk="0">
                  <a:moveTo>
                    <a:pt x="35" y="1"/>
                  </a:moveTo>
                  <a:cubicBezTo>
                    <a:pt x="14" y="4"/>
                    <a:pt x="4" y="15"/>
                    <a:pt x="1" y="31"/>
                  </a:cubicBezTo>
                  <a:cubicBezTo>
                    <a:pt x="1" y="48"/>
                    <a:pt x="14" y="62"/>
                    <a:pt x="31" y="65"/>
                  </a:cubicBezTo>
                  <a:lnTo>
                    <a:pt x="6672" y="258"/>
                  </a:lnTo>
                  <a:cubicBezTo>
                    <a:pt x="6689" y="258"/>
                    <a:pt x="6702" y="244"/>
                    <a:pt x="6702" y="227"/>
                  </a:cubicBezTo>
                  <a:cubicBezTo>
                    <a:pt x="6702" y="210"/>
                    <a:pt x="6689" y="193"/>
                    <a:pt x="6672" y="193"/>
                  </a:cubicBezTo>
                  <a:lnTo>
                    <a:pt x="35" y="1"/>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6" name="Google Shape;517;p3"/>
            <p:cNvSpPr/>
            <p:nvPr/>
          </p:nvSpPr>
          <p:spPr>
            <a:xfrm>
              <a:off x="1960650" y="2362525"/>
              <a:ext cx="87925" cy="5500"/>
            </a:xfrm>
            <a:custGeom>
              <a:avLst/>
              <a:gdLst/>
              <a:ahLst/>
              <a:cxnLst/>
              <a:rect l="l" t="t" r="r" b="b"/>
              <a:pathLst>
                <a:path w="3517" h="220" extrusionOk="0">
                  <a:moveTo>
                    <a:pt x="34" y="0"/>
                  </a:moveTo>
                  <a:cubicBezTo>
                    <a:pt x="14" y="0"/>
                    <a:pt x="3" y="11"/>
                    <a:pt x="0" y="28"/>
                  </a:cubicBezTo>
                  <a:cubicBezTo>
                    <a:pt x="0" y="44"/>
                    <a:pt x="14" y="61"/>
                    <a:pt x="31" y="61"/>
                  </a:cubicBezTo>
                  <a:lnTo>
                    <a:pt x="3482" y="220"/>
                  </a:lnTo>
                  <a:lnTo>
                    <a:pt x="3486" y="220"/>
                  </a:lnTo>
                  <a:cubicBezTo>
                    <a:pt x="3499" y="220"/>
                    <a:pt x="3513" y="206"/>
                    <a:pt x="3516" y="190"/>
                  </a:cubicBezTo>
                  <a:cubicBezTo>
                    <a:pt x="3516" y="173"/>
                    <a:pt x="3503" y="156"/>
                    <a:pt x="3486" y="156"/>
                  </a:cubicBezTo>
                  <a:lnTo>
                    <a:pt x="34"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7" name="Google Shape;518;p3"/>
            <p:cNvSpPr/>
            <p:nvPr/>
          </p:nvSpPr>
          <p:spPr>
            <a:xfrm>
              <a:off x="2156525" y="2422425"/>
              <a:ext cx="174725" cy="10650"/>
            </a:xfrm>
            <a:custGeom>
              <a:avLst/>
              <a:gdLst/>
              <a:ahLst/>
              <a:cxnLst/>
              <a:rect l="l" t="t" r="r" b="b"/>
              <a:pathLst>
                <a:path w="6989" h="426" extrusionOk="0">
                  <a:moveTo>
                    <a:pt x="34" y="1"/>
                  </a:moveTo>
                  <a:cubicBezTo>
                    <a:pt x="14" y="1"/>
                    <a:pt x="0" y="10"/>
                    <a:pt x="0" y="27"/>
                  </a:cubicBezTo>
                  <a:cubicBezTo>
                    <a:pt x="0" y="44"/>
                    <a:pt x="14" y="61"/>
                    <a:pt x="31" y="61"/>
                  </a:cubicBezTo>
                  <a:lnTo>
                    <a:pt x="6955" y="426"/>
                  </a:lnTo>
                  <a:cubicBezTo>
                    <a:pt x="6972" y="426"/>
                    <a:pt x="6985" y="412"/>
                    <a:pt x="6988" y="395"/>
                  </a:cubicBezTo>
                  <a:cubicBezTo>
                    <a:pt x="6988" y="378"/>
                    <a:pt x="6975" y="365"/>
                    <a:pt x="6958" y="365"/>
                  </a:cubicBezTo>
                  <a:lnTo>
                    <a:pt x="34" y="1"/>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8" name="Google Shape;519;p3"/>
            <p:cNvSpPr/>
            <p:nvPr/>
          </p:nvSpPr>
          <p:spPr>
            <a:xfrm>
              <a:off x="2121950" y="2411300"/>
              <a:ext cx="108825" cy="7425"/>
            </a:xfrm>
            <a:custGeom>
              <a:avLst/>
              <a:gdLst/>
              <a:ahLst/>
              <a:cxnLst/>
              <a:rect l="l" t="t" r="r" b="b"/>
              <a:pathLst>
                <a:path w="4353" h="297" extrusionOk="0">
                  <a:moveTo>
                    <a:pt x="34" y="0"/>
                  </a:moveTo>
                  <a:cubicBezTo>
                    <a:pt x="17" y="3"/>
                    <a:pt x="3" y="13"/>
                    <a:pt x="3" y="30"/>
                  </a:cubicBezTo>
                  <a:cubicBezTo>
                    <a:pt x="0" y="47"/>
                    <a:pt x="14" y="61"/>
                    <a:pt x="30" y="64"/>
                  </a:cubicBezTo>
                  <a:lnTo>
                    <a:pt x="4322" y="297"/>
                  </a:lnTo>
                  <a:cubicBezTo>
                    <a:pt x="4339" y="297"/>
                    <a:pt x="4353" y="284"/>
                    <a:pt x="4353" y="267"/>
                  </a:cubicBezTo>
                  <a:cubicBezTo>
                    <a:pt x="4353" y="250"/>
                    <a:pt x="4342" y="236"/>
                    <a:pt x="4326" y="233"/>
                  </a:cubicBezTo>
                  <a:lnTo>
                    <a:pt x="34"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9" name="Google Shape;520;p3"/>
            <p:cNvSpPr/>
            <p:nvPr/>
          </p:nvSpPr>
          <p:spPr>
            <a:xfrm>
              <a:off x="2159975" y="2392650"/>
              <a:ext cx="181325" cy="10725"/>
            </a:xfrm>
            <a:custGeom>
              <a:avLst/>
              <a:gdLst/>
              <a:ahLst/>
              <a:cxnLst/>
              <a:rect l="l" t="t" r="r" b="b"/>
              <a:pathLst>
                <a:path w="7253" h="429" extrusionOk="0">
                  <a:moveTo>
                    <a:pt x="35" y="0"/>
                  </a:moveTo>
                  <a:cubicBezTo>
                    <a:pt x="18" y="0"/>
                    <a:pt x="4" y="13"/>
                    <a:pt x="4" y="30"/>
                  </a:cubicBezTo>
                  <a:cubicBezTo>
                    <a:pt x="1" y="47"/>
                    <a:pt x="15" y="61"/>
                    <a:pt x="32" y="61"/>
                  </a:cubicBezTo>
                  <a:lnTo>
                    <a:pt x="7219" y="429"/>
                  </a:lnTo>
                  <a:lnTo>
                    <a:pt x="7222" y="429"/>
                  </a:lnTo>
                  <a:cubicBezTo>
                    <a:pt x="7235" y="429"/>
                    <a:pt x="7249" y="418"/>
                    <a:pt x="7252" y="402"/>
                  </a:cubicBezTo>
                  <a:cubicBezTo>
                    <a:pt x="7252" y="385"/>
                    <a:pt x="7239" y="368"/>
                    <a:pt x="7222" y="368"/>
                  </a:cubicBezTo>
                  <a:lnTo>
                    <a:pt x="35"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 name="Google Shape;521;p3"/>
            <p:cNvSpPr/>
            <p:nvPr/>
          </p:nvSpPr>
          <p:spPr>
            <a:xfrm>
              <a:off x="1953625" y="1959550"/>
              <a:ext cx="62975" cy="153225"/>
            </a:xfrm>
            <a:custGeom>
              <a:avLst/>
              <a:gdLst/>
              <a:ahLst/>
              <a:cxnLst/>
              <a:rect l="l" t="t" r="r" b="b"/>
              <a:pathLst>
                <a:path w="2519" h="6129" extrusionOk="0">
                  <a:moveTo>
                    <a:pt x="779" y="0"/>
                  </a:moveTo>
                  <a:cubicBezTo>
                    <a:pt x="712" y="0"/>
                    <a:pt x="652" y="42"/>
                    <a:pt x="633" y="112"/>
                  </a:cubicBezTo>
                  <a:cubicBezTo>
                    <a:pt x="1" y="2247"/>
                    <a:pt x="32" y="3884"/>
                    <a:pt x="726" y="4981"/>
                  </a:cubicBezTo>
                  <a:cubicBezTo>
                    <a:pt x="1354" y="5966"/>
                    <a:pt x="2289" y="6118"/>
                    <a:pt x="2329" y="6125"/>
                  </a:cubicBezTo>
                  <a:cubicBezTo>
                    <a:pt x="2336" y="6128"/>
                    <a:pt x="2343" y="6128"/>
                    <a:pt x="2353" y="6128"/>
                  </a:cubicBezTo>
                  <a:cubicBezTo>
                    <a:pt x="2427" y="6128"/>
                    <a:pt x="2491" y="6074"/>
                    <a:pt x="2505" y="5996"/>
                  </a:cubicBezTo>
                  <a:cubicBezTo>
                    <a:pt x="2519" y="5912"/>
                    <a:pt x="2461" y="5834"/>
                    <a:pt x="2377" y="5821"/>
                  </a:cubicBezTo>
                  <a:cubicBezTo>
                    <a:pt x="2366" y="5817"/>
                    <a:pt x="1540" y="5683"/>
                    <a:pt x="990" y="4815"/>
                  </a:cubicBezTo>
                  <a:cubicBezTo>
                    <a:pt x="342" y="3800"/>
                    <a:pt x="322" y="2244"/>
                    <a:pt x="926" y="199"/>
                  </a:cubicBezTo>
                  <a:cubicBezTo>
                    <a:pt x="952" y="115"/>
                    <a:pt x="905" y="31"/>
                    <a:pt x="824" y="7"/>
                  </a:cubicBezTo>
                  <a:cubicBezTo>
                    <a:pt x="809" y="2"/>
                    <a:pt x="794" y="0"/>
                    <a:pt x="779"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1" name="Google Shape;522;p3"/>
            <p:cNvSpPr/>
            <p:nvPr/>
          </p:nvSpPr>
          <p:spPr>
            <a:xfrm>
              <a:off x="1987650" y="1956300"/>
              <a:ext cx="408150" cy="380075"/>
            </a:xfrm>
            <a:custGeom>
              <a:avLst/>
              <a:gdLst/>
              <a:ahLst/>
              <a:cxnLst/>
              <a:rect l="l" t="t" r="r" b="b"/>
              <a:pathLst>
                <a:path w="16326" h="15203" extrusionOk="0">
                  <a:moveTo>
                    <a:pt x="5102" y="1"/>
                  </a:moveTo>
                  <a:cubicBezTo>
                    <a:pt x="2326" y="1"/>
                    <a:pt x="1034" y="2589"/>
                    <a:pt x="583" y="5796"/>
                  </a:cubicBezTo>
                  <a:cubicBezTo>
                    <a:pt x="0" y="9953"/>
                    <a:pt x="2899" y="13759"/>
                    <a:pt x="4242" y="14633"/>
                  </a:cubicBezTo>
                  <a:cubicBezTo>
                    <a:pt x="4771" y="14979"/>
                    <a:pt x="5343" y="15066"/>
                    <a:pt x="5947" y="15066"/>
                  </a:cubicBezTo>
                  <a:cubicBezTo>
                    <a:pt x="6252" y="15066"/>
                    <a:pt x="6564" y="15044"/>
                    <a:pt x="6884" y="15022"/>
                  </a:cubicBezTo>
                  <a:cubicBezTo>
                    <a:pt x="7205" y="14999"/>
                    <a:pt x="7534" y="14977"/>
                    <a:pt x="7869" y="14977"/>
                  </a:cubicBezTo>
                  <a:cubicBezTo>
                    <a:pt x="8210" y="14977"/>
                    <a:pt x="8558" y="15000"/>
                    <a:pt x="8912" y="15072"/>
                  </a:cubicBezTo>
                  <a:cubicBezTo>
                    <a:pt x="9396" y="15168"/>
                    <a:pt x="9807" y="15203"/>
                    <a:pt x="10149" y="15203"/>
                  </a:cubicBezTo>
                  <a:cubicBezTo>
                    <a:pt x="11026" y="15203"/>
                    <a:pt x="11443" y="14974"/>
                    <a:pt x="11443" y="14974"/>
                  </a:cubicBezTo>
                  <a:cubicBezTo>
                    <a:pt x="14348" y="13122"/>
                    <a:pt x="16325" y="7429"/>
                    <a:pt x="15856" y="5212"/>
                  </a:cubicBezTo>
                  <a:cubicBezTo>
                    <a:pt x="15411" y="3108"/>
                    <a:pt x="14598" y="1405"/>
                    <a:pt x="12475" y="1405"/>
                  </a:cubicBezTo>
                  <a:cubicBezTo>
                    <a:pt x="12365" y="1405"/>
                    <a:pt x="12252" y="1410"/>
                    <a:pt x="12134" y="1419"/>
                  </a:cubicBezTo>
                  <a:cubicBezTo>
                    <a:pt x="11904" y="1438"/>
                    <a:pt x="11679" y="1446"/>
                    <a:pt x="11461" y="1446"/>
                  </a:cubicBezTo>
                  <a:cubicBezTo>
                    <a:pt x="9425" y="1446"/>
                    <a:pt x="7964" y="728"/>
                    <a:pt x="7964" y="728"/>
                  </a:cubicBezTo>
                  <a:cubicBezTo>
                    <a:pt x="6869" y="226"/>
                    <a:pt x="5921" y="1"/>
                    <a:pt x="5102" y="1"/>
                  </a:cubicBezTo>
                  <a:close/>
                </a:path>
              </a:pathLst>
            </a:custGeom>
            <a:solidFill>
              <a:srgbClr val="DE535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2" name="Google Shape;523;p3"/>
            <p:cNvSpPr/>
            <p:nvPr/>
          </p:nvSpPr>
          <p:spPr>
            <a:xfrm>
              <a:off x="2029225" y="1991600"/>
              <a:ext cx="366575" cy="344775"/>
            </a:xfrm>
            <a:custGeom>
              <a:avLst/>
              <a:gdLst/>
              <a:ahLst/>
              <a:cxnLst/>
              <a:rect l="l" t="t" r="r" b="b"/>
              <a:pathLst>
                <a:path w="14663" h="13791" extrusionOk="0">
                  <a:moveTo>
                    <a:pt x="11035" y="0"/>
                  </a:moveTo>
                  <a:lnTo>
                    <a:pt x="11035" y="0"/>
                  </a:lnTo>
                  <a:cubicBezTo>
                    <a:pt x="11473" y="1512"/>
                    <a:pt x="12250" y="5231"/>
                    <a:pt x="10269" y="8028"/>
                  </a:cubicBezTo>
                  <a:cubicBezTo>
                    <a:pt x="8902" y="9963"/>
                    <a:pt x="6673" y="10625"/>
                    <a:pt x="4351" y="10625"/>
                  </a:cubicBezTo>
                  <a:cubicBezTo>
                    <a:pt x="2872" y="10625"/>
                    <a:pt x="1356" y="10356"/>
                    <a:pt x="1" y="9978"/>
                  </a:cubicBezTo>
                  <a:lnTo>
                    <a:pt x="1" y="9978"/>
                  </a:lnTo>
                  <a:cubicBezTo>
                    <a:pt x="824" y="11588"/>
                    <a:pt x="1901" y="12779"/>
                    <a:pt x="2579" y="13221"/>
                  </a:cubicBezTo>
                  <a:cubicBezTo>
                    <a:pt x="3108" y="13567"/>
                    <a:pt x="3680" y="13654"/>
                    <a:pt x="4284" y="13654"/>
                  </a:cubicBezTo>
                  <a:cubicBezTo>
                    <a:pt x="4589" y="13654"/>
                    <a:pt x="4901" y="13632"/>
                    <a:pt x="5221" y="13610"/>
                  </a:cubicBezTo>
                  <a:cubicBezTo>
                    <a:pt x="5542" y="13587"/>
                    <a:pt x="5871" y="13565"/>
                    <a:pt x="6206" y="13565"/>
                  </a:cubicBezTo>
                  <a:cubicBezTo>
                    <a:pt x="6547" y="13565"/>
                    <a:pt x="6895" y="13588"/>
                    <a:pt x="7249" y="13660"/>
                  </a:cubicBezTo>
                  <a:cubicBezTo>
                    <a:pt x="7733" y="13756"/>
                    <a:pt x="8144" y="13791"/>
                    <a:pt x="8486" y="13791"/>
                  </a:cubicBezTo>
                  <a:cubicBezTo>
                    <a:pt x="9363" y="13791"/>
                    <a:pt x="9780" y="13562"/>
                    <a:pt x="9780" y="13562"/>
                  </a:cubicBezTo>
                  <a:cubicBezTo>
                    <a:pt x="12685" y="11710"/>
                    <a:pt x="14662" y="6017"/>
                    <a:pt x="14193" y="3800"/>
                  </a:cubicBezTo>
                  <a:cubicBezTo>
                    <a:pt x="13765" y="1769"/>
                    <a:pt x="12991" y="115"/>
                    <a:pt x="11035" y="0"/>
                  </a:cubicBezTo>
                  <a:close/>
                </a:path>
              </a:pathLst>
            </a:custGeom>
            <a:solidFill>
              <a:srgbClr val="B74949"/>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3" name="Google Shape;524;p3"/>
            <p:cNvSpPr/>
            <p:nvPr/>
          </p:nvSpPr>
          <p:spPr>
            <a:xfrm>
              <a:off x="2038500" y="1968500"/>
              <a:ext cx="101350" cy="83200"/>
            </a:xfrm>
            <a:custGeom>
              <a:avLst/>
              <a:gdLst/>
              <a:ahLst/>
              <a:cxnLst/>
              <a:rect l="l" t="t" r="r" b="b"/>
              <a:pathLst>
                <a:path w="4054" h="3328" extrusionOk="0">
                  <a:moveTo>
                    <a:pt x="3031" y="1"/>
                  </a:moveTo>
                  <a:cubicBezTo>
                    <a:pt x="2811" y="1"/>
                    <a:pt x="2592" y="41"/>
                    <a:pt x="2421" y="101"/>
                  </a:cubicBezTo>
                  <a:cubicBezTo>
                    <a:pt x="1809" y="313"/>
                    <a:pt x="1249" y="614"/>
                    <a:pt x="807" y="1093"/>
                  </a:cubicBezTo>
                  <a:cubicBezTo>
                    <a:pt x="551" y="1370"/>
                    <a:pt x="338" y="1687"/>
                    <a:pt x="183" y="2031"/>
                  </a:cubicBezTo>
                  <a:cubicBezTo>
                    <a:pt x="82" y="2247"/>
                    <a:pt x="1" y="2480"/>
                    <a:pt x="14" y="2716"/>
                  </a:cubicBezTo>
                  <a:cubicBezTo>
                    <a:pt x="27" y="2953"/>
                    <a:pt x="156" y="3196"/>
                    <a:pt x="376" y="3286"/>
                  </a:cubicBezTo>
                  <a:cubicBezTo>
                    <a:pt x="442" y="3315"/>
                    <a:pt x="514" y="3327"/>
                    <a:pt x="587" y="3327"/>
                  </a:cubicBezTo>
                  <a:cubicBezTo>
                    <a:pt x="697" y="3327"/>
                    <a:pt x="809" y="3298"/>
                    <a:pt x="909" y="3249"/>
                  </a:cubicBezTo>
                  <a:cubicBezTo>
                    <a:pt x="1074" y="3168"/>
                    <a:pt x="1209" y="3037"/>
                    <a:pt x="1334" y="2902"/>
                  </a:cubicBezTo>
                  <a:cubicBezTo>
                    <a:pt x="1563" y="2649"/>
                    <a:pt x="1762" y="2369"/>
                    <a:pt x="1999" y="2119"/>
                  </a:cubicBezTo>
                  <a:cubicBezTo>
                    <a:pt x="2234" y="1869"/>
                    <a:pt x="2511" y="1650"/>
                    <a:pt x="2838" y="1552"/>
                  </a:cubicBezTo>
                  <a:cubicBezTo>
                    <a:pt x="3058" y="1488"/>
                    <a:pt x="3294" y="1478"/>
                    <a:pt x="3503" y="1390"/>
                  </a:cubicBezTo>
                  <a:cubicBezTo>
                    <a:pt x="3821" y="1259"/>
                    <a:pt x="4053" y="908"/>
                    <a:pt x="3975" y="577"/>
                  </a:cubicBezTo>
                  <a:cubicBezTo>
                    <a:pt x="3876" y="147"/>
                    <a:pt x="3452" y="1"/>
                    <a:pt x="3031" y="1"/>
                  </a:cubicBezTo>
                  <a:close/>
                </a:path>
              </a:pathLst>
            </a:custGeom>
            <a:solidFill>
              <a:srgbClr val="DF818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4" name="Google Shape;525;p3"/>
            <p:cNvSpPr/>
            <p:nvPr/>
          </p:nvSpPr>
          <p:spPr>
            <a:xfrm>
              <a:off x="2087600" y="2062675"/>
              <a:ext cx="35375" cy="33425"/>
            </a:xfrm>
            <a:custGeom>
              <a:avLst/>
              <a:gdLst/>
              <a:ahLst/>
              <a:cxnLst/>
              <a:rect l="l" t="t" r="r" b="b"/>
              <a:pathLst>
                <a:path w="1415" h="1337" extrusionOk="0">
                  <a:moveTo>
                    <a:pt x="775" y="1"/>
                  </a:moveTo>
                  <a:cubicBezTo>
                    <a:pt x="656" y="1"/>
                    <a:pt x="533" y="24"/>
                    <a:pt x="422" y="86"/>
                  </a:cubicBezTo>
                  <a:cubicBezTo>
                    <a:pt x="298" y="154"/>
                    <a:pt x="203" y="265"/>
                    <a:pt x="142" y="380"/>
                  </a:cubicBezTo>
                  <a:cubicBezTo>
                    <a:pt x="82" y="494"/>
                    <a:pt x="48" y="616"/>
                    <a:pt x="27" y="737"/>
                  </a:cubicBezTo>
                  <a:cubicBezTo>
                    <a:pt x="7" y="859"/>
                    <a:pt x="1" y="977"/>
                    <a:pt x="7" y="1105"/>
                  </a:cubicBezTo>
                  <a:cubicBezTo>
                    <a:pt x="11" y="1156"/>
                    <a:pt x="52" y="1197"/>
                    <a:pt x="105" y="1197"/>
                  </a:cubicBezTo>
                  <a:cubicBezTo>
                    <a:pt x="107" y="1197"/>
                    <a:pt x="109" y="1197"/>
                    <a:pt x="111" y="1197"/>
                  </a:cubicBezTo>
                  <a:cubicBezTo>
                    <a:pt x="163" y="1197"/>
                    <a:pt x="206" y="1154"/>
                    <a:pt x="206" y="1102"/>
                  </a:cubicBezTo>
                  <a:lnTo>
                    <a:pt x="206" y="1095"/>
                  </a:lnTo>
                  <a:cubicBezTo>
                    <a:pt x="210" y="994"/>
                    <a:pt x="223" y="882"/>
                    <a:pt x="244" y="781"/>
                  </a:cubicBezTo>
                  <a:cubicBezTo>
                    <a:pt x="267" y="677"/>
                    <a:pt x="301" y="575"/>
                    <a:pt x="348" y="491"/>
                  </a:cubicBezTo>
                  <a:cubicBezTo>
                    <a:pt x="399" y="407"/>
                    <a:pt x="460" y="340"/>
                    <a:pt x="537" y="299"/>
                  </a:cubicBezTo>
                  <a:cubicBezTo>
                    <a:pt x="602" y="262"/>
                    <a:pt x="680" y="247"/>
                    <a:pt x="759" y="247"/>
                  </a:cubicBezTo>
                  <a:cubicBezTo>
                    <a:pt x="774" y="247"/>
                    <a:pt x="789" y="247"/>
                    <a:pt x="804" y="248"/>
                  </a:cubicBezTo>
                  <a:cubicBezTo>
                    <a:pt x="851" y="248"/>
                    <a:pt x="895" y="259"/>
                    <a:pt x="935" y="272"/>
                  </a:cubicBezTo>
                  <a:cubicBezTo>
                    <a:pt x="972" y="289"/>
                    <a:pt x="1006" y="309"/>
                    <a:pt x="1036" y="340"/>
                  </a:cubicBezTo>
                  <a:cubicBezTo>
                    <a:pt x="1094" y="393"/>
                    <a:pt x="1128" y="482"/>
                    <a:pt x="1148" y="579"/>
                  </a:cubicBezTo>
                  <a:cubicBezTo>
                    <a:pt x="1168" y="677"/>
                    <a:pt x="1168" y="781"/>
                    <a:pt x="1161" y="890"/>
                  </a:cubicBezTo>
                  <a:cubicBezTo>
                    <a:pt x="1155" y="994"/>
                    <a:pt x="1138" y="1105"/>
                    <a:pt x="1114" y="1206"/>
                  </a:cubicBezTo>
                  <a:lnTo>
                    <a:pt x="1114" y="1214"/>
                  </a:lnTo>
                  <a:cubicBezTo>
                    <a:pt x="1104" y="1264"/>
                    <a:pt x="1131" y="1315"/>
                    <a:pt x="1181" y="1332"/>
                  </a:cubicBezTo>
                  <a:cubicBezTo>
                    <a:pt x="1191" y="1335"/>
                    <a:pt x="1201" y="1336"/>
                    <a:pt x="1211" y="1336"/>
                  </a:cubicBezTo>
                  <a:cubicBezTo>
                    <a:pt x="1254" y="1336"/>
                    <a:pt x="1293" y="1308"/>
                    <a:pt x="1307" y="1264"/>
                  </a:cubicBezTo>
                  <a:cubicBezTo>
                    <a:pt x="1377" y="1031"/>
                    <a:pt x="1415" y="795"/>
                    <a:pt x="1381" y="538"/>
                  </a:cubicBezTo>
                  <a:cubicBezTo>
                    <a:pt x="1360" y="410"/>
                    <a:pt x="1313" y="275"/>
                    <a:pt x="1206" y="167"/>
                  </a:cubicBezTo>
                  <a:cubicBezTo>
                    <a:pt x="1155" y="113"/>
                    <a:pt x="1091" y="73"/>
                    <a:pt x="1023" y="46"/>
                  </a:cubicBezTo>
                  <a:cubicBezTo>
                    <a:pt x="955" y="22"/>
                    <a:pt x="885" y="5"/>
                    <a:pt x="821" y="2"/>
                  </a:cubicBezTo>
                  <a:cubicBezTo>
                    <a:pt x="806" y="1"/>
                    <a:pt x="790" y="1"/>
                    <a:pt x="77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5" name="Google Shape;526;p3"/>
            <p:cNvSpPr/>
            <p:nvPr/>
          </p:nvSpPr>
          <p:spPr>
            <a:xfrm>
              <a:off x="2227800" y="2079650"/>
              <a:ext cx="34800" cy="33650"/>
            </a:xfrm>
            <a:custGeom>
              <a:avLst/>
              <a:gdLst/>
              <a:ahLst/>
              <a:cxnLst/>
              <a:rect l="l" t="t" r="r" b="b"/>
              <a:pathLst>
                <a:path w="1392" h="1346" extrusionOk="0">
                  <a:moveTo>
                    <a:pt x="674" y="0"/>
                  </a:moveTo>
                  <a:cubicBezTo>
                    <a:pt x="644" y="0"/>
                    <a:pt x="614" y="2"/>
                    <a:pt x="585" y="5"/>
                  </a:cubicBezTo>
                  <a:cubicBezTo>
                    <a:pt x="513" y="15"/>
                    <a:pt x="440" y="38"/>
                    <a:pt x="376" y="79"/>
                  </a:cubicBezTo>
                  <a:cubicBezTo>
                    <a:pt x="247" y="156"/>
                    <a:pt x="166" y="278"/>
                    <a:pt x="119" y="396"/>
                  </a:cubicBezTo>
                  <a:cubicBezTo>
                    <a:pt x="21" y="636"/>
                    <a:pt x="1" y="872"/>
                    <a:pt x="14" y="1119"/>
                  </a:cubicBezTo>
                  <a:cubicBezTo>
                    <a:pt x="14" y="1169"/>
                    <a:pt x="58" y="1209"/>
                    <a:pt x="108" y="1212"/>
                  </a:cubicBezTo>
                  <a:cubicBezTo>
                    <a:pt x="166" y="1212"/>
                    <a:pt x="210" y="1172"/>
                    <a:pt x="214" y="1114"/>
                  </a:cubicBezTo>
                  <a:lnTo>
                    <a:pt x="214" y="1108"/>
                  </a:lnTo>
                  <a:cubicBezTo>
                    <a:pt x="217" y="1007"/>
                    <a:pt x="223" y="892"/>
                    <a:pt x="244" y="787"/>
                  </a:cubicBezTo>
                  <a:cubicBezTo>
                    <a:pt x="264" y="683"/>
                    <a:pt x="291" y="578"/>
                    <a:pt x="335" y="491"/>
                  </a:cubicBezTo>
                  <a:cubicBezTo>
                    <a:pt x="376" y="399"/>
                    <a:pt x="429" y="325"/>
                    <a:pt x="500" y="284"/>
                  </a:cubicBezTo>
                  <a:cubicBezTo>
                    <a:pt x="534" y="264"/>
                    <a:pt x="574" y="251"/>
                    <a:pt x="615" y="248"/>
                  </a:cubicBezTo>
                  <a:cubicBezTo>
                    <a:pt x="630" y="246"/>
                    <a:pt x="647" y="245"/>
                    <a:pt x="664" y="245"/>
                  </a:cubicBezTo>
                  <a:cubicBezTo>
                    <a:pt x="691" y="245"/>
                    <a:pt x="720" y="248"/>
                    <a:pt x="747" y="254"/>
                  </a:cubicBezTo>
                  <a:cubicBezTo>
                    <a:pt x="841" y="271"/>
                    <a:pt x="929" y="309"/>
                    <a:pt x="993" y="365"/>
                  </a:cubicBezTo>
                  <a:cubicBezTo>
                    <a:pt x="1057" y="423"/>
                    <a:pt x="1100" y="507"/>
                    <a:pt x="1128" y="602"/>
                  </a:cubicBezTo>
                  <a:cubicBezTo>
                    <a:pt x="1155" y="697"/>
                    <a:pt x="1165" y="801"/>
                    <a:pt x="1161" y="906"/>
                  </a:cubicBezTo>
                  <a:cubicBezTo>
                    <a:pt x="1158" y="1010"/>
                    <a:pt x="1141" y="1122"/>
                    <a:pt x="1121" y="1220"/>
                  </a:cubicBezTo>
                  <a:lnTo>
                    <a:pt x="1121" y="1226"/>
                  </a:lnTo>
                  <a:cubicBezTo>
                    <a:pt x="1108" y="1276"/>
                    <a:pt x="1138" y="1327"/>
                    <a:pt x="1189" y="1341"/>
                  </a:cubicBezTo>
                  <a:cubicBezTo>
                    <a:pt x="1199" y="1344"/>
                    <a:pt x="1209" y="1346"/>
                    <a:pt x="1219" y="1346"/>
                  </a:cubicBezTo>
                  <a:cubicBezTo>
                    <a:pt x="1260" y="1346"/>
                    <a:pt x="1300" y="1320"/>
                    <a:pt x="1313" y="1276"/>
                  </a:cubicBezTo>
                  <a:cubicBezTo>
                    <a:pt x="1351" y="1155"/>
                    <a:pt x="1371" y="1041"/>
                    <a:pt x="1381" y="919"/>
                  </a:cubicBezTo>
                  <a:cubicBezTo>
                    <a:pt x="1391" y="795"/>
                    <a:pt x="1388" y="669"/>
                    <a:pt x="1357" y="541"/>
                  </a:cubicBezTo>
                  <a:cubicBezTo>
                    <a:pt x="1327" y="416"/>
                    <a:pt x="1262" y="284"/>
                    <a:pt x="1158" y="190"/>
                  </a:cubicBezTo>
                  <a:cubicBezTo>
                    <a:pt x="1054" y="92"/>
                    <a:pt x="922" y="35"/>
                    <a:pt x="794" y="11"/>
                  </a:cubicBezTo>
                  <a:cubicBezTo>
                    <a:pt x="755" y="4"/>
                    <a:pt x="714" y="0"/>
                    <a:pt x="674"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6" name="Google Shape;527;p3"/>
            <p:cNvSpPr/>
            <p:nvPr/>
          </p:nvSpPr>
          <p:spPr>
            <a:xfrm>
              <a:off x="2127600" y="2097175"/>
              <a:ext cx="88925" cy="43250"/>
            </a:xfrm>
            <a:custGeom>
              <a:avLst/>
              <a:gdLst/>
              <a:ahLst/>
              <a:cxnLst/>
              <a:rect l="l" t="t" r="r" b="b"/>
              <a:pathLst>
                <a:path w="3557" h="1730" extrusionOk="0">
                  <a:moveTo>
                    <a:pt x="395" y="0"/>
                  </a:moveTo>
                  <a:cubicBezTo>
                    <a:pt x="387" y="0"/>
                    <a:pt x="379" y="1"/>
                    <a:pt x="371" y="2"/>
                  </a:cubicBezTo>
                  <a:cubicBezTo>
                    <a:pt x="249" y="29"/>
                    <a:pt x="135" y="107"/>
                    <a:pt x="71" y="211"/>
                  </a:cubicBezTo>
                  <a:cubicBezTo>
                    <a:pt x="58" y="235"/>
                    <a:pt x="47" y="262"/>
                    <a:pt x="37" y="286"/>
                  </a:cubicBezTo>
                  <a:cubicBezTo>
                    <a:pt x="0" y="404"/>
                    <a:pt x="27" y="505"/>
                    <a:pt x="87" y="606"/>
                  </a:cubicBezTo>
                  <a:cubicBezTo>
                    <a:pt x="145" y="711"/>
                    <a:pt x="199" y="815"/>
                    <a:pt x="277" y="910"/>
                  </a:cubicBezTo>
                  <a:cubicBezTo>
                    <a:pt x="422" y="1095"/>
                    <a:pt x="604" y="1254"/>
                    <a:pt x="813" y="1365"/>
                  </a:cubicBezTo>
                  <a:cubicBezTo>
                    <a:pt x="1039" y="1483"/>
                    <a:pt x="1293" y="1551"/>
                    <a:pt x="1539" y="1619"/>
                  </a:cubicBezTo>
                  <a:cubicBezTo>
                    <a:pt x="1752" y="1673"/>
                    <a:pt x="1970" y="1729"/>
                    <a:pt x="2188" y="1729"/>
                  </a:cubicBezTo>
                  <a:cubicBezTo>
                    <a:pt x="2216" y="1729"/>
                    <a:pt x="2243" y="1728"/>
                    <a:pt x="2271" y="1726"/>
                  </a:cubicBezTo>
                  <a:cubicBezTo>
                    <a:pt x="2548" y="1709"/>
                    <a:pt x="2942" y="1602"/>
                    <a:pt x="3162" y="1423"/>
                  </a:cubicBezTo>
                  <a:cubicBezTo>
                    <a:pt x="3341" y="1274"/>
                    <a:pt x="3546" y="1038"/>
                    <a:pt x="3550" y="798"/>
                  </a:cubicBezTo>
                  <a:cubicBezTo>
                    <a:pt x="3557" y="580"/>
                    <a:pt x="3418" y="363"/>
                    <a:pt x="3216" y="272"/>
                  </a:cubicBezTo>
                  <a:cubicBezTo>
                    <a:pt x="3132" y="235"/>
                    <a:pt x="3041" y="221"/>
                    <a:pt x="2948" y="221"/>
                  </a:cubicBezTo>
                  <a:cubicBezTo>
                    <a:pt x="2870" y="221"/>
                    <a:pt x="2790" y="231"/>
                    <a:pt x="2713" y="248"/>
                  </a:cubicBezTo>
                  <a:cubicBezTo>
                    <a:pt x="2548" y="282"/>
                    <a:pt x="2386" y="346"/>
                    <a:pt x="2221" y="387"/>
                  </a:cubicBezTo>
                  <a:cubicBezTo>
                    <a:pt x="2069" y="424"/>
                    <a:pt x="1913" y="443"/>
                    <a:pt x="1757" y="443"/>
                  </a:cubicBezTo>
                  <a:cubicBezTo>
                    <a:pt x="1383" y="443"/>
                    <a:pt x="1008" y="337"/>
                    <a:pt x="692" y="137"/>
                  </a:cubicBezTo>
                  <a:cubicBezTo>
                    <a:pt x="638" y="100"/>
                    <a:pt x="584" y="63"/>
                    <a:pt x="523" y="39"/>
                  </a:cubicBezTo>
                  <a:cubicBezTo>
                    <a:pt x="477" y="22"/>
                    <a:pt x="441" y="0"/>
                    <a:pt x="395" y="0"/>
                  </a:cubicBezTo>
                  <a:close/>
                </a:path>
              </a:pathLst>
            </a:custGeom>
            <a:solidFill>
              <a:srgbClr val="4B2929"/>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7" name="Google Shape;528;p3"/>
            <p:cNvSpPr/>
            <p:nvPr/>
          </p:nvSpPr>
          <p:spPr>
            <a:xfrm>
              <a:off x="2177200" y="2125975"/>
              <a:ext cx="17075" cy="10425"/>
            </a:xfrm>
            <a:custGeom>
              <a:avLst/>
              <a:gdLst/>
              <a:ahLst/>
              <a:cxnLst/>
              <a:rect l="l" t="t" r="r" b="b"/>
              <a:pathLst>
                <a:path w="683" h="417" extrusionOk="0">
                  <a:moveTo>
                    <a:pt x="367" y="1"/>
                  </a:moveTo>
                  <a:cubicBezTo>
                    <a:pt x="226" y="1"/>
                    <a:pt x="80" y="51"/>
                    <a:pt x="34" y="139"/>
                  </a:cubicBezTo>
                  <a:cubicBezTo>
                    <a:pt x="0" y="200"/>
                    <a:pt x="3" y="278"/>
                    <a:pt x="51" y="328"/>
                  </a:cubicBezTo>
                  <a:cubicBezTo>
                    <a:pt x="71" y="352"/>
                    <a:pt x="98" y="365"/>
                    <a:pt x="128" y="379"/>
                  </a:cubicBezTo>
                  <a:cubicBezTo>
                    <a:pt x="190" y="404"/>
                    <a:pt x="256" y="416"/>
                    <a:pt x="322" y="416"/>
                  </a:cubicBezTo>
                  <a:cubicBezTo>
                    <a:pt x="390" y="416"/>
                    <a:pt x="458" y="403"/>
                    <a:pt x="520" y="375"/>
                  </a:cubicBezTo>
                  <a:cubicBezTo>
                    <a:pt x="567" y="352"/>
                    <a:pt x="611" y="325"/>
                    <a:pt x="642" y="281"/>
                  </a:cubicBezTo>
                  <a:cubicBezTo>
                    <a:pt x="668" y="241"/>
                    <a:pt x="682" y="186"/>
                    <a:pt x="662" y="139"/>
                  </a:cubicBezTo>
                  <a:cubicBezTo>
                    <a:pt x="623" y="44"/>
                    <a:pt x="497" y="1"/>
                    <a:pt x="367" y="1"/>
                  </a:cubicBezTo>
                  <a:close/>
                </a:path>
              </a:pathLst>
            </a:custGeom>
            <a:solidFill>
              <a:srgbClr val="E4828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8" name="Google Shape;529;p3"/>
            <p:cNvSpPr/>
            <p:nvPr/>
          </p:nvSpPr>
          <p:spPr>
            <a:xfrm>
              <a:off x="2031000" y="2270600"/>
              <a:ext cx="203325" cy="59825"/>
            </a:xfrm>
            <a:custGeom>
              <a:avLst/>
              <a:gdLst/>
              <a:ahLst/>
              <a:cxnLst/>
              <a:rect l="l" t="t" r="r" b="b"/>
              <a:pathLst>
                <a:path w="8133" h="2393" extrusionOk="0">
                  <a:moveTo>
                    <a:pt x="3265" y="1"/>
                  </a:moveTo>
                  <a:cubicBezTo>
                    <a:pt x="2317" y="1"/>
                    <a:pt x="1256" y="219"/>
                    <a:pt x="105" y="796"/>
                  </a:cubicBezTo>
                  <a:cubicBezTo>
                    <a:pt x="31" y="833"/>
                    <a:pt x="0" y="924"/>
                    <a:pt x="37" y="1002"/>
                  </a:cubicBezTo>
                  <a:cubicBezTo>
                    <a:pt x="63" y="1056"/>
                    <a:pt x="118" y="1087"/>
                    <a:pt x="173" y="1087"/>
                  </a:cubicBezTo>
                  <a:cubicBezTo>
                    <a:pt x="197" y="1087"/>
                    <a:pt x="221" y="1081"/>
                    <a:pt x="243" y="1069"/>
                  </a:cubicBezTo>
                  <a:cubicBezTo>
                    <a:pt x="1271" y="555"/>
                    <a:pt x="2287" y="298"/>
                    <a:pt x="3283" y="298"/>
                  </a:cubicBezTo>
                  <a:cubicBezTo>
                    <a:pt x="4119" y="298"/>
                    <a:pt x="4941" y="480"/>
                    <a:pt x="5744" y="843"/>
                  </a:cubicBezTo>
                  <a:cubicBezTo>
                    <a:pt x="7063" y="1441"/>
                    <a:pt x="7835" y="2331"/>
                    <a:pt x="7843" y="2338"/>
                  </a:cubicBezTo>
                  <a:cubicBezTo>
                    <a:pt x="7873" y="2375"/>
                    <a:pt x="7916" y="2392"/>
                    <a:pt x="7960" y="2392"/>
                  </a:cubicBezTo>
                  <a:cubicBezTo>
                    <a:pt x="7997" y="2392"/>
                    <a:pt x="8031" y="2382"/>
                    <a:pt x="8061" y="2355"/>
                  </a:cubicBezTo>
                  <a:cubicBezTo>
                    <a:pt x="8126" y="2301"/>
                    <a:pt x="8133" y="2203"/>
                    <a:pt x="8078" y="2139"/>
                  </a:cubicBezTo>
                  <a:cubicBezTo>
                    <a:pt x="8053" y="2110"/>
                    <a:pt x="6208" y="1"/>
                    <a:pt x="326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9" name="Google Shape;530;p3"/>
            <p:cNvSpPr/>
            <p:nvPr/>
          </p:nvSpPr>
          <p:spPr>
            <a:xfrm>
              <a:off x="2069975" y="2322725"/>
              <a:ext cx="62275" cy="109750"/>
            </a:xfrm>
            <a:custGeom>
              <a:avLst/>
              <a:gdLst/>
              <a:ahLst/>
              <a:cxnLst/>
              <a:rect l="l" t="t" r="r" b="b"/>
              <a:pathLst>
                <a:path w="2491" h="4390" extrusionOk="0">
                  <a:moveTo>
                    <a:pt x="2328" y="0"/>
                  </a:moveTo>
                  <a:cubicBezTo>
                    <a:pt x="2318" y="0"/>
                    <a:pt x="2309" y="1"/>
                    <a:pt x="2299" y="3"/>
                  </a:cubicBezTo>
                  <a:cubicBezTo>
                    <a:pt x="2244" y="10"/>
                    <a:pt x="949" y="239"/>
                    <a:pt x="399" y="1319"/>
                  </a:cubicBezTo>
                  <a:cubicBezTo>
                    <a:pt x="0" y="2098"/>
                    <a:pt x="101" y="3104"/>
                    <a:pt x="699" y="4305"/>
                  </a:cubicBezTo>
                  <a:cubicBezTo>
                    <a:pt x="726" y="4360"/>
                    <a:pt x="783" y="4390"/>
                    <a:pt x="838" y="4390"/>
                  </a:cubicBezTo>
                  <a:cubicBezTo>
                    <a:pt x="861" y="4390"/>
                    <a:pt x="885" y="4386"/>
                    <a:pt x="908" y="4373"/>
                  </a:cubicBezTo>
                  <a:cubicBezTo>
                    <a:pt x="983" y="4336"/>
                    <a:pt x="1016" y="4245"/>
                    <a:pt x="975" y="4167"/>
                  </a:cubicBezTo>
                  <a:cubicBezTo>
                    <a:pt x="425" y="3061"/>
                    <a:pt x="321" y="2149"/>
                    <a:pt x="672" y="1461"/>
                  </a:cubicBezTo>
                  <a:cubicBezTo>
                    <a:pt x="1151" y="519"/>
                    <a:pt x="2339" y="307"/>
                    <a:pt x="2352" y="307"/>
                  </a:cubicBezTo>
                  <a:cubicBezTo>
                    <a:pt x="2433" y="293"/>
                    <a:pt x="2490" y="212"/>
                    <a:pt x="2478" y="128"/>
                  </a:cubicBezTo>
                  <a:cubicBezTo>
                    <a:pt x="2465" y="54"/>
                    <a:pt x="2401" y="0"/>
                    <a:pt x="2328"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0" name="Google Shape;531;p3"/>
            <p:cNvSpPr/>
            <p:nvPr/>
          </p:nvSpPr>
          <p:spPr>
            <a:xfrm>
              <a:off x="2347250" y="2032275"/>
              <a:ext cx="149775" cy="112125"/>
            </a:xfrm>
            <a:custGeom>
              <a:avLst/>
              <a:gdLst/>
              <a:ahLst/>
              <a:cxnLst/>
              <a:rect l="l" t="t" r="r" b="b"/>
              <a:pathLst>
                <a:path w="5991" h="4485" extrusionOk="0">
                  <a:moveTo>
                    <a:pt x="5824" y="0"/>
                  </a:moveTo>
                  <a:cubicBezTo>
                    <a:pt x="5754" y="0"/>
                    <a:pt x="5688" y="48"/>
                    <a:pt x="5673" y="122"/>
                  </a:cubicBezTo>
                  <a:cubicBezTo>
                    <a:pt x="5255" y="1927"/>
                    <a:pt x="4209" y="3155"/>
                    <a:pt x="2558" y="3776"/>
                  </a:cubicBezTo>
                  <a:cubicBezTo>
                    <a:pt x="1622" y="4130"/>
                    <a:pt x="743" y="4176"/>
                    <a:pt x="366" y="4176"/>
                  </a:cubicBezTo>
                  <a:cubicBezTo>
                    <a:pt x="245" y="4176"/>
                    <a:pt x="176" y="4172"/>
                    <a:pt x="173" y="4171"/>
                  </a:cubicBezTo>
                  <a:cubicBezTo>
                    <a:pt x="171" y="4171"/>
                    <a:pt x="169" y="4171"/>
                    <a:pt x="167" y="4171"/>
                  </a:cubicBezTo>
                  <a:cubicBezTo>
                    <a:pt x="85" y="4171"/>
                    <a:pt x="14" y="4234"/>
                    <a:pt x="7" y="4316"/>
                  </a:cubicBezTo>
                  <a:cubicBezTo>
                    <a:pt x="1" y="4400"/>
                    <a:pt x="65" y="4474"/>
                    <a:pt x="153" y="4481"/>
                  </a:cubicBezTo>
                  <a:cubicBezTo>
                    <a:pt x="156" y="4481"/>
                    <a:pt x="220" y="4484"/>
                    <a:pt x="331" y="4484"/>
                  </a:cubicBezTo>
                  <a:cubicBezTo>
                    <a:pt x="1206" y="4484"/>
                    <a:pt x="5039" y="4249"/>
                    <a:pt x="5973" y="189"/>
                  </a:cubicBezTo>
                  <a:cubicBezTo>
                    <a:pt x="5990" y="105"/>
                    <a:pt x="5939" y="24"/>
                    <a:pt x="5855" y="3"/>
                  </a:cubicBezTo>
                  <a:cubicBezTo>
                    <a:pt x="5845" y="1"/>
                    <a:pt x="5834" y="0"/>
                    <a:pt x="5824"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1" name="Google Shape;532;p3"/>
            <p:cNvSpPr/>
            <p:nvPr/>
          </p:nvSpPr>
          <p:spPr>
            <a:xfrm>
              <a:off x="2002650" y="2271275"/>
              <a:ext cx="45000" cy="26475"/>
            </a:xfrm>
            <a:custGeom>
              <a:avLst/>
              <a:gdLst/>
              <a:ahLst/>
              <a:cxnLst/>
              <a:rect l="l" t="t" r="r" b="b"/>
              <a:pathLst>
                <a:path w="1800" h="1059" extrusionOk="0">
                  <a:moveTo>
                    <a:pt x="371" y="0"/>
                  </a:moveTo>
                  <a:cubicBezTo>
                    <a:pt x="292" y="0"/>
                    <a:pt x="213" y="21"/>
                    <a:pt x="149" y="67"/>
                  </a:cubicBezTo>
                  <a:cubicBezTo>
                    <a:pt x="51" y="138"/>
                    <a:pt x="0" y="276"/>
                    <a:pt x="51" y="384"/>
                  </a:cubicBezTo>
                  <a:cubicBezTo>
                    <a:pt x="89" y="462"/>
                    <a:pt x="162" y="512"/>
                    <a:pt x="237" y="556"/>
                  </a:cubicBezTo>
                  <a:cubicBezTo>
                    <a:pt x="507" y="725"/>
                    <a:pt x="780" y="897"/>
                    <a:pt x="1077" y="1012"/>
                  </a:cubicBezTo>
                  <a:cubicBezTo>
                    <a:pt x="1142" y="1039"/>
                    <a:pt x="1209" y="1059"/>
                    <a:pt x="1279" y="1059"/>
                  </a:cubicBezTo>
                  <a:cubicBezTo>
                    <a:pt x="1799" y="1049"/>
                    <a:pt x="1195" y="502"/>
                    <a:pt x="1091" y="411"/>
                  </a:cubicBezTo>
                  <a:cubicBezTo>
                    <a:pt x="1000" y="333"/>
                    <a:pt x="908" y="256"/>
                    <a:pt x="814" y="185"/>
                  </a:cubicBezTo>
                  <a:cubicBezTo>
                    <a:pt x="716" y="115"/>
                    <a:pt x="611" y="50"/>
                    <a:pt x="497" y="17"/>
                  </a:cubicBezTo>
                  <a:cubicBezTo>
                    <a:pt x="456" y="6"/>
                    <a:pt x="414" y="0"/>
                    <a:pt x="371"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2" name="Google Shape;533;p3"/>
            <p:cNvSpPr/>
            <p:nvPr/>
          </p:nvSpPr>
          <p:spPr>
            <a:xfrm>
              <a:off x="2056050" y="2425650"/>
              <a:ext cx="42475" cy="20425"/>
            </a:xfrm>
            <a:custGeom>
              <a:avLst/>
              <a:gdLst/>
              <a:ahLst/>
              <a:cxnLst/>
              <a:rect l="l" t="t" r="r" b="b"/>
              <a:pathLst>
                <a:path w="1699" h="817" extrusionOk="0">
                  <a:moveTo>
                    <a:pt x="1234" y="0"/>
                  </a:moveTo>
                  <a:cubicBezTo>
                    <a:pt x="1086" y="0"/>
                    <a:pt x="933" y="22"/>
                    <a:pt x="881" y="30"/>
                  </a:cubicBezTo>
                  <a:cubicBezTo>
                    <a:pt x="763" y="50"/>
                    <a:pt x="645" y="70"/>
                    <a:pt x="527" y="98"/>
                  </a:cubicBezTo>
                  <a:cubicBezTo>
                    <a:pt x="412" y="124"/>
                    <a:pt x="294" y="162"/>
                    <a:pt x="196" y="232"/>
                  </a:cubicBezTo>
                  <a:cubicBezTo>
                    <a:pt x="99" y="300"/>
                    <a:pt x="21" y="408"/>
                    <a:pt x="11" y="529"/>
                  </a:cubicBezTo>
                  <a:cubicBezTo>
                    <a:pt x="1" y="647"/>
                    <a:pt x="75" y="775"/>
                    <a:pt x="190" y="809"/>
                  </a:cubicBezTo>
                  <a:cubicBezTo>
                    <a:pt x="210" y="814"/>
                    <a:pt x="232" y="817"/>
                    <a:pt x="253" y="817"/>
                  </a:cubicBezTo>
                  <a:cubicBezTo>
                    <a:pt x="317" y="817"/>
                    <a:pt x="382" y="797"/>
                    <a:pt x="443" y="779"/>
                  </a:cubicBezTo>
                  <a:cubicBezTo>
                    <a:pt x="747" y="677"/>
                    <a:pt x="1054" y="580"/>
                    <a:pt x="1334" y="425"/>
                  </a:cubicBezTo>
                  <a:cubicBezTo>
                    <a:pt x="1395" y="394"/>
                    <a:pt x="1451" y="358"/>
                    <a:pt x="1496" y="303"/>
                  </a:cubicBezTo>
                  <a:cubicBezTo>
                    <a:pt x="1699" y="55"/>
                    <a:pt x="1471" y="0"/>
                    <a:pt x="1234"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3" name="Google Shape;534;p3"/>
            <p:cNvSpPr/>
            <p:nvPr/>
          </p:nvSpPr>
          <p:spPr>
            <a:xfrm>
              <a:off x="1958375" y="1919925"/>
              <a:ext cx="41850" cy="46275"/>
            </a:xfrm>
            <a:custGeom>
              <a:avLst/>
              <a:gdLst/>
              <a:ahLst/>
              <a:cxnLst/>
              <a:rect l="l" t="t" r="r" b="b"/>
              <a:pathLst>
                <a:path w="1674" h="1851" extrusionOk="0">
                  <a:moveTo>
                    <a:pt x="723" y="1"/>
                  </a:moveTo>
                  <a:cubicBezTo>
                    <a:pt x="639" y="1"/>
                    <a:pt x="557" y="37"/>
                    <a:pt x="493" y="90"/>
                  </a:cubicBezTo>
                  <a:cubicBezTo>
                    <a:pt x="415" y="158"/>
                    <a:pt x="362" y="249"/>
                    <a:pt x="317" y="344"/>
                  </a:cubicBezTo>
                  <a:cubicBezTo>
                    <a:pt x="125" y="732"/>
                    <a:pt x="0" y="1551"/>
                    <a:pt x="493" y="1791"/>
                  </a:cubicBezTo>
                  <a:cubicBezTo>
                    <a:pt x="574" y="1832"/>
                    <a:pt x="682" y="1851"/>
                    <a:pt x="799" y="1851"/>
                  </a:cubicBezTo>
                  <a:cubicBezTo>
                    <a:pt x="1167" y="1851"/>
                    <a:pt x="1630" y="1658"/>
                    <a:pt x="1661" y="1336"/>
                  </a:cubicBezTo>
                  <a:cubicBezTo>
                    <a:pt x="1673" y="1180"/>
                    <a:pt x="1559" y="1009"/>
                    <a:pt x="1404" y="1004"/>
                  </a:cubicBezTo>
                  <a:cubicBezTo>
                    <a:pt x="1399" y="1004"/>
                    <a:pt x="1395" y="1004"/>
                    <a:pt x="1390" y="1004"/>
                  </a:cubicBezTo>
                  <a:cubicBezTo>
                    <a:pt x="1334" y="1004"/>
                    <a:pt x="1278" y="1022"/>
                    <a:pt x="1222" y="1029"/>
                  </a:cubicBezTo>
                  <a:cubicBezTo>
                    <a:pt x="1211" y="1030"/>
                    <a:pt x="1201" y="1030"/>
                    <a:pt x="1190" y="1030"/>
                  </a:cubicBezTo>
                  <a:cubicBezTo>
                    <a:pt x="1138" y="1030"/>
                    <a:pt x="1085" y="1016"/>
                    <a:pt x="1056" y="975"/>
                  </a:cubicBezTo>
                  <a:cubicBezTo>
                    <a:pt x="1033" y="944"/>
                    <a:pt x="1030" y="903"/>
                    <a:pt x="1030" y="867"/>
                  </a:cubicBezTo>
                  <a:cubicBezTo>
                    <a:pt x="1026" y="701"/>
                    <a:pt x="1063" y="539"/>
                    <a:pt x="1046" y="374"/>
                  </a:cubicBezTo>
                  <a:cubicBezTo>
                    <a:pt x="1030" y="212"/>
                    <a:pt x="938" y="40"/>
                    <a:pt x="776" y="6"/>
                  </a:cubicBezTo>
                  <a:cubicBezTo>
                    <a:pt x="758" y="2"/>
                    <a:pt x="740" y="1"/>
                    <a:pt x="723"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4" name="Google Shape;535;p3"/>
            <p:cNvSpPr/>
            <p:nvPr/>
          </p:nvSpPr>
          <p:spPr>
            <a:xfrm>
              <a:off x="2472025" y="2001375"/>
              <a:ext cx="49725" cy="38225"/>
            </a:xfrm>
            <a:custGeom>
              <a:avLst/>
              <a:gdLst/>
              <a:ahLst/>
              <a:cxnLst/>
              <a:rect l="l" t="t" r="r" b="b"/>
              <a:pathLst>
                <a:path w="1989" h="1529" extrusionOk="0">
                  <a:moveTo>
                    <a:pt x="1685" y="1"/>
                  </a:moveTo>
                  <a:cubicBezTo>
                    <a:pt x="1583" y="1"/>
                    <a:pt x="1476" y="44"/>
                    <a:pt x="1394" y="109"/>
                  </a:cubicBezTo>
                  <a:cubicBezTo>
                    <a:pt x="1266" y="210"/>
                    <a:pt x="1175" y="352"/>
                    <a:pt x="1054" y="464"/>
                  </a:cubicBezTo>
                  <a:cubicBezTo>
                    <a:pt x="1026" y="490"/>
                    <a:pt x="996" y="514"/>
                    <a:pt x="959" y="520"/>
                  </a:cubicBezTo>
                  <a:cubicBezTo>
                    <a:pt x="953" y="521"/>
                    <a:pt x="947" y="522"/>
                    <a:pt x="940" y="522"/>
                  </a:cubicBezTo>
                  <a:cubicBezTo>
                    <a:pt x="887" y="522"/>
                    <a:pt x="837" y="482"/>
                    <a:pt x="803" y="439"/>
                  </a:cubicBezTo>
                  <a:cubicBezTo>
                    <a:pt x="766" y="392"/>
                    <a:pt x="739" y="335"/>
                    <a:pt x="696" y="291"/>
                  </a:cubicBezTo>
                  <a:cubicBezTo>
                    <a:pt x="648" y="246"/>
                    <a:pt x="585" y="226"/>
                    <a:pt x="520" y="226"/>
                  </a:cubicBezTo>
                  <a:cubicBezTo>
                    <a:pt x="430" y="226"/>
                    <a:pt x="336" y="266"/>
                    <a:pt x="277" y="335"/>
                  </a:cubicBezTo>
                  <a:cubicBezTo>
                    <a:pt x="1" y="662"/>
                    <a:pt x="406" y="1367"/>
                    <a:pt x="760" y="1496"/>
                  </a:cubicBezTo>
                  <a:cubicBezTo>
                    <a:pt x="821" y="1518"/>
                    <a:pt x="882" y="1528"/>
                    <a:pt x="942" y="1528"/>
                  </a:cubicBezTo>
                  <a:cubicBezTo>
                    <a:pt x="1391" y="1528"/>
                    <a:pt x="1796" y="971"/>
                    <a:pt x="1927" y="612"/>
                  </a:cubicBezTo>
                  <a:cubicBezTo>
                    <a:pt x="1961" y="517"/>
                    <a:pt x="1988" y="416"/>
                    <a:pt x="1985" y="311"/>
                  </a:cubicBezTo>
                  <a:cubicBezTo>
                    <a:pt x="1978" y="210"/>
                    <a:pt x="1934" y="106"/>
                    <a:pt x="1850" y="48"/>
                  </a:cubicBezTo>
                  <a:cubicBezTo>
                    <a:pt x="1801" y="15"/>
                    <a:pt x="1744" y="1"/>
                    <a:pt x="168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5" name="Google Shape;536;p3"/>
            <p:cNvSpPr/>
            <p:nvPr/>
          </p:nvSpPr>
          <p:spPr>
            <a:xfrm>
              <a:off x="2024600" y="2009500"/>
              <a:ext cx="132725" cy="131350"/>
            </a:xfrm>
            <a:custGeom>
              <a:avLst/>
              <a:gdLst/>
              <a:ahLst/>
              <a:cxnLst/>
              <a:rect l="l" t="t" r="r" b="b"/>
              <a:pathLst>
                <a:path w="5309" h="5254" extrusionOk="0">
                  <a:moveTo>
                    <a:pt x="3293" y="24"/>
                  </a:moveTo>
                  <a:lnTo>
                    <a:pt x="3292" y="26"/>
                  </a:lnTo>
                  <a:lnTo>
                    <a:pt x="3292" y="26"/>
                  </a:lnTo>
                  <a:cubicBezTo>
                    <a:pt x="3296" y="27"/>
                    <a:pt x="3301" y="28"/>
                    <a:pt x="3305" y="29"/>
                  </a:cubicBezTo>
                  <a:lnTo>
                    <a:pt x="3305" y="29"/>
                  </a:lnTo>
                  <a:cubicBezTo>
                    <a:pt x="3301" y="27"/>
                    <a:pt x="3297" y="25"/>
                    <a:pt x="3293" y="24"/>
                  </a:cubicBezTo>
                  <a:close/>
                  <a:moveTo>
                    <a:pt x="3305" y="29"/>
                  </a:moveTo>
                  <a:lnTo>
                    <a:pt x="3305" y="29"/>
                  </a:lnTo>
                  <a:cubicBezTo>
                    <a:pt x="3735" y="234"/>
                    <a:pt x="4496" y="709"/>
                    <a:pt x="4546" y="740"/>
                  </a:cubicBezTo>
                  <a:lnTo>
                    <a:pt x="4546" y="740"/>
                  </a:lnTo>
                  <a:cubicBezTo>
                    <a:pt x="4210" y="399"/>
                    <a:pt x="3783" y="149"/>
                    <a:pt x="3305" y="29"/>
                  </a:cubicBezTo>
                  <a:close/>
                  <a:moveTo>
                    <a:pt x="4546" y="740"/>
                  </a:moveTo>
                  <a:cubicBezTo>
                    <a:pt x="4547" y="741"/>
                    <a:pt x="4547" y="742"/>
                    <a:pt x="4548" y="742"/>
                  </a:cubicBezTo>
                  <a:lnTo>
                    <a:pt x="4548" y="742"/>
                  </a:lnTo>
                  <a:lnTo>
                    <a:pt x="4548" y="742"/>
                  </a:lnTo>
                  <a:cubicBezTo>
                    <a:pt x="4548" y="742"/>
                    <a:pt x="4548" y="741"/>
                    <a:pt x="4546" y="740"/>
                  </a:cubicBezTo>
                  <a:close/>
                  <a:moveTo>
                    <a:pt x="3175" y="0"/>
                  </a:moveTo>
                  <a:cubicBezTo>
                    <a:pt x="2942" y="114"/>
                    <a:pt x="2737" y="287"/>
                    <a:pt x="2555" y="479"/>
                  </a:cubicBezTo>
                  <a:cubicBezTo>
                    <a:pt x="2318" y="729"/>
                    <a:pt x="2119" y="1009"/>
                    <a:pt x="1890" y="1262"/>
                  </a:cubicBezTo>
                  <a:cubicBezTo>
                    <a:pt x="1765" y="1397"/>
                    <a:pt x="1630" y="1528"/>
                    <a:pt x="1465" y="1609"/>
                  </a:cubicBezTo>
                  <a:cubicBezTo>
                    <a:pt x="1363" y="1660"/>
                    <a:pt x="1252" y="1687"/>
                    <a:pt x="1141" y="1687"/>
                  </a:cubicBezTo>
                  <a:cubicBezTo>
                    <a:pt x="1069" y="1687"/>
                    <a:pt x="999" y="1677"/>
                    <a:pt x="932" y="1646"/>
                  </a:cubicBezTo>
                  <a:cubicBezTo>
                    <a:pt x="712" y="1556"/>
                    <a:pt x="583" y="1313"/>
                    <a:pt x="570" y="1076"/>
                  </a:cubicBezTo>
                  <a:cubicBezTo>
                    <a:pt x="567" y="1036"/>
                    <a:pt x="570" y="995"/>
                    <a:pt x="570" y="955"/>
                  </a:cubicBezTo>
                  <a:lnTo>
                    <a:pt x="570" y="955"/>
                  </a:lnTo>
                  <a:cubicBezTo>
                    <a:pt x="213" y="1407"/>
                    <a:pt x="0" y="1981"/>
                    <a:pt x="0" y="2601"/>
                  </a:cubicBezTo>
                  <a:cubicBezTo>
                    <a:pt x="0" y="3876"/>
                    <a:pt x="899" y="4940"/>
                    <a:pt x="2098" y="5195"/>
                  </a:cubicBezTo>
                  <a:lnTo>
                    <a:pt x="2098" y="5195"/>
                  </a:lnTo>
                  <a:cubicBezTo>
                    <a:pt x="1335" y="5001"/>
                    <a:pt x="826" y="4525"/>
                    <a:pt x="826" y="4525"/>
                  </a:cubicBezTo>
                  <a:lnTo>
                    <a:pt x="3292" y="26"/>
                  </a:lnTo>
                  <a:lnTo>
                    <a:pt x="3292" y="26"/>
                  </a:lnTo>
                  <a:cubicBezTo>
                    <a:pt x="3253" y="16"/>
                    <a:pt x="3214" y="8"/>
                    <a:pt x="3175" y="0"/>
                  </a:cubicBezTo>
                  <a:close/>
                  <a:moveTo>
                    <a:pt x="4548" y="742"/>
                  </a:moveTo>
                  <a:lnTo>
                    <a:pt x="3712" y="2281"/>
                  </a:lnTo>
                  <a:cubicBezTo>
                    <a:pt x="3718" y="2285"/>
                    <a:pt x="3722" y="2291"/>
                    <a:pt x="3726" y="2294"/>
                  </a:cubicBezTo>
                  <a:cubicBezTo>
                    <a:pt x="3833" y="2402"/>
                    <a:pt x="3880" y="2537"/>
                    <a:pt x="3901" y="2665"/>
                  </a:cubicBezTo>
                  <a:cubicBezTo>
                    <a:pt x="3935" y="2922"/>
                    <a:pt x="3897" y="3158"/>
                    <a:pt x="3827" y="3391"/>
                  </a:cubicBezTo>
                  <a:cubicBezTo>
                    <a:pt x="3813" y="3435"/>
                    <a:pt x="3776" y="3462"/>
                    <a:pt x="3732" y="3462"/>
                  </a:cubicBezTo>
                  <a:cubicBezTo>
                    <a:pt x="3722" y="3462"/>
                    <a:pt x="3712" y="3462"/>
                    <a:pt x="3701" y="3459"/>
                  </a:cubicBezTo>
                  <a:cubicBezTo>
                    <a:pt x="3651" y="3442"/>
                    <a:pt x="3624" y="3391"/>
                    <a:pt x="3634" y="3341"/>
                  </a:cubicBezTo>
                  <a:lnTo>
                    <a:pt x="3634" y="3333"/>
                  </a:lnTo>
                  <a:cubicBezTo>
                    <a:pt x="3658" y="3232"/>
                    <a:pt x="3675" y="3121"/>
                    <a:pt x="3681" y="3017"/>
                  </a:cubicBezTo>
                  <a:cubicBezTo>
                    <a:pt x="3688" y="2908"/>
                    <a:pt x="3688" y="2804"/>
                    <a:pt x="3668" y="2706"/>
                  </a:cubicBezTo>
                  <a:cubicBezTo>
                    <a:pt x="3654" y="2629"/>
                    <a:pt x="3628" y="2561"/>
                    <a:pt x="3590" y="2507"/>
                  </a:cubicBezTo>
                  <a:lnTo>
                    <a:pt x="2130" y="5202"/>
                  </a:lnTo>
                  <a:lnTo>
                    <a:pt x="2130" y="5202"/>
                  </a:lnTo>
                  <a:cubicBezTo>
                    <a:pt x="2119" y="5200"/>
                    <a:pt x="2109" y="5198"/>
                    <a:pt x="2098" y="5195"/>
                  </a:cubicBezTo>
                  <a:lnTo>
                    <a:pt x="2098" y="5195"/>
                  </a:lnTo>
                  <a:cubicBezTo>
                    <a:pt x="2108" y="5198"/>
                    <a:pt x="2119" y="5201"/>
                    <a:pt x="2129" y="5203"/>
                  </a:cubicBezTo>
                  <a:lnTo>
                    <a:pt x="2130" y="5202"/>
                  </a:lnTo>
                  <a:lnTo>
                    <a:pt x="2130" y="5202"/>
                  </a:lnTo>
                  <a:cubicBezTo>
                    <a:pt x="2299" y="5236"/>
                    <a:pt x="2474" y="5253"/>
                    <a:pt x="2653" y="5253"/>
                  </a:cubicBezTo>
                  <a:cubicBezTo>
                    <a:pt x="3364" y="5253"/>
                    <a:pt x="4009" y="4977"/>
                    <a:pt x="4484" y="4521"/>
                  </a:cubicBezTo>
                  <a:cubicBezTo>
                    <a:pt x="4454" y="4487"/>
                    <a:pt x="4424" y="4454"/>
                    <a:pt x="4397" y="4417"/>
                  </a:cubicBezTo>
                  <a:cubicBezTo>
                    <a:pt x="4319" y="4322"/>
                    <a:pt x="4265" y="4218"/>
                    <a:pt x="4207" y="4113"/>
                  </a:cubicBezTo>
                  <a:cubicBezTo>
                    <a:pt x="4147" y="4012"/>
                    <a:pt x="4120" y="3911"/>
                    <a:pt x="4157" y="3793"/>
                  </a:cubicBezTo>
                  <a:cubicBezTo>
                    <a:pt x="4167" y="3769"/>
                    <a:pt x="4178" y="3742"/>
                    <a:pt x="4191" y="3718"/>
                  </a:cubicBezTo>
                  <a:cubicBezTo>
                    <a:pt x="4255" y="3614"/>
                    <a:pt x="4369" y="3536"/>
                    <a:pt x="4491" y="3509"/>
                  </a:cubicBezTo>
                  <a:cubicBezTo>
                    <a:pt x="4501" y="3509"/>
                    <a:pt x="4511" y="3506"/>
                    <a:pt x="4518" y="3506"/>
                  </a:cubicBezTo>
                  <a:cubicBezTo>
                    <a:pt x="4562" y="3506"/>
                    <a:pt x="4599" y="3529"/>
                    <a:pt x="4643" y="3546"/>
                  </a:cubicBezTo>
                  <a:cubicBezTo>
                    <a:pt x="4704" y="3570"/>
                    <a:pt x="4758" y="3607"/>
                    <a:pt x="4812" y="3644"/>
                  </a:cubicBezTo>
                  <a:cubicBezTo>
                    <a:pt x="4886" y="3688"/>
                    <a:pt x="4961" y="3732"/>
                    <a:pt x="5038" y="3766"/>
                  </a:cubicBezTo>
                  <a:cubicBezTo>
                    <a:pt x="5210" y="3414"/>
                    <a:pt x="5308" y="3020"/>
                    <a:pt x="5308" y="2601"/>
                  </a:cubicBezTo>
                  <a:cubicBezTo>
                    <a:pt x="5308" y="1877"/>
                    <a:pt x="5018" y="1221"/>
                    <a:pt x="4548" y="742"/>
                  </a:cubicBezTo>
                  <a:close/>
                </a:path>
              </a:pathLst>
            </a:custGeom>
            <a:solidFill>
              <a:srgbClr val="E57575"/>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6" name="Google Shape;537;p3"/>
            <p:cNvSpPr/>
            <p:nvPr/>
          </p:nvSpPr>
          <p:spPr>
            <a:xfrm>
              <a:off x="2038775" y="2008125"/>
              <a:ext cx="65200" cy="43550"/>
            </a:xfrm>
            <a:custGeom>
              <a:avLst/>
              <a:gdLst/>
              <a:ahLst/>
              <a:cxnLst/>
              <a:rect l="l" t="t" r="r" b="b"/>
              <a:pathLst>
                <a:path w="2608" h="1742" extrusionOk="0">
                  <a:moveTo>
                    <a:pt x="2086" y="1"/>
                  </a:moveTo>
                  <a:cubicBezTo>
                    <a:pt x="1242" y="1"/>
                    <a:pt x="489" y="396"/>
                    <a:pt x="3" y="1010"/>
                  </a:cubicBezTo>
                  <a:cubicBezTo>
                    <a:pt x="3" y="1050"/>
                    <a:pt x="0" y="1091"/>
                    <a:pt x="3" y="1131"/>
                  </a:cubicBezTo>
                  <a:cubicBezTo>
                    <a:pt x="16" y="1368"/>
                    <a:pt x="145" y="1611"/>
                    <a:pt x="365" y="1701"/>
                  </a:cubicBezTo>
                  <a:cubicBezTo>
                    <a:pt x="432" y="1732"/>
                    <a:pt x="502" y="1742"/>
                    <a:pt x="574" y="1742"/>
                  </a:cubicBezTo>
                  <a:cubicBezTo>
                    <a:pt x="685" y="1742"/>
                    <a:pt x="796" y="1715"/>
                    <a:pt x="898" y="1664"/>
                  </a:cubicBezTo>
                  <a:cubicBezTo>
                    <a:pt x="1063" y="1583"/>
                    <a:pt x="1198" y="1452"/>
                    <a:pt x="1323" y="1317"/>
                  </a:cubicBezTo>
                  <a:cubicBezTo>
                    <a:pt x="1552" y="1064"/>
                    <a:pt x="1751" y="784"/>
                    <a:pt x="1988" y="534"/>
                  </a:cubicBezTo>
                  <a:cubicBezTo>
                    <a:pt x="2170" y="342"/>
                    <a:pt x="2375" y="169"/>
                    <a:pt x="2608" y="55"/>
                  </a:cubicBezTo>
                  <a:cubicBezTo>
                    <a:pt x="2439" y="21"/>
                    <a:pt x="2264" y="1"/>
                    <a:pt x="2086" y="1"/>
                  </a:cubicBezTo>
                  <a:close/>
                </a:path>
              </a:pathLst>
            </a:custGeom>
            <a:solidFill>
              <a:srgbClr val="E59A9A"/>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7" name="Google Shape;538;p3"/>
            <p:cNvSpPr/>
            <p:nvPr/>
          </p:nvSpPr>
          <p:spPr>
            <a:xfrm>
              <a:off x="2114350" y="2066500"/>
              <a:ext cx="8625" cy="29575"/>
            </a:xfrm>
            <a:custGeom>
              <a:avLst/>
              <a:gdLst/>
              <a:ahLst/>
              <a:cxnLst/>
              <a:rect l="l" t="t" r="r" b="b"/>
              <a:pathLst>
                <a:path w="345" h="1183" extrusionOk="0">
                  <a:moveTo>
                    <a:pt x="122" y="1"/>
                  </a:moveTo>
                  <a:lnTo>
                    <a:pt x="0" y="227"/>
                  </a:lnTo>
                  <a:cubicBezTo>
                    <a:pt x="38" y="281"/>
                    <a:pt x="64" y="349"/>
                    <a:pt x="78" y="426"/>
                  </a:cubicBezTo>
                  <a:cubicBezTo>
                    <a:pt x="98" y="524"/>
                    <a:pt x="98" y="628"/>
                    <a:pt x="91" y="737"/>
                  </a:cubicBezTo>
                  <a:cubicBezTo>
                    <a:pt x="85" y="841"/>
                    <a:pt x="68" y="952"/>
                    <a:pt x="44" y="1053"/>
                  </a:cubicBezTo>
                  <a:lnTo>
                    <a:pt x="44" y="1061"/>
                  </a:lnTo>
                  <a:cubicBezTo>
                    <a:pt x="34" y="1111"/>
                    <a:pt x="61" y="1162"/>
                    <a:pt x="111" y="1179"/>
                  </a:cubicBezTo>
                  <a:cubicBezTo>
                    <a:pt x="122" y="1182"/>
                    <a:pt x="132" y="1182"/>
                    <a:pt x="142" y="1182"/>
                  </a:cubicBezTo>
                  <a:cubicBezTo>
                    <a:pt x="186" y="1182"/>
                    <a:pt x="223" y="1155"/>
                    <a:pt x="237" y="1111"/>
                  </a:cubicBezTo>
                  <a:cubicBezTo>
                    <a:pt x="307" y="878"/>
                    <a:pt x="345" y="642"/>
                    <a:pt x="311" y="385"/>
                  </a:cubicBezTo>
                  <a:cubicBezTo>
                    <a:pt x="290" y="257"/>
                    <a:pt x="243" y="122"/>
                    <a:pt x="136" y="14"/>
                  </a:cubicBezTo>
                  <a:cubicBezTo>
                    <a:pt x="132" y="11"/>
                    <a:pt x="128" y="5"/>
                    <a:pt x="122" y="1"/>
                  </a:cubicBezTo>
                  <a:close/>
                </a:path>
              </a:pathLst>
            </a:custGeom>
            <a:solidFill>
              <a:srgbClr val="3333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8" name="Google Shape;539;p3"/>
            <p:cNvSpPr/>
            <p:nvPr/>
          </p:nvSpPr>
          <p:spPr>
            <a:xfrm>
              <a:off x="2127600" y="2097125"/>
              <a:ext cx="22950" cy="25425"/>
            </a:xfrm>
            <a:custGeom>
              <a:avLst/>
              <a:gdLst/>
              <a:ahLst/>
              <a:cxnLst/>
              <a:rect l="l" t="t" r="r" b="b"/>
              <a:pathLst>
                <a:path w="918" h="1017" extrusionOk="0">
                  <a:moveTo>
                    <a:pt x="398" y="1"/>
                  </a:moveTo>
                  <a:cubicBezTo>
                    <a:pt x="391" y="1"/>
                    <a:pt x="381" y="4"/>
                    <a:pt x="371" y="4"/>
                  </a:cubicBezTo>
                  <a:cubicBezTo>
                    <a:pt x="249" y="31"/>
                    <a:pt x="135" y="109"/>
                    <a:pt x="71" y="213"/>
                  </a:cubicBezTo>
                  <a:cubicBezTo>
                    <a:pt x="58" y="237"/>
                    <a:pt x="47" y="264"/>
                    <a:pt x="37" y="288"/>
                  </a:cubicBezTo>
                  <a:cubicBezTo>
                    <a:pt x="0" y="406"/>
                    <a:pt x="27" y="507"/>
                    <a:pt x="87" y="608"/>
                  </a:cubicBezTo>
                  <a:cubicBezTo>
                    <a:pt x="145" y="713"/>
                    <a:pt x="199" y="817"/>
                    <a:pt x="277" y="912"/>
                  </a:cubicBezTo>
                  <a:cubicBezTo>
                    <a:pt x="304" y="949"/>
                    <a:pt x="334" y="982"/>
                    <a:pt x="364" y="1016"/>
                  </a:cubicBezTo>
                  <a:cubicBezTo>
                    <a:pt x="590" y="800"/>
                    <a:pt x="780" y="544"/>
                    <a:pt x="918" y="261"/>
                  </a:cubicBezTo>
                  <a:cubicBezTo>
                    <a:pt x="841" y="227"/>
                    <a:pt x="766" y="183"/>
                    <a:pt x="692" y="139"/>
                  </a:cubicBezTo>
                  <a:cubicBezTo>
                    <a:pt x="638" y="102"/>
                    <a:pt x="584" y="65"/>
                    <a:pt x="523" y="41"/>
                  </a:cubicBezTo>
                  <a:cubicBezTo>
                    <a:pt x="479" y="24"/>
                    <a:pt x="442" y="1"/>
                    <a:pt x="398" y="1"/>
                  </a:cubicBezTo>
                  <a:close/>
                </a:path>
              </a:pathLst>
            </a:custGeom>
            <a:solidFill>
              <a:srgbClr val="6F545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9" name="Google Shape;540;p3"/>
            <p:cNvSpPr/>
            <p:nvPr/>
          </p:nvSpPr>
          <p:spPr>
            <a:xfrm>
              <a:off x="2045250" y="2010075"/>
              <a:ext cx="93075" cy="129525"/>
            </a:xfrm>
            <a:custGeom>
              <a:avLst/>
              <a:gdLst/>
              <a:ahLst/>
              <a:cxnLst/>
              <a:rect l="l" t="t" r="r" b="b"/>
              <a:pathLst>
                <a:path w="3723" h="5181" extrusionOk="0">
                  <a:moveTo>
                    <a:pt x="2467" y="1"/>
                  </a:moveTo>
                  <a:lnTo>
                    <a:pt x="0" y="4502"/>
                  </a:lnTo>
                  <a:cubicBezTo>
                    <a:pt x="0" y="4502"/>
                    <a:pt x="524" y="4991"/>
                    <a:pt x="1303" y="5180"/>
                  </a:cubicBezTo>
                  <a:lnTo>
                    <a:pt x="2764" y="2484"/>
                  </a:lnTo>
                  <a:cubicBezTo>
                    <a:pt x="2754" y="2467"/>
                    <a:pt x="2744" y="2454"/>
                    <a:pt x="2730" y="2444"/>
                  </a:cubicBezTo>
                  <a:cubicBezTo>
                    <a:pt x="2700" y="2413"/>
                    <a:pt x="2666" y="2393"/>
                    <a:pt x="2629" y="2376"/>
                  </a:cubicBezTo>
                  <a:cubicBezTo>
                    <a:pt x="2589" y="2363"/>
                    <a:pt x="2545" y="2352"/>
                    <a:pt x="2498" y="2352"/>
                  </a:cubicBezTo>
                  <a:cubicBezTo>
                    <a:pt x="2484" y="2352"/>
                    <a:pt x="2467" y="2349"/>
                    <a:pt x="2454" y="2349"/>
                  </a:cubicBezTo>
                  <a:cubicBezTo>
                    <a:pt x="2373" y="2349"/>
                    <a:pt x="2295" y="2366"/>
                    <a:pt x="2231" y="2403"/>
                  </a:cubicBezTo>
                  <a:cubicBezTo>
                    <a:pt x="2154" y="2444"/>
                    <a:pt x="2093" y="2511"/>
                    <a:pt x="2042" y="2595"/>
                  </a:cubicBezTo>
                  <a:cubicBezTo>
                    <a:pt x="1995" y="2679"/>
                    <a:pt x="1961" y="2781"/>
                    <a:pt x="1938" y="2885"/>
                  </a:cubicBezTo>
                  <a:cubicBezTo>
                    <a:pt x="1917" y="2986"/>
                    <a:pt x="1904" y="3098"/>
                    <a:pt x="1900" y="3199"/>
                  </a:cubicBezTo>
                  <a:lnTo>
                    <a:pt x="1900" y="3206"/>
                  </a:lnTo>
                  <a:cubicBezTo>
                    <a:pt x="1900" y="3260"/>
                    <a:pt x="1853" y="3301"/>
                    <a:pt x="1799" y="3301"/>
                  </a:cubicBezTo>
                  <a:cubicBezTo>
                    <a:pt x="1746" y="3301"/>
                    <a:pt x="1705" y="3260"/>
                    <a:pt x="1701" y="3209"/>
                  </a:cubicBezTo>
                  <a:cubicBezTo>
                    <a:pt x="1695" y="3081"/>
                    <a:pt x="1701" y="2963"/>
                    <a:pt x="1721" y="2841"/>
                  </a:cubicBezTo>
                  <a:cubicBezTo>
                    <a:pt x="1742" y="2720"/>
                    <a:pt x="1776" y="2598"/>
                    <a:pt x="1836" y="2484"/>
                  </a:cubicBezTo>
                  <a:cubicBezTo>
                    <a:pt x="1897" y="2369"/>
                    <a:pt x="1992" y="2258"/>
                    <a:pt x="2116" y="2190"/>
                  </a:cubicBezTo>
                  <a:cubicBezTo>
                    <a:pt x="2224" y="2130"/>
                    <a:pt x="2346" y="2106"/>
                    <a:pt x="2461" y="2106"/>
                  </a:cubicBezTo>
                  <a:lnTo>
                    <a:pt x="2515" y="2106"/>
                  </a:lnTo>
                  <a:cubicBezTo>
                    <a:pt x="2579" y="2109"/>
                    <a:pt x="2649" y="2126"/>
                    <a:pt x="2717" y="2150"/>
                  </a:cubicBezTo>
                  <a:cubicBezTo>
                    <a:pt x="2778" y="2173"/>
                    <a:pt x="2839" y="2211"/>
                    <a:pt x="2886" y="2258"/>
                  </a:cubicBezTo>
                  <a:lnTo>
                    <a:pt x="3722" y="719"/>
                  </a:lnTo>
                  <a:cubicBezTo>
                    <a:pt x="3722" y="719"/>
                    <a:pt x="2909" y="209"/>
                    <a:pt x="2467" y="1"/>
                  </a:cubicBezTo>
                  <a:close/>
                </a:path>
              </a:pathLst>
            </a:custGeom>
            <a:solidFill>
              <a:srgbClr val="EA919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0" name="Google Shape;541;p3"/>
            <p:cNvSpPr/>
            <p:nvPr/>
          </p:nvSpPr>
          <p:spPr>
            <a:xfrm>
              <a:off x="2087600" y="2062725"/>
              <a:ext cx="29800" cy="29875"/>
            </a:xfrm>
            <a:custGeom>
              <a:avLst/>
              <a:gdLst/>
              <a:ahLst/>
              <a:cxnLst/>
              <a:rect l="l" t="t" r="r" b="b"/>
              <a:pathLst>
                <a:path w="1192" h="1195" extrusionOk="0">
                  <a:moveTo>
                    <a:pt x="767" y="0"/>
                  </a:moveTo>
                  <a:cubicBezTo>
                    <a:pt x="652" y="0"/>
                    <a:pt x="530" y="24"/>
                    <a:pt x="422" y="84"/>
                  </a:cubicBezTo>
                  <a:cubicBezTo>
                    <a:pt x="298" y="152"/>
                    <a:pt x="203" y="263"/>
                    <a:pt x="142" y="378"/>
                  </a:cubicBezTo>
                  <a:cubicBezTo>
                    <a:pt x="82" y="492"/>
                    <a:pt x="48" y="614"/>
                    <a:pt x="27" y="735"/>
                  </a:cubicBezTo>
                  <a:cubicBezTo>
                    <a:pt x="7" y="857"/>
                    <a:pt x="1" y="975"/>
                    <a:pt x="7" y="1103"/>
                  </a:cubicBezTo>
                  <a:cubicBezTo>
                    <a:pt x="11" y="1154"/>
                    <a:pt x="52" y="1195"/>
                    <a:pt x="105" y="1195"/>
                  </a:cubicBezTo>
                  <a:cubicBezTo>
                    <a:pt x="159" y="1195"/>
                    <a:pt x="206" y="1154"/>
                    <a:pt x="206" y="1100"/>
                  </a:cubicBezTo>
                  <a:lnTo>
                    <a:pt x="206" y="1093"/>
                  </a:lnTo>
                  <a:cubicBezTo>
                    <a:pt x="210" y="992"/>
                    <a:pt x="223" y="880"/>
                    <a:pt x="244" y="779"/>
                  </a:cubicBezTo>
                  <a:cubicBezTo>
                    <a:pt x="267" y="675"/>
                    <a:pt x="301" y="573"/>
                    <a:pt x="348" y="489"/>
                  </a:cubicBezTo>
                  <a:cubicBezTo>
                    <a:pt x="399" y="405"/>
                    <a:pt x="460" y="338"/>
                    <a:pt x="537" y="297"/>
                  </a:cubicBezTo>
                  <a:cubicBezTo>
                    <a:pt x="601" y="260"/>
                    <a:pt x="679" y="243"/>
                    <a:pt x="760" y="243"/>
                  </a:cubicBezTo>
                  <a:cubicBezTo>
                    <a:pt x="773" y="243"/>
                    <a:pt x="790" y="246"/>
                    <a:pt x="804" y="246"/>
                  </a:cubicBezTo>
                  <a:cubicBezTo>
                    <a:pt x="851" y="246"/>
                    <a:pt x="895" y="257"/>
                    <a:pt x="935" y="270"/>
                  </a:cubicBezTo>
                  <a:cubicBezTo>
                    <a:pt x="972" y="287"/>
                    <a:pt x="1006" y="307"/>
                    <a:pt x="1036" y="338"/>
                  </a:cubicBezTo>
                  <a:cubicBezTo>
                    <a:pt x="1050" y="348"/>
                    <a:pt x="1060" y="361"/>
                    <a:pt x="1070" y="378"/>
                  </a:cubicBezTo>
                  <a:lnTo>
                    <a:pt x="1192" y="152"/>
                  </a:lnTo>
                  <a:cubicBezTo>
                    <a:pt x="1145" y="105"/>
                    <a:pt x="1084" y="67"/>
                    <a:pt x="1023" y="44"/>
                  </a:cubicBezTo>
                  <a:cubicBezTo>
                    <a:pt x="955" y="20"/>
                    <a:pt x="885" y="3"/>
                    <a:pt x="821" y="0"/>
                  </a:cubicBezTo>
                  <a:close/>
                </a:path>
              </a:pathLst>
            </a:custGeom>
            <a:solidFill>
              <a:srgbClr val="5C5C5C"/>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1" name="Google Shape;542;p3"/>
            <p:cNvSpPr/>
            <p:nvPr/>
          </p:nvSpPr>
          <p:spPr>
            <a:xfrm>
              <a:off x="2020700" y="2004350"/>
              <a:ext cx="140400" cy="140375"/>
            </a:xfrm>
            <a:custGeom>
              <a:avLst/>
              <a:gdLst/>
              <a:ahLst/>
              <a:cxnLst/>
              <a:rect l="l" t="t" r="r" b="b"/>
              <a:pathLst>
                <a:path w="5616" h="5615" extrusionOk="0">
                  <a:moveTo>
                    <a:pt x="2809" y="307"/>
                  </a:moveTo>
                  <a:cubicBezTo>
                    <a:pt x="4189" y="307"/>
                    <a:pt x="5309" y="1427"/>
                    <a:pt x="5309" y="2807"/>
                  </a:cubicBezTo>
                  <a:cubicBezTo>
                    <a:pt x="5309" y="4184"/>
                    <a:pt x="4189" y="5305"/>
                    <a:pt x="2809" y="5305"/>
                  </a:cubicBezTo>
                  <a:cubicBezTo>
                    <a:pt x="1432" y="5305"/>
                    <a:pt x="311" y="4184"/>
                    <a:pt x="311" y="2807"/>
                  </a:cubicBezTo>
                  <a:cubicBezTo>
                    <a:pt x="311" y="1427"/>
                    <a:pt x="1432" y="307"/>
                    <a:pt x="2809" y="307"/>
                  </a:cubicBezTo>
                  <a:close/>
                  <a:moveTo>
                    <a:pt x="2809" y="0"/>
                  </a:moveTo>
                  <a:cubicBezTo>
                    <a:pt x="1263" y="0"/>
                    <a:pt x="1" y="1259"/>
                    <a:pt x="1" y="2807"/>
                  </a:cubicBezTo>
                  <a:cubicBezTo>
                    <a:pt x="1" y="4356"/>
                    <a:pt x="1263" y="5615"/>
                    <a:pt x="2809" y="5615"/>
                  </a:cubicBezTo>
                  <a:cubicBezTo>
                    <a:pt x="4357" y="5615"/>
                    <a:pt x="5615" y="4356"/>
                    <a:pt x="5615" y="2807"/>
                  </a:cubicBezTo>
                  <a:cubicBezTo>
                    <a:pt x="5615" y="1259"/>
                    <a:pt x="4357" y="0"/>
                    <a:pt x="2809" y="0"/>
                  </a:cubicBezTo>
                  <a:close/>
                </a:path>
              </a:pathLst>
            </a:custGeom>
            <a:solidFill>
              <a:srgbClr val="4D2A1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2" name="Google Shape;543;p3"/>
            <p:cNvSpPr/>
            <p:nvPr/>
          </p:nvSpPr>
          <p:spPr>
            <a:xfrm>
              <a:off x="2180400" y="2030825"/>
              <a:ext cx="132725" cy="132725"/>
            </a:xfrm>
            <a:custGeom>
              <a:avLst/>
              <a:gdLst/>
              <a:ahLst/>
              <a:cxnLst/>
              <a:rect l="l" t="t" r="r" b="b"/>
              <a:pathLst>
                <a:path w="5309" h="5309" extrusionOk="0">
                  <a:moveTo>
                    <a:pt x="2656" y="1"/>
                  </a:moveTo>
                  <a:cubicBezTo>
                    <a:pt x="1188" y="1"/>
                    <a:pt x="0" y="1189"/>
                    <a:pt x="0" y="2653"/>
                  </a:cubicBezTo>
                  <a:cubicBezTo>
                    <a:pt x="0" y="2791"/>
                    <a:pt x="11" y="2926"/>
                    <a:pt x="31" y="3058"/>
                  </a:cubicBezTo>
                  <a:cubicBezTo>
                    <a:pt x="58" y="3055"/>
                    <a:pt x="85" y="3047"/>
                    <a:pt x="109" y="3041"/>
                  </a:cubicBezTo>
                  <a:cubicBezTo>
                    <a:pt x="274" y="3000"/>
                    <a:pt x="436" y="2936"/>
                    <a:pt x="601" y="2902"/>
                  </a:cubicBezTo>
                  <a:cubicBezTo>
                    <a:pt x="679" y="2885"/>
                    <a:pt x="756" y="2876"/>
                    <a:pt x="834" y="2876"/>
                  </a:cubicBezTo>
                  <a:cubicBezTo>
                    <a:pt x="928" y="2876"/>
                    <a:pt x="1020" y="2889"/>
                    <a:pt x="1104" y="2926"/>
                  </a:cubicBezTo>
                  <a:cubicBezTo>
                    <a:pt x="1306" y="3017"/>
                    <a:pt x="1445" y="3234"/>
                    <a:pt x="1438" y="3452"/>
                  </a:cubicBezTo>
                  <a:lnTo>
                    <a:pt x="1438" y="3466"/>
                  </a:lnTo>
                  <a:lnTo>
                    <a:pt x="1957" y="2514"/>
                  </a:lnTo>
                  <a:cubicBezTo>
                    <a:pt x="1974" y="2460"/>
                    <a:pt x="1991" y="2403"/>
                    <a:pt x="2015" y="2349"/>
                  </a:cubicBezTo>
                  <a:cubicBezTo>
                    <a:pt x="2052" y="2258"/>
                    <a:pt x="2110" y="2164"/>
                    <a:pt x="2191" y="2089"/>
                  </a:cubicBezTo>
                  <a:lnTo>
                    <a:pt x="3294" y="78"/>
                  </a:lnTo>
                  <a:cubicBezTo>
                    <a:pt x="3736" y="287"/>
                    <a:pt x="4549" y="797"/>
                    <a:pt x="4549" y="797"/>
                  </a:cubicBezTo>
                  <a:lnTo>
                    <a:pt x="2133" y="5254"/>
                  </a:lnTo>
                  <a:cubicBezTo>
                    <a:pt x="1353" y="5065"/>
                    <a:pt x="830" y="4579"/>
                    <a:pt x="830" y="4579"/>
                  </a:cubicBezTo>
                  <a:lnTo>
                    <a:pt x="1158" y="3975"/>
                  </a:lnTo>
                  <a:lnTo>
                    <a:pt x="1158" y="3975"/>
                  </a:lnTo>
                  <a:cubicBezTo>
                    <a:pt x="1121" y="4013"/>
                    <a:pt x="1084" y="4047"/>
                    <a:pt x="1050" y="4077"/>
                  </a:cubicBezTo>
                  <a:cubicBezTo>
                    <a:pt x="928" y="4175"/>
                    <a:pt x="756" y="4252"/>
                    <a:pt x="577" y="4303"/>
                  </a:cubicBezTo>
                  <a:cubicBezTo>
                    <a:pt x="1063" y="4917"/>
                    <a:pt x="1813" y="5308"/>
                    <a:pt x="2656" y="5308"/>
                  </a:cubicBezTo>
                  <a:cubicBezTo>
                    <a:pt x="4121" y="5308"/>
                    <a:pt x="5309" y="4120"/>
                    <a:pt x="5309" y="2653"/>
                  </a:cubicBezTo>
                  <a:cubicBezTo>
                    <a:pt x="5309" y="1189"/>
                    <a:pt x="4121" y="1"/>
                    <a:pt x="2656" y="1"/>
                  </a:cubicBezTo>
                  <a:close/>
                </a:path>
              </a:pathLst>
            </a:custGeom>
            <a:solidFill>
              <a:srgbClr val="E57575"/>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3" name="Google Shape;544;p3"/>
            <p:cNvSpPr/>
            <p:nvPr/>
          </p:nvSpPr>
          <p:spPr>
            <a:xfrm>
              <a:off x="2229325" y="2083050"/>
              <a:ext cx="5850" cy="10650"/>
            </a:xfrm>
            <a:custGeom>
              <a:avLst/>
              <a:gdLst/>
              <a:ahLst/>
              <a:cxnLst/>
              <a:rect l="l" t="t" r="r" b="b"/>
              <a:pathLst>
                <a:path w="234" h="426" extrusionOk="0">
                  <a:moveTo>
                    <a:pt x="234" y="0"/>
                  </a:moveTo>
                  <a:lnTo>
                    <a:pt x="234" y="0"/>
                  </a:lnTo>
                  <a:cubicBezTo>
                    <a:pt x="153" y="75"/>
                    <a:pt x="95" y="169"/>
                    <a:pt x="58" y="260"/>
                  </a:cubicBezTo>
                  <a:cubicBezTo>
                    <a:pt x="34" y="314"/>
                    <a:pt x="17" y="371"/>
                    <a:pt x="0" y="425"/>
                  </a:cubicBezTo>
                  <a:lnTo>
                    <a:pt x="234" y="0"/>
                  </a:lnTo>
                  <a:close/>
                </a:path>
              </a:pathLst>
            </a:custGeom>
            <a:solidFill>
              <a:srgbClr val="3333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4" name="Google Shape;545;p3"/>
            <p:cNvSpPr/>
            <p:nvPr/>
          </p:nvSpPr>
          <p:spPr>
            <a:xfrm>
              <a:off x="2181150" y="2102700"/>
              <a:ext cx="35375" cy="35700"/>
            </a:xfrm>
            <a:custGeom>
              <a:avLst/>
              <a:gdLst/>
              <a:ahLst/>
              <a:cxnLst/>
              <a:rect l="l" t="t" r="r" b="b"/>
              <a:pathLst>
                <a:path w="1415" h="1428" extrusionOk="0">
                  <a:moveTo>
                    <a:pt x="804" y="1"/>
                  </a:moveTo>
                  <a:cubicBezTo>
                    <a:pt x="726" y="1"/>
                    <a:pt x="649" y="10"/>
                    <a:pt x="571" y="27"/>
                  </a:cubicBezTo>
                  <a:cubicBezTo>
                    <a:pt x="406" y="61"/>
                    <a:pt x="244" y="125"/>
                    <a:pt x="79" y="166"/>
                  </a:cubicBezTo>
                  <a:cubicBezTo>
                    <a:pt x="55" y="172"/>
                    <a:pt x="28" y="180"/>
                    <a:pt x="1" y="183"/>
                  </a:cubicBezTo>
                  <a:cubicBezTo>
                    <a:pt x="41" y="449"/>
                    <a:pt x="122" y="699"/>
                    <a:pt x="233" y="932"/>
                  </a:cubicBezTo>
                  <a:cubicBezTo>
                    <a:pt x="355" y="938"/>
                    <a:pt x="467" y="979"/>
                    <a:pt x="504" y="1070"/>
                  </a:cubicBezTo>
                  <a:cubicBezTo>
                    <a:pt x="524" y="1117"/>
                    <a:pt x="510" y="1172"/>
                    <a:pt x="484" y="1212"/>
                  </a:cubicBezTo>
                  <a:cubicBezTo>
                    <a:pt x="467" y="1236"/>
                    <a:pt x="450" y="1253"/>
                    <a:pt x="429" y="1270"/>
                  </a:cubicBezTo>
                  <a:cubicBezTo>
                    <a:pt x="467" y="1323"/>
                    <a:pt x="504" y="1377"/>
                    <a:pt x="547" y="1428"/>
                  </a:cubicBezTo>
                  <a:cubicBezTo>
                    <a:pt x="726" y="1377"/>
                    <a:pt x="898" y="1300"/>
                    <a:pt x="1020" y="1202"/>
                  </a:cubicBezTo>
                  <a:cubicBezTo>
                    <a:pt x="1054" y="1172"/>
                    <a:pt x="1091" y="1138"/>
                    <a:pt x="1128" y="1100"/>
                  </a:cubicBezTo>
                  <a:lnTo>
                    <a:pt x="1408" y="591"/>
                  </a:lnTo>
                  <a:lnTo>
                    <a:pt x="1408" y="577"/>
                  </a:lnTo>
                  <a:cubicBezTo>
                    <a:pt x="1415" y="359"/>
                    <a:pt x="1276" y="142"/>
                    <a:pt x="1074" y="51"/>
                  </a:cubicBezTo>
                  <a:cubicBezTo>
                    <a:pt x="990" y="14"/>
                    <a:pt x="898" y="1"/>
                    <a:pt x="804" y="1"/>
                  </a:cubicBezTo>
                  <a:close/>
                </a:path>
              </a:pathLst>
            </a:custGeom>
            <a:solidFill>
              <a:srgbClr val="6F545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5" name="Google Shape;546;p3"/>
            <p:cNvSpPr/>
            <p:nvPr/>
          </p:nvSpPr>
          <p:spPr>
            <a:xfrm>
              <a:off x="2186975" y="2125975"/>
              <a:ext cx="7300" cy="8475"/>
            </a:xfrm>
            <a:custGeom>
              <a:avLst/>
              <a:gdLst/>
              <a:ahLst/>
              <a:cxnLst/>
              <a:rect l="l" t="t" r="r" b="b"/>
              <a:pathLst>
                <a:path w="292" h="339" extrusionOk="0">
                  <a:moveTo>
                    <a:pt x="0" y="1"/>
                  </a:moveTo>
                  <a:lnTo>
                    <a:pt x="0" y="1"/>
                  </a:lnTo>
                  <a:cubicBezTo>
                    <a:pt x="58" y="119"/>
                    <a:pt x="122" y="230"/>
                    <a:pt x="196" y="339"/>
                  </a:cubicBezTo>
                  <a:cubicBezTo>
                    <a:pt x="217" y="322"/>
                    <a:pt x="234" y="305"/>
                    <a:pt x="251" y="281"/>
                  </a:cubicBezTo>
                  <a:cubicBezTo>
                    <a:pt x="277" y="241"/>
                    <a:pt x="291" y="186"/>
                    <a:pt x="271" y="139"/>
                  </a:cubicBezTo>
                  <a:cubicBezTo>
                    <a:pt x="234" y="48"/>
                    <a:pt x="122" y="7"/>
                    <a:pt x="0" y="1"/>
                  </a:cubicBezTo>
                  <a:close/>
                </a:path>
              </a:pathLst>
            </a:custGeom>
            <a:solidFill>
              <a:srgbClr val="E99B9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6" name="Google Shape;547;p3"/>
            <p:cNvSpPr/>
            <p:nvPr/>
          </p:nvSpPr>
          <p:spPr>
            <a:xfrm>
              <a:off x="2201150" y="2032775"/>
              <a:ext cx="92975" cy="129425"/>
            </a:xfrm>
            <a:custGeom>
              <a:avLst/>
              <a:gdLst/>
              <a:ahLst/>
              <a:cxnLst/>
              <a:rect l="l" t="t" r="r" b="b"/>
              <a:pathLst>
                <a:path w="3719" h="5177" extrusionOk="0">
                  <a:moveTo>
                    <a:pt x="2464" y="0"/>
                  </a:moveTo>
                  <a:lnTo>
                    <a:pt x="1361" y="2011"/>
                  </a:lnTo>
                  <a:cubicBezTo>
                    <a:pt x="1387" y="1991"/>
                    <a:pt x="1414" y="1971"/>
                    <a:pt x="1442" y="1954"/>
                  </a:cubicBezTo>
                  <a:cubicBezTo>
                    <a:pt x="1506" y="1913"/>
                    <a:pt x="1579" y="1890"/>
                    <a:pt x="1651" y="1880"/>
                  </a:cubicBezTo>
                  <a:cubicBezTo>
                    <a:pt x="1677" y="1876"/>
                    <a:pt x="1705" y="1876"/>
                    <a:pt x="1732" y="1876"/>
                  </a:cubicBezTo>
                  <a:cubicBezTo>
                    <a:pt x="1775" y="1876"/>
                    <a:pt x="1816" y="1880"/>
                    <a:pt x="1860" y="1886"/>
                  </a:cubicBezTo>
                  <a:cubicBezTo>
                    <a:pt x="1988" y="1910"/>
                    <a:pt x="2120" y="1967"/>
                    <a:pt x="2224" y="2065"/>
                  </a:cubicBezTo>
                  <a:cubicBezTo>
                    <a:pt x="2328" y="2159"/>
                    <a:pt x="2393" y="2291"/>
                    <a:pt x="2423" y="2416"/>
                  </a:cubicBezTo>
                  <a:cubicBezTo>
                    <a:pt x="2454" y="2544"/>
                    <a:pt x="2457" y="2670"/>
                    <a:pt x="2447" y="2794"/>
                  </a:cubicBezTo>
                  <a:cubicBezTo>
                    <a:pt x="2437" y="2916"/>
                    <a:pt x="2417" y="3030"/>
                    <a:pt x="2379" y="3151"/>
                  </a:cubicBezTo>
                  <a:cubicBezTo>
                    <a:pt x="2366" y="3196"/>
                    <a:pt x="2325" y="3223"/>
                    <a:pt x="2285" y="3223"/>
                  </a:cubicBezTo>
                  <a:cubicBezTo>
                    <a:pt x="2275" y="3223"/>
                    <a:pt x="2264" y="3219"/>
                    <a:pt x="2255" y="3216"/>
                  </a:cubicBezTo>
                  <a:cubicBezTo>
                    <a:pt x="2204" y="3202"/>
                    <a:pt x="2174" y="3151"/>
                    <a:pt x="2187" y="3101"/>
                  </a:cubicBezTo>
                  <a:lnTo>
                    <a:pt x="2187" y="3095"/>
                  </a:lnTo>
                  <a:cubicBezTo>
                    <a:pt x="2207" y="2997"/>
                    <a:pt x="2224" y="2885"/>
                    <a:pt x="2227" y="2781"/>
                  </a:cubicBezTo>
                  <a:cubicBezTo>
                    <a:pt x="2231" y="2676"/>
                    <a:pt x="2221" y="2572"/>
                    <a:pt x="2194" y="2477"/>
                  </a:cubicBezTo>
                  <a:cubicBezTo>
                    <a:pt x="2166" y="2382"/>
                    <a:pt x="2123" y="2298"/>
                    <a:pt x="2059" y="2240"/>
                  </a:cubicBezTo>
                  <a:cubicBezTo>
                    <a:pt x="1995" y="2184"/>
                    <a:pt x="1907" y="2146"/>
                    <a:pt x="1813" y="2129"/>
                  </a:cubicBezTo>
                  <a:cubicBezTo>
                    <a:pt x="1782" y="2123"/>
                    <a:pt x="1752" y="2119"/>
                    <a:pt x="1725" y="2119"/>
                  </a:cubicBezTo>
                  <a:cubicBezTo>
                    <a:pt x="1708" y="2119"/>
                    <a:pt x="1694" y="2119"/>
                    <a:pt x="1681" y="2123"/>
                  </a:cubicBezTo>
                  <a:cubicBezTo>
                    <a:pt x="1640" y="2126"/>
                    <a:pt x="1600" y="2139"/>
                    <a:pt x="1566" y="2159"/>
                  </a:cubicBezTo>
                  <a:cubicBezTo>
                    <a:pt x="1495" y="2200"/>
                    <a:pt x="1442" y="2274"/>
                    <a:pt x="1401" y="2366"/>
                  </a:cubicBezTo>
                  <a:cubicBezTo>
                    <a:pt x="1357" y="2453"/>
                    <a:pt x="1330" y="2558"/>
                    <a:pt x="1310" y="2662"/>
                  </a:cubicBezTo>
                  <a:cubicBezTo>
                    <a:pt x="1289" y="2767"/>
                    <a:pt x="1283" y="2882"/>
                    <a:pt x="1280" y="2983"/>
                  </a:cubicBezTo>
                  <a:lnTo>
                    <a:pt x="1280" y="2989"/>
                  </a:lnTo>
                  <a:cubicBezTo>
                    <a:pt x="1276" y="3044"/>
                    <a:pt x="1232" y="3087"/>
                    <a:pt x="1178" y="3087"/>
                  </a:cubicBezTo>
                  <a:lnTo>
                    <a:pt x="1174" y="3087"/>
                  </a:lnTo>
                  <a:cubicBezTo>
                    <a:pt x="1124" y="3084"/>
                    <a:pt x="1080" y="3044"/>
                    <a:pt x="1080" y="2994"/>
                  </a:cubicBezTo>
                  <a:cubicBezTo>
                    <a:pt x="1070" y="2804"/>
                    <a:pt x="1080" y="2622"/>
                    <a:pt x="1127" y="2436"/>
                  </a:cubicBezTo>
                  <a:lnTo>
                    <a:pt x="1127" y="2436"/>
                  </a:lnTo>
                  <a:lnTo>
                    <a:pt x="608" y="3388"/>
                  </a:lnTo>
                  <a:cubicBezTo>
                    <a:pt x="598" y="3573"/>
                    <a:pt x="470" y="3759"/>
                    <a:pt x="328" y="3897"/>
                  </a:cubicBezTo>
                  <a:lnTo>
                    <a:pt x="0" y="4501"/>
                  </a:lnTo>
                  <a:cubicBezTo>
                    <a:pt x="0" y="4501"/>
                    <a:pt x="523" y="4987"/>
                    <a:pt x="1303" y="5176"/>
                  </a:cubicBezTo>
                  <a:lnTo>
                    <a:pt x="3719" y="719"/>
                  </a:lnTo>
                  <a:cubicBezTo>
                    <a:pt x="3719" y="719"/>
                    <a:pt x="2906" y="209"/>
                    <a:pt x="2464" y="0"/>
                  </a:cubicBezTo>
                  <a:close/>
                </a:path>
              </a:pathLst>
            </a:custGeom>
            <a:solidFill>
              <a:srgbClr val="EA919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7" name="Google Shape;548;p3"/>
            <p:cNvSpPr/>
            <p:nvPr/>
          </p:nvSpPr>
          <p:spPr>
            <a:xfrm>
              <a:off x="2227875" y="2079650"/>
              <a:ext cx="34725" cy="33700"/>
            </a:xfrm>
            <a:custGeom>
              <a:avLst/>
              <a:gdLst/>
              <a:ahLst/>
              <a:cxnLst/>
              <a:rect l="l" t="t" r="r" b="b"/>
              <a:pathLst>
                <a:path w="1389" h="1348" extrusionOk="0">
                  <a:moveTo>
                    <a:pt x="663" y="1"/>
                  </a:moveTo>
                  <a:cubicBezTo>
                    <a:pt x="636" y="1"/>
                    <a:pt x="608" y="1"/>
                    <a:pt x="582" y="5"/>
                  </a:cubicBezTo>
                  <a:cubicBezTo>
                    <a:pt x="510" y="15"/>
                    <a:pt x="437" y="38"/>
                    <a:pt x="373" y="79"/>
                  </a:cubicBezTo>
                  <a:cubicBezTo>
                    <a:pt x="345" y="96"/>
                    <a:pt x="318" y="116"/>
                    <a:pt x="292" y="136"/>
                  </a:cubicBezTo>
                  <a:lnTo>
                    <a:pt x="58" y="561"/>
                  </a:lnTo>
                  <a:cubicBezTo>
                    <a:pt x="11" y="747"/>
                    <a:pt x="1" y="929"/>
                    <a:pt x="11" y="1119"/>
                  </a:cubicBezTo>
                  <a:cubicBezTo>
                    <a:pt x="11" y="1169"/>
                    <a:pt x="55" y="1209"/>
                    <a:pt x="105" y="1212"/>
                  </a:cubicBezTo>
                  <a:lnTo>
                    <a:pt x="109" y="1212"/>
                  </a:lnTo>
                  <a:cubicBezTo>
                    <a:pt x="163" y="1212"/>
                    <a:pt x="207" y="1169"/>
                    <a:pt x="211" y="1114"/>
                  </a:cubicBezTo>
                  <a:lnTo>
                    <a:pt x="211" y="1108"/>
                  </a:lnTo>
                  <a:cubicBezTo>
                    <a:pt x="214" y="1007"/>
                    <a:pt x="220" y="892"/>
                    <a:pt x="241" y="787"/>
                  </a:cubicBezTo>
                  <a:cubicBezTo>
                    <a:pt x="261" y="683"/>
                    <a:pt x="288" y="578"/>
                    <a:pt x="332" y="491"/>
                  </a:cubicBezTo>
                  <a:cubicBezTo>
                    <a:pt x="373" y="399"/>
                    <a:pt x="426" y="325"/>
                    <a:pt x="497" y="284"/>
                  </a:cubicBezTo>
                  <a:cubicBezTo>
                    <a:pt x="531" y="264"/>
                    <a:pt x="571" y="251"/>
                    <a:pt x="612" y="248"/>
                  </a:cubicBezTo>
                  <a:cubicBezTo>
                    <a:pt x="625" y="244"/>
                    <a:pt x="639" y="244"/>
                    <a:pt x="656" y="244"/>
                  </a:cubicBezTo>
                  <a:cubicBezTo>
                    <a:pt x="683" y="244"/>
                    <a:pt x="713" y="248"/>
                    <a:pt x="744" y="254"/>
                  </a:cubicBezTo>
                  <a:cubicBezTo>
                    <a:pt x="838" y="271"/>
                    <a:pt x="926" y="309"/>
                    <a:pt x="990" y="365"/>
                  </a:cubicBezTo>
                  <a:cubicBezTo>
                    <a:pt x="1054" y="423"/>
                    <a:pt x="1097" y="507"/>
                    <a:pt x="1125" y="602"/>
                  </a:cubicBezTo>
                  <a:cubicBezTo>
                    <a:pt x="1152" y="697"/>
                    <a:pt x="1162" y="801"/>
                    <a:pt x="1158" y="906"/>
                  </a:cubicBezTo>
                  <a:cubicBezTo>
                    <a:pt x="1155" y="1010"/>
                    <a:pt x="1138" y="1122"/>
                    <a:pt x="1118" y="1220"/>
                  </a:cubicBezTo>
                  <a:lnTo>
                    <a:pt x="1118" y="1226"/>
                  </a:lnTo>
                  <a:cubicBezTo>
                    <a:pt x="1105" y="1276"/>
                    <a:pt x="1135" y="1327"/>
                    <a:pt x="1186" y="1341"/>
                  </a:cubicBezTo>
                  <a:cubicBezTo>
                    <a:pt x="1195" y="1344"/>
                    <a:pt x="1206" y="1348"/>
                    <a:pt x="1216" y="1348"/>
                  </a:cubicBezTo>
                  <a:cubicBezTo>
                    <a:pt x="1256" y="1348"/>
                    <a:pt x="1297" y="1321"/>
                    <a:pt x="1310" y="1276"/>
                  </a:cubicBezTo>
                  <a:cubicBezTo>
                    <a:pt x="1348" y="1155"/>
                    <a:pt x="1368" y="1041"/>
                    <a:pt x="1378" y="919"/>
                  </a:cubicBezTo>
                  <a:cubicBezTo>
                    <a:pt x="1388" y="795"/>
                    <a:pt x="1385" y="669"/>
                    <a:pt x="1354" y="541"/>
                  </a:cubicBezTo>
                  <a:cubicBezTo>
                    <a:pt x="1324" y="416"/>
                    <a:pt x="1259" y="284"/>
                    <a:pt x="1155" y="190"/>
                  </a:cubicBezTo>
                  <a:cubicBezTo>
                    <a:pt x="1051" y="92"/>
                    <a:pt x="919" y="35"/>
                    <a:pt x="791" y="11"/>
                  </a:cubicBezTo>
                  <a:cubicBezTo>
                    <a:pt x="747" y="5"/>
                    <a:pt x="706" y="1"/>
                    <a:pt x="663" y="1"/>
                  </a:cubicBezTo>
                  <a:close/>
                </a:path>
              </a:pathLst>
            </a:custGeom>
            <a:solidFill>
              <a:srgbClr val="5C5C5C"/>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8" name="Google Shape;549;p3"/>
            <p:cNvSpPr/>
            <p:nvPr/>
          </p:nvSpPr>
          <p:spPr>
            <a:xfrm>
              <a:off x="2209350" y="2117450"/>
              <a:ext cx="7000" cy="12775"/>
            </a:xfrm>
            <a:custGeom>
              <a:avLst/>
              <a:gdLst/>
              <a:ahLst/>
              <a:cxnLst/>
              <a:rect l="l" t="t" r="r" b="b"/>
              <a:pathLst>
                <a:path w="280" h="511" extrusionOk="0">
                  <a:moveTo>
                    <a:pt x="280" y="1"/>
                  </a:moveTo>
                  <a:lnTo>
                    <a:pt x="0" y="510"/>
                  </a:lnTo>
                  <a:cubicBezTo>
                    <a:pt x="142" y="372"/>
                    <a:pt x="270" y="186"/>
                    <a:pt x="280" y="1"/>
                  </a:cubicBezTo>
                  <a:close/>
                </a:path>
              </a:pathLst>
            </a:custGeom>
            <a:solidFill>
              <a:srgbClr val="8C7676"/>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9" name="Google Shape;550;p3"/>
            <p:cNvSpPr/>
            <p:nvPr/>
          </p:nvSpPr>
          <p:spPr>
            <a:xfrm>
              <a:off x="2176600" y="2026950"/>
              <a:ext cx="140400" cy="140400"/>
            </a:xfrm>
            <a:custGeom>
              <a:avLst/>
              <a:gdLst/>
              <a:ahLst/>
              <a:cxnLst/>
              <a:rect l="l" t="t" r="r" b="b"/>
              <a:pathLst>
                <a:path w="5616" h="5616" extrusionOk="0">
                  <a:moveTo>
                    <a:pt x="2808" y="311"/>
                  </a:moveTo>
                  <a:cubicBezTo>
                    <a:pt x="4185" y="311"/>
                    <a:pt x="5305" y="1431"/>
                    <a:pt x="5305" y="2808"/>
                  </a:cubicBezTo>
                  <a:cubicBezTo>
                    <a:pt x="5305" y="4188"/>
                    <a:pt x="4185" y="5308"/>
                    <a:pt x="2808" y="5308"/>
                  </a:cubicBezTo>
                  <a:cubicBezTo>
                    <a:pt x="1428" y="5308"/>
                    <a:pt x="308" y="4188"/>
                    <a:pt x="308" y="2808"/>
                  </a:cubicBezTo>
                  <a:cubicBezTo>
                    <a:pt x="308" y="1431"/>
                    <a:pt x="1428" y="311"/>
                    <a:pt x="2808" y="311"/>
                  </a:cubicBezTo>
                  <a:close/>
                  <a:moveTo>
                    <a:pt x="2808" y="0"/>
                  </a:moveTo>
                  <a:cubicBezTo>
                    <a:pt x="1259" y="0"/>
                    <a:pt x="1" y="1259"/>
                    <a:pt x="1" y="2808"/>
                  </a:cubicBezTo>
                  <a:cubicBezTo>
                    <a:pt x="1" y="4356"/>
                    <a:pt x="1259" y="5616"/>
                    <a:pt x="2808" y="5616"/>
                  </a:cubicBezTo>
                  <a:cubicBezTo>
                    <a:pt x="4354" y="5616"/>
                    <a:pt x="5615" y="4356"/>
                    <a:pt x="5615" y="2808"/>
                  </a:cubicBezTo>
                  <a:cubicBezTo>
                    <a:pt x="5615" y="1259"/>
                    <a:pt x="4354" y="0"/>
                    <a:pt x="2808" y="0"/>
                  </a:cubicBezTo>
                  <a:close/>
                </a:path>
              </a:pathLst>
            </a:custGeom>
            <a:solidFill>
              <a:srgbClr val="4D2A1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0" name="Google Shape;551;p3"/>
            <p:cNvSpPr/>
            <p:nvPr/>
          </p:nvSpPr>
          <p:spPr>
            <a:xfrm>
              <a:off x="2152550" y="2078375"/>
              <a:ext cx="32850" cy="13800"/>
            </a:xfrm>
            <a:custGeom>
              <a:avLst/>
              <a:gdLst/>
              <a:ahLst/>
              <a:cxnLst/>
              <a:rect l="l" t="t" r="r" b="b"/>
              <a:pathLst>
                <a:path w="1314" h="552" extrusionOk="0">
                  <a:moveTo>
                    <a:pt x="347" y="0"/>
                  </a:moveTo>
                  <a:cubicBezTo>
                    <a:pt x="226" y="0"/>
                    <a:pt x="147" y="14"/>
                    <a:pt x="139" y="16"/>
                  </a:cubicBezTo>
                  <a:cubicBezTo>
                    <a:pt x="58" y="32"/>
                    <a:pt x="1" y="113"/>
                    <a:pt x="18" y="194"/>
                  </a:cubicBezTo>
                  <a:cubicBezTo>
                    <a:pt x="30" y="269"/>
                    <a:pt x="95" y="322"/>
                    <a:pt x="168" y="322"/>
                  </a:cubicBezTo>
                  <a:cubicBezTo>
                    <a:pt x="177" y="322"/>
                    <a:pt x="187" y="321"/>
                    <a:pt x="197" y="319"/>
                  </a:cubicBezTo>
                  <a:cubicBezTo>
                    <a:pt x="198" y="319"/>
                    <a:pt x="256" y="309"/>
                    <a:pt x="348" y="309"/>
                  </a:cubicBezTo>
                  <a:cubicBezTo>
                    <a:pt x="515" y="309"/>
                    <a:pt x="795" y="342"/>
                    <a:pt x="1050" y="525"/>
                  </a:cubicBezTo>
                  <a:cubicBezTo>
                    <a:pt x="1078" y="545"/>
                    <a:pt x="1108" y="552"/>
                    <a:pt x="1138" y="552"/>
                  </a:cubicBezTo>
                  <a:cubicBezTo>
                    <a:pt x="1189" y="552"/>
                    <a:pt x="1236" y="531"/>
                    <a:pt x="1263" y="488"/>
                  </a:cubicBezTo>
                  <a:cubicBezTo>
                    <a:pt x="1313" y="420"/>
                    <a:pt x="1296" y="322"/>
                    <a:pt x="1229" y="271"/>
                  </a:cubicBezTo>
                  <a:cubicBezTo>
                    <a:pt x="908" y="43"/>
                    <a:pt x="561" y="0"/>
                    <a:pt x="347" y="0"/>
                  </a:cubicBezTo>
                  <a:close/>
                </a:path>
              </a:pathLst>
            </a:custGeom>
            <a:solidFill>
              <a:srgbClr val="4D2A1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1" name="Google Shape;552;p3"/>
            <p:cNvSpPr/>
            <p:nvPr/>
          </p:nvSpPr>
          <p:spPr>
            <a:xfrm>
              <a:off x="2239275" y="2187625"/>
              <a:ext cx="28800" cy="27300"/>
            </a:xfrm>
            <a:custGeom>
              <a:avLst/>
              <a:gdLst/>
              <a:ahLst/>
              <a:cxnLst/>
              <a:rect l="l" t="t" r="r" b="b"/>
              <a:pathLst>
                <a:path w="1152" h="1092" extrusionOk="0">
                  <a:moveTo>
                    <a:pt x="852" y="1"/>
                  </a:moveTo>
                  <a:cubicBezTo>
                    <a:pt x="590" y="1"/>
                    <a:pt x="374" y="140"/>
                    <a:pt x="186" y="349"/>
                  </a:cubicBezTo>
                  <a:cubicBezTo>
                    <a:pt x="95" y="460"/>
                    <a:pt x="38" y="595"/>
                    <a:pt x="18" y="737"/>
                  </a:cubicBezTo>
                  <a:cubicBezTo>
                    <a:pt x="1" y="838"/>
                    <a:pt x="11" y="956"/>
                    <a:pt x="88" y="1024"/>
                  </a:cubicBezTo>
                  <a:cubicBezTo>
                    <a:pt x="122" y="1054"/>
                    <a:pt x="166" y="1075"/>
                    <a:pt x="210" y="1084"/>
                  </a:cubicBezTo>
                  <a:cubicBezTo>
                    <a:pt x="233" y="1089"/>
                    <a:pt x="257" y="1091"/>
                    <a:pt x="281" y="1091"/>
                  </a:cubicBezTo>
                  <a:cubicBezTo>
                    <a:pt x="380" y="1091"/>
                    <a:pt x="480" y="1054"/>
                    <a:pt x="565" y="1000"/>
                  </a:cubicBezTo>
                  <a:cubicBezTo>
                    <a:pt x="666" y="930"/>
                    <a:pt x="747" y="835"/>
                    <a:pt x="824" y="737"/>
                  </a:cubicBezTo>
                  <a:cubicBezTo>
                    <a:pt x="929" y="609"/>
                    <a:pt x="1026" y="474"/>
                    <a:pt x="1094" y="318"/>
                  </a:cubicBezTo>
                  <a:cubicBezTo>
                    <a:pt x="1135" y="224"/>
                    <a:pt x="1152" y="96"/>
                    <a:pt x="1067" y="39"/>
                  </a:cubicBezTo>
                  <a:cubicBezTo>
                    <a:pt x="1037" y="19"/>
                    <a:pt x="996" y="15"/>
                    <a:pt x="959" y="8"/>
                  </a:cubicBezTo>
                  <a:cubicBezTo>
                    <a:pt x="922" y="3"/>
                    <a:pt x="887" y="1"/>
                    <a:pt x="852" y="1"/>
                  </a:cubicBezTo>
                  <a:close/>
                </a:path>
              </a:pathLst>
            </a:custGeom>
            <a:solidFill>
              <a:srgbClr val="B74949"/>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2" name="Google Shape;553;p3"/>
            <p:cNvSpPr/>
            <p:nvPr/>
          </p:nvSpPr>
          <p:spPr>
            <a:xfrm>
              <a:off x="2144200" y="1974050"/>
              <a:ext cx="27800" cy="25625"/>
            </a:xfrm>
            <a:custGeom>
              <a:avLst/>
              <a:gdLst/>
              <a:ahLst/>
              <a:cxnLst/>
              <a:rect l="l" t="t" r="r" b="b"/>
              <a:pathLst>
                <a:path w="1112" h="1025" extrusionOk="0">
                  <a:moveTo>
                    <a:pt x="411" y="0"/>
                  </a:moveTo>
                  <a:cubicBezTo>
                    <a:pt x="303" y="0"/>
                    <a:pt x="200" y="38"/>
                    <a:pt x="119" y="132"/>
                  </a:cubicBezTo>
                  <a:cubicBezTo>
                    <a:pt x="51" y="210"/>
                    <a:pt x="21" y="311"/>
                    <a:pt x="11" y="412"/>
                  </a:cubicBezTo>
                  <a:cubicBezTo>
                    <a:pt x="1" y="554"/>
                    <a:pt x="31" y="702"/>
                    <a:pt x="126" y="803"/>
                  </a:cubicBezTo>
                  <a:cubicBezTo>
                    <a:pt x="169" y="848"/>
                    <a:pt x="224" y="881"/>
                    <a:pt x="278" y="912"/>
                  </a:cubicBezTo>
                  <a:cubicBezTo>
                    <a:pt x="392" y="973"/>
                    <a:pt x="514" y="1024"/>
                    <a:pt x="641" y="1024"/>
                  </a:cubicBezTo>
                  <a:cubicBezTo>
                    <a:pt x="652" y="1024"/>
                    <a:pt x="664" y="1024"/>
                    <a:pt x="675" y="1023"/>
                  </a:cubicBezTo>
                  <a:cubicBezTo>
                    <a:pt x="831" y="1010"/>
                    <a:pt x="979" y="909"/>
                    <a:pt x="1043" y="763"/>
                  </a:cubicBezTo>
                  <a:cubicBezTo>
                    <a:pt x="1111" y="618"/>
                    <a:pt x="1091" y="439"/>
                    <a:pt x="993" y="314"/>
                  </a:cubicBezTo>
                  <a:cubicBezTo>
                    <a:pt x="956" y="261"/>
                    <a:pt x="901" y="216"/>
                    <a:pt x="851" y="176"/>
                  </a:cubicBezTo>
                  <a:cubicBezTo>
                    <a:pt x="733" y="80"/>
                    <a:pt x="567" y="0"/>
                    <a:pt x="411" y="0"/>
                  </a:cubicBezTo>
                  <a:close/>
                </a:path>
              </a:pathLst>
            </a:custGeom>
            <a:solidFill>
              <a:srgbClr val="DF818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3" name="Google Shape;554;p3"/>
            <p:cNvSpPr/>
            <p:nvPr/>
          </p:nvSpPr>
          <p:spPr>
            <a:xfrm>
              <a:off x="2182100" y="1983050"/>
              <a:ext cx="66150" cy="19125"/>
            </a:xfrm>
            <a:custGeom>
              <a:avLst/>
              <a:gdLst/>
              <a:ahLst/>
              <a:cxnLst/>
              <a:rect l="l" t="t" r="r" b="b"/>
              <a:pathLst>
                <a:path w="2646" h="765" extrusionOk="0">
                  <a:moveTo>
                    <a:pt x="238" y="0"/>
                  </a:moveTo>
                  <a:cubicBezTo>
                    <a:pt x="206" y="0"/>
                    <a:pt x="176" y="6"/>
                    <a:pt x="148" y="18"/>
                  </a:cubicBezTo>
                  <a:cubicBezTo>
                    <a:pt x="0" y="86"/>
                    <a:pt x="84" y="281"/>
                    <a:pt x="179" y="362"/>
                  </a:cubicBezTo>
                  <a:cubicBezTo>
                    <a:pt x="348" y="498"/>
                    <a:pt x="645" y="555"/>
                    <a:pt x="850" y="609"/>
                  </a:cubicBezTo>
                  <a:cubicBezTo>
                    <a:pt x="1100" y="677"/>
                    <a:pt x="1357" y="724"/>
                    <a:pt x="1617" y="747"/>
                  </a:cubicBezTo>
                  <a:cubicBezTo>
                    <a:pt x="1751" y="758"/>
                    <a:pt x="1885" y="764"/>
                    <a:pt x="2020" y="764"/>
                  </a:cubicBezTo>
                  <a:cubicBezTo>
                    <a:pt x="2179" y="764"/>
                    <a:pt x="2338" y="756"/>
                    <a:pt x="2497" y="737"/>
                  </a:cubicBezTo>
                  <a:cubicBezTo>
                    <a:pt x="2544" y="731"/>
                    <a:pt x="2601" y="720"/>
                    <a:pt x="2622" y="677"/>
                  </a:cubicBezTo>
                  <a:cubicBezTo>
                    <a:pt x="2645" y="630"/>
                    <a:pt x="2605" y="569"/>
                    <a:pt x="2554" y="552"/>
                  </a:cubicBezTo>
                  <a:cubicBezTo>
                    <a:pt x="2533" y="543"/>
                    <a:pt x="2510" y="540"/>
                    <a:pt x="2488" y="540"/>
                  </a:cubicBezTo>
                  <a:cubicBezTo>
                    <a:pt x="2458" y="540"/>
                    <a:pt x="2427" y="546"/>
                    <a:pt x="2396" y="552"/>
                  </a:cubicBezTo>
                  <a:cubicBezTo>
                    <a:pt x="2270" y="571"/>
                    <a:pt x="2144" y="581"/>
                    <a:pt x="2017" y="581"/>
                  </a:cubicBezTo>
                  <a:cubicBezTo>
                    <a:pt x="1594" y="581"/>
                    <a:pt x="1172" y="474"/>
                    <a:pt x="803" y="272"/>
                  </a:cubicBezTo>
                  <a:cubicBezTo>
                    <a:pt x="670" y="197"/>
                    <a:pt x="426" y="0"/>
                    <a:pt x="238" y="0"/>
                  </a:cubicBezTo>
                  <a:close/>
                </a:path>
              </a:pathLst>
            </a:custGeom>
            <a:solidFill>
              <a:srgbClr val="B74949"/>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4" name="Google Shape;555;p3"/>
            <p:cNvSpPr/>
            <p:nvPr/>
          </p:nvSpPr>
          <p:spPr>
            <a:xfrm>
              <a:off x="2229900" y="1882225"/>
              <a:ext cx="147400" cy="74150"/>
            </a:xfrm>
            <a:custGeom>
              <a:avLst/>
              <a:gdLst/>
              <a:ahLst/>
              <a:cxnLst/>
              <a:rect l="l" t="t" r="r" b="b"/>
              <a:pathLst>
                <a:path w="5896" h="2966" extrusionOk="0">
                  <a:moveTo>
                    <a:pt x="3608" y="0"/>
                  </a:moveTo>
                  <a:cubicBezTo>
                    <a:pt x="1073" y="0"/>
                    <a:pt x="1" y="2533"/>
                    <a:pt x="1" y="2533"/>
                  </a:cubicBezTo>
                  <a:cubicBezTo>
                    <a:pt x="774" y="2840"/>
                    <a:pt x="1464" y="2965"/>
                    <a:pt x="2075" y="2965"/>
                  </a:cubicBezTo>
                  <a:cubicBezTo>
                    <a:pt x="4730" y="2965"/>
                    <a:pt x="5896" y="606"/>
                    <a:pt x="5896" y="606"/>
                  </a:cubicBezTo>
                  <a:cubicBezTo>
                    <a:pt x="5029" y="172"/>
                    <a:pt x="4269" y="0"/>
                    <a:pt x="3608" y="0"/>
                  </a:cubicBezTo>
                  <a:close/>
                </a:path>
              </a:pathLst>
            </a:custGeom>
            <a:solidFill>
              <a:srgbClr val="9EC54D"/>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5" name="Google Shape;556;p3"/>
            <p:cNvSpPr/>
            <p:nvPr/>
          </p:nvSpPr>
          <p:spPr>
            <a:xfrm>
              <a:off x="2229900" y="1896100"/>
              <a:ext cx="113750" cy="60275"/>
            </a:xfrm>
            <a:custGeom>
              <a:avLst/>
              <a:gdLst/>
              <a:ahLst/>
              <a:cxnLst/>
              <a:rect l="l" t="t" r="r" b="b"/>
              <a:pathLst>
                <a:path w="4550" h="2411" extrusionOk="0">
                  <a:moveTo>
                    <a:pt x="1698" y="1"/>
                  </a:moveTo>
                  <a:cubicBezTo>
                    <a:pt x="521" y="743"/>
                    <a:pt x="1" y="1978"/>
                    <a:pt x="1" y="1978"/>
                  </a:cubicBezTo>
                  <a:cubicBezTo>
                    <a:pt x="773" y="2285"/>
                    <a:pt x="1463" y="2410"/>
                    <a:pt x="2074" y="2410"/>
                  </a:cubicBezTo>
                  <a:cubicBezTo>
                    <a:pt x="3127" y="2410"/>
                    <a:pt x="3946" y="2039"/>
                    <a:pt x="4550" y="1593"/>
                  </a:cubicBezTo>
                  <a:lnTo>
                    <a:pt x="4550" y="1593"/>
                  </a:lnTo>
                  <a:cubicBezTo>
                    <a:pt x="4220" y="1712"/>
                    <a:pt x="3855" y="1769"/>
                    <a:pt x="3492" y="1769"/>
                  </a:cubicBezTo>
                  <a:cubicBezTo>
                    <a:pt x="3134" y="1769"/>
                    <a:pt x="2779" y="1714"/>
                    <a:pt x="2461" y="1610"/>
                  </a:cubicBezTo>
                  <a:cubicBezTo>
                    <a:pt x="2309" y="1560"/>
                    <a:pt x="2158" y="1496"/>
                    <a:pt x="2043" y="1384"/>
                  </a:cubicBezTo>
                  <a:cubicBezTo>
                    <a:pt x="1928" y="1273"/>
                    <a:pt x="1857" y="1107"/>
                    <a:pt x="1887" y="952"/>
                  </a:cubicBezTo>
                  <a:cubicBezTo>
                    <a:pt x="1776" y="844"/>
                    <a:pt x="1800" y="625"/>
                    <a:pt x="1938" y="548"/>
                  </a:cubicBezTo>
                  <a:cubicBezTo>
                    <a:pt x="1779" y="412"/>
                    <a:pt x="1698" y="203"/>
                    <a:pt x="1698" y="1"/>
                  </a:cubicBezTo>
                  <a:close/>
                </a:path>
              </a:pathLst>
            </a:custGeom>
            <a:solidFill>
              <a:srgbClr val="93B44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6" name="Google Shape;557;p3"/>
            <p:cNvSpPr/>
            <p:nvPr/>
          </p:nvSpPr>
          <p:spPr>
            <a:xfrm>
              <a:off x="2229750" y="1896775"/>
              <a:ext cx="148175" cy="48850"/>
            </a:xfrm>
            <a:custGeom>
              <a:avLst/>
              <a:gdLst/>
              <a:ahLst/>
              <a:cxnLst/>
              <a:rect l="l" t="t" r="r" b="b"/>
              <a:pathLst>
                <a:path w="5927" h="1954" extrusionOk="0">
                  <a:moveTo>
                    <a:pt x="5902" y="1"/>
                  </a:moveTo>
                  <a:cubicBezTo>
                    <a:pt x="5386" y="35"/>
                    <a:pt x="4869" y="78"/>
                    <a:pt x="4360" y="176"/>
                  </a:cubicBezTo>
                  <a:cubicBezTo>
                    <a:pt x="4104" y="217"/>
                    <a:pt x="3854" y="284"/>
                    <a:pt x="3601" y="338"/>
                  </a:cubicBezTo>
                  <a:cubicBezTo>
                    <a:pt x="3476" y="372"/>
                    <a:pt x="3351" y="409"/>
                    <a:pt x="3226" y="443"/>
                  </a:cubicBezTo>
                  <a:lnTo>
                    <a:pt x="3037" y="493"/>
                  </a:lnTo>
                  <a:lnTo>
                    <a:pt x="2852" y="554"/>
                  </a:lnTo>
                  <a:cubicBezTo>
                    <a:pt x="2359" y="709"/>
                    <a:pt x="1873" y="895"/>
                    <a:pt x="1404" y="1111"/>
                  </a:cubicBezTo>
                  <a:cubicBezTo>
                    <a:pt x="932" y="1327"/>
                    <a:pt x="473" y="1566"/>
                    <a:pt x="34" y="1854"/>
                  </a:cubicBezTo>
                  <a:cubicBezTo>
                    <a:pt x="7" y="1870"/>
                    <a:pt x="0" y="1904"/>
                    <a:pt x="17" y="1930"/>
                  </a:cubicBezTo>
                  <a:cubicBezTo>
                    <a:pt x="28" y="1946"/>
                    <a:pt x="45" y="1954"/>
                    <a:pt x="63" y="1954"/>
                  </a:cubicBezTo>
                  <a:cubicBezTo>
                    <a:pt x="74" y="1954"/>
                    <a:pt x="85" y="1951"/>
                    <a:pt x="95" y="1944"/>
                  </a:cubicBezTo>
                  <a:cubicBezTo>
                    <a:pt x="520" y="1661"/>
                    <a:pt x="976" y="1415"/>
                    <a:pt x="1441" y="1195"/>
                  </a:cubicBezTo>
                  <a:cubicBezTo>
                    <a:pt x="1907" y="976"/>
                    <a:pt x="2386" y="784"/>
                    <a:pt x="2875" y="625"/>
                  </a:cubicBezTo>
                  <a:lnTo>
                    <a:pt x="3061" y="564"/>
                  </a:lnTo>
                  <a:lnTo>
                    <a:pt x="3246" y="510"/>
                  </a:lnTo>
                  <a:cubicBezTo>
                    <a:pt x="3368" y="477"/>
                    <a:pt x="3493" y="440"/>
                    <a:pt x="3618" y="406"/>
                  </a:cubicBezTo>
                  <a:cubicBezTo>
                    <a:pt x="3867" y="348"/>
                    <a:pt x="4117" y="281"/>
                    <a:pt x="4370" y="237"/>
                  </a:cubicBezTo>
                  <a:cubicBezTo>
                    <a:pt x="4877" y="133"/>
                    <a:pt x="5389" y="82"/>
                    <a:pt x="5906" y="44"/>
                  </a:cubicBezTo>
                  <a:cubicBezTo>
                    <a:pt x="5919" y="44"/>
                    <a:pt x="5926" y="35"/>
                    <a:pt x="5926" y="24"/>
                  </a:cubicBezTo>
                  <a:cubicBezTo>
                    <a:pt x="5926" y="11"/>
                    <a:pt x="5916" y="1"/>
                    <a:pt x="5902" y="1"/>
                  </a:cubicBezTo>
                  <a:close/>
                </a:path>
              </a:pathLst>
            </a:custGeom>
            <a:solidFill>
              <a:srgbClr val="6174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7" name="Google Shape;558;p3"/>
            <p:cNvSpPr/>
            <p:nvPr/>
          </p:nvSpPr>
          <p:spPr>
            <a:xfrm>
              <a:off x="2263150" y="1890250"/>
              <a:ext cx="41450" cy="36850"/>
            </a:xfrm>
            <a:custGeom>
              <a:avLst/>
              <a:gdLst/>
              <a:ahLst/>
              <a:cxnLst/>
              <a:rect l="l" t="t" r="r" b="b"/>
              <a:pathLst>
                <a:path w="1658" h="1474" extrusionOk="0">
                  <a:moveTo>
                    <a:pt x="1649" y="0"/>
                  </a:moveTo>
                  <a:cubicBezTo>
                    <a:pt x="1647" y="0"/>
                    <a:pt x="1646" y="1"/>
                    <a:pt x="1644" y="2"/>
                  </a:cubicBezTo>
                  <a:cubicBezTo>
                    <a:pt x="1472" y="62"/>
                    <a:pt x="1313" y="154"/>
                    <a:pt x="1164" y="255"/>
                  </a:cubicBezTo>
                  <a:cubicBezTo>
                    <a:pt x="1013" y="356"/>
                    <a:pt x="875" y="478"/>
                    <a:pt x="743" y="599"/>
                  </a:cubicBezTo>
                  <a:cubicBezTo>
                    <a:pt x="608" y="721"/>
                    <a:pt x="483" y="852"/>
                    <a:pt x="362" y="987"/>
                  </a:cubicBezTo>
                  <a:cubicBezTo>
                    <a:pt x="240" y="1126"/>
                    <a:pt x="122" y="1264"/>
                    <a:pt x="14" y="1409"/>
                  </a:cubicBezTo>
                  <a:cubicBezTo>
                    <a:pt x="1" y="1429"/>
                    <a:pt x="4" y="1453"/>
                    <a:pt x="24" y="1467"/>
                  </a:cubicBezTo>
                  <a:cubicBezTo>
                    <a:pt x="30" y="1471"/>
                    <a:pt x="37" y="1474"/>
                    <a:pt x="45" y="1474"/>
                  </a:cubicBezTo>
                  <a:cubicBezTo>
                    <a:pt x="57" y="1474"/>
                    <a:pt x="70" y="1467"/>
                    <a:pt x="78" y="1456"/>
                  </a:cubicBezTo>
                  <a:cubicBezTo>
                    <a:pt x="183" y="1311"/>
                    <a:pt x="294" y="1169"/>
                    <a:pt x="409" y="1031"/>
                  </a:cubicBezTo>
                  <a:cubicBezTo>
                    <a:pt x="527" y="892"/>
                    <a:pt x="649" y="761"/>
                    <a:pt x="777" y="637"/>
                  </a:cubicBezTo>
                  <a:cubicBezTo>
                    <a:pt x="905" y="511"/>
                    <a:pt x="1037" y="386"/>
                    <a:pt x="1185" y="282"/>
                  </a:cubicBezTo>
                  <a:cubicBezTo>
                    <a:pt x="1330" y="177"/>
                    <a:pt x="1482" y="83"/>
                    <a:pt x="1650" y="19"/>
                  </a:cubicBezTo>
                  <a:cubicBezTo>
                    <a:pt x="1658" y="19"/>
                    <a:pt x="1658" y="12"/>
                    <a:pt x="1658" y="5"/>
                  </a:cubicBezTo>
                  <a:cubicBezTo>
                    <a:pt x="1655" y="3"/>
                    <a:pt x="1653" y="0"/>
                    <a:pt x="1649" y="0"/>
                  </a:cubicBezTo>
                  <a:close/>
                </a:path>
              </a:pathLst>
            </a:custGeom>
            <a:solidFill>
              <a:srgbClr val="6174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8" name="Google Shape;559;p3"/>
            <p:cNvSpPr/>
            <p:nvPr/>
          </p:nvSpPr>
          <p:spPr>
            <a:xfrm>
              <a:off x="2252950" y="1930125"/>
              <a:ext cx="42625" cy="15750"/>
            </a:xfrm>
            <a:custGeom>
              <a:avLst/>
              <a:gdLst/>
              <a:ahLst/>
              <a:cxnLst/>
              <a:rect l="l" t="t" r="r" b="b"/>
              <a:pathLst>
                <a:path w="1705" h="630" extrusionOk="0">
                  <a:moveTo>
                    <a:pt x="44" y="0"/>
                  </a:moveTo>
                  <a:cubicBezTo>
                    <a:pt x="34" y="0"/>
                    <a:pt x="25" y="3"/>
                    <a:pt x="18" y="9"/>
                  </a:cubicBezTo>
                  <a:cubicBezTo>
                    <a:pt x="4" y="23"/>
                    <a:pt x="1" y="47"/>
                    <a:pt x="14" y="60"/>
                  </a:cubicBezTo>
                  <a:cubicBezTo>
                    <a:pt x="122" y="182"/>
                    <a:pt x="244" y="273"/>
                    <a:pt x="375" y="354"/>
                  </a:cubicBezTo>
                  <a:cubicBezTo>
                    <a:pt x="507" y="431"/>
                    <a:pt x="648" y="495"/>
                    <a:pt x="793" y="540"/>
                  </a:cubicBezTo>
                  <a:cubicBezTo>
                    <a:pt x="942" y="584"/>
                    <a:pt x="1091" y="617"/>
                    <a:pt x="1242" y="624"/>
                  </a:cubicBezTo>
                  <a:cubicBezTo>
                    <a:pt x="1275" y="628"/>
                    <a:pt x="1308" y="629"/>
                    <a:pt x="1341" y="629"/>
                  </a:cubicBezTo>
                  <a:cubicBezTo>
                    <a:pt x="1384" y="629"/>
                    <a:pt x="1427" y="627"/>
                    <a:pt x="1471" y="627"/>
                  </a:cubicBezTo>
                  <a:cubicBezTo>
                    <a:pt x="1546" y="627"/>
                    <a:pt x="1623" y="617"/>
                    <a:pt x="1698" y="610"/>
                  </a:cubicBezTo>
                  <a:cubicBezTo>
                    <a:pt x="1701" y="610"/>
                    <a:pt x="1704" y="607"/>
                    <a:pt x="1704" y="604"/>
                  </a:cubicBezTo>
                  <a:cubicBezTo>
                    <a:pt x="1704" y="601"/>
                    <a:pt x="1701" y="596"/>
                    <a:pt x="1698" y="596"/>
                  </a:cubicBezTo>
                  <a:cubicBezTo>
                    <a:pt x="1620" y="601"/>
                    <a:pt x="1546" y="607"/>
                    <a:pt x="1471" y="607"/>
                  </a:cubicBezTo>
                  <a:cubicBezTo>
                    <a:pt x="1398" y="601"/>
                    <a:pt x="1320" y="604"/>
                    <a:pt x="1245" y="593"/>
                  </a:cubicBezTo>
                  <a:cubicBezTo>
                    <a:pt x="1097" y="584"/>
                    <a:pt x="949" y="543"/>
                    <a:pt x="807" y="499"/>
                  </a:cubicBezTo>
                  <a:cubicBezTo>
                    <a:pt x="665" y="452"/>
                    <a:pt x="530" y="384"/>
                    <a:pt x="405" y="303"/>
                  </a:cubicBezTo>
                  <a:cubicBezTo>
                    <a:pt x="284" y="222"/>
                    <a:pt x="166" y="124"/>
                    <a:pt x="71" y="17"/>
                  </a:cubicBezTo>
                  <a:lnTo>
                    <a:pt x="71" y="13"/>
                  </a:lnTo>
                  <a:cubicBezTo>
                    <a:pt x="64" y="4"/>
                    <a:pt x="54" y="0"/>
                    <a:pt x="44" y="0"/>
                  </a:cubicBezTo>
                  <a:close/>
                </a:path>
              </a:pathLst>
            </a:custGeom>
            <a:solidFill>
              <a:srgbClr val="6174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9" name="Google Shape;560;p3"/>
            <p:cNvSpPr/>
            <p:nvPr/>
          </p:nvSpPr>
          <p:spPr>
            <a:xfrm>
              <a:off x="2300600" y="1891125"/>
              <a:ext cx="31000" cy="21100"/>
            </a:xfrm>
            <a:custGeom>
              <a:avLst/>
              <a:gdLst/>
              <a:ahLst/>
              <a:cxnLst/>
              <a:rect l="l" t="t" r="r" b="b"/>
              <a:pathLst>
                <a:path w="1240" h="844" extrusionOk="0">
                  <a:moveTo>
                    <a:pt x="1222" y="1"/>
                  </a:moveTo>
                  <a:cubicBezTo>
                    <a:pt x="1104" y="35"/>
                    <a:pt x="987" y="71"/>
                    <a:pt x="878" y="125"/>
                  </a:cubicBezTo>
                  <a:cubicBezTo>
                    <a:pt x="767" y="176"/>
                    <a:pt x="659" y="237"/>
                    <a:pt x="557" y="308"/>
                  </a:cubicBezTo>
                  <a:cubicBezTo>
                    <a:pt x="355" y="443"/>
                    <a:pt x="169" y="605"/>
                    <a:pt x="11" y="794"/>
                  </a:cubicBezTo>
                  <a:cubicBezTo>
                    <a:pt x="1" y="807"/>
                    <a:pt x="1" y="828"/>
                    <a:pt x="15" y="837"/>
                  </a:cubicBezTo>
                  <a:cubicBezTo>
                    <a:pt x="20" y="841"/>
                    <a:pt x="26" y="843"/>
                    <a:pt x="33" y="843"/>
                  </a:cubicBezTo>
                  <a:cubicBezTo>
                    <a:pt x="42" y="843"/>
                    <a:pt x="52" y="839"/>
                    <a:pt x="58" y="831"/>
                  </a:cubicBezTo>
                  <a:cubicBezTo>
                    <a:pt x="207" y="645"/>
                    <a:pt x="389" y="480"/>
                    <a:pt x="585" y="342"/>
                  </a:cubicBezTo>
                  <a:cubicBezTo>
                    <a:pt x="683" y="274"/>
                    <a:pt x="784" y="210"/>
                    <a:pt x="892" y="159"/>
                  </a:cubicBezTo>
                  <a:cubicBezTo>
                    <a:pt x="999" y="102"/>
                    <a:pt x="1114" y="61"/>
                    <a:pt x="1229" y="24"/>
                  </a:cubicBezTo>
                  <a:cubicBezTo>
                    <a:pt x="1236" y="24"/>
                    <a:pt x="1239" y="18"/>
                    <a:pt x="1236" y="10"/>
                  </a:cubicBezTo>
                  <a:cubicBezTo>
                    <a:pt x="1236" y="4"/>
                    <a:pt x="1229" y="1"/>
                    <a:pt x="1222" y="1"/>
                  </a:cubicBezTo>
                  <a:close/>
                </a:path>
              </a:pathLst>
            </a:custGeom>
            <a:solidFill>
              <a:srgbClr val="6174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0" name="Google Shape;561;p3"/>
            <p:cNvSpPr/>
            <p:nvPr/>
          </p:nvSpPr>
          <p:spPr>
            <a:xfrm>
              <a:off x="2293175" y="1913075"/>
              <a:ext cx="34025" cy="15700"/>
            </a:xfrm>
            <a:custGeom>
              <a:avLst/>
              <a:gdLst/>
              <a:ahLst/>
              <a:cxnLst/>
              <a:rect l="l" t="t" r="r" b="b"/>
              <a:pathLst>
                <a:path w="1361" h="628" extrusionOk="0">
                  <a:moveTo>
                    <a:pt x="38" y="1"/>
                  </a:moveTo>
                  <a:cubicBezTo>
                    <a:pt x="33" y="1"/>
                    <a:pt x="26" y="3"/>
                    <a:pt x="21" y="7"/>
                  </a:cubicBezTo>
                  <a:cubicBezTo>
                    <a:pt x="8" y="13"/>
                    <a:pt x="1" y="34"/>
                    <a:pt x="11" y="48"/>
                  </a:cubicBezTo>
                  <a:cubicBezTo>
                    <a:pt x="82" y="162"/>
                    <a:pt x="180" y="243"/>
                    <a:pt x="281" y="317"/>
                  </a:cubicBezTo>
                  <a:cubicBezTo>
                    <a:pt x="385" y="388"/>
                    <a:pt x="500" y="442"/>
                    <a:pt x="619" y="486"/>
                  </a:cubicBezTo>
                  <a:cubicBezTo>
                    <a:pt x="733" y="533"/>
                    <a:pt x="858" y="560"/>
                    <a:pt x="980" y="584"/>
                  </a:cubicBezTo>
                  <a:cubicBezTo>
                    <a:pt x="1041" y="594"/>
                    <a:pt x="1101" y="604"/>
                    <a:pt x="1162" y="610"/>
                  </a:cubicBezTo>
                  <a:lnTo>
                    <a:pt x="1347" y="627"/>
                  </a:lnTo>
                  <a:cubicBezTo>
                    <a:pt x="1354" y="627"/>
                    <a:pt x="1360" y="624"/>
                    <a:pt x="1360" y="618"/>
                  </a:cubicBezTo>
                  <a:cubicBezTo>
                    <a:pt x="1360" y="610"/>
                    <a:pt x="1357" y="607"/>
                    <a:pt x="1351" y="607"/>
                  </a:cubicBezTo>
                  <a:lnTo>
                    <a:pt x="1165" y="587"/>
                  </a:lnTo>
                  <a:cubicBezTo>
                    <a:pt x="1105" y="577"/>
                    <a:pt x="1044" y="567"/>
                    <a:pt x="983" y="554"/>
                  </a:cubicBezTo>
                  <a:cubicBezTo>
                    <a:pt x="865" y="526"/>
                    <a:pt x="747" y="496"/>
                    <a:pt x="632" y="448"/>
                  </a:cubicBezTo>
                  <a:cubicBezTo>
                    <a:pt x="521" y="401"/>
                    <a:pt x="409" y="344"/>
                    <a:pt x="312" y="273"/>
                  </a:cubicBezTo>
                  <a:cubicBezTo>
                    <a:pt x="214" y="202"/>
                    <a:pt x="122" y="118"/>
                    <a:pt x="65" y="20"/>
                  </a:cubicBezTo>
                  <a:lnTo>
                    <a:pt x="61" y="17"/>
                  </a:lnTo>
                  <a:lnTo>
                    <a:pt x="61" y="13"/>
                  </a:lnTo>
                  <a:cubicBezTo>
                    <a:pt x="56" y="5"/>
                    <a:pt x="47" y="1"/>
                    <a:pt x="38" y="1"/>
                  </a:cubicBezTo>
                  <a:close/>
                </a:path>
              </a:pathLst>
            </a:custGeom>
            <a:solidFill>
              <a:srgbClr val="6174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1" name="Google Shape;562;p3"/>
            <p:cNvSpPr/>
            <p:nvPr/>
          </p:nvSpPr>
          <p:spPr>
            <a:xfrm>
              <a:off x="2330550" y="1902775"/>
              <a:ext cx="22575" cy="8975"/>
            </a:xfrm>
            <a:custGeom>
              <a:avLst/>
              <a:gdLst/>
              <a:ahLst/>
              <a:cxnLst/>
              <a:rect l="l" t="t" r="r" b="b"/>
              <a:pathLst>
                <a:path w="903" h="359" extrusionOk="0">
                  <a:moveTo>
                    <a:pt x="26" y="0"/>
                  </a:moveTo>
                  <a:cubicBezTo>
                    <a:pt x="22" y="0"/>
                    <a:pt x="18" y="1"/>
                    <a:pt x="14" y="4"/>
                  </a:cubicBezTo>
                  <a:cubicBezTo>
                    <a:pt x="4" y="10"/>
                    <a:pt x="1" y="24"/>
                    <a:pt x="7" y="38"/>
                  </a:cubicBezTo>
                  <a:cubicBezTo>
                    <a:pt x="55" y="111"/>
                    <a:pt x="119" y="159"/>
                    <a:pt x="189" y="200"/>
                  </a:cubicBezTo>
                  <a:cubicBezTo>
                    <a:pt x="261" y="243"/>
                    <a:pt x="335" y="273"/>
                    <a:pt x="412" y="293"/>
                  </a:cubicBezTo>
                  <a:cubicBezTo>
                    <a:pt x="490" y="318"/>
                    <a:pt x="568" y="331"/>
                    <a:pt x="649" y="345"/>
                  </a:cubicBezTo>
                  <a:cubicBezTo>
                    <a:pt x="726" y="351"/>
                    <a:pt x="807" y="358"/>
                    <a:pt x="885" y="358"/>
                  </a:cubicBezTo>
                  <a:cubicBezTo>
                    <a:pt x="895" y="358"/>
                    <a:pt x="898" y="354"/>
                    <a:pt x="898" y="345"/>
                  </a:cubicBezTo>
                  <a:cubicBezTo>
                    <a:pt x="902" y="338"/>
                    <a:pt x="895" y="331"/>
                    <a:pt x="888" y="331"/>
                  </a:cubicBezTo>
                  <a:cubicBezTo>
                    <a:pt x="807" y="328"/>
                    <a:pt x="730" y="324"/>
                    <a:pt x="652" y="310"/>
                  </a:cubicBezTo>
                  <a:cubicBezTo>
                    <a:pt x="574" y="301"/>
                    <a:pt x="497" y="284"/>
                    <a:pt x="423" y="260"/>
                  </a:cubicBezTo>
                  <a:cubicBezTo>
                    <a:pt x="348" y="237"/>
                    <a:pt x="278" y="206"/>
                    <a:pt x="210" y="166"/>
                  </a:cubicBezTo>
                  <a:cubicBezTo>
                    <a:pt x="146" y="125"/>
                    <a:pt x="85" y="75"/>
                    <a:pt x="48" y="14"/>
                  </a:cubicBezTo>
                  <a:lnTo>
                    <a:pt x="44" y="10"/>
                  </a:lnTo>
                  <a:cubicBezTo>
                    <a:pt x="40" y="4"/>
                    <a:pt x="33" y="0"/>
                    <a:pt x="26" y="0"/>
                  </a:cubicBezTo>
                  <a:close/>
                </a:path>
              </a:pathLst>
            </a:custGeom>
            <a:solidFill>
              <a:srgbClr val="6174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2" name="Google Shape;563;p3"/>
            <p:cNvSpPr/>
            <p:nvPr/>
          </p:nvSpPr>
          <p:spPr>
            <a:xfrm>
              <a:off x="2208225" y="1859875"/>
              <a:ext cx="80100" cy="140625"/>
            </a:xfrm>
            <a:custGeom>
              <a:avLst/>
              <a:gdLst/>
              <a:ahLst/>
              <a:cxnLst/>
              <a:rect l="l" t="t" r="r" b="b"/>
              <a:pathLst>
                <a:path w="3204" h="5625" extrusionOk="0">
                  <a:moveTo>
                    <a:pt x="2697" y="1"/>
                  </a:moveTo>
                  <a:cubicBezTo>
                    <a:pt x="2335" y="1"/>
                    <a:pt x="1751" y="941"/>
                    <a:pt x="1017" y="2277"/>
                  </a:cubicBezTo>
                  <a:cubicBezTo>
                    <a:pt x="142" y="3862"/>
                    <a:pt x="1" y="5573"/>
                    <a:pt x="1" y="5573"/>
                  </a:cubicBezTo>
                  <a:cubicBezTo>
                    <a:pt x="98" y="5612"/>
                    <a:pt x="178" y="5624"/>
                    <a:pt x="241" y="5624"/>
                  </a:cubicBezTo>
                  <a:cubicBezTo>
                    <a:pt x="359" y="5624"/>
                    <a:pt x="416" y="5580"/>
                    <a:pt x="416" y="5580"/>
                  </a:cubicBezTo>
                  <a:cubicBezTo>
                    <a:pt x="220" y="4641"/>
                    <a:pt x="1580" y="2151"/>
                    <a:pt x="2106" y="1335"/>
                  </a:cubicBezTo>
                  <a:cubicBezTo>
                    <a:pt x="2629" y="515"/>
                    <a:pt x="3204" y="552"/>
                    <a:pt x="2880" y="106"/>
                  </a:cubicBezTo>
                  <a:cubicBezTo>
                    <a:pt x="2827" y="35"/>
                    <a:pt x="2766" y="1"/>
                    <a:pt x="2697" y="1"/>
                  </a:cubicBezTo>
                  <a:close/>
                </a:path>
              </a:pathLst>
            </a:custGeom>
            <a:solidFill>
              <a:srgbClr val="5B321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3" name="Google Shape;564;p3"/>
            <p:cNvSpPr/>
            <p:nvPr/>
          </p:nvSpPr>
          <p:spPr>
            <a:xfrm>
              <a:off x="2208225" y="1859875"/>
              <a:ext cx="80100" cy="140625"/>
            </a:xfrm>
            <a:custGeom>
              <a:avLst/>
              <a:gdLst/>
              <a:ahLst/>
              <a:cxnLst/>
              <a:rect l="l" t="t" r="r" b="b"/>
              <a:pathLst>
                <a:path w="3204" h="5625" extrusionOk="0">
                  <a:moveTo>
                    <a:pt x="2699" y="1"/>
                  </a:moveTo>
                  <a:cubicBezTo>
                    <a:pt x="2670" y="1"/>
                    <a:pt x="2640" y="7"/>
                    <a:pt x="2609" y="19"/>
                  </a:cubicBezTo>
                  <a:cubicBezTo>
                    <a:pt x="2727" y="127"/>
                    <a:pt x="2896" y="360"/>
                    <a:pt x="2606" y="603"/>
                  </a:cubicBezTo>
                  <a:cubicBezTo>
                    <a:pt x="2198" y="940"/>
                    <a:pt x="939" y="2540"/>
                    <a:pt x="622" y="4004"/>
                  </a:cubicBezTo>
                  <a:cubicBezTo>
                    <a:pt x="402" y="5023"/>
                    <a:pt x="234" y="5306"/>
                    <a:pt x="28" y="5354"/>
                  </a:cubicBezTo>
                  <a:cubicBezTo>
                    <a:pt x="8" y="5492"/>
                    <a:pt x="1" y="5573"/>
                    <a:pt x="1" y="5573"/>
                  </a:cubicBezTo>
                  <a:cubicBezTo>
                    <a:pt x="98" y="5612"/>
                    <a:pt x="178" y="5624"/>
                    <a:pt x="241" y="5624"/>
                  </a:cubicBezTo>
                  <a:cubicBezTo>
                    <a:pt x="359" y="5624"/>
                    <a:pt x="416" y="5580"/>
                    <a:pt x="416" y="5580"/>
                  </a:cubicBezTo>
                  <a:cubicBezTo>
                    <a:pt x="220" y="4641"/>
                    <a:pt x="1580" y="2151"/>
                    <a:pt x="2106" y="1335"/>
                  </a:cubicBezTo>
                  <a:cubicBezTo>
                    <a:pt x="2629" y="515"/>
                    <a:pt x="3204" y="552"/>
                    <a:pt x="2880" y="106"/>
                  </a:cubicBezTo>
                  <a:cubicBezTo>
                    <a:pt x="2827" y="35"/>
                    <a:pt x="2766" y="1"/>
                    <a:pt x="2699" y="1"/>
                  </a:cubicBezTo>
                  <a:close/>
                </a:path>
              </a:pathLst>
            </a:custGeom>
            <a:solidFill>
              <a:srgbClr val="4C2A1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sp>
        <p:nvSpPr>
          <p:cNvPr id="154" name="Google Shape;1126;p8"/>
          <p:cNvSpPr txBox="1">
            <a:spLocks/>
          </p:cNvSpPr>
          <p:nvPr/>
        </p:nvSpPr>
        <p:spPr>
          <a:xfrm flipH="1">
            <a:off x="1415649" y="847831"/>
            <a:ext cx="7225081" cy="459365"/>
          </a:xfrm>
          <a:prstGeom prst="rect">
            <a:avLst/>
          </a:prstGeom>
          <a:noFill/>
          <a:ln>
            <a:noFill/>
          </a:ln>
        </p:spPr>
        <p:txBody>
          <a:bodyPr spcFirstLastPara="1" vert="horz" wrap="square" lIns="0" tIns="0" rIns="0" bIns="0" rtlCol="0" anchor="b" anchorCtr="0">
            <a:noAutofit/>
          </a:bodyPr>
          <a:lstStyle>
            <a:lvl1pPr lvl="0" algn="ctr" defTabSz="914400" rtl="0" eaLnBrk="1" latinLnBrk="0" hangingPunct="1">
              <a:lnSpc>
                <a:spcPct val="100000"/>
              </a:lnSpc>
              <a:spcBef>
                <a:spcPts val="0"/>
              </a:spcBef>
              <a:spcAft>
                <a:spcPts val="0"/>
              </a:spcAft>
              <a:buClr>
                <a:srgbClr val="FFC39F"/>
              </a:buClr>
              <a:buSzPts val="1800"/>
              <a:buNone/>
              <a:defRPr sz="1800" i="0" kern="1200">
                <a:solidFill>
                  <a:schemeClr val="tx1"/>
                </a:solidFill>
                <a:latin typeface="+mj-lt"/>
                <a:ea typeface="+mj-ea"/>
                <a:cs typeface="+mj-cs"/>
              </a:defRPr>
            </a:lvl1pPr>
            <a:lvl2pPr lvl="1" algn="ctr">
              <a:lnSpc>
                <a:spcPct val="100000"/>
              </a:lnSpc>
              <a:spcBef>
                <a:spcPts val="0"/>
              </a:spcBef>
              <a:spcAft>
                <a:spcPts val="0"/>
              </a:spcAft>
              <a:buClr>
                <a:srgbClr val="FFC39F"/>
              </a:buClr>
              <a:buSzPts val="1800"/>
              <a:buNone/>
              <a:defRPr sz="1800">
                <a:solidFill>
                  <a:srgbClr val="FFC39F"/>
                </a:solidFill>
              </a:defRPr>
            </a:lvl2pPr>
            <a:lvl3pPr lvl="2" algn="ctr">
              <a:lnSpc>
                <a:spcPct val="100000"/>
              </a:lnSpc>
              <a:spcBef>
                <a:spcPts val="0"/>
              </a:spcBef>
              <a:spcAft>
                <a:spcPts val="0"/>
              </a:spcAft>
              <a:buClr>
                <a:srgbClr val="FFC39F"/>
              </a:buClr>
              <a:buSzPts val="1800"/>
              <a:buNone/>
              <a:defRPr sz="1800">
                <a:solidFill>
                  <a:srgbClr val="FFC39F"/>
                </a:solidFill>
              </a:defRPr>
            </a:lvl3pPr>
            <a:lvl4pPr lvl="3" algn="ctr">
              <a:lnSpc>
                <a:spcPct val="100000"/>
              </a:lnSpc>
              <a:spcBef>
                <a:spcPts val="0"/>
              </a:spcBef>
              <a:spcAft>
                <a:spcPts val="0"/>
              </a:spcAft>
              <a:buClr>
                <a:srgbClr val="FFC39F"/>
              </a:buClr>
              <a:buSzPts val="1800"/>
              <a:buNone/>
              <a:defRPr sz="1800">
                <a:solidFill>
                  <a:srgbClr val="FFC39F"/>
                </a:solidFill>
              </a:defRPr>
            </a:lvl4pPr>
            <a:lvl5pPr lvl="4" algn="ctr">
              <a:lnSpc>
                <a:spcPct val="100000"/>
              </a:lnSpc>
              <a:spcBef>
                <a:spcPts val="0"/>
              </a:spcBef>
              <a:spcAft>
                <a:spcPts val="0"/>
              </a:spcAft>
              <a:buClr>
                <a:srgbClr val="FFC39F"/>
              </a:buClr>
              <a:buSzPts val="1800"/>
              <a:buNone/>
              <a:defRPr sz="1800">
                <a:solidFill>
                  <a:srgbClr val="FFC39F"/>
                </a:solidFill>
              </a:defRPr>
            </a:lvl5pPr>
            <a:lvl6pPr lvl="5" algn="ctr">
              <a:lnSpc>
                <a:spcPct val="100000"/>
              </a:lnSpc>
              <a:spcBef>
                <a:spcPts val="0"/>
              </a:spcBef>
              <a:spcAft>
                <a:spcPts val="0"/>
              </a:spcAft>
              <a:buClr>
                <a:srgbClr val="FFC39F"/>
              </a:buClr>
              <a:buSzPts val="1800"/>
              <a:buNone/>
              <a:defRPr sz="1800">
                <a:solidFill>
                  <a:srgbClr val="FFC39F"/>
                </a:solidFill>
              </a:defRPr>
            </a:lvl6pPr>
            <a:lvl7pPr lvl="6" algn="ctr">
              <a:lnSpc>
                <a:spcPct val="100000"/>
              </a:lnSpc>
              <a:spcBef>
                <a:spcPts val="0"/>
              </a:spcBef>
              <a:spcAft>
                <a:spcPts val="0"/>
              </a:spcAft>
              <a:buClr>
                <a:srgbClr val="FFC39F"/>
              </a:buClr>
              <a:buSzPts val="1800"/>
              <a:buNone/>
              <a:defRPr sz="1800">
                <a:solidFill>
                  <a:srgbClr val="FFC39F"/>
                </a:solidFill>
              </a:defRPr>
            </a:lvl7pPr>
            <a:lvl8pPr lvl="7" algn="ctr">
              <a:lnSpc>
                <a:spcPct val="100000"/>
              </a:lnSpc>
              <a:spcBef>
                <a:spcPts val="0"/>
              </a:spcBef>
              <a:spcAft>
                <a:spcPts val="0"/>
              </a:spcAft>
              <a:buClr>
                <a:srgbClr val="FFC39F"/>
              </a:buClr>
              <a:buSzPts val="1800"/>
              <a:buNone/>
              <a:defRPr sz="1800">
                <a:solidFill>
                  <a:srgbClr val="FFC39F"/>
                </a:solidFill>
              </a:defRPr>
            </a:lvl8pPr>
            <a:lvl9pPr lvl="8" algn="ctr">
              <a:lnSpc>
                <a:spcPct val="100000"/>
              </a:lnSpc>
              <a:spcBef>
                <a:spcPts val="0"/>
              </a:spcBef>
              <a:spcAft>
                <a:spcPts val="0"/>
              </a:spcAft>
              <a:buClr>
                <a:srgbClr val="FFC39F"/>
              </a:buClr>
              <a:buSzPts val="1800"/>
              <a:buNone/>
              <a:defRPr sz="1800">
                <a:solidFill>
                  <a:srgbClr val="FFC39F"/>
                </a:solidFill>
              </a:defRPr>
            </a:lvl9pPr>
          </a:lstStyle>
          <a:p>
            <a:br>
              <a:rPr lang="uk-UA" sz="3600" b="1" i="1" dirty="0">
                <a:solidFill>
                  <a:srgbClr val="302535"/>
                </a:solidFill>
                <a:latin typeface="Georgia" panose="02040502050405020303" pitchFamily="18" charset="0"/>
              </a:rPr>
            </a:br>
            <a:br>
              <a:rPr lang="uk-UA" sz="3600" b="1" i="1" dirty="0">
                <a:solidFill>
                  <a:srgbClr val="302535"/>
                </a:solidFill>
                <a:latin typeface="Georgia" panose="02040502050405020303" pitchFamily="18" charset="0"/>
              </a:rPr>
            </a:br>
            <a:br>
              <a:rPr lang="uk-UA" sz="3600" b="1" i="1" dirty="0">
                <a:solidFill>
                  <a:srgbClr val="302535"/>
                </a:solidFill>
                <a:latin typeface="Georgia" panose="02040502050405020303" pitchFamily="18" charset="0"/>
              </a:rPr>
            </a:br>
            <a:br>
              <a:rPr lang="uk-UA" sz="3600" b="1" i="1" dirty="0">
                <a:solidFill>
                  <a:srgbClr val="302535"/>
                </a:solidFill>
                <a:latin typeface="Georgia" panose="02040502050405020303" pitchFamily="18" charset="0"/>
              </a:rPr>
            </a:br>
            <a:r>
              <a:rPr lang="uk-UA" sz="3600" b="1" dirty="0">
                <a:latin typeface="Times New Roman" panose="02020603050405020304" pitchFamily="18" charset="0"/>
                <a:cs typeface="Times New Roman" panose="02020603050405020304" pitchFamily="18" charset="0"/>
              </a:rPr>
              <a:t>Мета оцінювання у НУШ</a:t>
            </a:r>
            <a:endParaRPr lang="uk-UA" sz="4000" b="1" dirty="0">
              <a:solidFill>
                <a:srgbClr val="302535"/>
              </a:solidFill>
              <a:latin typeface="Times New Roman" panose="02020603050405020304" pitchFamily="18" charset="0"/>
              <a:cs typeface="Times New Roman" panose="02020603050405020304" pitchFamily="18" charset="0"/>
            </a:endParaRPr>
          </a:p>
        </p:txBody>
      </p:sp>
      <p:sp>
        <p:nvSpPr>
          <p:cNvPr id="4" name="Прямокутник 3"/>
          <p:cNvSpPr/>
          <p:nvPr/>
        </p:nvSpPr>
        <p:spPr>
          <a:xfrm>
            <a:off x="2132133" y="2308199"/>
            <a:ext cx="5687961" cy="1077218"/>
          </a:xfrm>
          <a:prstGeom prst="rect">
            <a:avLst/>
          </a:prstGeom>
        </p:spPr>
        <p:txBody>
          <a:bodyPr wrap="square">
            <a:spAutoFit/>
          </a:bodyPr>
          <a:lstStyle/>
          <a:p>
            <a:pPr algn="ctr"/>
            <a:r>
              <a:rPr lang="ru-RU" sz="3200" dirty="0" err="1">
                <a:latin typeface="Times New Roman" panose="02020603050405020304" pitchFamily="18" charset="0"/>
                <a:cs typeface="Times New Roman" panose="02020603050405020304" pitchFamily="18" charset="0"/>
              </a:rPr>
              <a:t>Підтримка</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індивідуального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розвитку</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учня</a:t>
            </a:r>
            <a:r>
              <a:rPr lang="ru-RU" sz="3200" dirty="0">
                <a:latin typeface="Times New Roman" panose="02020603050405020304" pitchFamily="18" charset="0"/>
                <a:cs typeface="Times New Roman" panose="02020603050405020304" pitchFamily="18" charset="0"/>
              </a:rPr>
              <a:t> </a:t>
            </a:r>
          </a:p>
        </p:txBody>
      </p:sp>
      <p:pic>
        <p:nvPicPr>
          <p:cNvPr id="155" name="Google Shape;230;p10" descr="Зображення, що містить Папір для творчості, Художній папір, парасолька, аксесуар&#10;&#10;Автоматично згенерований опис"/>
          <p:cNvPicPr preferRelativeResize="0"/>
          <p:nvPr/>
        </p:nvPicPr>
        <p:blipFill rotWithShape="1">
          <a:blip r:embed="rId3">
            <a:alphaModFix/>
          </a:blip>
          <a:srcRect t="6105" b="26277"/>
          <a:stretch/>
        </p:blipFill>
        <p:spPr>
          <a:xfrm>
            <a:off x="570270" y="2163097"/>
            <a:ext cx="1421032" cy="3972547"/>
          </a:xfrm>
          <a:prstGeom prst="rect">
            <a:avLst/>
          </a:prstGeom>
          <a:noFill/>
          <a:ln>
            <a:noFill/>
          </a:ln>
        </p:spPr>
      </p:pic>
      <p:sp>
        <p:nvSpPr>
          <p:cNvPr id="5" name="Прямокутник 4"/>
          <p:cNvSpPr/>
          <p:nvPr/>
        </p:nvSpPr>
        <p:spPr>
          <a:xfrm>
            <a:off x="2318696" y="5082870"/>
            <a:ext cx="4688271" cy="1077218"/>
          </a:xfrm>
          <a:prstGeom prst="rect">
            <a:avLst/>
          </a:prstGeom>
        </p:spPr>
        <p:txBody>
          <a:bodyPr wrap="none">
            <a:spAutoFit/>
          </a:bodyPr>
          <a:lstStyle/>
          <a:p>
            <a:pPr algn="ctr"/>
            <a:r>
              <a:rPr lang="ru-RU" sz="3200" dirty="0" err="1">
                <a:latin typeface="Times New Roman" panose="02020603050405020304" pitchFamily="18" charset="0"/>
                <a:cs typeface="Times New Roman" panose="02020603050405020304" pitchFamily="18" charset="0"/>
              </a:rPr>
              <a:t>Орієнтація</a:t>
            </a:r>
            <a:r>
              <a:rPr lang="ru-RU" sz="3200" dirty="0">
                <a:latin typeface="Times New Roman" panose="02020603050405020304" pitchFamily="18" charset="0"/>
                <a:cs typeface="Times New Roman" panose="02020603050405020304" pitchFamily="18" charset="0"/>
              </a:rPr>
              <a:t> на </a:t>
            </a:r>
            <a:r>
              <a:rPr lang="ru-RU" sz="3200" dirty="0" err="1">
                <a:latin typeface="Times New Roman" panose="02020603050405020304" pitchFamily="18" charset="0"/>
                <a:cs typeface="Times New Roman" panose="02020603050405020304" pitchFamily="18" charset="0"/>
              </a:rPr>
              <a:t>досягнення</a:t>
            </a:r>
            <a:endParaRPr lang="ru-RU" sz="3200" dirty="0">
              <a:latin typeface="Times New Roman" panose="02020603050405020304" pitchFamily="18" charset="0"/>
              <a:cs typeface="Times New Roman" panose="02020603050405020304" pitchFamily="18" charset="0"/>
            </a:endParaRPr>
          </a:p>
          <a:p>
            <a:pPr algn="ct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результатів</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236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grpSp>
        <p:nvGrpSpPr>
          <p:cNvPr id="1095" name="Google Shape;1095;p8"/>
          <p:cNvGrpSpPr/>
          <p:nvPr/>
        </p:nvGrpSpPr>
        <p:grpSpPr>
          <a:xfrm>
            <a:off x="4438452" y="4463457"/>
            <a:ext cx="1857653" cy="1315061"/>
            <a:chOff x="4542908" y="3383009"/>
            <a:chExt cx="1857653" cy="1315061"/>
          </a:xfrm>
        </p:grpSpPr>
        <p:grpSp>
          <p:nvGrpSpPr>
            <p:cNvPr id="1096" name="Google Shape;1096;p8"/>
            <p:cNvGrpSpPr/>
            <p:nvPr/>
          </p:nvGrpSpPr>
          <p:grpSpPr>
            <a:xfrm>
              <a:off x="4542908" y="3468910"/>
              <a:ext cx="1806263" cy="988143"/>
              <a:chOff x="4542908" y="3468910"/>
              <a:chExt cx="1806263" cy="988143"/>
            </a:xfrm>
          </p:grpSpPr>
          <p:sp>
            <p:nvSpPr>
              <p:cNvPr id="1097" name="Google Shape;1097;p8"/>
              <p:cNvSpPr/>
              <p:nvPr/>
            </p:nvSpPr>
            <p:spPr>
              <a:xfrm>
                <a:off x="4542908" y="3468910"/>
                <a:ext cx="1222446" cy="818030"/>
              </a:xfrm>
              <a:custGeom>
                <a:avLst/>
                <a:gdLst/>
                <a:ahLst/>
                <a:cxnLst/>
                <a:rect l="l" t="t" r="r" b="b"/>
                <a:pathLst>
                  <a:path w="13984" h="9358" extrusionOk="0">
                    <a:moveTo>
                      <a:pt x="5794" y="1"/>
                    </a:moveTo>
                    <a:cubicBezTo>
                      <a:pt x="5149" y="1"/>
                      <a:pt x="4626" y="523"/>
                      <a:pt x="4626" y="1171"/>
                    </a:cubicBezTo>
                    <a:lnTo>
                      <a:pt x="4626" y="2602"/>
                    </a:lnTo>
                    <a:cubicBezTo>
                      <a:pt x="4626" y="2963"/>
                      <a:pt x="4333" y="3256"/>
                      <a:pt x="3972" y="3256"/>
                    </a:cubicBezTo>
                    <a:cubicBezTo>
                      <a:pt x="3816" y="3256"/>
                      <a:pt x="3665" y="3200"/>
                      <a:pt x="3547" y="3098"/>
                    </a:cubicBezTo>
                    <a:cubicBezTo>
                      <a:pt x="3179" y="2778"/>
                      <a:pt x="2696" y="2582"/>
                      <a:pt x="2170" y="2582"/>
                    </a:cubicBezTo>
                    <a:cubicBezTo>
                      <a:pt x="969" y="2582"/>
                      <a:pt x="0" y="3597"/>
                      <a:pt x="78" y="4819"/>
                    </a:cubicBezTo>
                    <a:cubicBezTo>
                      <a:pt x="145" y="5875"/>
                      <a:pt x="1016" y="6726"/>
                      <a:pt x="2072" y="6773"/>
                    </a:cubicBezTo>
                    <a:cubicBezTo>
                      <a:pt x="2106" y="6774"/>
                      <a:pt x="2140" y="6775"/>
                      <a:pt x="2173" y="6775"/>
                    </a:cubicBezTo>
                    <a:cubicBezTo>
                      <a:pt x="2698" y="6775"/>
                      <a:pt x="3179" y="6581"/>
                      <a:pt x="3547" y="6260"/>
                    </a:cubicBezTo>
                    <a:cubicBezTo>
                      <a:pt x="3665" y="6159"/>
                      <a:pt x="3816" y="6101"/>
                      <a:pt x="3972" y="6101"/>
                    </a:cubicBezTo>
                    <a:cubicBezTo>
                      <a:pt x="4333" y="6101"/>
                      <a:pt x="4626" y="6395"/>
                      <a:pt x="4626" y="6756"/>
                    </a:cubicBezTo>
                    <a:lnTo>
                      <a:pt x="4626" y="8190"/>
                    </a:lnTo>
                    <a:cubicBezTo>
                      <a:pt x="4626" y="8835"/>
                      <a:pt x="5149" y="9358"/>
                      <a:pt x="5794" y="9358"/>
                    </a:cubicBezTo>
                    <a:lnTo>
                      <a:pt x="12813" y="9358"/>
                    </a:lnTo>
                    <a:cubicBezTo>
                      <a:pt x="13461" y="9358"/>
                      <a:pt x="13983" y="8835"/>
                      <a:pt x="13983" y="8190"/>
                    </a:cubicBezTo>
                    <a:lnTo>
                      <a:pt x="13983" y="1171"/>
                    </a:lnTo>
                    <a:cubicBezTo>
                      <a:pt x="13983" y="523"/>
                      <a:pt x="13461" y="1"/>
                      <a:pt x="12813"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nvGrpSpPr>
              <p:cNvPr id="1098" name="Google Shape;1098;p8"/>
              <p:cNvGrpSpPr/>
              <p:nvPr/>
            </p:nvGrpSpPr>
            <p:grpSpPr>
              <a:xfrm rot="6547869">
                <a:off x="5649285" y="3775637"/>
                <a:ext cx="656061" cy="559605"/>
                <a:chOff x="5794823" y="394525"/>
                <a:chExt cx="1647601" cy="1405365"/>
              </a:xfrm>
            </p:grpSpPr>
            <p:sp>
              <p:nvSpPr>
                <p:cNvPr id="1099" name="Google Shape;1099;p8"/>
                <p:cNvSpPr/>
                <p:nvPr/>
              </p:nvSpPr>
              <p:spPr>
                <a:xfrm>
                  <a:off x="5794823" y="1143474"/>
                  <a:ext cx="803906" cy="656416"/>
                </a:xfrm>
                <a:custGeom>
                  <a:avLst/>
                  <a:gdLst/>
                  <a:ahLst/>
                  <a:cxnLst/>
                  <a:rect l="l" t="t" r="r" b="b"/>
                  <a:pathLst>
                    <a:path w="9375" h="7655" extrusionOk="0">
                      <a:moveTo>
                        <a:pt x="746" y="1374"/>
                      </a:moveTo>
                      <a:cubicBezTo>
                        <a:pt x="1132" y="1374"/>
                        <a:pt x="1571" y="1565"/>
                        <a:pt x="1860" y="1693"/>
                      </a:cubicBezTo>
                      <a:cubicBezTo>
                        <a:pt x="2372" y="1919"/>
                        <a:pt x="2872" y="2176"/>
                        <a:pt x="3347" y="2473"/>
                      </a:cubicBezTo>
                      <a:cubicBezTo>
                        <a:pt x="2905" y="2392"/>
                        <a:pt x="2460" y="2361"/>
                        <a:pt x="2011" y="2297"/>
                      </a:cubicBezTo>
                      <a:cubicBezTo>
                        <a:pt x="1640" y="2247"/>
                        <a:pt x="1252" y="2190"/>
                        <a:pt x="908" y="2020"/>
                      </a:cubicBezTo>
                      <a:cubicBezTo>
                        <a:pt x="880" y="2011"/>
                        <a:pt x="105" y="1623"/>
                        <a:pt x="307" y="1491"/>
                      </a:cubicBezTo>
                      <a:cubicBezTo>
                        <a:pt x="435" y="1407"/>
                        <a:pt x="586" y="1374"/>
                        <a:pt x="746" y="1374"/>
                      </a:cubicBezTo>
                      <a:close/>
                      <a:moveTo>
                        <a:pt x="3987" y="179"/>
                      </a:moveTo>
                      <a:cubicBezTo>
                        <a:pt x="4018" y="179"/>
                        <a:pt x="4051" y="182"/>
                        <a:pt x="4087" y="189"/>
                      </a:cubicBezTo>
                      <a:cubicBezTo>
                        <a:pt x="4619" y="287"/>
                        <a:pt x="4585" y="1450"/>
                        <a:pt x="4599" y="1842"/>
                      </a:cubicBezTo>
                      <a:cubicBezTo>
                        <a:pt x="4609" y="2196"/>
                        <a:pt x="4573" y="2591"/>
                        <a:pt x="4609" y="2956"/>
                      </a:cubicBezTo>
                      <a:cubicBezTo>
                        <a:pt x="4333" y="2587"/>
                        <a:pt x="4120" y="2149"/>
                        <a:pt x="3945" y="1731"/>
                      </a:cubicBezTo>
                      <a:cubicBezTo>
                        <a:pt x="3841" y="1483"/>
                        <a:pt x="3358" y="179"/>
                        <a:pt x="3987" y="179"/>
                      </a:cubicBezTo>
                      <a:close/>
                      <a:moveTo>
                        <a:pt x="7198" y="980"/>
                      </a:moveTo>
                      <a:cubicBezTo>
                        <a:pt x="8064" y="980"/>
                        <a:pt x="7251" y="2523"/>
                        <a:pt x="7076" y="2824"/>
                      </a:cubicBezTo>
                      <a:cubicBezTo>
                        <a:pt x="6856" y="3202"/>
                        <a:pt x="6560" y="3583"/>
                        <a:pt x="6327" y="3984"/>
                      </a:cubicBezTo>
                      <a:cubicBezTo>
                        <a:pt x="6344" y="3566"/>
                        <a:pt x="6387" y="3145"/>
                        <a:pt x="6445" y="2736"/>
                      </a:cubicBezTo>
                      <a:cubicBezTo>
                        <a:pt x="6496" y="2375"/>
                        <a:pt x="6610" y="1015"/>
                        <a:pt x="7147" y="981"/>
                      </a:cubicBezTo>
                      <a:cubicBezTo>
                        <a:pt x="7165" y="980"/>
                        <a:pt x="7182" y="980"/>
                        <a:pt x="7198" y="980"/>
                      </a:cubicBezTo>
                      <a:close/>
                      <a:moveTo>
                        <a:pt x="2547" y="3240"/>
                      </a:moveTo>
                      <a:cubicBezTo>
                        <a:pt x="2759" y="3240"/>
                        <a:pt x="2969" y="3253"/>
                        <a:pt x="3168" y="3269"/>
                      </a:cubicBezTo>
                      <a:cubicBezTo>
                        <a:pt x="3576" y="3300"/>
                        <a:pt x="3995" y="3347"/>
                        <a:pt x="4394" y="3445"/>
                      </a:cubicBezTo>
                      <a:cubicBezTo>
                        <a:pt x="3702" y="3766"/>
                        <a:pt x="3003" y="4238"/>
                        <a:pt x="2247" y="4302"/>
                      </a:cubicBezTo>
                      <a:cubicBezTo>
                        <a:pt x="2158" y="4309"/>
                        <a:pt x="2067" y="4314"/>
                        <a:pt x="1975" y="4314"/>
                      </a:cubicBezTo>
                      <a:cubicBezTo>
                        <a:pt x="1771" y="4314"/>
                        <a:pt x="1565" y="4291"/>
                        <a:pt x="1377" y="4221"/>
                      </a:cubicBezTo>
                      <a:cubicBezTo>
                        <a:pt x="1228" y="4163"/>
                        <a:pt x="928" y="4045"/>
                        <a:pt x="1050" y="3806"/>
                      </a:cubicBezTo>
                      <a:cubicBezTo>
                        <a:pt x="1120" y="3664"/>
                        <a:pt x="1218" y="3536"/>
                        <a:pt x="1363" y="3465"/>
                      </a:cubicBezTo>
                      <a:cubicBezTo>
                        <a:pt x="1719" y="3290"/>
                        <a:pt x="2136" y="3240"/>
                        <a:pt x="2547" y="3240"/>
                      </a:cubicBezTo>
                      <a:close/>
                      <a:moveTo>
                        <a:pt x="5519" y="4645"/>
                      </a:moveTo>
                      <a:cubicBezTo>
                        <a:pt x="5669" y="4645"/>
                        <a:pt x="5819" y="4657"/>
                        <a:pt x="5965" y="4683"/>
                      </a:cubicBezTo>
                      <a:cubicBezTo>
                        <a:pt x="5446" y="4963"/>
                        <a:pt x="4933" y="5385"/>
                        <a:pt x="4343" y="5456"/>
                      </a:cubicBezTo>
                      <a:cubicBezTo>
                        <a:pt x="4325" y="5458"/>
                        <a:pt x="4309" y="5459"/>
                        <a:pt x="4294" y="5459"/>
                      </a:cubicBezTo>
                      <a:cubicBezTo>
                        <a:pt x="4101" y="5459"/>
                        <a:pt x="4030" y="5309"/>
                        <a:pt x="4137" y="5112"/>
                      </a:cubicBezTo>
                      <a:cubicBezTo>
                        <a:pt x="4269" y="4859"/>
                        <a:pt x="4582" y="4758"/>
                        <a:pt x="4845" y="4710"/>
                      </a:cubicBezTo>
                      <a:cubicBezTo>
                        <a:pt x="5061" y="4671"/>
                        <a:pt x="5290" y="4645"/>
                        <a:pt x="5519" y="4645"/>
                      </a:cubicBezTo>
                      <a:close/>
                      <a:moveTo>
                        <a:pt x="8066" y="3232"/>
                      </a:moveTo>
                      <a:cubicBezTo>
                        <a:pt x="8092" y="3232"/>
                        <a:pt x="8120" y="3235"/>
                        <a:pt x="8149" y="3243"/>
                      </a:cubicBezTo>
                      <a:cubicBezTo>
                        <a:pt x="8797" y="3404"/>
                        <a:pt x="8152" y="4855"/>
                        <a:pt x="7893" y="5635"/>
                      </a:cubicBezTo>
                      <a:cubicBezTo>
                        <a:pt x="7731" y="4861"/>
                        <a:pt x="7515" y="3232"/>
                        <a:pt x="8066" y="3232"/>
                      </a:cubicBezTo>
                      <a:close/>
                      <a:moveTo>
                        <a:pt x="6959" y="5918"/>
                      </a:moveTo>
                      <a:cubicBezTo>
                        <a:pt x="7173" y="5918"/>
                        <a:pt x="7398" y="5937"/>
                        <a:pt x="7596" y="5999"/>
                      </a:cubicBezTo>
                      <a:cubicBezTo>
                        <a:pt x="7083" y="6144"/>
                        <a:pt x="6577" y="6350"/>
                        <a:pt x="6040" y="6377"/>
                      </a:cubicBezTo>
                      <a:cubicBezTo>
                        <a:pt x="6027" y="6378"/>
                        <a:pt x="6015" y="6379"/>
                        <a:pt x="6003" y="6379"/>
                      </a:cubicBezTo>
                      <a:cubicBezTo>
                        <a:pt x="5809" y="6379"/>
                        <a:pt x="5674" y="6282"/>
                        <a:pt x="5922" y="6124"/>
                      </a:cubicBezTo>
                      <a:cubicBezTo>
                        <a:pt x="6114" y="5999"/>
                        <a:pt x="6347" y="5952"/>
                        <a:pt x="6573" y="5935"/>
                      </a:cubicBezTo>
                      <a:cubicBezTo>
                        <a:pt x="6691" y="5926"/>
                        <a:pt x="6823" y="5918"/>
                        <a:pt x="6959" y="5918"/>
                      </a:cubicBezTo>
                      <a:close/>
                      <a:moveTo>
                        <a:pt x="4071" y="1"/>
                      </a:moveTo>
                      <a:cubicBezTo>
                        <a:pt x="4014" y="1"/>
                        <a:pt x="3953" y="9"/>
                        <a:pt x="3887" y="27"/>
                      </a:cubicBezTo>
                      <a:cubicBezTo>
                        <a:pt x="2858" y="304"/>
                        <a:pt x="3853" y="2186"/>
                        <a:pt x="4394" y="2976"/>
                      </a:cubicBezTo>
                      <a:cubicBezTo>
                        <a:pt x="3674" y="2436"/>
                        <a:pt x="2922" y="1950"/>
                        <a:pt x="2089" y="1582"/>
                      </a:cubicBezTo>
                      <a:cubicBezTo>
                        <a:pt x="1687" y="1405"/>
                        <a:pt x="1223" y="1193"/>
                        <a:pt x="767" y="1193"/>
                      </a:cubicBezTo>
                      <a:cubicBezTo>
                        <a:pt x="675" y="1193"/>
                        <a:pt x="583" y="1202"/>
                        <a:pt x="493" y="1221"/>
                      </a:cubicBezTo>
                      <a:cubicBezTo>
                        <a:pt x="314" y="1258"/>
                        <a:pt x="0" y="1377"/>
                        <a:pt x="94" y="1623"/>
                      </a:cubicBezTo>
                      <a:cubicBezTo>
                        <a:pt x="260" y="2051"/>
                        <a:pt x="938" y="2277"/>
                        <a:pt x="1329" y="2369"/>
                      </a:cubicBezTo>
                      <a:cubicBezTo>
                        <a:pt x="2136" y="2561"/>
                        <a:pt x="2976" y="2527"/>
                        <a:pt x="3769" y="2774"/>
                      </a:cubicBezTo>
                      <a:lnTo>
                        <a:pt x="3799" y="2774"/>
                      </a:lnTo>
                      <a:cubicBezTo>
                        <a:pt x="4026" y="2932"/>
                        <a:pt x="4249" y="3098"/>
                        <a:pt x="4471" y="3266"/>
                      </a:cubicBezTo>
                      <a:cubicBezTo>
                        <a:pt x="3904" y="3116"/>
                        <a:pt x="3297" y="3056"/>
                        <a:pt x="2717" y="3056"/>
                      </a:cubicBezTo>
                      <a:cubicBezTo>
                        <a:pt x="2683" y="3056"/>
                        <a:pt x="2649" y="3057"/>
                        <a:pt x="2615" y="3057"/>
                      </a:cubicBezTo>
                      <a:cubicBezTo>
                        <a:pt x="2068" y="3060"/>
                        <a:pt x="1208" y="3073"/>
                        <a:pt x="914" y="3647"/>
                      </a:cubicBezTo>
                      <a:cubicBezTo>
                        <a:pt x="600" y="4261"/>
                        <a:pt x="1407" y="4487"/>
                        <a:pt x="1876" y="4504"/>
                      </a:cubicBezTo>
                      <a:cubicBezTo>
                        <a:pt x="1904" y="4505"/>
                        <a:pt x="1932" y="4506"/>
                        <a:pt x="1961" y="4506"/>
                      </a:cubicBezTo>
                      <a:cubicBezTo>
                        <a:pt x="2964" y="4506"/>
                        <a:pt x="3818" y="3873"/>
                        <a:pt x="4717" y="3515"/>
                      </a:cubicBezTo>
                      <a:cubicBezTo>
                        <a:pt x="4734" y="3509"/>
                        <a:pt x="4747" y="3498"/>
                        <a:pt x="4755" y="3489"/>
                      </a:cubicBezTo>
                      <a:cubicBezTo>
                        <a:pt x="5166" y="3813"/>
                        <a:pt x="5565" y="4150"/>
                        <a:pt x="5962" y="4487"/>
                      </a:cubicBezTo>
                      <a:cubicBezTo>
                        <a:pt x="5801" y="4460"/>
                        <a:pt x="5631" y="4447"/>
                        <a:pt x="5461" y="4447"/>
                      </a:cubicBezTo>
                      <a:cubicBezTo>
                        <a:pt x="5138" y="4447"/>
                        <a:pt x="4812" y="4496"/>
                        <a:pt x="4535" y="4596"/>
                      </a:cubicBezTo>
                      <a:cubicBezTo>
                        <a:pt x="4215" y="4710"/>
                        <a:pt x="3688" y="5098"/>
                        <a:pt x="3948" y="5510"/>
                      </a:cubicBezTo>
                      <a:cubicBezTo>
                        <a:pt x="4026" y="5632"/>
                        <a:pt x="4149" y="5682"/>
                        <a:pt x="4300" y="5682"/>
                      </a:cubicBezTo>
                      <a:cubicBezTo>
                        <a:pt x="4888" y="5682"/>
                        <a:pt x="5889" y="4925"/>
                        <a:pt x="6205" y="4774"/>
                      </a:cubicBezTo>
                      <a:cubicBezTo>
                        <a:pt x="6229" y="4764"/>
                        <a:pt x="6242" y="4747"/>
                        <a:pt x="6253" y="4730"/>
                      </a:cubicBezTo>
                      <a:cubicBezTo>
                        <a:pt x="6334" y="4801"/>
                        <a:pt x="6418" y="4872"/>
                        <a:pt x="6502" y="4943"/>
                      </a:cubicBezTo>
                      <a:cubicBezTo>
                        <a:pt x="6823" y="5213"/>
                        <a:pt x="7144" y="5487"/>
                        <a:pt x="7454" y="5766"/>
                      </a:cubicBezTo>
                      <a:cubicBezTo>
                        <a:pt x="7282" y="5731"/>
                        <a:pt x="7100" y="5715"/>
                        <a:pt x="6922" y="5715"/>
                      </a:cubicBezTo>
                      <a:cubicBezTo>
                        <a:pt x="6726" y="5715"/>
                        <a:pt x="6534" y="5734"/>
                        <a:pt x="6364" y="5766"/>
                      </a:cubicBezTo>
                      <a:cubicBezTo>
                        <a:pt x="6141" y="5811"/>
                        <a:pt x="5416" y="6026"/>
                        <a:pt x="5595" y="6411"/>
                      </a:cubicBezTo>
                      <a:cubicBezTo>
                        <a:pt x="5659" y="6545"/>
                        <a:pt x="5807" y="6586"/>
                        <a:pt x="5973" y="6586"/>
                      </a:cubicBezTo>
                      <a:cubicBezTo>
                        <a:pt x="6182" y="6586"/>
                        <a:pt x="6420" y="6520"/>
                        <a:pt x="6549" y="6492"/>
                      </a:cubicBezTo>
                      <a:cubicBezTo>
                        <a:pt x="6988" y="6390"/>
                        <a:pt x="7413" y="6232"/>
                        <a:pt x="7848" y="6130"/>
                      </a:cubicBezTo>
                      <a:cubicBezTo>
                        <a:pt x="8328" y="6590"/>
                        <a:pt x="8776" y="7076"/>
                        <a:pt x="9168" y="7616"/>
                      </a:cubicBezTo>
                      <a:cubicBezTo>
                        <a:pt x="9188" y="7643"/>
                        <a:pt x="9214" y="7654"/>
                        <a:pt x="9239" y="7654"/>
                      </a:cubicBezTo>
                      <a:cubicBezTo>
                        <a:pt x="9308" y="7654"/>
                        <a:pt x="9374" y="7571"/>
                        <a:pt x="9320" y="7497"/>
                      </a:cubicBezTo>
                      <a:cubicBezTo>
                        <a:pt x="8925" y="6954"/>
                        <a:pt x="8473" y="6462"/>
                        <a:pt x="7990" y="5999"/>
                      </a:cubicBezTo>
                      <a:cubicBezTo>
                        <a:pt x="8078" y="5519"/>
                        <a:pt x="9173" y="3033"/>
                        <a:pt x="8164" y="3033"/>
                      </a:cubicBezTo>
                      <a:cubicBezTo>
                        <a:pt x="8122" y="3033"/>
                        <a:pt x="8077" y="3038"/>
                        <a:pt x="8027" y="3047"/>
                      </a:cubicBezTo>
                      <a:cubicBezTo>
                        <a:pt x="7515" y="3134"/>
                        <a:pt x="7504" y="3836"/>
                        <a:pt x="7518" y="4238"/>
                      </a:cubicBezTo>
                      <a:cubicBezTo>
                        <a:pt x="7532" y="4730"/>
                        <a:pt x="7585" y="5250"/>
                        <a:pt x="7707" y="5736"/>
                      </a:cubicBezTo>
                      <a:cubicBezTo>
                        <a:pt x="7258" y="5325"/>
                        <a:pt x="6792" y="4933"/>
                        <a:pt x="6323" y="4545"/>
                      </a:cubicBezTo>
                      <a:cubicBezTo>
                        <a:pt x="6323" y="4501"/>
                        <a:pt x="6320" y="4457"/>
                        <a:pt x="6320" y="4410"/>
                      </a:cubicBezTo>
                      <a:cubicBezTo>
                        <a:pt x="6654" y="3634"/>
                        <a:pt x="7302" y="2972"/>
                        <a:pt x="7613" y="2182"/>
                      </a:cubicBezTo>
                      <a:cubicBezTo>
                        <a:pt x="7777" y="1768"/>
                        <a:pt x="7935" y="788"/>
                        <a:pt x="7219" y="788"/>
                      </a:cubicBezTo>
                      <a:cubicBezTo>
                        <a:pt x="7201" y="788"/>
                        <a:pt x="7183" y="788"/>
                        <a:pt x="7164" y="790"/>
                      </a:cubicBezTo>
                      <a:cubicBezTo>
                        <a:pt x="6540" y="826"/>
                        <a:pt x="6387" y="1883"/>
                        <a:pt x="6310" y="2341"/>
                      </a:cubicBezTo>
                      <a:cubicBezTo>
                        <a:pt x="6199" y="3006"/>
                        <a:pt x="6127" y="3694"/>
                        <a:pt x="6131" y="4376"/>
                      </a:cubicBezTo>
                      <a:cubicBezTo>
                        <a:pt x="6127" y="4376"/>
                        <a:pt x="6127" y="4380"/>
                        <a:pt x="6127" y="4383"/>
                      </a:cubicBezTo>
                      <a:cubicBezTo>
                        <a:pt x="6091" y="4349"/>
                        <a:pt x="6050" y="4319"/>
                        <a:pt x="6013" y="4288"/>
                      </a:cubicBezTo>
                      <a:cubicBezTo>
                        <a:pt x="5618" y="3958"/>
                        <a:pt x="5227" y="3627"/>
                        <a:pt x="4822" y="3310"/>
                      </a:cubicBezTo>
                      <a:cubicBezTo>
                        <a:pt x="4845" y="3293"/>
                        <a:pt x="4859" y="3266"/>
                        <a:pt x="4849" y="3229"/>
                      </a:cubicBezTo>
                      <a:cubicBezTo>
                        <a:pt x="4708" y="2664"/>
                        <a:pt x="5085" y="1"/>
                        <a:pt x="4071"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0" name="Google Shape;1100;p8"/>
                <p:cNvSpPr/>
                <p:nvPr/>
              </p:nvSpPr>
              <p:spPr>
                <a:xfrm rot="-3131212">
                  <a:off x="6330254" y="653389"/>
                  <a:ext cx="1017136" cy="738733"/>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grpSp>
        <p:grpSp>
          <p:nvGrpSpPr>
            <p:cNvPr id="1101" name="Google Shape;1101;p8"/>
            <p:cNvGrpSpPr/>
            <p:nvPr/>
          </p:nvGrpSpPr>
          <p:grpSpPr>
            <a:xfrm rot="5400000" flipH="1">
              <a:off x="5457598" y="3755107"/>
              <a:ext cx="1315061" cy="570865"/>
              <a:chOff x="5085720" y="658171"/>
              <a:chExt cx="2249891" cy="976673"/>
            </a:xfrm>
          </p:grpSpPr>
          <p:sp>
            <p:nvSpPr>
              <p:cNvPr id="1102" name="Google Shape;1102;p8"/>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3" name="Google Shape;1103;p8"/>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4" name="Google Shape;1104;p8"/>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5" name="Google Shape;1105;p8"/>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6" name="Google Shape;1106;p8"/>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7" name="Google Shape;1107;p8"/>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8" name="Google Shape;1108;p8"/>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9" name="Google Shape;1109;p8"/>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10" name="Google Shape;1110;p8"/>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grpSp>
      <p:sp>
        <p:nvSpPr>
          <p:cNvPr id="1111" name="Google Shape;1111;p8"/>
          <p:cNvSpPr txBox="1"/>
          <p:nvPr/>
        </p:nvSpPr>
        <p:spPr>
          <a:xfrm>
            <a:off x="4635920" y="2427431"/>
            <a:ext cx="1764642" cy="714300"/>
          </a:xfrm>
          <a:prstGeom prst="rect">
            <a:avLst/>
          </a:prstGeom>
          <a:noFill/>
          <a:ln>
            <a:noFill/>
          </a:ln>
        </p:spPr>
        <p:txBody>
          <a:bodyPr spcFirstLastPara="1" wrap="square" lIns="0" tIns="0" rIns="0" bIns="91425" anchor="ctr" anchorCtr="0">
            <a:noAutofit/>
          </a:bodyPr>
          <a:lstStyle/>
          <a:p>
            <a:pPr marL="12700" algn="ctr">
              <a:spcBef>
                <a:spcPts val="800"/>
              </a:spcBef>
              <a:buClr>
                <a:srgbClr val="000000"/>
              </a:buClr>
              <a:buSzPts val="1600"/>
            </a:pPr>
            <a:r>
              <a:rPr lang="uk-UA" sz="1600" b="1" dirty="0">
                <a:solidFill>
                  <a:srgbClr val="302535"/>
                </a:solidFill>
                <a:latin typeface="Georgia" panose="02040502050405020303" pitchFamily="18" charset="0"/>
                <a:ea typeface="Roboto Light"/>
                <a:cs typeface="Roboto Light"/>
                <a:sym typeface="Roboto Light"/>
              </a:rPr>
              <a:t>здійснювати оцінювання результатів навчання учнів  </a:t>
            </a:r>
            <a:endParaRPr sz="1600" b="1" dirty="0">
              <a:solidFill>
                <a:srgbClr val="302535"/>
              </a:solidFill>
              <a:latin typeface="Georgia" panose="02040502050405020303" pitchFamily="18" charset="0"/>
              <a:ea typeface="Roboto Light"/>
              <a:cs typeface="Roboto Light"/>
              <a:sym typeface="Roboto Light"/>
            </a:endParaRPr>
          </a:p>
        </p:txBody>
      </p:sp>
      <p:grpSp>
        <p:nvGrpSpPr>
          <p:cNvPr id="1112" name="Google Shape;1112;p8"/>
          <p:cNvGrpSpPr/>
          <p:nvPr/>
        </p:nvGrpSpPr>
        <p:grpSpPr>
          <a:xfrm>
            <a:off x="2642636" y="2064781"/>
            <a:ext cx="1789197" cy="1263387"/>
            <a:chOff x="2642635" y="1207530"/>
            <a:chExt cx="1789197" cy="1263387"/>
          </a:xfrm>
        </p:grpSpPr>
        <p:sp>
          <p:nvSpPr>
            <p:cNvPr id="1113" name="Google Shape;1113;p8"/>
            <p:cNvSpPr/>
            <p:nvPr/>
          </p:nvSpPr>
          <p:spPr>
            <a:xfrm>
              <a:off x="3209735" y="1652800"/>
              <a:ext cx="1222097" cy="818117"/>
            </a:xfrm>
            <a:custGeom>
              <a:avLst/>
              <a:gdLst/>
              <a:ahLst/>
              <a:cxnLst/>
              <a:rect l="l" t="t" r="r" b="b"/>
              <a:pathLst>
                <a:path w="13980" h="9359" extrusionOk="0">
                  <a:moveTo>
                    <a:pt x="1168" y="1"/>
                  </a:moveTo>
                  <a:cubicBezTo>
                    <a:pt x="523" y="1"/>
                    <a:pt x="0" y="524"/>
                    <a:pt x="0" y="1169"/>
                  </a:cubicBezTo>
                  <a:lnTo>
                    <a:pt x="0" y="8188"/>
                  </a:lnTo>
                  <a:cubicBezTo>
                    <a:pt x="0" y="8835"/>
                    <a:pt x="523" y="9359"/>
                    <a:pt x="1168" y="9359"/>
                  </a:cubicBezTo>
                  <a:lnTo>
                    <a:pt x="8186" y="9359"/>
                  </a:lnTo>
                  <a:cubicBezTo>
                    <a:pt x="8834" y="9359"/>
                    <a:pt x="9357" y="8835"/>
                    <a:pt x="9357" y="8188"/>
                  </a:cubicBezTo>
                  <a:lnTo>
                    <a:pt x="9357" y="6757"/>
                  </a:lnTo>
                  <a:cubicBezTo>
                    <a:pt x="9357" y="6395"/>
                    <a:pt x="9647" y="6102"/>
                    <a:pt x="10008" y="6102"/>
                  </a:cubicBezTo>
                  <a:cubicBezTo>
                    <a:pt x="10167" y="6102"/>
                    <a:pt x="10319" y="6160"/>
                    <a:pt x="10437" y="6261"/>
                  </a:cubicBezTo>
                  <a:cubicBezTo>
                    <a:pt x="10805" y="6581"/>
                    <a:pt x="11284" y="6777"/>
                    <a:pt x="11810" y="6777"/>
                  </a:cubicBezTo>
                  <a:cubicBezTo>
                    <a:pt x="13015" y="6777"/>
                    <a:pt x="13980" y="5761"/>
                    <a:pt x="13903" y="4543"/>
                  </a:cubicBezTo>
                  <a:cubicBezTo>
                    <a:pt x="13835" y="3483"/>
                    <a:pt x="12967" y="2633"/>
                    <a:pt x="11911" y="2586"/>
                  </a:cubicBezTo>
                  <a:cubicBezTo>
                    <a:pt x="11877" y="2584"/>
                    <a:pt x="11844" y="2583"/>
                    <a:pt x="11810" y="2583"/>
                  </a:cubicBezTo>
                  <a:cubicBezTo>
                    <a:pt x="11283" y="2583"/>
                    <a:pt x="10805" y="2779"/>
                    <a:pt x="10437" y="3098"/>
                  </a:cubicBezTo>
                  <a:cubicBezTo>
                    <a:pt x="10319" y="3200"/>
                    <a:pt x="10167" y="3257"/>
                    <a:pt x="10008" y="3257"/>
                  </a:cubicBezTo>
                  <a:cubicBezTo>
                    <a:pt x="9647" y="3257"/>
                    <a:pt x="9357" y="2964"/>
                    <a:pt x="9357" y="2603"/>
                  </a:cubicBezTo>
                  <a:lnTo>
                    <a:pt x="9357" y="1169"/>
                  </a:lnTo>
                  <a:cubicBezTo>
                    <a:pt x="9357" y="524"/>
                    <a:pt x="8834" y="1"/>
                    <a:pt x="8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nvGrpSpPr>
            <p:cNvPr id="1114" name="Google Shape;1114;p8"/>
            <p:cNvGrpSpPr/>
            <p:nvPr/>
          </p:nvGrpSpPr>
          <p:grpSpPr>
            <a:xfrm rot="-3291425">
              <a:off x="2732222" y="1357019"/>
              <a:ext cx="656043" cy="559590"/>
              <a:chOff x="5794823" y="394525"/>
              <a:chExt cx="1647601" cy="1405365"/>
            </a:xfrm>
          </p:grpSpPr>
          <p:sp>
            <p:nvSpPr>
              <p:cNvPr id="1115" name="Google Shape;1115;p8"/>
              <p:cNvSpPr/>
              <p:nvPr/>
            </p:nvSpPr>
            <p:spPr>
              <a:xfrm>
                <a:off x="5794823" y="1143474"/>
                <a:ext cx="803906" cy="656416"/>
              </a:xfrm>
              <a:custGeom>
                <a:avLst/>
                <a:gdLst/>
                <a:ahLst/>
                <a:cxnLst/>
                <a:rect l="l" t="t" r="r" b="b"/>
                <a:pathLst>
                  <a:path w="9375" h="7655" extrusionOk="0">
                    <a:moveTo>
                      <a:pt x="746" y="1374"/>
                    </a:moveTo>
                    <a:cubicBezTo>
                      <a:pt x="1132" y="1374"/>
                      <a:pt x="1571" y="1565"/>
                      <a:pt x="1860" y="1693"/>
                    </a:cubicBezTo>
                    <a:cubicBezTo>
                      <a:pt x="2372" y="1919"/>
                      <a:pt x="2872" y="2176"/>
                      <a:pt x="3347" y="2473"/>
                    </a:cubicBezTo>
                    <a:cubicBezTo>
                      <a:pt x="2905" y="2392"/>
                      <a:pt x="2460" y="2361"/>
                      <a:pt x="2011" y="2297"/>
                    </a:cubicBezTo>
                    <a:cubicBezTo>
                      <a:pt x="1640" y="2247"/>
                      <a:pt x="1252" y="2190"/>
                      <a:pt x="908" y="2020"/>
                    </a:cubicBezTo>
                    <a:cubicBezTo>
                      <a:pt x="880" y="2011"/>
                      <a:pt x="105" y="1623"/>
                      <a:pt x="307" y="1491"/>
                    </a:cubicBezTo>
                    <a:cubicBezTo>
                      <a:pt x="435" y="1407"/>
                      <a:pt x="586" y="1374"/>
                      <a:pt x="746" y="1374"/>
                    </a:cubicBezTo>
                    <a:close/>
                    <a:moveTo>
                      <a:pt x="3987" y="179"/>
                    </a:moveTo>
                    <a:cubicBezTo>
                      <a:pt x="4018" y="179"/>
                      <a:pt x="4051" y="182"/>
                      <a:pt x="4087" y="189"/>
                    </a:cubicBezTo>
                    <a:cubicBezTo>
                      <a:pt x="4619" y="287"/>
                      <a:pt x="4585" y="1450"/>
                      <a:pt x="4599" y="1842"/>
                    </a:cubicBezTo>
                    <a:cubicBezTo>
                      <a:pt x="4609" y="2196"/>
                      <a:pt x="4573" y="2591"/>
                      <a:pt x="4609" y="2956"/>
                    </a:cubicBezTo>
                    <a:cubicBezTo>
                      <a:pt x="4333" y="2587"/>
                      <a:pt x="4120" y="2149"/>
                      <a:pt x="3945" y="1731"/>
                    </a:cubicBezTo>
                    <a:cubicBezTo>
                      <a:pt x="3841" y="1483"/>
                      <a:pt x="3358" y="179"/>
                      <a:pt x="3987" y="179"/>
                    </a:cubicBezTo>
                    <a:close/>
                    <a:moveTo>
                      <a:pt x="7198" y="980"/>
                    </a:moveTo>
                    <a:cubicBezTo>
                      <a:pt x="8064" y="980"/>
                      <a:pt x="7251" y="2523"/>
                      <a:pt x="7076" y="2824"/>
                    </a:cubicBezTo>
                    <a:cubicBezTo>
                      <a:pt x="6856" y="3202"/>
                      <a:pt x="6560" y="3583"/>
                      <a:pt x="6327" y="3984"/>
                    </a:cubicBezTo>
                    <a:cubicBezTo>
                      <a:pt x="6344" y="3566"/>
                      <a:pt x="6387" y="3145"/>
                      <a:pt x="6445" y="2736"/>
                    </a:cubicBezTo>
                    <a:cubicBezTo>
                      <a:pt x="6496" y="2375"/>
                      <a:pt x="6610" y="1015"/>
                      <a:pt x="7147" y="981"/>
                    </a:cubicBezTo>
                    <a:cubicBezTo>
                      <a:pt x="7165" y="980"/>
                      <a:pt x="7182" y="980"/>
                      <a:pt x="7198" y="980"/>
                    </a:cubicBezTo>
                    <a:close/>
                    <a:moveTo>
                      <a:pt x="2547" y="3240"/>
                    </a:moveTo>
                    <a:cubicBezTo>
                      <a:pt x="2759" y="3240"/>
                      <a:pt x="2969" y="3253"/>
                      <a:pt x="3168" y="3269"/>
                    </a:cubicBezTo>
                    <a:cubicBezTo>
                      <a:pt x="3576" y="3300"/>
                      <a:pt x="3995" y="3347"/>
                      <a:pt x="4394" y="3445"/>
                    </a:cubicBezTo>
                    <a:cubicBezTo>
                      <a:pt x="3702" y="3766"/>
                      <a:pt x="3003" y="4238"/>
                      <a:pt x="2247" y="4302"/>
                    </a:cubicBezTo>
                    <a:cubicBezTo>
                      <a:pt x="2158" y="4309"/>
                      <a:pt x="2067" y="4314"/>
                      <a:pt x="1975" y="4314"/>
                    </a:cubicBezTo>
                    <a:cubicBezTo>
                      <a:pt x="1771" y="4314"/>
                      <a:pt x="1565" y="4291"/>
                      <a:pt x="1377" y="4221"/>
                    </a:cubicBezTo>
                    <a:cubicBezTo>
                      <a:pt x="1228" y="4163"/>
                      <a:pt x="928" y="4045"/>
                      <a:pt x="1050" y="3806"/>
                    </a:cubicBezTo>
                    <a:cubicBezTo>
                      <a:pt x="1120" y="3664"/>
                      <a:pt x="1218" y="3536"/>
                      <a:pt x="1363" y="3465"/>
                    </a:cubicBezTo>
                    <a:cubicBezTo>
                      <a:pt x="1719" y="3290"/>
                      <a:pt x="2136" y="3240"/>
                      <a:pt x="2547" y="3240"/>
                    </a:cubicBezTo>
                    <a:close/>
                    <a:moveTo>
                      <a:pt x="5519" y="4645"/>
                    </a:moveTo>
                    <a:cubicBezTo>
                      <a:pt x="5669" y="4645"/>
                      <a:pt x="5819" y="4657"/>
                      <a:pt x="5965" y="4683"/>
                    </a:cubicBezTo>
                    <a:cubicBezTo>
                      <a:pt x="5446" y="4963"/>
                      <a:pt x="4933" y="5385"/>
                      <a:pt x="4343" y="5456"/>
                    </a:cubicBezTo>
                    <a:cubicBezTo>
                      <a:pt x="4325" y="5458"/>
                      <a:pt x="4309" y="5459"/>
                      <a:pt x="4294" y="5459"/>
                    </a:cubicBezTo>
                    <a:cubicBezTo>
                      <a:pt x="4101" y="5459"/>
                      <a:pt x="4030" y="5309"/>
                      <a:pt x="4137" y="5112"/>
                    </a:cubicBezTo>
                    <a:cubicBezTo>
                      <a:pt x="4269" y="4859"/>
                      <a:pt x="4582" y="4758"/>
                      <a:pt x="4845" y="4710"/>
                    </a:cubicBezTo>
                    <a:cubicBezTo>
                      <a:pt x="5061" y="4671"/>
                      <a:pt x="5290" y="4645"/>
                      <a:pt x="5519" y="4645"/>
                    </a:cubicBezTo>
                    <a:close/>
                    <a:moveTo>
                      <a:pt x="8066" y="3232"/>
                    </a:moveTo>
                    <a:cubicBezTo>
                      <a:pt x="8092" y="3232"/>
                      <a:pt x="8120" y="3235"/>
                      <a:pt x="8149" y="3243"/>
                    </a:cubicBezTo>
                    <a:cubicBezTo>
                      <a:pt x="8797" y="3404"/>
                      <a:pt x="8152" y="4855"/>
                      <a:pt x="7893" y="5635"/>
                    </a:cubicBezTo>
                    <a:cubicBezTo>
                      <a:pt x="7731" y="4861"/>
                      <a:pt x="7515" y="3232"/>
                      <a:pt x="8066" y="3232"/>
                    </a:cubicBezTo>
                    <a:close/>
                    <a:moveTo>
                      <a:pt x="6959" y="5918"/>
                    </a:moveTo>
                    <a:cubicBezTo>
                      <a:pt x="7173" y="5918"/>
                      <a:pt x="7398" y="5937"/>
                      <a:pt x="7596" y="5999"/>
                    </a:cubicBezTo>
                    <a:cubicBezTo>
                      <a:pt x="7083" y="6144"/>
                      <a:pt x="6577" y="6350"/>
                      <a:pt x="6040" y="6377"/>
                    </a:cubicBezTo>
                    <a:cubicBezTo>
                      <a:pt x="6027" y="6378"/>
                      <a:pt x="6015" y="6379"/>
                      <a:pt x="6003" y="6379"/>
                    </a:cubicBezTo>
                    <a:cubicBezTo>
                      <a:pt x="5809" y="6379"/>
                      <a:pt x="5674" y="6282"/>
                      <a:pt x="5922" y="6124"/>
                    </a:cubicBezTo>
                    <a:cubicBezTo>
                      <a:pt x="6114" y="5999"/>
                      <a:pt x="6347" y="5952"/>
                      <a:pt x="6573" y="5935"/>
                    </a:cubicBezTo>
                    <a:cubicBezTo>
                      <a:pt x="6691" y="5926"/>
                      <a:pt x="6823" y="5918"/>
                      <a:pt x="6959" y="5918"/>
                    </a:cubicBezTo>
                    <a:close/>
                    <a:moveTo>
                      <a:pt x="4071" y="1"/>
                    </a:moveTo>
                    <a:cubicBezTo>
                      <a:pt x="4014" y="1"/>
                      <a:pt x="3953" y="9"/>
                      <a:pt x="3887" y="27"/>
                    </a:cubicBezTo>
                    <a:cubicBezTo>
                      <a:pt x="2858" y="304"/>
                      <a:pt x="3853" y="2186"/>
                      <a:pt x="4394" y="2976"/>
                    </a:cubicBezTo>
                    <a:cubicBezTo>
                      <a:pt x="3674" y="2436"/>
                      <a:pt x="2922" y="1950"/>
                      <a:pt x="2089" y="1582"/>
                    </a:cubicBezTo>
                    <a:cubicBezTo>
                      <a:pt x="1687" y="1405"/>
                      <a:pt x="1223" y="1193"/>
                      <a:pt x="767" y="1193"/>
                    </a:cubicBezTo>
                    <a:cubicBezTo>
                      <a:pt x="675" y="1193"/>
                      <a:pt x="583" y="1202"/>
                      <a:pt x="493" y="1221"/>
                    </a:cubicBezTo>
                    <a:cubicBezTo>
                      <a:pt x="314" y="1258"/>
                      <a:pt x="0" y="1377"/>
                      <a:pt x="94" y="1623"/>
                    </a:cubicBezTo>
                    <a:cubicBezTo>
                      <a:pt x="260" y="2051"/>
                      <a:pt x="938" y="2277"/>
                      <a:pt x="1329" y="2369"/>
                    </a:cubicBezTo>
                    <a:cubicBezTo>
                      <a:pt x="2136" y="2561"/>
                      <a:pt x="2976" y="2527"/>
                      <a:pt x="3769" y="2774"/>
                    </a:cubicBezTo>
                    <a:lnTo>
                      <a:pt x="3799" y="2774"/>
                    </a:lnTo>
                    <a:cubicBezTo>
                      <a:pt x="4026" y="2932"/>
                      <a:pt x="4249" y="3098"/>
                      <a:pt x="4471" y="3266"/>
                    </a:cubicBezTo>
                    <a:cubicBezTo>
                      <a:pt x="3904" y="3116"/>
                      <a:pt x="3297" y="3056"/>
                      <a:pt x="2717" y="3056"/>
                    </a:cubicBezTo>
                    <a:cubicBezTo>
                      <a:pt x="2683" y="3056"/>
                      <a:pt x="2649" y="3057"/>
                      <a:pt x="2615" y="3057"/>
                    </a:cubicBezTo>
                    <a:cubicBezTo>
                      <a:pt x="2068" y="3060"/>
                      <a:pt x="1208" y="3073"/>
                      <a:pt x="914" y="3647"/>
                    </a:cubicBezTo>
                    <a:cubicBezTo>
                      <a:pt x="600" y="4261"/>
                      <a:pt x="1407" y="4487"/>
                      <a:pt x="1876" y="4504"/>
                    </a:cubicBezTo>
                    <a:cubicBezTo>
                      <a:pt x="1904" y="4505"/>
                      <a:pt x="1932" y="4506"/>
                      <a:pt x="1961" y="4506"/>
                    </a:cubicBezTo>
                    <a:cubicBezTo>
                      <a:pt x="2964" y="4506"/>
                      <a:pt x="3818" y="3873"/>
                      <a:pt x="4717" y="3515"/>
                    </a:cubicBezTo>
                    <a:cubicBezTo>
                      <a:pt x="4734" y="3509"/>
                      <a:pt x="4747" y="3498"/>
                      <a:pt x="4755" y="3489"/>
                    </a:cubicBezTo>
                    <a:cubicBezTo>
                      <a:pt x="5166" y="3813"/>
                      <a:pt x="5565" y="4150"/>
                      <a:pt x="5962" y="4487"/>
                    </a:cubicBezTo>
                    <a:cubicBezTo>
                      <a:pt x="5801" y="4460"/>
                      <a:pt x="5631" y="4447"/>
                      <a:pt x="5461" y="4447"/>
                    </a:cubicBezTo>
                    <a:cubicBezTo>
                      <a:pt x="5138" y="4447"/>
                      <a:pt x="4812" y="4496"/>
                      <a:pt x="4535" y="4596"/>
                    </a:cubicBezTo>
                    <a:cubicBezTo>
                      <a:pt x="4215" y="4710"/>
                      <a:pt x="3688" y="5098"/>
                      <a:pt x="3948" y="5510"/>
                    </a:cubicBezTo>
                    <a:cubicBezTo>
                      <a:pt x="4026" y="5632"/>
                      <a:pt x="4149" y="5682"/>
                      <a:pt x="4300" y="5682"/>
                    </a:cubicBezTo>
                    <a:cubicBezTo>
                      <a:pt x="4888" y="5682"/>
                      <a:pt x="5889" y="4925"/>
                      <a:pt x="6205" y="4774"/>
                    </a:cubicBezTo>
                    <a:cubicBezTo>
                      <a:pt x="6229" y="4764"/>
                      <a:pt x="6242" y="4747"/>
                      <a:pt x="6253" y="4730"/>
                    </a:cubicBezTo>
                    <a:cubicBezTo>
                      <a:pt x="6334" y="4801"/>
                      <a:pt x="6418" y="4872"/>
                      <a:pt x="6502" y="4943"/>
                    </a:cubicBezTo>
                    <a:cubicBezTo>
                      <a:pt x="6823" y="5213"/>
                      <a:pt x="7144" y="5487"/>
                      <a:pt x="7454" y="5766"/>
                    </a:cubicBezTo>
                    <a:cubicBezTo>
                      <a:pt x="7282" y="5731"/>
                      <a:pt x="7100" y="5715"/>
                      <a:pt x="6922" y="5715"/>
                    </a:cubicBezTo>
                    <a:cubicBezTo>
                      <a:pt x="6726" y="5715"/>
                      <a:pt x="6534" y="5734"/>
                      <a:pt x="6364" y="5766"/>
                    </a:cubicBezTo>
                    <a:cubicBezTo>
                      <a:pt x="6141" y="5811"/>
                      <a:pt x="5416" y="6026"/>
                      <a:pt x="5595" y="6411"/>
                    </a:cubicBezTo>
                    <a:cubicBezTo>
                      <a:pt x="5659" y="6545"/>
                      <a:pt x="5807" y="6586"/>
                      <a:pt x="5973" y="6586"/>
                    </a:cubicBezTo>
                    <a:cubicBezTo>
                      <a:pt x="6182" y="6586"/>
                      <a:pt x="6420" y="6520"/>
                      <a:pt x="6549" y="6492"/>
                    </a:cubicBezTo>
                    <a:cubicBezTo>
                      <a:pt x="6988" y="6390"/>
                      <a:pt x="7413" y="6232"/>
                      <a:pt x="7848" y="6130"/>
                    </a:cubicBezTo>
                    <a:cubicBezTo>
                      <a:pt x="8328" y="6590"/>
                      <a:pt x="8776" y="7076"/>
                      <a:pt x="9168" y="7616"/>
                    </a:cubicBezTo>
                    <a:cubicBezTo>
                      <a:pt x="9188" y="7643"/>
                      <a:pt x="9214" y="7654"/>
                      <a:pt x="9239" y="7654"/>
                    </a:cubicBezTo>
                    <a:cubicBezTo>
                      <a:pt x="9308" y="7654"/>
                      <a:pt x="9374" y="7571"/>
                      <a:pt x="9320" y="7497"/>
                    </a:cubicBezTo>
                    <a:cubicBezTo>
                      <a:pt x="8925" y="6954"/>
                      <a:pt x="8473" y="6462"/>
                      <a:pt x="7990" y="5999"/>
                    </a:cubicBezTo>
                    <a:cubicBezTo>
                      <a:pt x="8078" y="5519"/>
                      <a:pt x="9173" y="3033"/>
                      <a:pt x="8164" y="3033"/>
                    </a:cubicBezTo>
                    <a:cubicBezTo>
                      <a:pt x="8122" y="3033"/>
                      <a:pt x="8077" y="3038"/>
                      <a:pt x="8027" y="3047"/>
                    </a:cubicBezTo>
                    <a:cubicBezTo>
                      <a:pt x="7515" y="3134"/>
                      <a:pt x="7504" y="3836"/>
                      <a:pt x="7518" y="4238"/>
                    </a:cubicBezTo>
                    <a:cubicBezTo>
                      <a:pt x="7532" y="4730"/>
                      <a:pt x="7585" y="5250"/>
                      <a:pt x="7707" y="5736"/>
                    </a:cubicBezTo>
                    <a:cubicBezTo>
                      <a:pt x="7258" y="5325"/>
                      <a:pt x="6792" y="4933"/>
                      <a:pt x="6323" y="4545"/>
                    </a:cubicBezTo>
                    <a:cubicBezTo>
                      <a:pt x="6323" y="4501"/>
                      <a:pt x="6320" y="4457"/>
                      <a:pt x="6320" y="4410"/>
                    </a:cubicBezTo>
                    <a:cubicBezTo>
                      <a:pt x="6654" y="3634"/>
                      <a:pt x="7302" y="2972"/>
                      <a:pt x="7613" y="2182"/>
                    </a:cubicBezTo>
                    <a:cubicBezTo>
                      <a:pt x="7777" y="1768"/>
                      <a:pt x="7935" y="788"/>
                      <a:pt x="7219" y="788"/>
                    </a:cubicBezTo>
                    <a:cubicBezTo>
                      <a:pt x="7201" y="788"/>
                      <a:pt x="7183" y="788"/>
                      <a:pt x="7164" y="790"/>
                    </a:cubicBezTo>
                    <a:cubicBezTo>
                      <a:pt x="6540" y="826"/>
                      <a:pt x="6387" y="1883"/>
                      <a:pt x="6310" y="2341"/>
                    </a:cubicBezTo>
                    <a:cubicBezTo>
                      <a:pt x="6199" y="3006"/>
                      <a:pt x="6127" y="3694"/>
                      <a:pt x="6131" y="4376"/>
                    </a:cubicBezTo>
                    <a:cubicBezTo>
                      <a:pt x="6127" y="4376"/>
                      <a:pt x="6127" y="4380"/>
                      <a:pt x="6127" y="4383"/>
                    </a:cubicBezTo>
                    <a:cubicBezTo>
                      <a:pt x="6091" y="4349"/>
                      <a:pt x="6050" y="4319"/>
                      <a:pt x="6013" y="4288"/>
                    </a:cubicBezTo>
                    <a:cubicBezTo>
                      <a:pt x="5618" y="3958"/>
                      <a:pt x="5227" y="3627"/>
                      <a:pt x="4822" y="3310"/>
                    </a:cubicBezTo>
                    <a:cubicBezTo>
                      <a:pt x="4845" y="3293"/>
                      <a:pt x="4859" y="3266"/>
                      <a:pt x="4849" y="3229"/>
                    </a:cubicBezTo>
                    <a:cubicBezTo>
                      <a:pt x="4708" y="2664"/>
                      <a:pt x="5085" y="1"/>
                      <a:pt x="40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16" name="Google Shape;1116;p8"/>
              <p:cNvSpPr/>
              <p:nvPr/>
            </p:nvSpPr>
            <p:spPr>
              <a:xfrm rot="-3131212">
                <a:off x="6330254" y="653389"/>
                <a:ext cx="1017136" cy="738733"/>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grpSp>
      <p:sp>
        <p:nvSpPr>
          <p:cNvPr id="1117" name="Google Shape;1117;p8"/>
          <p:cNvSpPr txBox="1"/>
          <p:nvPr/>
        </p:nvSpPr>
        <p:spPr>
          <a:xfrm>
            <a:off x="6284615" y="4928320"/>
            <a:ext cx="1673156" cy="714300"/>
          </a:xfrm>
          <a:prstGeom prst="rect">
            <a:avLst/>
          </a:prstGeom>
          <a:noFill/>
          <a:ln>
            <a:noFill/>
          </a:ln>
        </p:spPr>
        <p:txBody>
          <a:bodyPr spcFirstLastPara="1" wrap="square" lIns="0" tIns="0" rIns="0" bIns="91425" anchor="ctr" anchorCtr="0">
            <a:noAutofit/>
          </a:bodyPr>
          <a:lstStyle/>
          <a:p>
            <a:pPr marL="12700" algn="ctr">
              <a:spcBef>
                <a:spcPts val="800"/>
              </a:spcBef>
              <a:buClr>
                <a:srgbClr val="000000"/>
              </a:buClr>
              <a:buSzPts val="1100"/>
            </a:pPr>
            <a:r>
              <a:rPr lang="uk-UA" sz="1600" b="1" dirty="0">
                <a:solidFill>
                  <a:srgbClr val="302535"/>
                </a:solidFill>
                <a:latin typeface="Georgia" panose="02040502050405020303" pitchFamily="18" charset="0"/>
                <a:ea typeface="Roboto Light"/>
                <a:cs typeface="Roboto Light"/>
                <a:sym typeface="Roboto Light"/>
              </a:rPr>
              <a:t>забезпечувати </a:t>
            </a:r>
            <a:r>
              <a:rPr lang="uk-UA" sz="1600" b="1" dirty="0" err="1">
                <a:solidFill>
                  <a:srgbClr val="302535"/>
                </a:solidFill>
                <a:latin typeface="Georgia" panose="02040502050405020303" pitchFamily="18" charset="0"/>
                <a:ea typeface="Roboto Light"/>
                <a:cs typeface="Roboto Light"/>
                <a:sym typeface="Roboto Light"/>
              </a:rPr>
              <a:t>самооцінювання</a:t>
            </a:r>
            <a:r>
              <a:rPr lang="uk-UA" sz="1600" b="1" dirty="0">
                <a:solidFill>
                  <a:srgbClr val="302535"/>
                </a:solidFill>
                <a:latin typeface="Georgia" panose="02040502050405020303" pitchFamily="18" charset="0"/>
                <a:ea typeface="Roboto Light"/>
                <a:cs typeface="Roboto Light"/>
                <a:sym typeface="Roboto Light"/>
              </a:rPr>
              <a:t> та </a:t>
            </a:r>
            <a:r>
              <a:rPr lang="uk-UA" sz="1600" b="1" dirty="0" err="1">
                <a:solidFill>
                  <a:srgbClr val="302535"/>
                </a:solidFill>
                <a:latin typeface="Georgia" panose="02040502050405020303" pitchFamily="18" charset="0"/>
                <a:ea typeface="Roboto Light"/>
                <a:cs typeface="Roboto Light"/>
                <a:sym typeface="Roboto Light"/>
              </a:rPr>
              <a:t>взаємооцінювання</a:t>
            </a:r>
            <a:r>
              <a:rPr lang="uk-UA" sz="1600" b="1" dirty="0">
                <a:solidFill>
                  <a:srgbClr val="302535"/>
                </a:solidFill>
                <a:latin typeface="Georgia" panose="02040502050405020303" pitchFamily="18" charset="0"/>
                <a:ea typeface="Roboto Light"/>
                <a:cs typeface="Roboto Light"/>
                <a:sym typeface="Roboto Light"/>
              </a:rPr>
              <a:t> учнів </a:t>
            </a:r>
            <a:endParaRPr sz="1600" b="1" dirty="0">
              <a:solidFill>
                <a:srgbClr val="302535"/>
              </a:solidFill>
              <a:latin typeface="Georgia" panose="02040502050405020303" pitchFamily="18" charset="0"/>
              <a:ea typeface="Roboto Light"/>
              <a:cs typeface="Roboto Light"/>
              <a:sym typeface="Roboto Light"/>
            </a:endParaRPr>
          </a:p>
        </p:txBody>
      </p:sp>
      <p:sp>
        <p:nvSpPr>
          <p:cNvPr id="1120" name="Google Shape;1120;p8"/>
          <p:cNvSpPr/>
          <p:nvPr/>
        </p:nvSpPr>
        <p:spPr>
          <a:xfrm>
            <a:off x="2996454" y="3687266"/>
            <a:ext cx="1222534" cy="818030"/>
          </a:xfrm>
          <a:custGeom>
            <a:avLst/>
            <a:gdLst/>
            <a:ahLst/>
            <a:cxnLst/>
            <a:rect l="l" t="t" r="r" b="b"/>
            <a:pathLst>
              <a:path w="13985" h="9358" extrusionOk="0">
                <a:moveTo>
                  <a:pt x="5794" y="0"/>
                </a:moveTo>
                <a:cubicBezTo>
                  <a:pt x="5150" y="0"/>
                  <a:pt x="4627" y="522"/>
                  <a:pt x="4627" y="1167"/>
                </a:cubicBezTo>
                <a:lnTo>
                  <a:pt x="4627" y="2601"/>
                </a:lnTo>
                <a:cubicBezTo>
                  <a:pt x="4627" y="2962"/>
                  <a:pt x="4333" y="3256"/>
                  <a:pt x="3972" y="3256"/>
                </a:cubicBezTo>
                <a:cubicBezTo>
                  <a:pt x="3814" y="3256"/>
                  <a:pt x="3662" y="3199"/>
                  <a:pt x="3544" y="3098"/>
                </a:cubicBezTo>
                <a:cubicBezTo>
                  <a:pt x="3176" y="2777"/>
                  <a:pt x="2697" y="2581"/>
                  <a:pt x="2170" y="2581"/>
                </a:cubicBezTo>
                <a:cubicBezTo>
                  <a:pt x="966" y="2581"/>
                  <a:pt x="1" y="3597"/>
                  <a:pt x="78" y="4815"/>
                </a:cubicBezTo>
                <a:cubicBezTo>
                  <a:pt x="146" y="5871"/>
                  <a:pt x="1016" y="6725"/>
                  <a:pt x="2073" y="6772"/>
                </a:cubicBezTo>
                <a:cubicBezTo>
                  <a:pt x="2107" y="6774"/>
                  <a:pt x="2140" y="6774"/>
                  <a:pt x="2174" y="6774"/>
                </a:cubicBezTo>
                <a:cubicBezTo>
                  <a:pt x="2698" y="6774"/>
                  <a:pt x="3179" y="6580"/>
                  <a:pt x="3547" y="6259"/>
                </a:cubicBezTo>
                <a:cubicBezTo>
                  <a:pt x="3665" y="6158"/>
                  <a:pt x="3817" y="6101"/>
                  <a:pt x="3972" y="6101"/>
                </a:cubicBezTo>
                <a:cubicBezTo>
                  <a:pt x="4333" y="6101"/>
                  <a:pt x="4627" y="6394"/>
                  <a:pt x="4627" y="6755"/>
                </a:cubicBezTo>
                <a:lnTo>
                  <a:pt x="4627" y="8189"/>
                </a:lnTo>
                <a:cubicBezTo>
                  <a:pt x="4627" y="8834"/>
                  <a:pt x="5150" y="9357"/>
                  <a:pt x="5794" y="9357"/>
                </a:cubicBezTo>
                <a:lnTo>
                  <a:pt x="12813" y="9357"/>
                </a:lnTo>
                <a:cubicBezTo>
                  <a:pt x="13458" y="9357"/>
                  <a:pt x="13984" y="8834"/>
                  <a:pt x="13984" y="8189"/>
                </a:cubicBezTo>
                <a:lnTo>
                  <a:pt x="13984" y="1167"/>
                </a:lnTo>
                <a:cubicBezTo>
                  <a:pt x="13984" y="522"/>
                  <a:pt x="13458" y="0"/>
                  <a:pt x="1281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21" name="Google Shape;1121;p8"/>
          <p:cNvSpPr txBox="1"/>
          <p:nvPr/>
        </p:nvSpPr>
        <p:spPr>
          <a:xfrm>
            <a:off x="1348075" y="3474100"/>
            <a:ext cx="1619100" cy="714300"/>
          </a:xfrm>
          <a:prstGeom prst="rect">
            <a:avLst/>
          </a:prstGeom>
          <a:noFill/>
          <a:ln>
            <a:noFill/>
          </a:ln>
        </p:spPr>
        <p:txBody>
          <a:bodyPr spcFirstLastPara="1" wrap="square" lIns="0" tIns="0" rIns="0" bIns="91425" anchor="ctr" anchorCtr="0">
            <a:noAutofit/>
          </a:bodyPr>
          <a:lstStyle/>
          <a:p>
            <a:pPr marL="12700" algn="ctr">
              <a:spcBef>
                <a:spcPts val="800"/>
              </a:spcBef>
              <a:buClr>
                <a:srgbClr val="000000"/>
              </a:buClr>
              <a:buSzPts val="1600"/>
            </a:pPr>
            <a:r>
              <a:rPr lang="uk-UA" sz="1600" b="1" dirty="0">
                <a:solidFill>
                  <a:srgbClr val="302535"/>
                </a:solidFill>
                <a:latin typeface="Georgia" panose="02040502050405020303" pitchFamily="18" charset="0"/>
                <a:ea typeface="Roboto Light"/>
                <a:cs typeface="Roboto Light"/>
                <a:sym typeface="Roboto Light"/>
              </a:rPr>
              <a:t>аналізувати результати навчання учнів</a:t>
            </a:r>
            <a:endParaRPr sz="1600" b="1" dirty="0">
              <a:solidFill>
                <a:srgbClr val="302535"/>
              </a:solidFill>
              <a:latin typeface="Georgia" panose="02040502050405020303" pitchFamily="18" charset="0"/>
              <a:ea typeface="Roboto Light"/>
              <a:cs typeface="Roboto Light"/>
              <a:sym typeface="Roboto Light"/>
            </a:endParaRPr>
          </a:p>
        </p:txBody>
      </p:sp>
      <p:sp>
        <p:nvSpPr>
          <p:cNvPr id="1122" name="Google Shape;1122;p8"/>
          <p:cNvSpPr txBox="1"/>
          <p:nvPr/>
        </p:nvSpPr>
        <p:spPr>
          <a:xfrm>
            <a:off x="3265271" y="2671119"/>
            <a:ext cx="684900" cy="448200"/>
          </a:xfrm>
          <a:prstGeom prst="rect">
            <a:avLst/>
          </a:prstGeom>
          <a:noFill/>
          <a:ln>
            <a:noFill/>
          </a:ln>
        </p:spPr>
        <p:txBody>
          <a:bodyPr spcFirstLastPara="1" wrap="square" lIns="0" tIns="0" rIns="0" bIns="91425" anchor="ctr" anchorCtr="0">
            <a:noAutofit/>
          </a:bodyPr>
          <a:lstStyle/>
          <a:p>
            <a:pPr marL="12700" algn="ctr">
              <a:spcBef>
                <a:spcPts val="800"/>
              </a:spcBef>
              <a:buClr>
                <a:srgbClr val="000000"/>
              </a:buClr>
              <a:buSzPts val="1100"/>
            </a:pPr>
            <a:r>
              <a:rPr lang="uk-UA" sz="2400" dirty="0">
                <a:solidFill>
                  <a:schemeClr val="lt1"/>
                </a:solidFill>
                <a:latin typeface="Georgia" panose="02040502050405020303" pitchFamily="18" charset="0"/>
                <a:ea typeface="Joti One"/>
                <a:cs typeface="Joti One"/>
                <a:sym typeface="Joti One"/>
              </a:rPr>
              <a:t>01</a:t>
            </a:r>
            <a:endParaRPr sz="2400" dirty="0">
              <a:solidFill>
                <a:schemeClr val="lt1"/>
              </a:solidFill>
              <a:latin typeface="Georgia" panose="02040502050405020303" pitchFamily="18" charset="0"/>
              <a:ea typeface="Joti One"/>
              <a:cs typeface="Joti One"/>
              <a:sym typeface="Joti One"/>
            </a:endParaRPr>
          </a:p>
        </p:txBody>
      </p:sp>
      <p:sp>
        <p:nvSpPr>
          <p:cNvPr id="1123" name="Google Shape;1123;p8"/>
          <p:cNvSpPr txBox="1"/>
          <p:nvPr/>
        </p:nvSpPr>
        <p:spPr>
          <a:xfrm>
            <a:off x="3332900" y="3803655"/>
            <a:ext cx="684900" cy="448200"/>
          </a:xfrm>
          <a:prstGeom prst="rect">
            <a:avLst/>
          </a:prstGeom>
          <a:noFill/>
          <a:ln>
            <a:noFill/>
          </a:ln>
        </p:spPr>
        <p:txBody>
          <a:bodyPr spcFirstLastPara="1" wrap="square" lIns="0" tIns="0" rIns="0" bIns="91425" anchor="ctr" anchorCtr="0">
            <a:noAutofit/>
          </a:bodyPr>
          <a:lstStyle/>
          <a:p>
            <a:pPr marL="12700" algn="ctr">
              <a:spcBef>
                <a:spcPts val="800"/>
              </a:spcBef>
              <a:buClr>
                <a:srgbClr val="000000"/>
              </a:buClr>
              <a:buSzPts val="1100"/>
            </a:pPr>
            <a:r>
              <a:rPr lang="uk-UA" sz="2400" dirty="0">
                <a:solidFill>
                  <a:srgbClr val="F3F3F3"/>
                </a:solidFill>
                <a:latin typeface="Georgia" panose="02040502050405020303" pitchFamily="18" charset="0"/>
                <a:ea typeface="Joti One"/>
                <a:cs typeface="Joti One"/>
                <a:sym typeface="Joti One"/>
              </a:rPr>
              <a:t>02</a:t>
            </a:r>
            <a:endParaRPr sz="2400" dirty="0">
              <a:solidFill>
                <a:srgbClr val="F3F3F3"/>
              </a:solidFill>
              <a:latin typeface="Georgia" panose="02040502050405020303" pitchFamily="18" charset="0"/>
              <a:ea typeface="Joti One"/>
              <a:cs typeface="Joti One"/>
              <a:sym typeface="Joti One"/>
            </a:endParaRPr>
          </a:p>
        </p:txBody>
      </p:sp>
      <p:sp>
        <p:nvSpPr>
          <p:cNvPr id="1124" name="Google Shape;1124;p8"/>
          <p:cNvSpPr txBox="1"/>
          <p:nvPr/>
        </p:nvSpPr>
        <p:spPr>
          <a:xfrm>
            <a:off x="4872024" y="4674167"/>
            <a:ext cx="684900" cy="448200"/>
          </a:xfrm>
          <a:prstGeom prst="rect">
            <a:avLst/>
          </a:prstGeom>
          <a:noFill/>
          <a:ln>
            <a:noFill/>
          </a:ln>
        </p:spPr>
        <p:txBody>
          <a:bodyPr spcFirstLastPara="1" wrap="square" lIns="0" tIns="0" rIns="0" bIns="91425" anchor="ctr" anchorCtr="0">
            <a:noAutofit/>
          </a:bodyPr>
          <a:lstStyle/>
          <a:p>
            <a:pPr marL="12700" algn="ctr">
              <a:spcBef>
                <a:spcPts val="800"/>
              </a:spcBef>
              <a:buClr>
                <a:srgbClr val="000000"/>
              </a:buClr>
              <a:buSzPts val="1100"/>
            </a:pPr>
            <a:r>
              <a:rPr lang="uk-UA" sz="2400" dirty="0">
                <a:solidFill>
                  <a:schemeClr val="lt1"/>
                </a:solidFill>
                <a:latin typeface="Georgia" panose="02040502050405020303" pitchFamily="18" charset="0"/>
                <a:ea typeface="Joti One"/>
                <a:cs typeface="Joti One"/>
                <a:sym typeface="Joti One"/>
              </a:rPr>
              <a:t>03</a:t>
            </a:r>
            <a:endParaRPr sz="2400" dirty="0">
              <a:solidFill>
                <a:schemeClr val="lt1"/>
              </a:solidFill>
              <a:latin typeface="Georgia" panose="02040502050405020303" pitchFamily="18" charset="0"/>
              <a:ea typeface="Joti One"/>
              <a:cs typeface="Joti One"/>
              <a:sym typeface="Joti One"/>
            </a:endParaRPr>
          </a:p>
        </p:txBody>
      </p:sp>
      <p:sp>
        <p:nvSpPr>
          <p:cNvPr id="1126" name="Google Shape;1126;p8"/>
          <p:cNvSpPr txBox="1">
            <a:spLocks noGrp="1"/>
          </p:cNvSpPr>
          <p:nvPr>
            <p:ph type="title"/>
          </p:nvPr>
        </p:nvSpPr>
        <p:spPr>
          <a:xfrm flipH="1">
            <a:off x="196643" y="748388"/>
            <a:ext cx="8652388" cy="459365"/>
          </a:xfrm>
          <a:prstGeom prst="rect">
            <a:avLst/>
          </a:prstGeom>
          <a:noFill/>
          <a:ln>
            <a:noFill/>
          </a:ln>
        </p:spPr>
        <p:txBody>
          <a:bodyPr spcFirstLastPara="1" vert="horz" wrap="square" lIns="0" tIns="0" rIns="0" bIns="0" rtlCol="0" anchor="b" anchorCtr="0">
            <a:noAutofit/>
          </a:bodyPr>
          <a:lstStyle/>
          <a:p>
            <a:br>
              <a:rPr lang="en-US" sz="3600" b="1" i="1" dirty="0">
                <a:solidFill>
                  <a:srgbClr val="302535"/>
                </a:solidFill>
                <a:latin typeface="Georgia" panose="02040502050405020303" pitchFamily="18" charset="0"/>
              </a:rPr>
            </a:br>
            <a:br>
              <a:rPr lang="en-US" sz="3600" b="1" i="1" dirty="0">
                <a:solidFill>
                  <a:srgbClr val="302535"/>
                </a:solidFill>
                <a:latin typeface="Georgia" panose="02040502050405020303" pitchFamily="18" charset="0"/>
              </a:rPr>
            </a:br>
            <a:br>
              <a:rPr lang="en-US" sz="3600" b="1" i="1" dirty="0">
                <a:solidFill>
                  <a:srgbClr val="302535"/>
                </a:solidFill>
                <a:latin typeface="Georgia" panose="02040502050405020303" pitchFamily="18" charset="0"/>
              </a:rPr>
            </a:br>
            <a:br>
              <a:rPr lang="en-US" sz="3600" b="1" i="1" dirty="0">
                <a:solidFill>
                  <a:srgbClr val="302535"/>
                </a:solidFill>
                <a:latin typeface="Georgia" panose="02040502050405020303" pitchFamily="18" charset="0"/>
              </a:rPr>
            </a:br>
            <a:r>
              <a:rPr lang="uk-UA" sz="3600" b="1" dirty="0" err="1">
                <a:latin typeface="Times New Roman" panose="02020603050405020304" pitchFamily="18" charset="0"/>
                <a:cs typeface="Times New Roman" panose="02020603050405020304" pitchFamily="18" charset="0"/>
              </a:rPr>
              <a:t>Оцінювально</a:t>
            </a:r>
            <a:r>
              <a:rPr lang="uk-UA" sz="3600" b="1" dirty="0">
                <a:latin typeface="Times New Roman" panose="02020603050405020304" pitchFamily="18" charset="0"/>
                <a:cs typeface="Times New Roman" panose="02020603050405020304" pitchFamily="18" charset="0"/>
              </a:rPr>
              <a:t>-аналітична компетентність</a:t>
            </a:r>
            <a:endParaRPr sz="4000" b="1" dirty="0">
              <a:solidFill>
                <a:srgbClr val="302535"/>
              </a:solidFill>
              <a:latin typeface="Times New Roman" panose="02020603050405020304" pitchFamily="18" charset="0"/>
              <a:cs typeface="Times New Roman" panose="02020603050405020304" pitchFamily="18" charset="0"/>
            </a:endParaRPr>
          </a:p>
        </p:txBody>
      </p:sp>
      <p:sp>
        <p:nvSpPr>
          <p:cNvPr id="34" name="Google Shape;1111;p8"/>
          <p:cNvSpPr txBox="1"/>
          <p:nvPr/>
        </p:nvSpPr>
        <p:spPr>
          <a:xfrm>
            <a:off x="5357311" y="1943836"/>
            <a:ext cx="1764642" cy="714300"/>
          </a:xfrm>
          <a:prstGeom prst="rect">
            <a:avLst/>
          </a:prstGeom>
          <a:noFill/>
          <a:ln>
            <a:noFill/>
          </a:ln>
        </p:spPr>
        <p:txBody>
          <a:bodyPr spcFirstLastPara="1" wrap="square" lIns="0" tIns="0" rIns="0" bIns="91425" anchor="ctr" anchorCtr="0">
            <a:noAutofit/>
          </a:bodyPr>
          <a:lstStyle/>
          <a:p>
            <a:pPr marL="12700" algn="ctr">
              <a:spcBef>
                <a:spcPts val="800"/>
              </a:spcBef>
              <a:buClr>
                <a:srgbClr val="000000"/>
              </a:buClr>
              <a:buSzPts val="1600"/>
            </a:pPr>
            <a:endParaRPr sz="1600" b="1" dirty="0">
              <a:solidFill>
                <a:srgbClr val="302535"/>
              </a:solidFill>
              <a:latin typeface="Georgia" panose="02040502050405020303" pitchFamily="18" charset="0"/>
              <a:ea typeface="Roboto Light"/>
              <a:cs typeface="Roboto Light"/>
              <a:sym typeface="Roboto Light"/>
            </a:endParaRPr>
          </a:p>
        </p:txBody>
      </p:sp>
      <p:sp>
        <p:nvSpPr>
          <p:cNvPr id="2" name="TextBox 1"/>
          <p:cNvSpPr txBox="1"/>
          <p:nvPr/>
        </p:nvSpPr>
        <p:spPr>
          <a:xfrm>
            <a:off x="2104834" y="1198967"/>
            <a:ext cx="4345858" cy="584775"/>
          </a:xfrm>
          <a:prstGeom prst="rect">
            <a:avLst/>
          </a:prstGeom>
          <a:noFill/>
        </p:spPr>
        <p:txBody>
          <a:bodyPr wrap="square" rtlCol="0">
            <a:spAutoFit/>
          </a:bodyPr>
          <a:lstStyle/>
          <a:p>
            <a:pPr algn="ctr"/>
            <a:r>
              <a:rPr lang="uk-UA" sz="3200" i="1" dirty="0">
                <a:latin typeface="Times New Roman" panose="02020603050405020304" pitchFamily="18" charset="0"/>
                <a:cs typeface="Times New Roman" panose="02020603050405020304" pitchFamily="18" charset="0"/>
              </a:rPr>
              <a:t>передбачає здатності:</a:t>
            </a:r>
          </a:p>
        </p:txBody>
      </p:sp>
    </p:spTree>
    <p:extLst>
      <p:ext uri="{BB962C8B-B14F-4D97-AF65-F5344CB8AC3E}">
        <p14:creationId xmlns:p14="http://schemas.microsoft.com/office/powerpoint/2010/main" val="2429039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a:stretch>
            <a:fillRect/>
          </a:stretch>
        </p:blipFill>
        <p:spPr>
          <a:xfrm>
            <a:off x="0" y="914400"/>
            <a:ext cx="9144000" cy="5614219"/>
          </a:xfrm>
          <a:prstGeom prst="rect">
            <a:avLst/>
          </a:prstGeom>
        </p:spPr>
      </p:pic>
      <p:grpSp>
        <p:nvGrpSpPr>
          <p:cNvPr id="4" name="Групувати 3"/>
          <p:cNvGrpSpPr/>
          <p:nvPr/>
        </p:nvGrpSpPr>
        <p:grpSpPr>
          <a:xfrm>
            <a:off x="0" y="0"/>
            <a:ext cx="3495833" cy="1700690"/>
            <a:chOff x="3819367" y="2578145"/>
            <a:chExt cx="2526361" cy="1177368"/>
          </a:xfrm>
        </p:grpSpPr>
        <p:grpSp>
          <p:nvGrpSpPr>
            <p:cNvPr id="5" name="Google Shape;2036;p13"/>
            <p:cNvGrpSpPr/>
            <p:nvPr/>
          </p:nvGrpSpPr>
          <p:grpSpPr>
            <a:xfrm rot="5400000">
              <a:off x="5368346" y="2778130"/>
              <a:ext cx="1177368" cy="777397"/>
              <a:chOff x="4636745" y="1163269"/>
              <a:chExt cx="1177368" cy="777397"/>
            </a:xfrm>
          </p:grpSpPr>
          <p:grpSp>
            <p:nvGrpSpPr>
              <p:cNvPr id="14" name="Google Shape;2037;p13"/>
              <p:cNvGrpSpPr/>
              <p:nvPr/>
            </p:nvGrpSpPr>
            <p:grpSpPr>
              <a:xfrm rot="3392685">
                <a:off x="4862867" y="1278987"/>
                <a:ext cx="571027" cy="545960"/>
                <a:chOff x="5621903" y="461375"/>
                <a:chExt cx="1622675" cy="1551440"/>
              </a:xfrm>
            </p:grpSpPr>
            <p:sp>
              <p:nvSpPr>
                <p:cNvPr id="25" name="Google Shape;2038;p13"/>
                <p:cNvSpPr/>
                <p:nvPr/>
              </p:nvSpPr>
              <p:spPr>
                <a:xfrm rot="-1178967">
                  <a:off x="5708862" y="1240340"/>
                  <a:ext cx="803915" cy="656424"/>
                </a:xfrm>
                <a:custGeom>
                  <a:avLst/>
                  <a:gdLst/>
                  <a:ahLst/>
                  <a:cxnLst/>
                  <a:rect l="l" t="t" r="r" b="b"/>
                  <a:pathLst>
                    <a:path w="9375" h="7655" extrusionOk="0">
                      <a:moveTo>
                        <a:pt x="746" y="1374"/>
                      </a:moveTo>
                      <a:cubicBezTo>
                        <a:pt x="1132" y="1374"/>
                        <a:pt x="1571" y="1565"/>
                        <a:pt x="1860" y="1693"/>
                      </a:cubicBezTo>
                      <a:cubicBezTo>
                        <a:pt x="2372" y="1919"/>
                        <a:pt x="2872" y="2176"/>
                        <a:pt x="3347" y="2473"/>
                      </a:cubicBezTo>
                      <a:cubicBezTo>
                        <a:pt x="2905" y="2392"/>
                        <a:pt x="2460" y="2361"/>
                        <a:pt x="2011" y="2297"/>
                      </a:cubicBezTo>
                      <a:cubicBezTo>
                        <a:pt x="1640" y="2247"/>
                        <a:pt x="1252" y="2190"/>
                        <a:pt x="908" y="2020"/>
                      </a:cubicBezTo>
                      <a:cubicBezTo>
                        <a:pt x="880" y="2011"/>
                        <a:pt x="105" y="1623"/>
                        <a:pt x="307" y="1491"/>
                      </a:cubicBezTo>
                      <a:cubicBezTo>
                        <a:pt x="435" y="1407"/>
                        <a:pt x="586" y="1374"/>
                        <a:pt x="746" y="1374"/>
                      </a:cubicBezTo>
                      <a:close/>
                      <a:moveTo>
                        <a:pt x="3987" y="179"/>
                      </a:moveTo>
                      <a:cubicBezTo>
                        <a:pt x="4018" y="179"/>
                        <a:pt x="4051" y="182"/>
                        <a:pt x="4087" y="189"/>
                      </a:cubicBezTo>
                      <a:cubicBezTo>
                        <a:pt x="4619" y="287"/>
                        <a:pt x="4585" y="1450"/>
                        <a:pt x="4599" y="1842"/>
                      </a:cubicBezTo>
                      <a:cubicBezTo>
                        <a:pt x="4609" y="2196"/>
                        <a:pt x="4573" y="2591"/>
                        <a:pt x="4609" y="2956"/>
                      </a:cubicBezTo>
                      <a:cubicBezTo>
                        <a:pt x="4333" y="2587"/>
                        <a:pt x="4120" y="2149"/>
                        <a:pt x="3945" y="1731"/>
                      </a:cubicBezTo>
                      <a:cubicBezTo>
                        <a:pt x="3841" y="1483"/>
                        <a:pt x="3358" y="179"/>
                        <a:pt x="3987" y="179"/>
                      </a:cubicBezTo>
                      <a:close/>
                      <a:moveTo>
                        <a:pt x="7198" y="980"/>
                      </a:moveTo>
                      <a:cubicBezTo>
                        <a:pt x="8064" y="980"/>
                        <a:pt x="7251" y="2523"/>
                        <a:pt x="7076" y="2824"/>
                      </a:cubicBezTo>
                      <a:cubicBezTo>
                        <a:pt x="6856" y="3202"/>
                        <a:pt x="6560" y="3583"/>
                        <a:pt x="6327" y="3984"/>
                      </a:cubicBezTo>
                      <a:cubicBezTo>
                        <a:pt x="6344" y="3566"/>
                        <a:pt x="6387" y="3145"/>
                        <a:pt x="6445" y="2736"/>
                      </a:cubicBezTo>
                      <a:cubicBezTo>
                        <a:pt x="6496" y="2375"/>
                        <a:pt x="6610" y="1015"/>
                        <a:pt x="7147" y="981"/>
                      </a:cubicBezTo>
                      <a:cubicBezTo>
                        <a:pt x="7165" y="980"/>
                        <a:pt x="7182" y="980"/>
                        <a:pt x="7198" y="980"/>
                      </a:cubicBezTo>
                      <a:close/>
                      <a:moveTo>
                        <a:pt x="2547" y="3240"/>
                      </a:moveTo>
                      <a:cubicBezTo>
                        <a:pt x="2759" y="3240"/>
                        <a:pt x="2969" y="3253"/>
                        <a:pt x="3168" y="3269"/>
                      </a:cubicBezTo>
                      <a:cubicBezTo>
                        <a:pt x="3576" y="3300"/>
                        <a:pt x="3995" y="3347"/>
                        <a:pt x="4394" y="3445"/>
                      </a:cubicBezTo>
                      <a:cubicBezTo>
                        <a:pt x="3702" y="3766"/>
                        <a:pt x="3003" y="4238"/>
                        <a:pt x="2247" y="4302"/>
                      </a:cubicBezTo>
                      <a:cubicBezTo>
                        <a:pt x="2158" y="4309"/>
                        <a:pt x="2067" y="4314"/>
                        <a:pt x="1975" y="4314"/>
                      </a:cubicBezTo>
                      <a:cubicBezTo>
                        <a:pt x="1771" y="4314"/>
                        <a:pt x="1565" y="4291"/>
                        <a:pt x="1377" y="4221"/>
                      </a:cubicBezTo>
                      <a:cubicBezTo>
                        <a:pt x="1228" y="4163"/>
                        <a:pt x="928" y="4045"/>
                        <a:pt x="1050" y="3806"/>
                      </a:cubicBezTo>
                      <a:cubicBezTo>
                        <a:pt x="1120" y="3664"/>
                        <a:pt x="1218" y="3536"/>
                        <a:pt x="1363" y="3465"/>
                      </a:cubicBezTo>
                      <a:cubicBezTo>
                        <a:pt x="1719" y="3290"/>
                        <a:pt x="2136" y="3240"/>
                        <a:pt x="2547" y="3240"/>
                      </a:cubicBezTo>
                      <a:close/>
                      <a:moveTo>
                        <a:pt x="5519" y="4645"/>
                      </a:moveTo>
                      <a:cubicBezTo>
                        <a:pt x="5669" y="4645"/>
                        <a:pt x="5819" y="4657"/>
                        <a:pt x="5965" y="4683"/>
                      </a:cubicBezTo>
                      <a:cubicBezTo>
                        <a:pt x="5446" y="4963"/>
                        <a:pt x="4933" y="5385"/>
                        <a:pt x="4343" y="5456"/>
                      </a:cubicBezTo>
                      <a:cubicBezTo>
                        <a:pt x="4325" y="5458"/>
                        <a:pt x="4309" y="5459"/>
                        <a:pt x="4294" y="5459"/>
                      </a:cubicBezTo>
                      <a:cubicBezTo>
                        <a:pt x="4101" y="5459"/>
                        <a:pt x="4030" y="5309"/>
                        <a:pt x="4137" y="5112"/>
                      </a:cubicBezTo>
                      <a:cubicBezTo>
                        <a:pt x="4269" y="4859"/>
                        <a:pt x="4582" y="4758"/>
                        <a:pt x="4845" y="4710"/>
                      </a:cubicBezTo>
                      <a:cubicBezTo>
                        <a:pt x="5061" y="4671"/>
                        <a:pt x="5290" y="4645"/>
                        <a:pt x="5519" y="4645"/>
                      </a:cubicBezTo>
                      <a:close/>
                      <a:moveTo>
                        <a:pt x="8066" y="3232"/>
                      </a:moveTo>
                      <a:cubicBezTo>
                        <a:pt x="8092" y="3232"/>
                        <a:pt x="8120" y="3235"/>
                        <a:pt x="8149" y="3243"/>
                      </a:cubicBezTo>
                      <a:cubicBezTo>
                        <a:pt x="8797" y="3404"/>
                        <a:pt x="8152" y="4855"/>
                        <a:pt x="7893" y="5635"/>
                      </a:cubicBezTo>
                      <a:cubicBezTo>
                        <a:pt x="7731" y="4861"/>
                        <a:pt x="7515" y="3232"/>
                        <a:pt x="8066" y="3232"/>
                      </a:cubicBezTo>
                      <a:close/>
                      <a:moveTo>
                        <a:pt x="6959" y="5918"/>
                      </a:moveTo>
                      <a:cubicBezTo>
                        <a:pt x="7173" y="5918"/>
                        <a:pt x="7398" y="5937"/>
                        <a:pt x="7596" y="5999"/>
                      </a:cubicBezTo>
                      <a:cubicBezTo>
                        <a:pt x="7083" y="6144"/>
                        <a:pt x="6577" y="6350"/>
                        <a:pt x="6040" y="6377"/>
                      </a:cubicBezTo>
                      <a:cubicBezTo>
                        <a:pt x="6027" y="6378"/>
                        <a:pt x="6015" y="6379"/>
                        <a:pt x="6003" y="6379"/>
                      </a:cubicBezTo>
                      <a:cubicBezTo>
                        <a:pt x="5809" y="6379"/>
                        <a:pt x="5674" y="6282"/>
                        <a:pt x="5922" y="6124"/>
                      </a:cubicBezTo>
                      <a:cubicBezTo>
                        <a:pt x="6114" y="5999"/>
                        <a:pt x="6347" y="5952"/>
                        <a:pt x="6573" y="5935"/>
                      </a:cubicBezTo>
                      <a:cubicBezTo>
                        <a:pt x="6691" y="5926"/>
                        <a:pt x="6823" y="5918"/>
                        <a:pt x="6959" y="5918"/>
                      </a:cubicBezTo>
                      <a:close/>
                      <a:moveTo>
                        <a:pt x="4071" y="1"/>
                      </a:moveTo>
                      <a:cubicBezTo>
                        <a:pt x="4014" y="1"/>
                        <a:pt x="3953" y="9"/>
                        <a:pt x="3887" y="27"/>
                      </a:cubicBezTo>
                      <a:cubicBezTo>
                        <a:pt x="2858" y="304"/>
                        <a:pt x="3853" y="2186"/>
                        <a:pt x="4394" y="2976"/>
                      </a:cubicBezTo>
                      <a:cubicBezTo>
                        <a:pt x="3674" y="2436"/>
                        <a:pt x="2922" y="1950"/>
                        <a:pt x="2089" y="1582"/>
                      </a:cubicBezTo>
                      <a:cubicBezTo>
                        <a:pt x="1687" y="1405"/>
                        <a:pt x="1223" y="1193"/>
                        <a:pt x="767" y="1193"/>
                      </a:cubicBezTo>
                      <a:cubicBezTo>
                        <a:pt x="675" y="1193"/>
                        <a:pt x="583" y="1202"/>
                        <a:pt x="493" y="1221"/>
                      </a:cubicBezTo>
                      <a:cubicBezTo>
                        <a:pt x="314" y="1258"/>
                        <a:pt x="0" y="1377"/>
                        <a:pt x="94" y="1623"/>
                      </a:cubicBezTo>
                      <a:cubicBezTo>
                        <a:pt x="260" y="2051"/>
                        <a:pt x="938" y="2277"/>
                        <a:pt x="1329" y="2369"/>
                      </a:cubicBezTo>
                      <a:cubicBezTo>
                        <a:pt x="2136" y="2561"/>
                        <a:pt x="2976" y="2527"/>
                        <a:pt x="3769" y="2774"/>
                      </a:cubicBezTo>
                      <a:lnTo>
                        <a:pt x="3799" y="2774"/>
                      </a:lnTo>
                      <a:cubicBezTo>
                        <a:pt x="4026" y="2932"/>
                        <a:pt x="4249" y="3098"/>
                        <a:pt x="4471" y="3266"/>
                      </a:cubicBezTo>
                      <a:cubicBezTo>
                        <a:pt x="3904" y="3116"/>
                        <a:pt x="3297" y="3056"/>
                        <a:pt x="2717" y="3056"/>
                      </a:cubicBezTo>
                      <a:cubicBezTo>
                        <a:pt x="2683" y="3056"/>
                        <a:pt x="2649" y="3057"/>
                        <a:pt x="2615" y="3057"/>
                      </a:cubicBezTo>
                      <a:cubicBezTo>
                        <a:pt x="2068" y="3060"/>
                        <a:pt x="1208" y="3073"/>
                        <a:pt x="914" y="3647"/>
                      </a:cubicBezTo>
                      <a:cubicBezTo>
                        <a:pt x="600" y="4261"/>
                        <a:pt x="1407" y="4487"/>
                        <a:pt x="1876" y="4504"/>
                      </a:cubicBezTo>
                      <a:cubicBezTo>
                        <a:pt x="1904" y="4505"/>
                        <a:pt x="1932" y="4506"/>
                        <a:pt x="1961" y="4506"/>
                      </a:cubicBezTo>
                      <a:cubicBezTo>
                        <a:pt x="2964" y="4506"/>
                        <a:pt x="3818" y="3873"/>
                        <a:pt x="4717" y="3515"/>
                      </a:cubicBezTo>
                      <a:cubicBezTo>
                        <a:pt x="4734" y="3509"/>
                        <a:pt x="4747" y="3498"/>
                        <a:pt x="4755" y="3489"/>
                      </a:cubicBezTo>
                      <a:cubicBezTo>
                        <a:pt x="5166" y="3813"/>
                        <a:pt x="5565" y="4150"/>
                        <a:pt x="5962" y="4487"/>
                      </a:cubicBezTo>
                      <a:cubicBezTo>
                        <a:pt x="5801" y="4460"/>
                        <a:pt x="5631" y="4447"/>
                        <a:pt x="5461" y="4447"/>
                      </a:cubicBezTo>
                      <a:cubicBezTo>
                        <a:pt x="5138" y="4447"/>
                        <a:pt x="4812" y="4496"/>
                        <a:pt x="4535" y="4596"/>
                      </a:cubicBezTo>
                      <a:cubicBezTo>
                        <a:pt x="4215" y="4710"/>
                        <a:pt x="3688" y="5098"/>
                        <a:pt x="3948" y="5510"/>
                      </a:cubicBezTo>
                      <a:cubicBezTo>
                        <a:pt x="4026" y="5632"/>
                        <a:pt x="4149" y="5682"/>
                        <a:pt x="4300" y="5682"/>
                      </a:cubicBezTo>
                      <a:cubicBezTo>
                        <a:pt x="4888" y="5682"/>
                        <a:pt x="5889" y="4925"/>
                        <a:pt x="6205" y="4774"/>
                      </a:cubicBezTo>
                      <a:cubicBezTo>
                        <a:pt x="6229" y="4764"/>
                        <a:pt x="6242" y="4747"/>
                        <a:pt x="6253" y="4730"/>
                      </a:cubicBezTo>
                      <a:cubicBezTo>
                        <a:pt x="6334" y="4801"/>
                        <a:pt x="6418" y="4872"/>
                        <a:pt x="6502" y="4943"/>
                      </a:cubicBezTo>
                      <a:cubicBezTo>
                        <a:pt x="6823" y="5213"/>
                        <a:pt x="7144" y="5487"/>
                        <a:pt x="7454" y="5766"/>
                      </a:cubicBezTo>
                      <a:cubicBezTo>
                        <a:pt x="7282" y="5731"/>
                        <a:pt x="7100" y="5715"/>
                        <a:pt x="6922" y="5715"/>
                      </a:cubicBezTo>
                      <a:cubicBezTo>
                        <a:pt x="6726" y="5715"/>
                        <a:pt x="6534" y="5734"/>
                        <a:pt x="6364" y="5766"/>
                      </a:cubicBezTo>
                      <a:cubicBezTo>
                        <a:pt x="6141" y="5811"/>
                        <a:pt x="5416" y="6026"/>
                        <a:pt x="5595" y="6411"/>
                      </a:cubicBezTo>
                      <a:cubicBezTo>
                        <a:pt x="5659" y="6545"/>
                        <a:pt x="5807" y="6586"/>
                        <a:pt x="5973" y="6586"/>
                      </a:cubicBezTo>
                      <a:cubicBezTo>
                        <a:pt x="6182" y="6586"/>
                        <a:pt x="6420" y="6520"/>
                        <a:pt x="6549" y="6492"/>
                      </a:cubicBezTo>
                      <a:cubicBezTo>
                        <a:pt x="6988" y="6390"/>
                        <a:pt x="7413" y="6232"/>
                        <a:pt x="7848" y="6130"/>
                      </a:cubicBezTo>
                      <a:cubicBezTo>
                        <a:pt x="8328" y="6590"/>
                        <a:pt x="8776" y="7076"/>
                        <a:pt x="9168" y="7616"/>
                      </a:cubicBezTo>
                      <a:cubicBezTo>
                        <a:pt x="9188" y="7643"/>
                        <a:pt x="9214" y="7654"/>
                        <a:pt x="9239" y="7654"/>
                      </a:cubicBezTo>
                      <a:cubicBezTo>
                        <a:pt x="9308" y="7654"/>
                        <a:pt x="9374" y="7571"/>
                        <a:pt x="9320" y="7497"/>
                      </a:cubicBezTo>
                      <a:cubicBezTo>
                        <a:pt x="8925" y="6954"/>
                        <a:pt x="8473" y="6462"/>
                        <a:pt x="7990" y="5999"/>
                      </a:cubicBezTo>
                      <a:cubicBezTo>
                        <a:pt x="8078" y="5519"/>
                        <a:pt x="9173" y="3033"/>
                        <a:pt x="8164" y="3033"/>
                      </a:cubicBezTo>
                      <a:cubicBezTo>
                        <a:pt x="8122" y="3033"/>
                        <a:pt x="8077" y="3038"/>
                        <a:pt x="8027" y="3047"/>
                      </a:cubicBezTo>
                      <a:cubicBezTo>
                        <a:pt x="7515" y="3134"/>
                        <a:pt x="7504" y="3836"/>
                        <a:pt x="7518" y="4238"/>
                      </a:cubicBezTo>
                      <a:cubicBezTo>
                        <a:pt x="7532" y="4730"/>
                        <a:pt x="7585" y="5250"/>
                        <a:pt x="7707" y="5736"/>
                      </a:cubicBezTo>
                      <a:cubicBezTo>
                        <a:pt x="7258" y="5325"/>
                        <a:pt x="6792" y="4933"/>
                        <a:pt x="6323" y="4545"/>
                      </a:cubicBezTo>
                      <a:cubicBezTo>
                        <a:pt x="6323" y="4501"/>
                        <a:pt x="6320" y="4457"/>
                        <a:pt x="6320" y="4410"/>
                      </a:cubicBezTo>
                      <a:cubicBezTo>
                        <a:pt x="6654" y="3634"/>
                        <a:pt x="7302" y="2972"/>
                        <a:pt x="7613" y="2182"/>
                      </a:cubicBezTo>
                      <a:cubicBezTo>
                        <a:pt x="7777" y="1768"/>
                        <a:pt x="7935" y="788"/>
                        <a:pt x="7219" y="788"/>
                      </a:cubicBezTo>
                      <a:cubicBezTo>
                        <a:pt x="7201" y="788"/>
                        <a:pt x="7183" y="788"/>
                        <a:pt x="7164" y="790"/>
                      </a:cubicBezTo>
                      <a:cubicBezTo>
                        <a:pt x="6540" y="826"/>
                        <a:pt x="6387" y="1883"/>
                        <a:pt x="6310" y="2341"/>
                      </a:cubicBezTo>
                      <a:cubicBezTo>
                        <a:pt x="6199" y="3006"/>
                        <a:pt x="6127" y="3694"/>
                        <a:pt x="6131" y="4376"/>
                      </a:cubicBezTo>
                      <a:cubicBezTo>
                        <a:pt x="6127" y="4376"/>
                        <a:pt x="6127" y="4380"/>
                        <a:pt x="6127" y="4383"/>
                      </a:cubicBezTo>
                      <a:cubicBezTo>
                        <a:pt x="6091" y="4349"/>
                        <a:pt x="6050" y="4319"/>
                        <a:pt x="6013" y="4288"/>
                      </a:cubicBezTo>
                      <a:cubicBezTo>
                        <a:pt x="5618" y="3958"/>
                        <a:pt x="5227" y="3627"/>
                        <a:pt x="4822" y="3310"/>
                      </a:cubicBezTo>
                      <a:cubicBezTo>
                        <a:pt x="4845" y="3293"/>
                        <a:pt x="4859" y="3266"/>
                        <a:pt x="4849" y="3229"/>
                      </a:cubicBezTo>
                      <a:cubicBezTo>
                        <a:pt x="4708" y="2664"/>
                        <a:pt x="5085" y="1"/>
                        <a:pt x="4071"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6" name="Google Shape;2039;p13"/>
                <p:cNvSpPr/>
                <p:nvPr/>
              </p:nvSpPr>
              <p:spPr>
                <a:xfrm rot="-3131212">
                  <a:off x="6132408" y="720239"/>
                  <a:ext cx="1017136" cy="738733"/>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grpSp>
            <p:nvGrpSpPr>
              <p:cNvPr id="15" name="Google Shape;2040;p13"/>
              <p:cNvGrpSpPr/>
              <p:nvPr/>
            </p:nvGrpSpPr>
            <p:grpSpPr>
              <a:xfrm flipH="1">
                <a:off x="4636745" y="1272658"/>
                <a:ext cx="1177368" cy="511093"/>
                <a:chOff x="5085720" y="658171"/>
                <a:chExt cx="2249891" cy="976673"/>
              </a:xfrm>
            </p:grpSpPr>
            <p:sp>
              <p:nvSpPr>
                <p:cNvPr id="16" name="Google Shape;2041;p13"/>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7" name="Google Shape;2042;p13"/>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8" name="Google Shape;2043;p13"/>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9" name="Google Shape;2044;p13"/>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0" name="Google Shape;2045;p13"/>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1" name="Google Shape;2046;p13"/>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2" name="Google Shape;2047;p13"/>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3" name="Google Shape;2048;p13"/>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4" name="Google Shape;2049;p13"/>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grpSp>
        <p:grpSp>
          <p:nvGrpSpPr>
            <p:cNvPr id="6" name="Google Shape;2067;p13"/>
            <p:cNvGrpSpPr/>
            <p:nvPr/>
          </p:nvGrpSpPr>
          <p:grpSpPr>
            <a:xfrm rot="5400000">
              <a:off x="4548152" y="2140071"/>
              <a:ext cx="287132" cy="1744702"/>
              <a:chOff x="4880989" y="2159123"/>
              <a:chExt cx="287132" cy="1744702"/>
            </a:xfrm>
          </p:grpSpPr>
          <p:sp>
            <p:nvSpPr>
              <p:cNvPr id="11" name="Google Shape;2068;p13"/>
              <p:cNvSpPr/>
              <p:nvPr/>
            </p:nvSpPr>
            <p:spPr>
              <a:xfrm>
                <a:off x="4977621" y="2165325"/>
                <a:ext cx="190500" cy="1738500"/>
              </a:xfrm>
              <a:prstGeom prst="rect">
                <a:avLst/>
              </a:pr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 name="Google Shape;2069;p13"/>
              <p:cNvSpPr/>
              <p:nvPr/>
            </p:nvSpPr>
            <p:spPr>
              <a:xfrm>
                <a:off x="4880989" y="2159123"/>
                <a:ext cx="109949" cy="1738557"/>
              </a:xfrm>
              <a:prstGeom prst="rect">
                <a:avLst/>
              </a:pr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 name="Google Shape;2070;p13"/>
              <p:cNvSpPr/>
              <p:nvPr/>
            </p:nvSpPr>
            <p:spPr>
              <a:xfrm>
                <a:off x="4988956" y="2159123"/>
                <a:ext cx="109949" cy="1738557"/>
              </a:xfrm>
              <a:prstGeom prst="rect">
                <a:avLst/>
              </a:pr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dirty="0">
                  <a:solidFill>
                    <a:srgbClr val="000000"/>
                  </a:solidFill>
                  <a:latin typeface="Arial"/>
                  <a:ea typeface="Arial"/>
                  <a:cs typeface="Arial"/>
                  <a:sym typeface="Arial"/>
                </a:endParaRPr>
              </a:p>
            </p:txBody>
          </p:sp>
        </p:grpSp>
        <p:grpSp>
          <p:nvGrpSpPr>
            <p:cNvPr id="7" name="Google Shape;2071;p13"/>
            <p:cNvGrpSpPr/>
            <p:nvPr/>
          </p:nvGrpSpPr>
          <p:grpSpPr>
            <a:xfrm rot="5226465">
              <a:off x="5549759" y="2863196"/>
              <a:ext cx="304601" cy="312616"/>
              <a:chOff x="4878830" y="1883234"/>
              <a:chExt cx="304601" cy="312616"/>
            </a:xfrm>
          </p:grpSpPr>
          <p:sp>
            <p:nvSpPr>
              <p:cNvPr id="8" name="Google Shape;2072;p13"/>
              <p:cNvSpPr/>
              <p:nvPr/>
            </p:nvSpPr>
            <p:spPr>
              <a:xfrm rot="5574461">
                <a:off x="4881984" y="1894623"/>
                <a:ext cx="298296" cy="289840"/>
              </a:xfrm>
              <a:custGeom>
                <a:avLst/>
                <a:gdLst/>
                <a:ahLst/>
                <a:cxnLst/>
                <a:rect l="l" t="t" r="r" b="b"/>
                <a:pathLst>
                  <a:path w="5042" h="4900" extrusionOk="0">
                    <a:moveTo>
                      <a:pt x="4674" y="0"/>
                    </a:moveTo>
                    <a:lnTo>
                      <a:pt x="4576" y="4"/>
                    </a:lnTo>
                    <a:lnTo>
                      <a:pt x="0" y="2642"/>
                    </a:lnTo>
                    <a:lnTo>
                      <a:pt x="4775" y="4900"/>
                    </a:lnTo>
                    <a:lnTo>
                      <a:pt x="4795" y="4897"/>
                    </a:lnTo>
                    <a:cubicBezTo>
                      <a:pt x="4812" y="4859"/>
                      <a:pt x="4826" y="4819"/>
                      <a:pt x="4839" y="4778"/>
                    </a:cubicBezTo>
                    <a:cubicBezTo>
                      <a:pt x="5001" y="4302"/>
                      <a:pt x="5042" y="3746"/>
                      <a:pt x="4778" y="3317"/>
                    </a:cubicBezTo>
                    <a:cubicBezTo>
                      <a:pt x="4711" y="3206"/>
                      <a:pt x="4620" y="3070"/>
                      <a:pt x="4684" y="2956"/>
                    </a:cubicBezTo>
                    <a:cubicBezTo>
                      <a:pt x="4705" y="2919"/>
                      <a:pt x="4738" y="2892"/>
                      <a:pt x="4769" y="2861"/>
                    </a:cubicBezTo>
                    <a:cubicBezTo>
                      <a:pt x="4944" y="2693"/>
                      <a:pt x="5012" y="2440"/>
                      <a:pt x="4995" y="2197"/>
                    </a:cubicBezTo>
                    <a:cubicBezTo>
                      <a:pt x="4974" y="1957"/>
                      <a:pt x="4880" y="1731"/>
                      <a:pt x="4765" y="1519"/>
                    </a:cubicBezTo>
                    <a:cubicBezTo>
                      <a:pt x="4705" y="1414"/>
                      <a:pt x="4637" y="1293"/>
                      <a:pt x="4674" y="1178"/>
                    </a:cubicBezTo>
                    <a:cubicBezTo>
                      <a:pt x="4688" y="1124"/>
                      <a:pt x="4725" y="1080"/>
                      <a:pt x="4755" y="1033"/>
                    </a:cubicBezTo>
                    <a:cubicBezTo>
                      <a:pt x="4998" y="658"/>
                      <a:pt x="4876" y="327"/>
                      <a:pt x="4674"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 name="Google Shape;2073;p13"/>
              <p:cNvSpPr/>
              <p:nvPr/>
            </p:nvSpPr>
            <p:spPr>
              <a:xfrm rot="5574461">
                <a:off x="4805243" y="1967561"/>
                <a:ext cx="298296" cy="136166"/>
              </a:xfrm>
              <a:custGeom>
                <a:avLst/>
                <a:gdLst/>
                <a:ahLst/>
                <a:cxnLst/>
                <a:rect l="l" t="t" r="r" b="b"/>
                <a:pathLst>
                  <a:path w="5042" h="2302" extrusionOk="0">
                    <a:moveTo>
                      <a:pt x="75" y="0"/>
                    </a:moveTo>
                    <a:lnTo>
                      <a:pt x="0" y="44"/>
                    </a:lnTo>
                    <a:lnTo>
                      <a:pt x="4775" y="2302"/>
                    </a:lnTo>
                    <a:lnTo>
                      <a:pt x="4795" y="2299"/>
                    </a:lnTo>
                    <a:cubicBezTo>
                      <a:pt x="4812" y="2261"/>
                      <a:pt x="4826" y="2221"/>
                      <a:pt x="4839" y="2180"/>
                    </a:cubicBezTo>
                    <a:cubicBezTo>
                      <a:pt x="5001" y="1704"/>
                      <a:pt x="5042" y="1148"/>
                      <a:pt x="4778" y="719"/>
                    </a:cubicBezTo>
                    <a:cubicBezTo>
                      <a:pt x="4728" y="631"/>
                      <a:pt x="4660" y="530"/>
                      <a:pt x="4664" y="436"/>
                    </a:cubicBezTo>
                    <a:lnTo>
                      <a:pt x="4664" y="436"/>
                    </a:lnTo>
                    <a:cubicBezTo>
                      <a:pt x="4105" y="488"/>
                      <a:pt x="3602" y="511"/>
                      <a:pt x="3149" y="511"/>
                    </a:cubicBezTo>
                    <a:cubicBezTo>
                      <a:pt x="1561" y="511"/>
                      <a:pt x="600" y="234"/>
                      <a:pt x="75"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 name="Google Shape;2074;p13"/>
              <p:cNvSpPr/>
              <p:nvPr/>
            </p:nvSpPr>
            <p:spPr>
              <a:xfrm rot="5574461">
                <a:off x="4971100" y="1899530"/>
                <a:ext cx="114834" cy="96061"/>
              </a:xfrm>
              <a:custGeom>
                <a:avLst/>
                <a:gdLst/>
                <a:ahLst/>
                <a:cxnLst/>
                <a:rect l="l" t="t" r="r" b="b"/>
                <a:pathLst>
                  <a:path w="1941" h="1624" extrusionOk="0">
                    <a:moveTo>
                      <a:pt x="1526" y="1"/>
                    </a:moveTo>
                    <a:lnTo>
                      <a:pt x="0" y="881"/>
                    </a:lnTo>
                    <a:lnTo>
                      <a:pt x="1576" y="1624"/>
                    </a:lnTo>
                    <a:cubicBezTo>
                      <a:pt x="1941" y="901"/>
                      <a:pt x="1668" y="253"/>
                      <a:pt x="1526"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3728488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p:nvPr/>
        </p:nvPicPr>
        <p:blipFill rotWithShape="1">
          <a:blip r:embed="rId2"/>
          <a:srcRect l="1248"/>
          <a:stretch/>
        </p:blipFill>
        <p:spPr>
          <a:xfrm>
            <a:off x="68826" y="324465"/>
            <a:ext cx="8780208" cy="4375354"/>
          </a:xfrm>
          <a:prstGeom prst="rect">
            <a:avLst/>
          </a:prstGeom>
        </p:spPr>
      </p:pic>
      <p:pic>
        <p:nvPicPr>
          <p:cNvPr id="9" name="Рисунок 8"/>
          <p:cNvPicPr>
            <a:picLocks noChangeAspect="1"/>
          </p:cNvPicPr>
          <p:nvPr/>
        </p:nvPicPr>
        <p:blipFill>
          <a:blip r:embed="rId3"/>
          <a:stretch>
            <a:fillRect/>
          </a:stretch>
        </p:blipFill>
        <p:spPr>
          <a:xfrm>
            <a:off x="5972558" y="4263184"/>
            <a:ext cx="3171442" cy="2594816"/>
          </a:xfrm>
          <a:prstGeom prst="rect">
            <a:avLst/>
          </a:prstGeom>
        </p:spPr>
      </p:pic>
    </p:spTree>
    <p:extLst>
      <p:ext uri="{BB962C8B-B14F-4D97-AF65-F5344CB8AC3E}">
        <p14:creationId xmlns:p14="http://schemas.microsoft.com/office/powerpoint/2010/main" val="1529185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rotWithShape="1">
          <a:blip r:embed="rId2"/>
          <a:srcRect t="14976"/>
          <a:stretch/>
        </p:blipFill>
        <p:spPr>
          <a:xfrm>
            <a:off x="0" y="0"/>
            <a:ext cx="6120765" cy="2858258"/>
          </a:xfrm>
          <a:prstGeom prst="rect">
            <a:avLst/>
          </a:prstGeom>
        </p:spPr>
      </p:pic>
      <p:pic>
        <p:nvPicPr>
          <p:cNvPr id="5" name="Рисунок 4"/>
          <p:cNvPicPr/>
          <p:nvPr/>
        </p:nvPicPr>
        <p:blipFill>
          <a:blip r:embed="rId3"/>
          <a:stretch>
            <a:fillRect/>
          </a:stretch>
        </p:blipFill>
        <p:spPr>
          <a:xfrm>
            <a:off x="2566219" y="2858258"/>
            <a:ext cx="6577781" cy="3971802"/>
          </a:xfrm>
          <a:prstGeom prst="rect">
            <a:avLst/>
          </a:prstGeom>
        </p:spPr>
      </p:pic>
      <p:pic>
        <p:nvPicPr>
          <p:cNvPr id="6" name="Рисунок 5"/>
          <p:cNvPicPr>
            <a:picLocks noChangeAspect="1"/>
          </p:cNvPicPr>
          <p:nvPr/>
        </p:nvPicPr>
        <p:blipFill>
          <a:blip r:embed="rId4"/>
          <a:stretch>
            <a:fillRect/>
          </a:stretch>
        </p:blipFill>
        <p:spPr>
          <a:xfrm>
            <a:off x="5639251" y="563012"/>
            <a:ext cx="3194581" cy="1877731"/>
          </a:xfrm>
          <a:prstGeom prst="rect">
            <a:avLst/>
          </a:prstGeom>
        </p:spPr>
      </p:pic>
      <p:pic>
        <p:nvPicPr>
          <p:cNvPr id="7" name="Рисунок 6"/>
          <p:cNvPicPr>
            <a:picLocks noChangeAspect="1"/>
          </p:cNvPicPr>
          <p:nvPr/>
        </p:nvPicPr>
        <p:blipFill>
          <a:blip r:embed="rId5"/>
          <a:stretch>
            <a:fillRect/>
          </a:stretch>
        </p:blipFill>
        <p:spPr>
          <a:xfrm>
            <a:off x="266467" y="3067665"/>
            <a:ext cx="2479332" cy="1888644"/>
          </a:xfrm>
          <a:prstGeom prst="rect">
            <a:avLst/>
          </a:prstGeom>
        </p:spPr>
      </p:pic>
    </p:spTree>
    <p:extLst>
      <p:ext uri="{BB962C8B-B14F-4D97-AF65-F5344CB8AC3E}">
        <p14:creationId xmlns:p14="http://schemas.microsoft.com/office/powerpoint/2010/main" val="787235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tretch>
            <a:fillRect/>
          </a:stretch>
        </p:blipFill>
        <p:spPr>
          <a:xfrm>
            <a:off x="0" y="0"/>
            <a:ext cx="6120765" cy="3435985"/>
          </a:xfrm>
          <a:prstGeom prst="rect">
            <a:avLst/>
          </a:prstGeom>
        </p:spPr>
      </p:pic>
      <p:pic>
        <p:nvPicPr>
          <p:cNvPr id="5" name="Рисунок 4"/>
          <p:cNvPicPr/>
          <p:nvPr/>
        </p:nvPicPr>
        <p:blipFill>
          <a:blip r:embed="rId3"/>
          <a:stretch>
            <a:fillRect/>
          </a:stretch>
        </p:blipFill>
        <p:spPr>
          <a:xfrm>
            <a:off x="3023235" y="3442335"/>
            <a:ext cx="6120765" cy="3415665"/>
          </a:xfrm>
          <a:prstGeom prst="rect">
            <a:avLst/>
          </a:prstGeom>
        </p:spPr>
      </p:pic>
      <p:pic>
        <p:nvPicPr>
          <p:cNvPr id="6" name="Рисунок 5"/>
          <p:cNvPicPr>
            <a:picLocks noChangeAspect="1"/>
          </p:cNvPicPr>
          <p:nvPr/>
        </p:nvPicPr>
        <p:blipFill>
          <a:blip r:embed="rId4"/>
          <a:stretch>
            <a:fillRect/>
          </a:stretch>
        </p:blipFill>
        <p:spPr>
          <a:xfrm>
            <a:off x="5639251" y="779126"/>
            <a:ext cx="3194581" cy="1877731"/>
          </a:xfrm>
          <a:prstGeom prst="rect">
            <a:avLst/>
          </a:prstGeom>
        </p:spPr>
      </p:pic>
      <p:pic>
        <p:nvPicPr>
          <p:cNvPr id="7" name="Рисунок 6"/>
          <p:cNvPicPr>
            <a:picLocks noChangeAspect="1"/>
          </p:cNvPicPr>
          <p:nvPr/>
        </p:nvPicPr>
        <p:blipFill>
          <a:blip r:embed="rId5"/>
          <a:stretch>
            <a:fillRect/>
          </a:stretch>
        </p:blipFill>
        <p:spPr>
          <a:xfrm>
            <a:off x="266467" y="4473678"/>
            <a:ext cx="2479332" cy="1888644"/>
          </a:xfrm>
          <a:prstGeom prst="rect">
            <a:avLst/>
          </a:prstGeom>
        </p:spPr>
      </p:pic>
    </p:spTree>
    <p:extLst>
      <p:ext uri="{BB962C8B-B14F-4D97-AF65-F5344CB8AC3E}">
        <p14:creationId xmlns:p14="http://schemas.microsoft.com/office/powerpoint/2010/main" val="3024257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tretch>
            <a:fillRect/>
          </a:stretch>
        </p:blipFill>
        <p:spPr>
          <a:xfrm>
            <a:off x="0" y="0"/>
            <a:ext cx="6120765" cy="3378835"/>
          </a:xfrm>
          <a:prstGeom prst="rect">
            <a:avLst/>
          </a:prstGeom>
        </p:spPr>
      </p:pic>
      <p:pic>
        <p:nvPicPr>
          <p:cNvPr id="5" name="Google Shape;447;p37" descr="Зображення, що містить текст, знімок екрана&#10;&#10;Автоматично згенерований опис"/>
          <p:cNvPicPr preferRelativeResize="0"/>
          <p:nvPr/>
        </p:nvPicPr>
        <p:blipFill rotWithShape="1">
          <a:blip r:embed="rId3">
            <a:alphaModFix/>
          </a:blip>
          <a:srcRect b="443"/>
          <a:stretch/>
        </p:blipFill>
        <p:spPr>
          <a:xfrm>
            <a:off x="0" y="3490452"/>
            <a:ext cx="5083277" cy="3367548"/>
          </a:xfrm>
          <a:prstGeom prst="rect">
            <a:avLst/>
          </a:prstGeom>
          <a:noFill/>
          <a:ln>
            <a:noFill/>
          </a:ln>
        </p:spPr>
      </p:pic>
      <p:pic>
        <p:nvPicPr>
          <p:cNvPr id="6" name="Google Shape;453;p38" descr="Зображення, що містить текст, мультфільм, Шрифт, Прямокутник&#10;&#10;Автоматично згенерований опис"/>
          <p:cNvPicPr preferRelativeResize="0"/>
          <p:nvPr/>
        </p:nvPicPr>
        <p:blipFill rotWithShape="1">
          <a:blip r:embed="rId4">
            <a:alphaModFix/>
          </a:blip>
          <a:srcRect l="7937" r="3175"/>
          <a:stretch/>
        </p:blipFill>
        <p:spPr>
          <a:xfrm>
            <a:off x="4916130" y="3696927"/>
            <a:ext cx="4227870" cy="2772697"/>
          </a:xfrm>
          <a:prstGeom prst="rect">
            <a:avLst/>
          </a:prstGeom>
          <a:noFill/>
          <a:ln>
            <a:noFill/>
          </a:ln>
        </p:spPr>
      </p:pic>
      <p:pic>
        <p:nvPicPr>
          <p:cNvPr id="7" name="Google Shape;459;p39" descr="Зображення, що містить текст, джерело світла&#10;&#10;Автоматично згенерований опис"/>
          <p:cNvPicPr preferRelativeResize="0"/>
          <p:nvPr/>
        </p:nvPicPr>
        <p:blipFill rotWithShape="1">
          <a:blip r:embed="rId5">
            <a:alphaModFix/>
          </a:blip>
          <a:srcRect b="3846"/>
          <a:stretch/>
        </p:blipFill>
        <p:spPr>
          <a:xfrm rot="245901">
            <a:off x="5924467" y="1041935"/>
            <a:ext cx="3083291" cy="1805994"/>
          </a:xfrm>
          <a:prstGeom prst="rect">
            <a:avLst/>
          </a:prstGeom>
          <a:noFill/>
          <a:ln>
            <a:noFill/>
          </a:ln>
        </p:spPr>
      </p:pic>
    </p:spTree>
    <p:extLst>
      <p:ext uri="{BB962C8B-B14F-4D97-AF65-F5344CB8AC3E}">
        <p14:creationId xmlns:p14="http://schemas.microsoft.com/office/powerpoint/2010/main" val="1520178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3" name="Google Shape;470;p41"/>
          <p:cNvPicPr preferRelativeResize="0">
            <a:picLocks noGrp="1"/>
          </p:cNvPicPr>
          <p:nvPr>
            <p:ph type="body" idx="1"/>
          </p:nvPr>
        </p:nvPicPr>
        <p:blipFill rotWithShape="1">
          <a:blip r:embed="rId3">
            <a:alphaModFix/>
          </a:blip>
          <a:srcRect/>
          <a:stretch/>
        </p:blipFill>
        <p:spPr>
          <a:xfrm>
            <a:off x="0" y="462116"/>
            <a:ext cx="8976852" cy="5383725"/>
          </a:xfrm>
          <a:prstGeom prst="rect">
            <a:avLst/>
          </a:prstGeom>
          <a:noFill/>
          <a:ln>
            <a:noFill/>
          </a:ln>
        </p:spPr>
      </p:pic>
    </p:spTree>
    <p:extLst>
      <p:ext uri="{BB962C8B-B14F-4D97-AF65-F5344CB8AC3E}">
        <p14:creationId xmlns:p14="http://schemas.microsoft.com/office/powerpoint/2010/main" val="1927351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360" y="3280453"/>
            <a:ext cx="6351639" cy="3577547"/>
          </a:xfrm>
          <a:prstGeom prst="rect">
            <a:avLst/>
          </a:prstGeom>
        </p:spPr>
      </p:pic>
      <p:sp>
        <p:nvSpPr>
          <p:cNvPr id="5" name="Прямокутник 4"/>
          <p:cNvSpPr/>
          <p:nvPr/>
        </p:nvSpPr>
        <p:spPr>
          <a:xfrm>
            <a:off x="540773" y="526050"/>
            <a:ext cx="7816645" cy="3724096"/>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Цей метод чудово вчить дітей фільтрувати інформацію. Намалюйте на дошці або прикріпіть три зображення: рюкзак, </a:t>
            </a:r>
            <a:r>
              <a:rPr lang="uk-UA" sz="2000" dirty="0" err="1">
                <a:latin typeface="Times New Roman" panose="02020603050405020304" pitchFamily="18" charset="0"/>
                <a:cs typeface="Times New Roman" panose="02020603050405020304" pitchFamily="18" charset="0"/>
              </a:rPr>
              <a:t>мʼясорубку</a:t>
            </a:r>
            <a:r>
              <a:rPr lang="uk-UA" sz="2000" dirty="0">
                <a:latin typeface="Times New Roman" panose="02020603050405020304" pitchFamily="18" charset="0"/>
                <a:cs typeface="Times New Roman" panose="02020603050405020304" pitchFamily="18" charset="0"/>
              </a:rPr>
              <a:t> та сміттєвий кошик.</a:t>
            </a:r>
            <a:br>
              <a:rPr lang="uk-UA" sz="2000" dirty="0">
                <a:latin typeface="Times New Roman" panose="02020603050405020304" pitchFamily="18" charset="0"/>
                <a:cs typeface="Times New Roman" panose="02020603050405020304" pitchFamily="18" charset="0"/>
              </a:rPr>
            </a:br>
            <a:r>
              <a:rPr lang="uk-UA" sz="2000" dirty="0">
                <a:latin typeface="Times New Roman" panose="02020603050405020304" pitchFamily="18" charset="0"/>
                <a:cs typeface="Times New Roman" panose="02020603050405020304" pitchFamily="18" charset="0"/>
              </a:rPr>
              <a:t>Роздати учням стікери і попросити приклеїти їх (або просто озвучити думку) до відповідної картинки:</a:t>
            </a:r>
            <a:br>
              <a:rPr lang="uk-UA" sz="2000" dirty="0">
                <a:latin typeface="Times New Roman" panose="02020603050405020304" pitchFamily="18" charset="0"/>
                <a:cs typeface="Times New Roman" panose="02020603050405020304" pitchFamily="18" charset="0"/>
              </a:rPr>
            </a:br>
            <a:r>
              <a:rPr lang="uk-UA" sz="2000" b="1" dirty="0">
                <a:latin typeface="Times New Roman" panose="02020603050405020304" pitchFamily="18" charset="0"/>
                <a:cs typeface="Times New Roman" panose="02020603050405020304" pitchFamily="18" charset="0"/>
              </a:rPr>
              <a:t>Рюкзак: </a:t>
            </a:r>
            <a:r>
              <a:rPr lang="uk-UA" sz="2000" dirty="0">
                <a:latin typeface="Times New Roman" panose="02020603050405020304" pitchFamily="18" charset="0"/>
                <a:cs typeface="Times New Roman" panose="02020603050405020304" pitchFamily="18" charset="0"/>
              </a:rPr>
              <a:t>Те, що я беру з собою в </a:t>
            </a:r>
            <a:r>
              <a:rPr lang="uk-UA" sz="2000" dirty="0" err="1">
                <a:latin typeface="Times New Roman" panose="02020603050405020304" pitchFamily="18" charset="0"/>
                <a:cs typeface="Times New Roman" panose="02020603050405020304" pitchFamily="18" charset="0"/>
              </a:rPr>
              <a:t>майбутне</a:t>
            </a:r>
            <a:r>
              <a:rPr lang="uk-UA" sz="2000" dirty="0">
                <a:latin typeface="Times New Roman" panose="02020603050405020304" pitchFamily="18" charset="0"/>
                <a:cs typeface="Times New Roman" panose="02020603050405020304" pitchFamily="18" charset="0"/>
              </a:rPr>
              <a:t>(важливі знання, </a:t>
            </a:r>
            <a:r>
              <a:rPr lang="uk-UA" sz="2000" dirty="0" err="1">
                <a:latin typeface="Times New Roman" panose="02020603050405020304" pitchFamily="18" charset="0"/>
                <a:cs typeface="Times New Roman" panose="02020603050405020304" pitchFamily="18" charset="0"/>
              </a:rPr>
              <a:t>інсайти</a:t>
            </a:r>
            <a:r>
              <a:rPr lang="uk-UA" sz="2000" dirty="0">
                <a:latin typeface="Times New Roman" panose="02020603050405020304" pitchFamily="18" charset="0"/>
                <a:cs typeface="Times New Roman" panose="02020603050405020304" pitchFamily="18" charset="0"/>
              </a:rPr>
              <a:t>).</a:t>
            </a:r>
            <a:br>
              <a:rPr lang="uk-UA" sz="2000" dirty="0">
                <a:latin typeface="Times New Roman" panose="02020603050405020304" pitchFamily="18" charset="0"/>
                <a:cs typeface="Times New Roman" panose="02020603050405020304" pitchFamily="18" charset="0"/>
              </a:rPr>
            </a:br>
            <a:r>
              <a:rPr lang="uk-UA" sz="2000" b="1" dirty="0" err="1">
                <a:latin typeface="Times New Roman" panose="02020603050405020304" pitchFamily="18" charset="0"/>
                <a:cs typeface="Times New Roman" panose="02020603050405020304" pitchFamily="18" charset="0"/>
              </a:rPr>
              <a:t>Мʼясорубка</a:t>
            </a:r>
            <a:r>
              <a:rPr lang="uk-UA" sz="2000" b="1" dirty="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cs typeface="Times New Roman" panose="02020603050405020304" pitchFamily="18" charset="0"/>
              </a:rPr>
              <a:t>Те, що мені потрібно ще обдумати,</a:t>
            </a:r>
            <a:br>
              <a:rPr lang="uk-UA" sz="2000" dirty="0">
                <a:latin typeface="Times New Roman" panose="02020603050405020304" pitchFamily="18" charset="0"/>
                <a:cs typeface="Times New Roman" panose="02020603050405020304" pitchFamily="18" charset="0"/>
              </a:rPr>
            </a:br>
            <a:r>
              <a:rPr lang="uk-UA" sz="2000" dirty="0">
                <a:latin typeface="Times New Roman" panose="02020603050405020304" pitchFamily="18" charset="0"/>
                <a:cs typeface="Times New Roman" panose="02020603050405020304" pitchFamily="18" charset="0"/>
              </a:rPr>
              <a:t>«докрутити», переосмислити.</a:t>
            </a:r>
            <a:br>
              <a:rPr lang="uk-UA" sz="2000" dirty="0">
                <a:latin typeface="Times New Roman" panose="02020603050405020304" pitchFamily="18" charset="0"/>
                <a:cs typeface="Times New Roman" panose="02020603050405020304" pitchFamily="18" charset="0"/>
              </a:rPr>
            </a:br>
            <a:r>
              <a:rPr lang="uk-UA" sz="2000" b="1" dirty="0">
                <a:latin typeface="Times New Roman" panose="02020603050405020304" pitchFamily="18" charset="0"/>
                <a:cs typeface="Times New Roman" panose="02020603050405020304" pitchFamily="18" charset="0"/>
              </a:rPr>
              <a:t>Кошик: </a:t>
            </a:r>
            <a:r>
              <a:rPr lang="uk-UA" sz="2000" dirty="0">
                <a:latin typeface="Times New Roman" panose="02020603050405020304" pitchFamily="18" charset="0"/>
                <a:cs typeface="Times New Roman" panose="02020603050405020304" pitchFamily="18" charset="0"/>
              </a:rPr>
              <a:t>Те, що було зайвим, нудним або</a:t>
            </a:r>
            <a:br>
              <a:rPr lang="uk-UA" sz="2000" dirty="0">
                <a:latin typeface="Times New Roman" panose="02020603050405020304" pitchFamily="18" charset="0"/>
                <a:cs typeface="Times New Roman" panose="02020603050405020304" pitchFamily="18" charset="0"/>
              </a:rPr>
            </a:br>
            <a:r>
              <a:rPr lang="uk-UA" sz="2000" dirty="0">
                <a:latin typeface="Times New Roman" panose="02020603050405020304" pitchFamily="18" charset="0"/>
                <a:cs typeface="Times New Roman" panose="02020603050405020304" pitchFamily="18" charset="0"/>
              </a:rPr>
              <a:t>непотрібним.</a:t>
            </a:r>
          </a:p>
          <a:p>
            <a:br>
              <a:rPr lang="uk-UA" dirty="0"/>
            </a:br>
            <a:endParaRPr lang="uk-UA" dirty="0"/>
          </a:p>
        </p:txBody>
      </p:sp>
      <p:sp>
        <p:nvSpPr>
          <p:cNvPr id="6" name="Прямокутник 5"/>
          <p:cNvSpPr/>
          <p:nvPr/>
        </p:nvSpPr>
        <p:spPr>
          <a:xfrm>
            <a:off x="937822" y="64385"/>
            <a:ext cx="6852517" cy="461665"/>
          </a:xfrm>
          <a:prstGeom prst="rect">
            <a:avLst/>
          </a:prstGeom>
          <a:noFill/>
        </p:spPr>
        <p:txBody>
          <a:bodyPr wrap="none" lIns="91440" tIns="45720" rIns="91440" bIns="45720">
            <a:spAutoFit/>
          </a:bodyPr>
          <a:lstStyle/>
          <a:p>
            <a:r>
              <a:rPr lang="uk-UA" sz="2400" dirty="0">
                <a:latin typeface="Times New Roman" panose="02020603050405020304" pitchFamily="18" charset="0"/>
                <a:cs typeface="Times New Roman" panose="02020603050405020304" pitchFamily="18" charset="0"/>
              </a:rPr>
              <a:t>Практичний прийом: «Рюкзак, м'ясорубка,</a:t>
            </a:r>
            <a:r>
              <a:rPr lang="en-US" sz="2400" dirty="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кошик»</a:t>
            </a:r>
          </a:p>
        </p:txBody>
      </p:sp>
    </p:spTree>
    <p:extLst>
      <p:ext uri="{BB962C8B-B14F-4D97-AF65-F5344CB8AC3E}">
        <p14:creationId xmlns:p14="http://schemas.microsoft.com/office/powerpoint/2010/main" val="2898294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937822" y="64385"/>
            <a:ext cx="5843010" cy="461665"/>
          </a:xfrm>
          <a:prstGeom prst="rect">
            <a:avLst/>
          </a:prstGeom>
          <a:noFill/>
        </p:spPr>
        <p:txBody>
          <a:bodyPr wrap="none" lIns="91440" tIns="45720" rIns="91440" bIns="45720">
            <a:spAutoFit/>
          </a:bodyPr>
          <a:lstStyle/>
          <a:p>
            <a:r>
              <a:rPr lang="uk-UA" sz="2400" dirty="0">
                <a:latin typeface="Times New Roman" panose="02020603050405020304" pitchFamily="18" charset="0"/>
                <a:cs typeface="Times New Roman" panose="02020603050405020304" pitchFamily="18" charset="0"/>
              </a:rPr>
              <a:t>Практичний прийом: «Голова, серце, рука»</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4364385"/>
            <a:ext cx="4572000" cy="2493615"/>
          </a:xfrm>
          <a:prstGeom prst="rect">
            <a:avLst/>
          </a:prstGeom>
        </p:spPr>
      </p:pic>
      <p:sp>
        <p:nvSpPr>
          <p:cNvPr id="11" name="TextBox 10"/>
          <p:cNvSpPr txBox="1"/>
          <p:nvPr/>
        </p:nvSpPr>
        <p:spPr>
          <a:xfrm>
            <a:off x="353962" y="581888"/>
            <a:ext cx="8868696" cy="3785652"/>
          </a:xfrm>
          <a:prstGeom prst="rect">
            <a:avLst/>
          </a:prstGeom>
          <a:noFill/>
        </p:spPr>
        <p:txBody>
          <a:bodyPr wrap="square" rtlCol="0">
            <a:spAutoFit/>
          </a:bodyPr>
          <a:lstStyle/>
          <a:p>
            <a:r>
              <a:rPr lang="uk-UA" sz="1600" dirty="0">
                <a:latin typeface="Times New Roman" panose="02020603050405020304" pitchFamily="18" charset="0"/>
                <a:cs typeface="Times New Roman" panose="02020603050405020304" pitchFamily="18" charset="0"/>
              </a:rPr>
              <a:t>Цей прийом легко адаптується до будь-якого уроку англійської мови для </a:t>
            </a:r>
            <a:r>
              <a:rPr lang="uk-UA" sz="1600" b="1" dirty="0">
                <a:latin typeface="Times New Roman" panose="02020603050405020304" pitchFamily="18" charset="0"/>
                <a:cs typeface="Times New Roman" panose="02020603050405020304" pitchFamily="18" charset="0"/>
              </a:rPr>
              <a:t>цілісної рефлексії</a:t>
            </a:r>
            <a:r>
              <a:rPr lang="uk-UA" sz="1600" dirty="0">
                <a:latin typeface="Times New Roman" panose="02020603050405020304" pitchFamily="18" charset="0"/>
                <a:cs typeface="Times New Roman" panose="02020603050405020304" pitchFamily="18" charset="0"/>
              </a:rPr>
              <a:t> (когнітивної, емоційної та практичної).</a:t>
            </a:r>
          </a:p>
          <a:p>
            <a:r>
              <a:rPr lang="uk-UA" sz="1600" b="1" dirty="0">
                <a:latin typeface="Times New Roman" panose="02020603050405020304" pitchFamily="18" charset="0"/>
                <a:cs typeface="Times New Roman" panose="02020603050405020304" pitchFamily="18" charset="0"/>
              </a:rPr>
              <a:t>Ключові запитання для учнів:</a:t>
            </a:r>
            <a:endParaRPr lang="uk-UA" sz="1600" dirty="0">
              <a:latin typeface="Times New Roman" panose="02020603050405020304" pitchFamily="18" charset="0"/>
              <a:cs typeface="Times New Roman" panose="02020603050405020304" pitchFamily="18" charset="0"/>
            </a:endParaRPr>
          </a:p>
          <a:p>
            <a:pPr lvl="0"/>
            <a:r>
              <a:rPr lang="uk-UA" sz="1600" b="1" dirty="0">
                <a:latin typeface="Times New Roman" panose="02020603050405020304" pitchFamily="18" charset="0"/>
                <a:cs typeface="Times New Roman" panose="02020603050405020304" pitchFamily="18" charset="0"/>
              </a:rPr>
              <a:t>HEAD (Голова) — Думки:</a:t>
            </a:r>
            <a:r>
              <a:rPr lang="uk-UA" sz="1600" dirty="0">
                <a:latin typeface="Times New Roman" panose="02020603050405020304" pitchFamily="18" charset="0"/>
                <a:cs typeface="Times New Roman" panose="02020603050405020304" pitchFamily="18" charset="0"/>
              </a:rPr>
              <a:t> Про що я дізнався нового?</a:t>
            </a:r>
          </a:p>
          <a:p>
            <a:pPr lvl="1"/>
            <a:r>
              <a:rPr lang="uk-UA" sz="1600" i="1" dirty="0" err="1">
                <a:latin typeface="Times New Roman" panose="02020603050405020304" pitchFamily="18" charset="0"/>
                <a:cs typeface="Times New Roman" panose="02020603050405020304" pitchFamily="18" charset="0"/>
              </a:rPr>
              <a:t>What</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new</a:t>
            </a:r>
            <a:r>
              <a:rPr lang="uk-UA" sz="1600" i="1" dirty="0">
                <a:latin typeface="Times New Roman" panose="02020603050405020304" pitchFamily="18" charset="0"/>
                <a:cs typeface="Times New Roman" panose="02020603050405020304" pitchFamily="18" charset="0"/>
              </a:rPr>
              <a:t> </a:t>
            </a:r>
            <a:r>
              <a:rPr lang="uk-UA" sz="1600" b="1" i="1" dirty="0" err="1">
                <a:latin typeface="Times New Roman" panose="02020603050405020304" pitchFamily="18" charset="0"/>
                <a:cs typeface="Times New Roman" panose="02020603050405020304" pitchFamily="18" charset="0"/>
              </a:rPr>
              <a:t>vocabulary</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did</a:t>
            </a:r>
            <a:r>
              <a:rPr lang="uk-UA" sz="1600" i="1" dirty="0">
                <a:latin typeface="Times New Roman" panose="02020603050405020304" pitchFamily="18" charset="0"/>
                <a:cs typeface="Times New Roman" panose="02020603050405020304" pitchFamily="18" charset="0"/>
              </a:rPr>
              <a:t> I </a:t>
            </a:r>
            <a:r>
              <a:rPr lang="uk-UA" sz="1600" i="1" dirty="0" err="1">
                <a:latin typeface="Times New Roman" panose="02020603050405020304" pitchFamily="18" charset="0"/>
                <a:cs typeface="Times New Roman" panose="02020603050405020304" pitchFamily="18" charset="0"/>
              </a:rPr>
              <a:t>learn</a:t>
            </a:r>
            <a:r>
              <a:rPr lang="uk-UA" sz="1600" i="1" dirty="0">
                <a:latin typeface="Times New Roman" panose="02020603050405020304" pitchFamily="18" charset="0"/>
                <a:cs typeface="Times New Roman" panose="02020603050405020304" pitchFamily="18" charset="0"/>
              </a:rPr>
              <a:t>?</a:t>
            </a:r>
            <a:r>
              <a:rPr lang="uk-UA" sz="1600" dirty="0">
                <a:latin typeface="Times New Roman" panose="02020603050405020304" pitchFamily="18" charset="0"/>
                <a:cs typeface="Times New Roman" panose="02020603050405020304" pitchFamily="18" charset="0"/>
              </a:rPr>
              <a:t> (Які нові слова я вивчив?)</a:t>
            </a:r>
          </a:p>
          <a:p>
            <a:pPr lvl="1"/>
            <a:r>
              <a:rPr lang="uk-UA" sz="1600" i="1" dirty="0" err="1">
                <a:latin typeface="Times New Roman" panose="02020603050405020304" pitchFamily="18" charset="0"/>
                <a:cs typeface="Times New Roman" panose="02020603050405020304" pitchFamily="18" charset="0"/>
              </a:rPr>
              <a:t>What</a:t>
            </a:r>
            <a:r>
              <a:rPr lang="uk-UA" sz="1600" i="1" dirty="0">
                <a:latin typeface="Times New Roman" panose="02020603050405020304" pitchFamily="18" charset="0"/>
                <a:cs typeface="Times New Roman" panose="02020603050405020304" pitchFamily="18" charset="0"/>
              </a:rPr>
              <a:t> </a:t>
            </a:r>
            <a:r>
              <a:rPr lang="uk-UA" sz="1600" b="1" i="1" dirty="0" err="1">
                <a:latin typeface="Times New Roman" panose="02020603050405020304" pitchFamily="18" charset="0"/>
                <a:cs typeface="Times New Roman" panose="02020603050405020304" pitchFamily="18" charset="0"/>
              </a:rPr>
              <a:t>grammar</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rule</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do</a:t>
            </a:r>
            <a:r>
              <a:rPr lang="uk-UA" sz="1600" i="1" dirty="0">
                <a:latin typeface="Times New Roman" panose="02020603050405020304" pitchFamily="18" charset="0"/>
                <a:cs typeface="Times New Roman" panose="02020603050405020304" pitchFamily="18" charset="0"/>
              </a:rPr>
              <a:t> I </a:t>
            </a:r>
            <a:r>
              <a:rPr lang="uk-UA" sz="1600" i="1" dirty="0" err="1">
                <a:latin typeface="Times New Roman" panose="02020603050405020304" pitchFamily="18" charset="0"/>
                <a:cs typeface="Times New Roman" panose="02020603050405020304" pitchFamily="18" charset="0"/>
              </a:rPr>
              <a:t>understand</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better</a:t>
            </a:r>
            <a:r>
              <a:rPr lang="uk-UA" sz="1600" i="1" dirty="0">
                <a:latin typeface="Times New Roman" panose="02020603050405020304" pitchFamily="18" charset="0"/>
                <a:cs typeface="Times New Roman" panose="02020603050405020304" pitchFamily="18" charset="0"/>
              </a:rPr>
              <a:t>?</a:t>
            </a:r>
            <a:r>
              <a:rPr lang="uk-UA" sz="1600" dirty="0">
                <a:latin typeface="Times New Roman" panose="02020603050405020304" pitchFamily="18" charset="0"/>
                <a:cs typeface="Times New Roman" panose="02020603050405020304" pitchFamily="18" charset="0"/>
              </a:rPr>
              <a:t> (Яке граматичне правило я тепер краще розумію?)</a:t>
            </a:r>
          </a:p>
          <a:p>
            <a:pPr lvl="0"/>
            <a:r>
              <a:rPr lang="uk-UA" sz="1600" b="1" dirty="0">
                <a:latin typeface="Times New Roman" panose="02020603050405020304" pitchFamily="18" charset="0"/>
                <a:cs typeface="Times New Roman" panose="02020603050405020304" pitchFamily="18" charset="0"/>
              </a:rPr>
              <a:t>HEART (Серце) — Емоції:</a:t>
            </a:r>
            <a:r>
              <a:rPr lang="uk-UA" sz="1600" dirty="0">
                <a:latin typeface="Times New Roman" panose="02020603050405020304" pitchFamily="18" charset="0"/>
                <a:cs typeface="Times New Roman" panose="02020603050405020304" pitchFamily="18" charset="0"/>
              </a:rPr>
              <a:t> Що я відчув під час уроку?</a:t>
            </a:r>
          </a:p>
          <a:p>
            <a:pPr lvl="1"/>
            <a:r>
              <a:rPr lang="uk-UA" sz="1600" i="1" dirty="0" err="1">
                <a:latin typeface="Times New Roman" panose="02020603050405020304" pitchFamily="18" charset="0"/>
                <a:cs typeface="Times New Roman" panose="02020603050405020304" pitchFamily="18" charset="0"/>
              </a:rPr>
              <a:t>How</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did</a:t>
            </a:r>
            <a:r>
              <a:rPr lang="uk-UA" sz="1600" i="1" dirty="0">
                <a:latin typeface="Times New Roman" panose="02020603050405020304" pitchFamily="18" charset="0"/>
                <a:cs typeface="Times New Roman" panose="02020603050405020304" pitchFamily="18" charset="0"/>
              </a:rPr>
              <a:t> I </a:t>
            </a:r>
            <a:r>
              <a:rPr lang="uk-UA" sz="1600" b="1" i="1" dirty="0" err="1">
                <a:latin typeface="Times New Roman" panose="02020603050405020304" pitchFamily="18" charset="0"/>
                <a:cs typeface="Times New Roman" panose="02020603050405020304" pitchFamily="18" charset="0"/>
              </a:rPr>
              <a:t>feel</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about</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the</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activity</a:t>
            </a:r>
            <a:r>
              <a:rPr lang="uk-UA" sz="1600" i="1" dirty="0">
                <a:latin typeface="Times New Roman" panose="02020603050405020304" pitchFamily="18" charset="0"/>
                <a:cs typeface="Times New Roman" panose="02020603050405020304" pitchFamily="18" charset="0"/>
              </a:rPr>
              <a:t>?</a:t>
            </a:r>
            <a:r>
              <a:rPr lang="uk-UA" sz="1600" dirty="0">
                <a:latin typeface="Times New Roman" panose="02020603050405020304" pitchFamily="18" charset="0"/>
                <a:cs typeface="Times New Roman" panose="02020603050405020304" pitchFamily="18" charset="0"/>
              </a:rPr>
              <a:t> (Що я відчував щодо завдання?)</a:t>
            </a:r>
          </a:p>
          <a:p>
            <a:pPr lvl="1"/>
            <a:r>
              <a:rPr lang="uk-UA" sz="1600" i="1" dirty="0" err="1">
                <a:latin typeface="Times New Roman" panose="02020603050405020304" pitchFamily="18" charset="0"/>
                <a:cs typeface="Times New Roman" panose="02020603050405020304" pitchFamily="18" charset="0"/>
              </a:rPr>
              <a:t>What</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part</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did</a:t>
            </a:r>
            <a:r>
              <a:rPr lang="uk-UA" sz="1600" i="1" dirty="0">
                <a:latin typeface="Times New Roman" panose="02020603050405020304" pitchFamily="18" charset="0"/>
                <a:cs typeface="Times New Roman" panose="02020603050405020304" pitchFamily="18" charset="0"/>
              </a:rPr>
              <a:t> I </a:t>
            </a:r>
            <a:r>
              <a:rPr lang="uk-UA" sz="1600" b="1" i="1" dirty="0" err="1">
                <a:latin typeface="Times New Roman" panose="02020603050405020304" pitchFamily="18" charset="0"/>
                <a:cs typeface="Times New Roman" panose="02020603050405020304" pitchFamily="18" charset="0"/>
              </a:rPr>
              <a:t>enjoy</a:t>
            </a:r>
            <a:r>
              <a:rPr lang="uk-UA" sz="1600" i="1" dirty="0">
                <a:latin typeface="Times New Roman" panose="02020603050405020304" pitchFamily="18" charset="0"/>
                <a:cs typeface="Times New Roman" panose="02020603050405020304" pitchFamily="18" charset="0"/>
              </a:rPr>
              <a:t>?</a:t>
            </a:r>
            <a:r>
              <a:rPr lang="uk-UA" sz="1600" dirty="0">
                <a:latin typeface="Times New Roman" panose="02020603050405020304" pitchFamily="18" charset="0"/>
                <a:cs typeface="Times New Roman" panose="02020603050405020304" pitchFamily="18" charset="0"/>
              </a:rPr>
              <a:t> (Яка частина мені сподобалася?)</a:t>
            </a:r>
          </a:p>
          <a:p>
            <a:pPr lvl="0"/>
            <a:r>
              <a:rPr lang="uk-UA" sz="1600" b="1" dirty="0">
                <a:latin typeface="Times New Roman" panose="02020603050405020304" pitchFamily="18" charset="0"/>
                <a:cs typeface="Times New Roman" panose="02020603050405020304" pitchFamily="18" charset="0"/>
              </a:rPr>
              <a:t>HANDS (Рука) — Дії:</a:t>
            </a:r>
            <a:r>
              <a:rPr lang="uk-UA" sz="1600" dirty="0">
                <a:latin typeface="Times New Roman" panose="02020603050405020304" pitchFamily="18" charset="0"/>
                <a:cs typeface="Times New Roman" panose="02020603050405020304" pitchFamily="18" charset="0"/>
              </a:rPr>
              <a:t> Як я можу використати це на практиці?</a:t>
            </a:r>
          </a:p>
          <a:p>
            <a:pPr lvl="1"/>
            <a:r>
              <a:rPr lang="uk-UA" sz="1600" i="1" dirty="0" err="1">
                <a:latin typeface="Times New Roman" panose="02020603050405020304" pitchFamily="18" charset="0"/>
                <a:cs typeface="Times New Roman" panose="02020603050405020304" pitchFamily="18" charset="0"/>
              </a:rPr>
              <a:t>How</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can</a:t>
            </a:r>
            <a:r>
              <a:rPr lang="uk-UA" sz="1600" i="1" dirty="0">
                <a:latin typeface="Times New Roman" panose="02020603050405020304" pitchFamily="18" charset="0"/>
                <a:cs typeface="Times New Roman" panose="02020603050405020304" pitchFamily="18" charset="0"/>
              </a:rPr>
              <a:t> I </a:t>
            </a:r>
            <a:r>
              <a:rPr lang="uk-UA" sz="1600" i="1" dirty="0" err="1">
                <a:latin typeface="Times New Roman" panose="02020603050405020304" pitchFamily="18" charset="0"/>
                <a:cs typeface="Times New Roman" panose="02020603050405020304" pitchFamily="18" charset="0"/>
              </a:rPr>
              <a:t>use</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this</a:t>
            </a:r>
            <a:r>
              <a:rPr lang="uk-UA" sz="1600" i="1" dirty="0">
                <a:latin typeface="Times New Roman" panose="02020603050405020304" pitchFamily="18" charset="0"/>
                <a:cs typeface="Times New Roman" panose="02020603050405020304" pitchFamily="18" charset="0"/>
              </a:rPr>
              <a:t> </a:t>
            </a:r>
            <a:r>
              <a:rPr lang="uk-UA" sz="1600" b="1" i="1" dirty="0" err="1">
                <a:latin typeface="Times New Roman" panose="02020603050405020304" pitchFamily="18" charset="0"/>
                <a:cs typeface="Times New Roman" panose="02020603050405020304" pitchFamily="18" charset="0"/>
              </a:rPr>
              <a:t>outside</a:t>
            </a:r>
            <a:r>
              <a:rPr lang="uk-UA" sz="1600" b="1" i="1" dirty="0">
                <a:latin typeface="Times New Roman" panose="02020603050405020304" pitchFamily="18" charset="0"/>
                <a:cs typeface="Times New Roman" panose="02020603050405020304" pitchFamily="18" charset="0"/>
              </a:rPr>
              <a:t> </a:t>
            </a:r>
            <a:r>
              <a:rPr lang="uk-UA" sz="1600" b="1" i="1" dirty="0" err="1">
                <a:latin typeface="Times New Roman" panose="02020603050405020304" pitchFamily="18" charset="0"/>
                <a:cs typeface="Times New Roman" panose="02020603050405020304" pitchFamily="18" charset="0"/>
              </a:rPr>
              <a:t>the</a:t>
            </a:r>
            <a:r>
              <a:rPr lang="uk-UA" sz="1600" b="1" i="1" dirty="0">
                <a:latin typeface="Times New Roman" panose="02020603050405020304" pitchFamily="18" charset="0"/>
                <a:cs typeface="Times New Roman" panose="02020603050405020304" pitchFamily="18" charset="0"/>
              </a:rPr>
              <a:t> </a:t>
            </a:r>
            <a:r>
              <a:rPr lang="uk-UA" sz="1600" b="1" i="1" dirty="0" err="1">
                <a:latin typeface="Times New Roman" panose="02020603050405020304" pitchFamily="18" charset="0"/>
                <a:cs typeface="Times New Roman" panose="02020603050405020304" pitchFamily="18" charset="0"/>
              </a:rPr>
              <a:t>classroom</a:t>
            </a:r>
            <a:r>
              <a:rPr lang="uk-UA" sz="1600" i="1" dirty="0">
                <a:latin typeface="Times New Roman" panose="02020603050405020304" pitchFamily="18" charset="0"/>
                <a:cs typeface="Times New Roman" panose="02020603050405020304" pitchFamily="18" charset="0"/>
              </a:rPr>
              <a:t>?</a:t>
            </a:r>
            <a:r>
              <a:rPr lang="uk-UA" sz="1600" dirty="0">
                <a:latin typeface="Times New Roman" panose="02020603050405020304" pitchFamily="18" charset="0"/>
                <a:cs typeface="Times New Roman" panose="02020603050405020304" pitchFamily="18" charset="0"/>
              </a:rPr>
              <a:t> (Як я можу використати це поза класом?)</a:t>
            </a:r>
          </a:p>
          <a:p>
            <a:pPr lvl="1"/>
            <a:r>
              <a:rPr lang="uk-UA" sz="1600" i="1" dirty="0" err="1">
                <a:latin typeface="Times New Roman" panose="02020603050405020304" pitchFamily="18" charset="0"/>
                <a:cs typeface="Times New Roman" panose="02020603050405020304" pitchFamily="18" charset="0"/>
              </a:rPr>
              <a:t>Who</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can</a:t>
            </a:r>
            <a:r>
              <a:rPr lang="uk-UA" sz="1600" i="1" dirty="0">
                <a:latin typeface="Times New Roman" panose="02020603050405020304" pitchFamily="18" charset="0"/>
                <a:cs typeface="Times New Roman" panose="02020603050405020304" pitchFamily="18" charset="0"/>
              </a:rPr>
              <a:t> I </a:t>
            </a:r>
            <a:r>
              <a:rPr lang="uk-UA" sz="1600" b="1" i="1" dirty="0" err="1">
                <a:latin typeface="Times New Roman" panose="02020603050405020304" pitchFamily="18" charset="0"/>
                <a:cs typeface="Times New Roman" panose="02020603050405020304" pitchFamily="18" charset="0"/>
              </a:rPr>
              <a:t>share</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this</a:t>
            </a:r>
            <a:r>
              <a:rPr lang="uk-UA" sz="1600" i="1" dirty="0">
                <a:latin typeface="Times New Roman" panose="02020603050405020304" pitchFamily="18" charset="0"/>
                <a:cs typeface="Times New Roman" panose="02020603050405020304" pitchFamily="18" charset="0"/>
              </a:rPr>
              <a:t> </a:t>
            </a:r>
            <a:r>
              <a:rPr lang="uk-UA" sz="1600" i="1" dirty="0" err="1">
                <a:latin typeface="Times New Roman" panose="02020603050405020304" pitchFamily="18" charset="0"/>
                <a:cs typeface="Times New Roman" panose="02020603050405020304" pitchFamily="18" charset="0"/>
              </a:rPr>
              <a:t>with</a:t>
            </a:r>
            <a:r>
              <a:rPr lang="uk-UA" sz="1600" i="1" dirty="0">
                <a:latin typeface="Times New Roman" panose="02020603050405020304" pitchFamily="18" charset="0"/>
                <a:cs typeface="Times New Roman" panose="02020603050405020304" pitchFamily="18" charset="0"/>
              </a:rPr>
              <a:t>?</a:t>
            </a:r>
            <a:r>
              <a:rPr lang="uk-UA" sz="1600" dirty="0">
                <a:latin typeface="Times New Roman" panose="02020603050405020304" pitchFamily="18" charset="0"/>
                <a:cs typeface="Times New Roman" panose="02020603050405020304" pitchFamily="18" charset="0"/>
              </a:rPr>
              <a:t> (З ким я можу цим поділитися?)</a:t>
            </a:r>
          </a:p>
          <a:p>
            <a:r>
              <a:rPr lang="uk-UA" sz="1600" b="1" dirty="0">
                <a:latin typeface="Times New Roman" panose="02020603050405020304" pitchFamily="18" charset="0"/>
                <a:cs typeface="Times New Roman" panose="02020603050405020304" pitchFamily="18" charset="0"/>
              </a:rPr>
              <a:t>Впровадження:</a:t>
            </a:r>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Учні відповідають на ці запитання (усно, письмо або на стікерах) у кінці уроку. Це допомагає </a:t>
            </a:r>
            <a:r>
              <a:rPr lang="uk-UA" sz="1600" b="1" dirty="0">
                <a:latin typeface="Times New Roman" panose="02020603050405020304" pitchFamily="18" charset="0"/>
                <a:cs typeface="Times New Roman" panose="02020603050405020304" pitchFamily="18" charset="0"/>
              </a:rPr>
              <a:t>поєднати теорію, емоції та практику</a:t>
            </a:r>
            <a:r>
              <a:rPr lang="uk-UA" sz="1600" dirty="0">
                <a:latin typeface="Times New Roman" panose="02020603050405020304" pitchFamily="18" charset="0"/>
                <a:cs typeface="Times New Roman" panose="02020603050405020304" pitchFamily="18" charset="0"/>
              </a:rPr>
              <a:t> вивчення мови.</a:t>
            </a:r>
          </a:p>
        </p:txBody>
      </p:sp>
    </p:spTree>
    <p:extLst>
      <p:ext uri="{BB962C8B-B14F-4D97-AF65-F5344CB8AC3E}">
        <p14:creationId xmlns:p14="http://schemas.microsoft.com/office/powerpoint/2010/main" val="991072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2825616" y="143043"/>
            <a:ext cx="6603520" cy="461665"/>
          </a:xfrm>
          <a:prstGeom prst="rect">
            <a:avLst/>
          </a:prstGeom>
          <a:noFill/>
        </p:spPr>
        <p:txBody>
          <a:bodyPr wrap="square" lIns="91440" tIns="45720" rIns="91440" bIns="45720">
            <a:spAutoFit/>
          </a:bodyPr>
          <a:lstStyle/>
          <a:p>
            <a:r>
              <a:rPr lang="uk-UA" sz="2400" dirty="0">
                <a:latin typeface="Times New Roman" panose="02020603050405020304" pitchFamily="18" charset="0"/>
                <a:cs typeface="Times New Roman" panose="02020603050405020304" pitchFamily="18" charset="0"/>
              </a:rPr>
              <a:t>Практичний прийом: «</a:t>
            </a:r>
            <a:r>
              <a:rPr lang="uk-UA"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KWL </a:t>
            </a:r>
            <a:r>
              <a:rPr lang="uk-UA" sz="2400" dirty="0">
                <a:latin typeface="Times New Roman" panose="02020603050405020304" pitchFamily="18" charset="0"/>
                <a:cs typeface="Times New Roman" panose="02020603050405020304" pitchFamily="18" charset="0"/>
              </a:rPr>
              <a:t>»</a:t>
            </a:r>
          </a:p>
        </p:txBody>
      </p:sp>
      <p:sp>
        <p:nvSpPr>
          <p:cNvPr id="5" name="Прямокутник 4"/>
          <p:cNvSpPr/>
          <p:nvPr/>
        </p:nvSpPr>
        <p:spPr>
          <a:xfrm>
            <a:off x="540774" y="855219"/>
            <a:ext cx="4050890" cy="5424562"/>
          </a:xfrm>
          <a:prstGeom prst="rect">
            <a:avLst/>
          </a:prstGeom>
        </p:spPr>
        <p:txBody>
          <a:bodyPr wrap="square">
            <a:spAutoFit/>
          </a:bodyPr>
          <a:lstStyle/>
          <a:p>
            <a:pPr>
              <a:spcAft>
                <a:spcPts val="0"/>
              </a:spcAft>
            </a:pP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Діаграма KWL — це ефективний інструмент </a:t>
            </a: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активізації словникового запасу</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та </a:t>
            </a: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оцінки прогресу</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uk-UA" sz="1200" dirty="0">
              <a:latin typeface="Antiqua"/>
              <a:ea typeface="Times New Roman" panose="02020603050405020304" pitchFamily="18" charset="0"/>
              <a:cs typeface="Times New Roman" panose="02020603050405020304" pitchFamily="18" charset="0"/>
            </a:endParaRPr>
          </a:p>
          <a:p>
            <a:pPr>
              <a:spcAft>
                <a:spcPts val="0"/>
              </a:spcAft>
            </a:pP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KWL на </a:t>
            </a:r>
            <a:r>
              <a:rPr lang="uk-UA"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уроці</a:t>
            </a: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англійської:</a:t>
            </a:r>
            <a:endParaRPr lang="uk-UA" sz="1200" dirty="0">
              <a:latin typeface="Antiqua"/>
              <a:ea typeface="Times New Roman" panose="02020603050405020304" pitchFamily="18" charset="0"/>
              <a:cs typeface="Times New Roman" panose="02020603050405020304" pitchFamily="18" charset="0"/>
            </a:endParaRPr>
          </a:p>
          <a:p>
            <a:pPr marL="342900" lvl="0" indent="-342900">
              <a:spcAft>
                <a:spcPts val="900"/>
              </a:spcAft>
              <a:buSzPts val="1000"/>
              <a:buFont typeface="Symbol" panose="05050102010706020507" pitchFamily="18" charset="2"/>
              <a:buChar char=""/>
              <a:tabLst>
                <a:tab pos="457200" algn="l"/>
              </a:tabLst>
            </a:pP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 (</a:t>
            </a:r>
            <a:r>
              <a:rPr lang="uk-UA"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Know</a:t>
            </a: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Знаю):</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Перед темою — запис </a:t>
            </a: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відомих слів/фактів</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англійською (наприклад, </a:t>
            </a:r>
            <a:r>
              <a:rPr lang="uk-UA"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airport</a:t>
            </a:r>
            <a:r>
              <a:rPr lang="uk-UA"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hotel</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uk-UA" sz="1200" dirty="0">
              <a:latin typeface="Antiqua"/>
              <a:ea typeface="Times New Roman" panose="02020603050405020304" pitchFamily="18" charset="0"/>
              <a:cs typeface="Times New Roman" panose="02020603050405020304" pitchFamily="18" charset="0"/>
            </a:endParaRPr>
          </a:p>
          <a:p>
            <a:pPr marL="342900" lvl="0" indent="-342900">
              <a:spcAft>
                <a:spcPts val="900"/>
              </a:spcAft>
              <a:buSzPts val="1000"/>
              <a:buFont typeface="Symbol" panose="05050102010706020507" pitchFamily="18" charset="2"/>
              <a:buChar char=""/>
              <a:tabLst>
                <a:tab pos="457200" algn="l"/>
              </a:tabLst>
            </a:pP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 (</a:t>
            </a:r>
            <a:r>
              <a:rPr lang="uk-UA"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Want</a:t>
            </a: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a:t>
            </a: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Know</a:t>
            </a: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Хочу дізнатися):</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Постановка </a:t>
            </a: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запитань</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про тему (</a:t>
            </a:r>
            <a:r>
              <a:rPr lang="uk-UA"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How</a:t>
            </a:r>
            <a:r>
              <a:rPr lang="uk-UA"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a:t>
            </a:r>
            <a:r>
              <a:rPr lang="uk-UA"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book</a:t>
            </a:r>
            <a:r>
              <a:rPr lang="uk-UA"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a:t>
            </a:r>
            <a:r>
              <a:rPr lang="uk-UA"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ticket</a:t>
            </a:r>
            <a:r>
              <a:rPr lang="uk-UA"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uk-UA" sz="1200" dirty="0">
              <a:latin typeface="Antiqua"/>
              <a:ea typeface="Times New Roman" panose="02020603050405020304" pitchFamily="18" charset="0"/>
              <a:cs typeface="Times New Roman" panose="02020603050405020304" pitchFamily="18" charset="0"/>
            </a:endParaRPr>
          </a:p>
          <a:p>
            <a:pPr marL="342900" lvl="0" indent="-342900">
              <a:spcAft>
                <a:spcPts val="900"/>
              </a:spcAft>
              <a:buSzPts val="1000"/>
              <a:buFont typeface="Symbol" panose="05050102010706020507" pitchFamily="18" charset="2"/>
              <a:buChar char=""/>
              <a:tabLst>
                <a:tab pos="457200" algn="l"/>
              </a:tabLst>
            </a:pP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 (</a:t>
            </a:r>
            <a:r>
              <a:rPr lang="uk-UA"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Learned</a:t>
            </a: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Дізнався):</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Після вивчення — </a:t>
            </a: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підсумок нових знань</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та відповіді на запитання (</a:t>
            </a:r>
            <a:r>
              <a:rPr lang="uk-UA"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uk-UA"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learned</a:t>
            </a:r>
            <a:r>
              <a:rPr lang="uk-UA"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five</a:t>
            </a:r>
            <a:r>
              <a:rPr lang="uk-UA"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types</a:t>
            </a:r>
            <a:r>
              <a:rPr lang="uk-UA"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of</a:t>
            </a:r>
            <a:r>
              <a:rPr lang="uk-UA"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accommodation</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uk-UA" sz="1200" dirty="0">
              <a:latin typeface="Antiqua"/>
              <a:ea typeface="Times New Roman" panose="02020603050405020304" pitchFamily="18" charset="0"/>
              <a:cs typeface="Times New Roman" panose="02020603050405020304" pitchFamily="18" charset="0"/>
            </a:endParaRPr>
          </a:p>
          <a:p>
            <a:pPr>
              <a:spcAft>
                <a:spcPts val="0"/>
              </a:spcAft>
            </a:pP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Цей метод робить учнів </a:t>
            </a: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активними учасниками</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та допомагає поєднати наявні знання з новими.</a:t>
            </a:r>
            <a:endParaRPr lang="uk-UA" sz="1200" dirty="0">
              <a:effectLst/>
              <a:latin typeface="Antiqua"/>
              <a:ea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1663" y="2054327"/>
            <a:ext cx="4754556" cy="4803673"/>
          </a:xfrm>
          <a:prstGeom prst="rect">
            <a:avLst/>
          </a:prstGeom>
        </p:spPr>
      </p:pic>
    </p:spTree>
    <p:extLst>
      <p:ext uri="{BB962C8B-B14F-4D97-AF65-F5344CB8AC3E}">
        <p14:creationId xmlns:p14="http://schemas.microsoft.com/office/powerpoint/2010/main" val="1462838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8532" y="376524"/>
            <a:ext cx="8399477" cy="666925"/>
          </a:xfrm>
        </p:spPr>
        <p:txBody>
          <a:bodyPr>
            <a:normAutofit fontScale="90000"/>
          </a:bodyPr>
          <a:lstStyle/>
          <a:p>
            <a:pPr algn="ctr"/>
            <a:br>
              <a:rPr lang="en-US" sz="2325" b="1" dirty="0">
                <a:solidFill>
                  <a:srgbClr val="002060"/>
                </a:solidFill>
                <a:latin typeface="Arial Black" panose="020B0A04020102020204" pitchFamily="34" charset="0"/>
              </a:rPr>
            </a:br>
            <a:br>
              <a:rPr lang="en-US" sz="2325" b="1" dirty="0">
                <a:solidFill>
                  <a:srgbClr val="002060"/>
                </a:solidFill>
                <a:latin typeface="Arial" panose="020B0604020202020204" pitchFamily="34" charset="0"/>
                <a:cs typeface="Arial" panose="020B0604020202020204" pitchFamily="34" charset="0"/>
              </a:rPr>
            </a:br>
            <a:r>
              <a:rPr lang="ru-RU" sz="2325" b="1" u="sng" dirty="0">
                <a:solidFill>
                  <a:srgbClr val="002060"/>
                </a:solidFill>
                <a:latin typeface="Century Gothic" pitchFamily="34" charset="0"/>
                <a:cs typeface="Arial" panose="020B0604020202020204" pitchFamily="34" charset="0"/>
              </a:rPr>
              <a:t>Нормативно-правові</a:t>
            </a:r>
            <a:r>
              <a:rPr lang="en-US" sz="2325" b="1" u="sng" dirty="0">
                <a:solidFill>
                  <a:srgbClr val="002060"/>
                </a:solidFill>
                <a:latin typeface="Century Gothic" pitchFamily="34" charset="0"/>
                <a:cs typeface="Arial" panose="020B0604020202020204" pitchFamily="34" charset="0"/>
              </a:rPr>
              <a:t> </a:t>
            </a:r>
            <a:r>
              <a:rPr lang="ru-RU" sz="2325" b="1" u="sng" dirty="0">
                <a:solidFill>
                  <a:srgbClr val="002060"/>
                </a:solidFill>
                <a:latin typeface="Century Gothic" pitchFamily="34" charset="0"/>
                <a:cs typeface="Arial" panose="020B0604020202020204" pitchFamily="34" charset="0"/>
              </a:rPr>
              <a:t>документи з питань професійної</a:t>
            </a:r>
            <a:r>
              <a:rPr lang="en-US" sz="2325" b="1" u="sng" dirty="0">
                <a:solidFill>
                  <a:srgbClr val="002060"/>
                </a:solidFill>
                <a:latin typeface="Century Gothic" pitchFamily="34" charset="0"/>
                <a:cs typeface="Arial" panose="020B0604020202020204" pitchFamily="34" charset="0"/>
              </a:rPr>
              <a:t> </a:t>
            </a:r>
            <a:r>
              <a:rPr lang="ru-RU" sz="2325" b="1" u="sng" dirty="0">
                <a:solidFill>
                  <a:srgbClr val="002060"/>
                </a:solidFill>
                <a:latin typeface="Century Gothic" pitchFamily="34" charset="0"/>
                <a:cs typeface="Arial" panose="020B0604020202020204" pitchFamily="34" charset="0"/>
              </a:rPr>
              <a:t>діяльності вчителя  іноземної мови </a:t>
            </a:r>
            <a:br>
              <a:rPr lang="en-US" sz="2325" b="1" u="sng" dirty="0">
                <a:solidFill>
                  <a:srgbClr val="002060"/>
                </a:solidFill>
                <a:latin typeface="Century Gothic" pitchFamily="34" charset="0"/>
                <a:cs typeface="Arial" panose="020B0604020202020204" pitchFamily="34" charset="0"/>
              </a:rPr>
            </a:br>
            <a:r>
              <a:rPr lang="ru-RU" sz="2325" b="1" u="sng" dirty="0">
                <a:solidFill>
                  <a:srgbClr val="002060"/>
                </a:solidFill>
                <a:latin typeface="Century Gothic" pitchFamily="34" charset="0"/>
                <a:cs typeface="Arial" panose="020B0604020202020204" pitchFamily="34" charset="0"/>
              </a:rPr>
              <a:t>у 2025-2026 </a:t>
            </a:r>
            <a:r>
              <a:rPr lang="ru-RU" sz="2325" b="1" u="sng" dirty="0" err="1">
                <a:solidFill>
                  <a:srgbClr val="002060"/>
                </a:solidFill>
                <a:latin typeface="Century Gothic" pitchFamily="34" charset="0"/>
                <a:cs typeface="Arial" panose="020B0604020202020204" pitchFamily="34" charset="0"/>
              </a:rPr>
              <a:t>н.р</a:t>
            </a:r>
            <a:r>
              <a:rPr lang="ru-RU" sz="2325" b="1" u="sng" dirty="0">
                <a:solidFill>
                  <a:srgbClr val="002060"/>
                </a:solidFill>
                <a:latin typeface="Century Gothic" pitchFamily="34" charset="0"/>
                <a:cs typeface="Arial" panose="020B0604020202020204" pitchFamily="34" charset="0"/>
              </a:rPr>
              <a:t>.</a:t>
            </a:r>
            <a:br>
              <a:rPr lang="ru-RU" u="sng" dirty="0">
                <a:solidFill>
                  <a:srgbClr val="002060"/>
                </a:solidFill>
                <a:latin typeface="Century Gothic" pitchFamily="34" charset="0"/>
                <a:cs typeface="Arial" panose="020B0604020202020204" pitchFamily="34" charset="0"/>
              </a:rPr>
            </a:br>
            <a:endParaRPr lang="ru-RU" u="sng" dirty="0">
              <a:solidFill>
                <a:srgbClr val="002060"/>
              </a:solidFill>
              <a:latin typeface="Century Gothic" pitchFamily="34" charset="0"/>
              <a:cs typeface="Arial" panose="020B0604020202020204" pitchFamily="34" charset="0"/>
            </a:endParaRPr>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3592" y="1960833"/>
            <a:ext cx="1179678" cy="115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804" y="2034045"/>
            <a:ext cx="1269805" cy="140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518" y="3860529"/>
            <a:ext cx="1302662" cy="116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8817" y="2085167"/>
            <a:ext cx="1184672" cy="118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6526" y="3402464"/>
            <a:ext cx="1165622" cy="123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868" y="3698176"/>
            <a:ext cx="1202531" cy="1320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6892" y="2085168"/>
            <a:ext cx="1194148" cy="135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52268" y="3062091"/>
            <a:ext cx="2230098" cy="230832"/>
          </a:xfrm>
          <a:prstGeom prst="rect">
            <a:avLst/>
          </a:prstGeom>
        </p:spPr>
        <p:txBody>
          <a:bodyPr wrap="none">
            <a:spAutoFit/>
          </a:bodyPr>
          <a:lstStyle/>
          <a:p>
            <a:r>
              <a:rPr lang="ru-RU" sz="900" dirty="0">
                <a:solidFill>
                  <a:srgbClr val="002060"/>
                </a:solidFill>
                <a:latin typeface="Arial Black" panose="020B0A04020102020204" pitchFamily="34" charset="0"/>
              </a:rPr>
              <a:t>ЗАКОН УКРАЇНИ «ПРО ОСВІТУ»</a:t>
            </a:r>
          </a:p>
        </p:txBody>
      </p:sp>
      <p:sp>
        <p:nvSpPr>
          <p:cNvPr id="6" name="Прямоугольник 5"/>
          <p:cNvSpPr/>
          <p:nvPr/>
        </p:nvSpPr>
        <p:spPr>
          <a:xfrm>
            <a:off x="6197367" y="1767273"/>
            <a:ext cx="1962332" cy="369332"/>
          </a:xfrm>
          <a:prstGeom prst="rect">
            <a:avLst/>
          </a:prstGeom>
        </p:spPr>
        <p:txBody>
          <a:bodyPr wrap="square">
            <a:spAutoFit/>
          </a:bodyPr>
          <a:lstStyle/>
          <a:p>
            <a:pPr lvl="0" algn="ctr" fontAlgn="base">
              <a:spcBef>
                <a:spcPct val="0"/>
              </a:spcBef>
              <a:spcAft>
                <a:spcPct val="0"/>
              </a:spcAft>
            </a:pPr>
            <a:r>
              <a:rPr lang="ru-RU" altLang="en-US" sz="900" b="1" dirty="0">
                <a:solidFill>
                  <a:srgbClr val="002060"/>
                </a:solidFill>
                <a:latin typeface="Arial" charset="0"/>
                <a:cs typeface="Arial" charset="0"/>
              </a:rPr>
              <a:t>КОНЦЕПЦІЯ «НОВА УКРАЇНСЬКА ШКОЛА»</a:t>
            </a:r>
            <a:endParaRPr lang="uk-UA" altLang="en-US" sz="900" b="1" dirty="0">
              <a:solidFill>
                <a:srgbClr val="002060"/>
              </a:solidFill>
              <a:latin typeface="Arial" charset="0"/>
              <a:cs typeface="Arial" charset="0"/>
            </a:endParaRPr>
          </a:p>
        </p:txBody>
      </p:sp>
      <p:pic>
        <p:nvPicPr>
          <p:cNvPr id="1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532" y="5127691"/>
            <a:ext cx="1888331" cy="37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2598490" y="5018881"/>
            <a:ext cx="2139193" cy="900246"/>
          </a:xfrm>
          <a:prstGeom prst="rect">
            <a:avLst/>
          </a:prstGeom>
        </p:spPr>
        <p:txBody>
          <a:bodyPr wrap="square">
            <a:spAutoFit/>
          </a:bodyPr>
          <a:lstStyle/>
          <a:p>
            <a:pPr defTabSz="685800">
              <a:defRPr/>
            </a:pPr>
            <a:r>
              <a:rPr lang="ru-RU" sz="1050" b="1" kern="0" dirty="0">
                <a:solidFill>
                  <a:srgbClr val="1F497D"/>
                </a:solidFill>
              </a:rPr>
              <a:t>ПРОФЕСІЙНИЙ СТАНДАРТ "ВЧИТЕЛЬ ПОЧАТКОВИХ КЛАСІВ ЗЗСО", "ВЧИТЕЛЬ ЗЗСО", "ВЧИТЕЛЬ З ПОЧАТКОВОЇ ОСВІТИ»)</a:t>
            </a:r>
          </a:p>
        </p:txBody>
      </p:sp>
      <p:sp>
        <p:nvSpPr>
          <p:cNvPr id="11" name="Прямоугольник 10"/>
          <p:cNvSpPr/>
          <p:nvPr/>
        </p:nvSpPr>
        <p:spPr>
          <a:xfrm>
            <a:off x="6952376" y="4747961"/>
            <a:ext cx="1629561" cy="577081"/>
          </a:xfrm>
          <a:prstGeom prst="rect">
            <a:avLst/>
          </a:prstGeom>
        </p:spPr>
        <p:txBody>
          <a:bodyPr wrap="square">
            <a:spAutoFit/>
          </a:bodyPr>
          <a:lstStyle/>
          <a:p>
            <a:r>
              <a:rPr lang="ru-RU" sz="1050" b="1" dirty="0">
                <a:solidFill>
                  <a:srgbClr val="002060"/>
                </a:solidFill>
              </a:rPr>
              <a:t>Загальноєвропейські рекомендації з </a:t>
            </a:r>
            <a:r>
              <a:rPr lang="ru-RU" sz="1050" b="1" dirty="0" err="1">
                <a:solidFill>
                  <a:srgbClr val="002060"/>
                </a:solidFill>
              </a:rPr>
              <a:t>мовної</a:t>
            </a:r>
            <a:r>
              <a:rPr lang="ru-RU" sz="1050" b="1" dirty="0">
                <a:solidFill>
                  <a:srgbClr val="002060"/>
                </a:solidFill>
              </a:rPr>
              <a:t> освіти (</a:t>
            </a:r>
            <a:r>
              <a:rPr lang="en-US" sz="1050" b="1" dirty="0">
                <a:solidFill>
                  <a:srgbClr val="002060"/>
                </a:solidFill>
              </a:rPr>
              <a:t>CEFR)</a:t>
            </a:r>
            <a:endParaRPr lang="ru-RU" sz="1050" b="1" dirty="0">
              <a:solidFill>
                <a:srgbClr val="002060"/>
              </a:solidFill>
            </a:endParaRPr>
          </a:p>
        </p:txBody>
      </p:sp>
      <p:sp>
        <p:nvSpPr>
          <p:cNvPr id="12" name="Прямоугольник 11"/>
          <p:cNvSpPr/>
          <p:nvPr/>
        </p:nvSpPr>
        <p:spPr>
          <a:xfrm>
            <a:off x="2477833" y="3435282"/>
            <a:ext cx="1844594" cy="369332"/>
          </a:xfrm>
          <a:prstGeom prst="rect">
            <a:avLst/>
          </a:prstGeom>
        </p:spPr>
        <p:txBody>
          <a:bodyPr wrap="square">
            <a:spAutoFit/>
          </a:bodyPr>
          <a:lstStyle/>
          <a:p>
            <a:r>
              <a:rPr lang="ru-RU" sz="900" b="1" dirty="0">
                <a:solidFill>
                  <a:srgbClr val="002060"/>
                </a:solidFill>
                <a:latin typeface="Arial" panose="020B0604020202020204" pitchFamily="34" charset="0"/>
                <a:cs typeface="Arial" panose="020B0604020202020204" pitchFamily="34" charset="0"/>
              </a:rPr>
              <a:t>ДЕРЖАВНИЙ СТАНДАРТ </a:t>
            </a:r>
          </a:p>
          <a:p>
            <a:r>
              <a:rPr lang="ru-RU" sz="900" b="1" dirty="0">
                <a:solidFill>
                  <a:srgbClr val="002060"/>
                </a:solidFill>
                <a:latin typeface="Arial" panose="020B0604020202020204" pitchFamily="34" charset="0"/>
                <a:cs typeface="Arial" panose="020B0604020202020204" pitchFamily="34" charset="0"/>
              </a:rPr>
              <a:t>ПОЧАТКОВОЇ ОСВІТИ</a:t>
            </a:r>
          </a:p>
        </p:txBody>
      </p:sp>
      <p:sp>
        <p:nvSpPr>
          <p:cNvPr id="13" name="Прямоугольник 12"/>
          <p:cNvSpPr/>
          <p:nvPr/>
        </p:nvSpPr>
        <p:spPr>
          <a:xfrm>
            <a:off x="4592973" y="3501968"/>
            <a:ext cx="1937857" cy="369332"/>
          </a:xfrm>
          <a:prstGeom prst="rect">
            <a:avLst/>
          </a:prstGeom>
        </p:spPr>
        <p:txBody>
          <a:bodyPr wrap="square">
            <a:spAutoFit/>
          </a:bodyPr>
          <a:lstStyle/>
          <a:p>
            <a:r>
              <a:rPr lang="ru-RU" sz="900" b="1" dirty="0">
                <a:solidFill>
                  <a:srgbClr val="002060"/>
                </a:solidFill>
              </a:rPr>
              <a:t>ДЕРЖАВНИЙ СТАНДАРТ</a:t>
            </a:r>
          </a:p>
          <a:p>
            <a:r>
              <a:rPr lang="ru-RU" sz="900" b="1" dirty="0">
                <a:solidFill>
                  <a:srgbClr val="002060"/>
                </a:solidFill>
              </a:rPr>
              <a:t> БАЗОВОЇ СЕРЕДНЬОЇ ОСВІТИ</a:t>
            </a: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52735" y="4113644"/>
            <a:ext cx="1701927" cy="115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oogle Shape;1095;p8"/>
          <p:cNvGrpSpPr/>
          <p:nvPr/>
        </p:nvGrpSpPr>
        <p:grpSpPr>
          <a:xfrm rot="917242">
            <a:off x="155873" y="774229"/>
            <a:ext cx="1417333" cy="1044245"/>
            <a:chOff x="4542908" y="3383009"/>
            <a:chExt cx="1857653" cy="1315061"/>
          </a:xfrm>
        </p:grpSpPr>
        <p:grpSp>
          <p:nvGrpSpPr>
            <p:cNvPr id="19" name="Google Shape;1096;p8"/>
            <p:cNvGrpSpPr/>
            <p:nvPr/>
          </p:nvGrpSpPr>
          <p:grpSpPr>
            <a:xfrm>
              <a:off x="4542908" y="3468910"/>
              <a:ext cx="1806263" cy="988143"/>
              <a:chOff x="4542908" y="3468910"/>
              <a:chExt cx="1806263" cy="988143"/>
            </a:xfrm>
          </p:grpSpPr>
          <p:sp>
            <p:nvSpPr>
              <p:cNvPr id="30" name="Google Shape;1097;p8"/>
              <p:cNvSpPr/>
              <p:nvPr/>
            </p:nvSpPr>
            <p:spPr>
              <a:xfrm>
                <a:off x="4542908" y="3468910"/>
                <a:ext cx="1222446" cy="818030"/>
              </a:xfrm>
              <a:custGeom>
                <a:avLst/>
                <a:gdLst/>
                <a:ahLst/>
                <a:cxnLst/>
                <a:rect l="l" t="t" r="r" b="b"/>
                <a:pathLst>
                  <a:path w="13984" h="9358" extrusionOk="0">
                    <a:moveTo>
                      <a:pt x="5794" y="1"/>
                    </a:moveTo>
                    <a:cubicBezTo>
                      <a:pt x="5149" y="1"/>
                      <a:pt x="4626" y="523"/>
                      <a:pt x="4626" y="1171"/>
                    </a:cubicBezTo>
                    <a:lnTo>
                      <a:pt x="4626" y="2602"/>
                    </a:lnTo>
                    <a:cubicBezTo>
                      <a:pt x="4626" y="2963"/>
                      <a:pt x="4333" y="3256"/>
                      <a:pt x="3972" y="3256"/>
                    </a:cubicBezTo>
                    <a:cubicBezTo>
                      <a:pt x="3816" y="3256"/>
                      <a:pt x="3665" y="3200"/>
                      <a:pt x="3547" y="3098"/>
                    </a:cubicBezTo>
                    <a:cubicBezTo>
                      <a:pt x="3179" y="2778"/>
                      <a:pt x="2696" y="2582"/>
                      <a:pt x="2170" y="2582"/>
                    </a:cubicBezTo>
                    <a:cubicBezTo>
                      <a:pt x="969" y="2582"/>
                      <a:pt x="0" y="3597"/>
                      <a:pt x="78" y="4819"/>
                    </a:cubicBezTo>
                    <a:cubicBezTo>
                      <a:pt x="145" y="5875"/>
                      <a:pt x="1016" y="6726"/>
                      <a:pt x="2072" y="6773"/>
                    </a:cubicBezTo>
                    <a:cubicBezTo>
                      <a:pt x="2106" y="6774"/>
                      <a:pt x="2140" y="6775"/>
                      <a:pt x="2173" y="6775"/>
                    </a:cubicBezTo>
                    <a:cubicBezTo>
                      <a:pt x="2698" y="6775"/>
                      <a:pt x="3179" y="6581"/>
                      <a:pt x="3547" y="6260"/>
                    </a:cubicBezTo>
                    <a:cubicBezTo>
                      <a:pt x="3665" y="6159"/>
                      <a:pt x="3816" y="6101"/>
                      <a:pt x="3972" y="6101"/>
                    </a:cubicBezTo>
                    <a:cubicBezTo>
                      <a:pt x="4333" y="6101"/>
                      <a:pt x="4626" y="6395"/>
                      <a:pt x="4626" y="6756"/>
                    </a:cubicBezTo>
                    <a:lnTo>
                      <a:pt x="4626" y="8190"/>
                    </a:lnTo>
                    <a:cubicBezTo>
                      <a:pt x="4626" y="8835"/>
                      <a:pt x="5149" y="9358"/>
                      <a:pt x="5794" y="9358"/>
                    </a:cubicBezTo>
                    <a:lnTo>
                      <a:pt x="12813" y="9358"/>
                    </a:lnTo>
                    <a:cubicBezTo>
                      <a:pt x="13461" y="9358"/>
                      <a:pt x="13983" y="8835"/>
                      <a:pt x="13983" y="8190"/>
                    </a:cubicBezTo>
                    <a:lnTo>
                      <a:pt x="13983" y="1171"/>
                    </a:lnTo>
                    <a:cubicBezTo>
                      <a:pt x="13983" y="523"/>
                      <a:pt x="13461" y="1"/>
                      <a:pt x="12813" y="1"/>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nvGrpSpPr>
              <p:cNvPr id="31" name="Google Shape;1098;p8"/>
              <p:cNvGrpSpPr/>
              <p:nvPr/>
            </p:nvGrpSpPr>
            <p:grpSpPr>
              <a:xfrm rot="6547869">
                <a:off x="5649285" y="3775637"/>
                <a:ext cx="656061" cy="559605"/>
                <a:chOff x="5794823" y="394525"/>
                <a:chExt cx="1647601" cy="1405365"/>
              </a:xfrm>
            </p:grpSpPr>
            <p:sp>
              <p:nvSpPr>
                <p:cNvPr id="32" name="Google Shape;1099;p8"/>
                <p:cNvSpPr/>
                <p:nvPr/>
              </p:nvSpPr>
              <p:spPr>
                <a:xfrm>
                  <a:off x="5794823" y="1143474"/>
                  <a:ext cx="803906" cy="656416"/>
                </a:xfrm>
                <a:custGeom>
                  <a:avLst/>
                  <a:gdLst/>
                  <a:ahLst/>
                  <a:cxnLst/>
                  <a:rect l="l" t="t" r="r" b="b"/>
                  <a:pathLst>
                    <a:path w="9375" h="7655" extrusionOk="0">
                      <a:moveTo>
                        <a:pt x="746" y="1374"/>
                      </a:moveTo>
                      <a:cubicBezTo>
                        <a:pt x="1132" y="1374"/>
                        <a:pt x="1571" y="1565"/>
                        <a:pt x="1860" y="1693"/>
                      </a:cubicBezTo>
                      <a:cubicBezTo>
                        <a:pt x="2372" y="1919"/>
                        <a:pt x="2872" y="2176"/>
                        <a:pt x="3347" y="2473"/>
                      </a:cubicBezTo>
                      <a:cubicBezTo>
                        <a:pt x="2905" y="2392"/>
                        <a:pt x="2460" y="2361"/>
                        <a:pt x="2011" y="2297"/>
                      </a:cubicBezTo>
                      <a:cubicBezTo>
                        <a:pt x="1640" y="2247"/>
                        <a:pt x="1252" y="2190"/>
                        <a:pt x="908" y="2020"/>
                      </a:cubicBezTo>
                      <a:cubicBezTo>
                        <a:pt x="880" y="2011"/>
                        <a:pt x="105" y="1623"/>
                        <a:pt x="307" y="1491"/>
                      </a:cubicBezTo>
                      <a:cubicBezTo>
                        <a:pt x="435" y="1407"/>
                        <a:pt x="586" y="1374"/>
                        <a:pt x="746" y="1374"/>
                      </a:cubicBezTo>
                      <a:close/>
                      <a:moveTo>
                        <a:pt x="3987" y="179"/>
                      </a:moveTo>
                      <a:cubicBezTo>
                        <a:pt x="4018" y="179"/>
                        <a:pt x="4051" y="182"/>
                        <a:pt x="4087" y="189"/>
                      </a:cubicBezTo>
                      <a:cubicBezTo>
                        <a:pt x="4619" y="287"/>
                        <a:pt x="4585" y="1450"/>
                        <a:pt x="4599" y="1842"/>
                      </a:cubicBezTo>
                      <a:cubicBezTo>
                        <a:pt x="4609" y="2196"/>
                        <a:pt x="4573" y="2591"/>
                        <a:pt x="4609" y="2956"/>
                      </a:cubicBezTo>
                      <a:cubicBezTo>
                        <a:pt x="4333" y="2587"/>
                        <a:pt x="4120" y="2149"/>
                        <a:pt x="3945" y="1731"/>
                      </a:cubicBezTo>
                      <a:cubicBezTo>
                        <a:pt x="3841" y="1483"/>
                        <a:pt x="3358" y="179"/>
                        <a:pt x="3987" y="179"/>
                      </a:cubicBezTo>
                      <a:close/>
                      <a:moveTo>
                        <a:pt x="7198" y="980"/>
                      </a:moveTo>
                      <a:cubicBezTo>
                        <a:pt x="8064" y="980"/>
                        <a:pt x="7251" y="2523"/>
                        <a:pt x="7076" y="2824"/>
                      </a:cubicBezTo>
                      <a:cubicBezTo>
                        <a:pt x="6856" y="3202"/>
                        <a:pt x="6560" y="3583"/>
                        <a:pt x="6327" y="3984"/>
                      </a:cubicBezTo>
                      <a:cubicBezTo>
                        <a:pt x="6344" y="3566"/>
                        <a:pt x="6387" y="3145"/>
                        <a:pt x="6445" y="2736"/>
                      </a:cubicBezTo>
                      <a:cubicBezTo>
                        <a:pt x="6496" y="2375"/>
                        <a:pt x="6610" y="1015"/>
                        <a:pt x="7147" y="981"/>
                      </a:cubicBezTo>
                      <a:cubicBezTo>
                        <a:pt x="7165" y="980"/>
                        <a:pt x="7182" y="980"/>
                        <a:pt x="7198" y="980"/>
                      </a:cubicBezTo>
                      <a:close/>
                      <a:moveTo>
                        <a:pt x="2547" y="3240"/>
                      </a:moveTo>
                      <a:cubicBezTo>
                        <a:pt x="2759" y="3240"/>
                        <a:pt x="2969" y="3253"/>
                        <a:pt x="3168" y="3269"/>
                      </a:cubicBezTo>
                      <a:cubicBezTo>
                        <a:pt x="3576" y="3300"/>
                        <a:pt x="3995" y="3347"/>
                        <a:pt x="4394" y="3445"/>
                      </a:cubicBezTo>
                      <a:cubicBezTo>
                        <a:pt x="3702" y="3766"/>
                        <a:pt x="3003" y="4238"/>
                        <a:pt x="2247" y="4302"/>
                      </a:cubicBezTo>
                      <a:cubicBezTo>
                        <a:pt x="2158" y="4309"/>
                        <a:pt x="2067" y="4314"/>
                        <a:pt x="1975" y="4314"/>
                      </a:cubicBezTo>
                      <a:cubicBezTo>
                        <a:pt x="1771" y="4314"/>
                        <a:pt x="1565" y="4291"/>
                        <a:pt x="1377" y="4221"/>
                      </a:cubicBezTo>
                      <a:cubicBezTo>
                        <a:pt x="1228" y="4163"/>
                        <a:pt x="928" y="4045"/>
                        <a:pt x="1050" y="3806"/>
                      </a:cubicBezTo>
                      <a:cubicBezTo>
                        <a:pt x="1120" y="3664"/>
                        <a:pt x="1218" y="3536"/>
                        <a:pt x="1363" y="3465"/>
                      </a:cubicBezTo>
                      <a:cubicBezTo>
                        <a:pt x="1719" y="3290"/>
                        <a:pt x="2136" y="3240"/>
                        <a:pt x="2547" y="3240"/>
                      </a:cubicBezTo>
                      <a:close/>
                      <a:moveTo>
                        <a:pt x="5519" y="4645"/>
                      </a:moveTo>
                      <a:cubicBezTo>
                        <a:pt x="5669" y="4645"/>
                        <a:pt x="5819" y="4657"/>
                        <a:pt x="5965" y="4683"/>
                      </a:cubicBezTo>
                      <a:cubicBezTo>
                        <a:pt x="5446" y="4963"/>
                        <a:pt x="4933" y="5385"/>
                        <a:pt x="4343" y="5456"/>
                      </a:cubicBezTo>
                      <a:cubicBezTo>
                        <a:pt x="4325" y="5458"/>
                        <a:pt x="4309" y="5459"/>
                        <a:pt x="4294" y="5459"/>
                      </a:cubicBezTo>
                      <a:cubicBezTo>
                        <a:pt x="4101" y="5459"/>
                        <a:pt x="4030" y="5309"/>
                        <a:pt x="4137" y="5112"/>
                      </a:cubicBezTo>
                      <a:cubicBezTo>
                        <a:pt x="4269" y="4859"/>
                        <a:pt x="4582" y="4758"/>
                        <a:pt x="4845" y="4710"/>
                      </a:cubicBezTo>
                      <a:cubicBezTo>
                        <a:pt x="5061" y="4671"/>
                        <a:pt x="5290" y="4645"/>
                        <a:pt x="5519" y="4645"/>
                      </a:cubicBezTo>
                      <a:close/>
                      <a:moveTo>
                        <a:pt x="8066" y="3232"/>
                      </a:moveTo>
                      <a:cubicBezTo>
                        <a:pt x="8092" y="3232"/>
                        <a:pt x="8120" y="3235"/>
                        <a:pt x="8149" y="3243"/>
                      </a:cubicBezTo>
                      <a:cubicBezTo>
                        <a:pt x="8797" y="3404"/>
                        <a:pt x="8152" y="4855"/>
                        <a:pt x="7893" y="5635"/>
                      </a:cubicBezTo>
                      <a:cubicBezTo>
                        <a:pt x="7731" y="4861"/>
                        <a:pt x="7515" y="3232"/>
                        <a:pt x="8066" y="3232"/>
                      </a:cubicBezTo>
                      <a:close/>
                      <a:moveTo>
                        <a:pt x="6959" y="5918"/>
                      </a:moveTo>
                      <a:cubicBezTo>
                        <a:pt x="7173" y="5918"/>
                        <a:pt x="7398" y="5937"/>
                        <a:pt x="7596" y="5999"/>
                      </a:cubicBezTo>
                      <a:cubicBezTo>
                        <a:pt x="7083" y="6144"/>
                        <a:pt x="6577" y="6350"/>
                        <a:pt x="6040" y="6377"/>
                      </a:cubicBezTo>
                      <a:cubicBezTo>
                        <a:pt x="6027" y="6378"/>
                        <a:pt x="6015" y="6379"/>
                        <a:pt x="6003" y="6379"/>
                      </a:cubicBezTo>
                      <a:cubicBezTo>
                        <a:pt x="5809" y="6379"/>
                        <a:pt x="5674" y="6282"/>
                        <a:pt x="5922" y="6124"/>
                      </a:cubicBezTo>
                      <a:cubicBezTo>
                        <a:pt x="6114" y="5999"/>
                        <a:pt x="6347" y="5952"/>
                        <a:pt x="6573" y="5935"/>
                      </a:cubicBezTo>
                      <a:cubicBezTo>
                        <a:pt x="6691" y="5926"/>
                        <a:pt x="6823" y="5918"/>
                        <a:pt x="6959" y="5918"/>
                      </a:cubicBezTo>
                      <a:close/>
                      <a:moveTo>
                        <a:pt x="4071" y="1"/>
                      </a:moveTo>
                      <a:cubicBezTo>
                        <a:pt x="4014" y="1"/>
                        <a:pt x="3953" y="9"/>
                        <a:pt x="3887" y="27"/>
                      </a:cubicBezTo>
                      <a:cubicBezTo>
                        <a:pt x="2858" y="304"/>
                        <a:pt x="3853" y="2186"/>
                        <a:pt x="4394" y="2976"/>
                      </a:cubicBezTo>
                      <a:cubicBezTo>
                        <a:pt x="3674" y="2436"/>
                        <a:pt x="2922" y="1950"/>
                        <a:pt x="2089" y="1582"/>
                      </a:cubicBezTo>
                      <a:cubicBezTo>
                        <a:pt x="1687" y="1405"/>
                        <a:pt x="1223" y="1193"/>
                        <a:pt x="767" y="1193"/>
                      </a:cubicBezTo>
                      <a:cubicBezTo>
                        <a:pt x="675" y="1193"/>
                        <a:pt x="583" y="1202"/>
                        <a:pt x="493" y="1221"/>
                      </a:cubicBezTo>
                      <a:cubicBezTo>
                        <a:pt x="314" y="1258"/>
                        <a:pt x="0" y="1377"/>
                        <a:pt x="94" y="1623"/>
                      </a:cubicBezTo>
                      <a:cubicBezTo>
                        <a:pt x="260" y="2051"/>
                        <a:pt x="938" y="2277"/>
                        <a:pt x="1329" y="2369"/>
                      </a:cubicBezTo>
                      <a:cubicBezTo>
                        <a:pt x="2136" y="2561"/>
                        <a:pt x="2976" y="2527"/>
                        <a:pt x="3769" y="2774"/>
                      </a:cubicBezTo>
                      <a:lnTo>
                        <a:pt x="3799" y="2774"/>
                      </a:lnTo>
                      <a:cubicBezTo>
                        <a:pt x="4026" y="2932"/>
                        <a:pt x="4249" y="3098"/>
                        <a:pt x="4471" y="3266"/>
                      </a:cubicBezTo>
                      <a:cubicBezTo>
                        <a:pt x="3904" y="3116"/>
                        <a:pt x="3297" y="3056"/>
                        <a:pt x="2717" y="3056"/>
                      </a:cubicBezTo>
                      <a:cubicBezTo>
                        <a:pt x="2683" y="3056"/>
                        <a:pt x="2649" y="3057"/>
                        <a:pt x="2615" y="3057"/>
                      </a:cubicBezTo>
                      <a:cubicBezTo>
                        <a:pt x="2068" y="3060"/>
                        <a:pt x="1208" y="3073"/>
                        <a:pt x="914" y="3647"/>
                      </a:cubicBezTo>
                      <a:cubicBezTo>
                        <a:pt x="600" y="4261"/>
                        <a:pt x="1407" y="4487"/>
                        <a:pt x="1876" y="4504"/>
                      </a:cubicBezTo>
                      <a:cubicBezTo>
                        <a:pt x="1904" y="4505"/>
                        <a:pt x="1932" y="4506"/>
                        <a:pt x="1961" y="4506"/>
                      </a:cubicBezTo>
                      <a:cubicBezTo>
                        <a:pt x="2964" y="4506"/>
                        <a:pt x="3818" y="3873"/>
                        <a:pt x="4717" y="3515"/>
                      </a:cubicBezTo>
                      <a:cubicBezTo>
                        <a:pt x="4734" y="3509"/>
                        <a:pt x="4747" y="3498"/>
                        <a:pt x="4755" y="3489"/>
                      </a:cubicBezTo>
                      <a:cubicBezTo>
                        <a:pt x="5166" y="3813"/>
                        <a:pt x="5565" y="4150"/>
                        <a:pt x="5962" y="4487"/>
                      </a:cubicBezTo>
                      <a:cubicBezTo>
                        <a:pt x="5801" y="4460"/>
                        <a:pt x="5631" y="4447"/>
                        <a:pt x="5461" y="4447"/>
                      </a:cubicBezTo>
                      <a:cubicBezTo>
                        <a:pt x="5138" y="4447"/>
                        <a:pt x="4812" y="4496"/>
                        <a:pt x="4535" y="4596"/>
                      </a:cubicBezTo>
                      <a:cubicBezTo>
                        <a:pt x="4215" y="4710"/>
                        <a:pt x="3688" y="5098"/>
                        <a:pt x="3948" y="5510"/>
                      </a:cubicBezTo>
                      <a:cubicBezTo>
                        <a:pt x="4026" y="5632"/>
                        <a:pt x="4149" y="5682"/>
                        <a:pt x="4300" y="5682"/>
                      </a:cubicBezTo>
                      <a:cubicBezTo>
                        <a:pt x="4888" y="5682"/>
                        <a:pt x="5889" y="4925"/>
                        <a:pt x="6205" y="4774"/>
                      </a:cubicBezTo>
                      <a:cubicBezTo>
                        <a:pt x="6229" y="4764"/>
                        <a:pt x="6242" y="4747"/>
                        <a:pt x="6253" y="4730"/>
                      </a:cubicBezTo>
                      <a:cubicBezTo>
                        <a:pt x="6334" y="4801"/>
                        <a:pt x="6418" y="4872"/>
                        <a:pt x="6502" y="4943"/>
                      </a:cubicBezTo>
                      <a:cubicBezTo>
                        <a:pt x="6823" y="5213"/>
                        <a:pt x="7144" y="5487"/>
                        <a:pt x="7454" y="5766"/>
                      </a:cubicBezTo>
                      <a:cubicBezTo>
                        <a:pt x="7282" y="5731"/>
                        <a:pt x="7100" y="5715"/>
                        <a:pt x="6922" y="5715"/>
                      </a:cubicBezTo>
                      <a:cubicBezTo>
                        <a:pt x="6726" y="5715"/>
                        <a:pt x="6534" y="5734"/>
                        <a:pt x="6364" y="5766"/>
                      </a:cubicBezTo>
                      <a:cubicBezTo>
                        <a:pt x="6141" y="5811"/>
                        <a:pt x="5416" y="6026"/>
                        <a:pt x="5595" y="6411"/>
                      </a:cubicBezTo>
                      <a:cubicBezTo>
                        <a:pt x="5659" y="6545"/>
                        <a:pt x="5807" y="6586"/>
                        <a:pt x="5973" y="6586"/>
                      </a:cubicBezTo>
                      <a:cubicBezTo>
                        <a:pt x="6182" y="6586"/>
                        <a:pt x="6420" y="6520"/>
                        <a:pt x="6549" y="6492"/>
                      </a:cubicBezTo>
                      <a:cubicBezTo>
                        <a:pt x="6988" y="6390"/>
                        <a:pt x="7413" y="6232"/>
                        <a:pt x="7848" y="6130"/>
                      </a:cubicBezTo>
                      <a:cubicBezTo>
                        <a:pt x="8328" y="6590"/>
                        <a:pt x="8776" y="7076"/>
                        <a:pt x="9168" y="7616"/>
                      </a:cubicBezTo>
                      <a:cubicBezTo>
                        <a:pt x="9188" y="7643"/>
                        <a:pt x="9214" y="7654"/>
                        <a:pt x="9239" y="7654"/>
                      </a:cubicBezTo>
                      <a:cubicBezTo>
                        <a:pt x="9308" y="7654"/>
                        <a:pt x="9374" y="7571"/>
                        <a:pt x="9320" y="7497"/>
                      </a:cubicBezTo>
                      <a:cubicBezTo>
                        <a:pt x="8925" y="6954"/>
                        <a:pt x="8473" y="6462"/>
                        <a:pt x="7990" y="5999"/>
                      </a:cubicBezTo>
                      <a:cubicBezTo>
                        <a:pt x="8078" y="5519"/>
                        <a:pt x="9173" y="3033"/>
                        <a:pt x="8164" y="3033"/>
                      </a:cubicBezTo>
                      <a:cubicBezTo>
                        <a:pt x="8122" y="3033"/>
                        <a:pt x="8077" y="3038"/>
                        <a:pt x="8027" y="3047"/>
                      </a:cubicBezTo>
                      <a:cubicBezTo>
                        <a:pt x="7515" y="3134"/>
                        <a:pt x="7504" y="3836"/>
                        <a:pt x="7518" y="4238"/>
                      </a:cubicBezTo>
                      <a:cubicBezTo>
                        <a:pt x="7532" y="4730"/>
                        <a:pt x="7585" y="5250"/>
                        <a:pt x="7707" y="5736"/>
                      </a:cubicBezTo>
                      <a:cubicBezTo>
                        <a:pt x="7258" y="5325"/>
                        <a:pt x="6792" y="4933"/>
                        <a:pt x="6323" y="4545"/>
                      </a:cubicBezTo>
                      <a:cubicBezTo>
                        <a:pt x="6323" y="4501"/>
                        <a:pt x="6320" y="4457"/>
                        <a:pt x="6320" y="4410"/>
                      </a:cubicBezTo>
                      <a:cubicBezTo>
                        <a:pt x="6654" y="3634"/>
                        <a:pt x="7302" y="2972"/>
                        <a:pt x="7613" y="2182"/>
                      </a:cubicBezTo>
                      <a:cubicBezTo>
                        <a:pt x="7777" y="1768"/>
                        <a:pt x="7935" y="788"/>
                        <a:pt x="7219" y="788"/>
                      </a:cubicBezTo>
                      <a:cubicBezTo>
                        <a:pt x="7201" y="788"/>
                        <a:pt x="7183" y="788"/>
                        <a:pt x="7164" y="790"/>
                      </a:cubicBezTo>
                      <a:cubicBezTo>
                        <a:pt x="6540" y="826"/>
                        <a:pt x="6387" y="1883"/>
                        <a:pt x="6310" y="2341"/>
                      </a:cubicBezTo>
                      <a:cubicBezTo>
                        <a:pt x="6199" y="3006"/>
                        <a:pt x="6127" y="3694"/>
                        <a:pt x="6131" y="4376"/>
                      </a:cubicBezTo>
                      <a:cubicBezTo>
                        <a:pt x="6127" y="4376"/>
                        <a:pt x="6127" y="4380"/>
                        <a:pt x="6127" y="4383"/>
                      </a:cubicBezTo>
                      <a:cubicBezTo>
                        <a:pt x="6091" y="4349"/>
                        <a:pt x="6050" y="4319"/>
                        <a:pt x="6013" y="4288"/>
                      </a:cubicBezTo>
                      <a:cubicBezTo>
                        <a:pt x="5618" y="3958"/>
                        <a:pt x="5227" y="3627"/>
                        <a:pt x="4822" y="3310"/>
                      </a:cubicBezTo>
                      <a:cubicBezTo>
                        <a:pt x="4845" y="3293"/>
                        <a:pt x="4859" y="3266"/>
                        <a:pt x="4849" y="3229"/>
                      </a:cubicBezTo>
                      <a:cubicBezTo>
                        <a:pt x="4708" y="2664"/>
                        <a:pt x="5085" y="1"/>
                        <a:pt x="4071" y="1"/>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3" name="Google Shape;1100;p8"/>
                <p:cNvSpPr/>
                <p:nvPr/>
              </p:nvSpPr>
              <p:spPr>
                <a:xfrm rot="-3131212">
                  <a:off x="6330254" y="653389"/>
                  <a:ext cx="1017136" cy="738733"/>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grpSp>
        <p:grpSp>
          <p:nvGrpSpPr>
            <p:cNvPr id="20" name="Google Shape;1101;p8"/>
            <p:cNvGrpSpPr/>
            <p:nvPr/>
          </p:nvGrpSpPr>
          <p:grpSpPr>
            <a:xfrm rot="5400000" flipH="1">
              <a:off x="5457598" y="3755107"/>
              <a:ext cx="1315061" cy="570865"/>
              <a:chOff x="5085720" y="658171"/>
              <a:chExt cx="2249891" cy="976673"/>
            </a:xfrm>
          </p:grpSpPr>
          <p:sp>
            <p:nvSpPr>
              <p:cNvPr id="21" name="Google Shape;1102;p8"/>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2" name="Google Shape;1103;p8"/>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3" name="Google Shape;1104;p8"/>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4" name="Google Shape;1105;p8"/>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5" name="Google Shape;1106;p8"/>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6" name="Google Shape;1107;p8"/>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7" name="Google Shape;1108;p8"/>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8" name="Google Shape;1109;p8"/>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9" name="Google Shape;1110;p8"/>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grpSp>
      <p:grpSp>
        <p:nvGrpSpPr>
          <p:cNvPr id="34" name="Google Shape;437;p3"/>
          <p:cNvGrpSpPr/>
          <p:nvPr/>
        </p:nvGrpSpPr>
        <p:grpSpPr>
          <a:xfrm>
            <a:off x="7441327" y="5548304"/>
            <a:ext cx="1703114" cy="1199789"/>
            <a:chOff x="1280050" y="1549475"/>
            <a:chExt cx="1367225" cy="1221367"/>
          </a:xfrm>
        </p:grpSpPr>
        <p:sp>
          <p:nvSpPr>
            <p:cNvPr id="35" name="Google Shape;438;p3"/>
            <p:cNvSpPr/>
            <p:nvPr/>
          </p:nvSpPr>
          <p:spPr>
            <a:xfrm>
              <a:off x="1280050" y="1549475"/>
              <a:ext cx="1297625" cy="1109350"/>
            </a:xfrm>
            <a:custGeom>
              <a:avLst/>
              <a:gdLst/>
              <a:ahLst/>
              <a:cxnLst/>
              <a:rect l="l" t="t" r="r" b="b"/>
              <a:pathLst>
                <a:path w="51905" h="44374" extrusionOk="0">
                  <a:moveTo>
                    <a:pt x="24397" y="1"/>
                  </a:moveTo>
                  <a:cubicBezTo>
                    <a:pt x="18390" y="24"/>
                    <a:pt x="13318" y="2153"/>
                    <a:pt x="8912" y="6246"/>
                  </a:cubicBezTo>
                  <a:cubicBezTo>
                    <a:pt x="6212" y="8753"/>
                    <a:pt x="4050" y="11824"/>
                    <a:pt x="2497" y="15158"/>
                  </a:cubicBezTo>
                  <a:cubicBezTo>
                    <a:pt x="1053" y="18269"/>
                    <a:pt x="91" y="21644"/>
                    <a:pt x="44" y="25072"/>
                  </a:cubicBezTo>
                  <a:cubicBezTo>
                    <a:pt x="0" y="28501"/>
                    <a:pt x="911" y="31989"/>
                    <a:pt x="2925" y="34763"/>
                  </a:cubicBezTo>
                  <a:cubicBezTo>
                    <a:pt x="4164" y="36467"/>
                    <a:pt x="5777" y="37864"/>
                    <a:pt x="7478" y="39106"/>
                  </a:cubicBezTo>
                  <a:cubicBezTo>
                    <a:pt x="10625" y="41401"/>
                    <a:pt x="14145" y="43209"/>
                    <a:pt x="17857" y="44374"/>
                  </a:cubicBezTo>
                  <a:cubicBezTo>
                    <a:pt x="17776" y="44016"/>
                    <a:pt x="17729" y="43628"/>
                    <a:pt x="17732" y="43223"/>
                  </a:cubicBezTo>
                  <a:cubicBezTo>
                    <a:pt x="17732" y="43058"/>
                    <a:pt x="17736" y="42888"/>
                    <a:pt x="17752" y="42717"/>
                  </a:cubicBezTo>
                  <a:cubicBezTo>
                    <a:pt x="17959" y="40631"/>
                    <a:pt x="17959" y="39676"/>
                    <a:pt x="19001" y="39676"/>
                  </a:cubicBezTo>
                  <a:lnTo>
                    <a:pt x="20864" y="38735"/>
                  </a:lnTo>
                  <a:lnTo>
                    <a:pt x="23556" y="37375"/>
                  </a:lnTo>
                  <a:cubicBezTo>
                    <a:pt x="23607" y="36538"/>
                    <a:pt x="23695" y="36001"/>
                    <a:pt x="23799" y="35654"/>
                  </a:cubicBezTo>
                  <a:cubicBezTo>
                    <a:pt x="23449" y="35634"/>
                    <a:pt x="23253" y="35620"/>
                    <a:pt x="23253" y="35620"/>
                  </a:cubicBezTo>
                  <a:cubicBezTo>
                    <a:pt x="23253" y="35620"/>
                    <a:pt x="23195" y="35627"/>
                    <a:pt x="23111" y="35627"/>
                  </a:cubicBezTo>
                  <a:cubicBezTo>
                    <a:pt x="22959" y="35627"/>
                    <a:pt x="22712" y="35607"/>
                    <a:pt x="22510" y="35489"/>
                  </a:cubicBezTo>
                  <a:cubicBezTo>
                    <a:pt x="22382" y="35414"/>
                    <a:pt x="22298" y="35380"/>
                    <a:pt x="22223" y="35380"/>
                  </a:cubicBezTo>
                  <a:cubicBezTo>
                    <a:pt x="22116" y="35380"/>
                    <a:pt x="22035" y="35448"/>
                    <a:pt x="21876" y="35542"/>
                  </a:cubicBezTo>
                  <a:cubicBezTo>
                    <a:pt x="21812" y="35579"/>
                    <a:pt x="21711" y="35607"/>
                    <a:pt x="21592" y="35607"/>
                  </a:cubicBezTo>
                  <a:cubicBezTo>
                    <a:pt x="21234" y="35607"/>
                    <a:pt x="20739" y="35374"/>
                    <a:pt x="20739" y="34615"/>
                  </a:cubicBezTo>
                  <a:lnTo>
                    <a:pt x="20739" y="31598"/>
                  </a:lnTo>
                  <a:cubicBezTo>
                    <a:pt x="20739" y="31598"/>
                    <a:pt x="20658" y="30937"/>
                    <a:pt x="21454" y="30859"/>
                  </a:cubicBezTo>
                  <a:cubicBezTo>
                    <a:pt x="22247" y="30778"/>
                    <a:pt x="22510" y="30700"/>
                    <a:pt x="22510" y="30700"/>
                  </a:cubicBezTo>
                  <a:lnTo>
                    <a:pt x="26428" y="29826"/>
                  </a:lnTo>
                  <a:lnTo>
                    <a:pt x="31395" y="29826"/>
                  </a:lnTo>
                  <a:cubicBezTo>
                    <a:pt x="30025" y="28210"/>
                    <a:pt x="28442" y="25241"/>
                    <a:pt x="28887" y="22069"/>
                  </a:cubicBezTo>
                  <a:cubicBezTo>
                    <a:pt x="29340" y="18863"/>
                    <a:pt x="30633" y="16275"/>
                    <a:pt x="33406" y="16275"/>
                  </a:cubicBezTo>
                  <a:cubicBezTo>
                    <a:pt x="34223" y="16275"/>
                    <a:pt x="35171" y="16501"/>
                    <a:pt x="36268" y="17001"/>
                  </a:cubicBezTo>
                  <a:cubicBezTo>
                    <a:pt x="36268" y="17001"/>
                    <a:pt x="37729" y="17719"/>
                    <a:pt x="39764" y="17719"/>
                  </a:cubicBezTo>
                  <a:cubicBezTo>
                    <a:pt x="39982" y="17719"/>
                    <a:pt x="40209" y="17713"/>
                    <a:pt x="40438" y="17692"/>
                  </a:cubicBezTo>
                  <a:cubicBezTo>
                    <a:pt x="40556" y="17682"/>
                    <a:pt x="40671" y="17679"/>
                    <a:pt x="40779" y="17679"/>
                  </a:cubicBezTo>
                  <a:cubicBezTo>
                    <a:pt x="42885" y="17679"/>
                    <a:pt x="43701" y="19349"/>
                    <a:pt x="44150" y="21427"/>
                  </a:cubicBezTo>
                  <a:lnTo>
                    <a:pt x="44150" y="21431"/>
                  </a:lnTo>
                  <a:lnTo>
                    <a:pt x="44150" y="21435"/>
                  </a:lnTo>
                  <a:lnTo>
                    <a:pt x="44150" y="21438"/>
                  </a:lnTo>
                  <a:cubicBezTo>
                    <a:pt x="44150" y="21441"/>
                    <a:pt x="44153" y="21441"/>
                    <a:pt x="44153" y="21444"/>
                  </a:cubicBezTo>
                  <a:lnTo>
                    <a:pt x="44153" y="21448"/>
                  </a:lnTo>
                  <a:lnTo>
                    <a:pt x="44153" y="21451"/>
                  </a:lnTo>
                  <a:lnTo>
                    <a:pt x="44153" y="21455"/>
                  </a:lnTo>
                  <a:cubicBezTo>
                    <a:pt x="44153" y="21455"/>
                    <a:pt x="44153" y="21458"/>
                    <a:pt x="44157" y="21458"/>
                  </a:cubicBezTo>
                  <a:lnTo>
                    <a:pt x="44157" y="21461"/>
                  </a:lnTo>
                  <a:lnTo>
                    <a:pt x="44157" y="21465"/>
                  </a:lnTo>
                  <a:lnTo>
                    <a:pt x="44157" y="21468"/>
                  </a:lnTo>
                  <a:cubicBezTo>
                    <a:pt x="44157" y="21471"/>
                    <a:pt x="44157" y="21471"/>
                    <a:pt x="44160" y="21475"/>
                  </a:cubicBezTo>
                  <a:lnTo>
                    <a:pt x="44160" y="21478"/>
                  </a:lnTo>
                  <a:lnTo>
                    <a:pt x="44160" y="21485"/>
                  </a:lnTo>
                  <a:cubicBezTo>
                    <a:pt x="44542" y="23280"/>
                    <a:pt x="43313" y="27360"/>
                    <a:pt x="41292" y="29826"/>
                  </a:cubicBezTo>
                  <a:lnTo>
                    <a:pt x="51122" y="29826"/>
                  </a:lnTo>
                  <a:cubicBezTo>
                    <a:pt x="51135" y="29772"/>
                    <a:pt x="51145" y="29719"/>
                    <a:pt x="51158" y="29664"/>
                  </a:cubicBezTo>
                  <a:cubicBezTo>
                    <a:pt x="51847" y="26533"/>
                    <a:pt x="51904" y="23284"/>
                    <a:pt x="51543" y="20098"/>
                  </a:cubicBezTo>
                  <a:cubicBezTo>
                    <a:pt x="51206" y="17126"/>
                    <a:pt x="50477" y="14136"/>
                    <a:pt x="48861" y="11619"/>
                  </a:cubicBezTo>
                  <a:cubicBezTo>
                    <a:pt x="47453" y="9429"/>
                    <a:pt x="45436" y="7697"/>
                    <a:pt x="43303" y="6206"/>
                  </a:cubicBezTo>
                  <a:cubicBezTo>
                    <a:pt x="37836" y="2393"/>
                    <a:pt x="31206" y="1"/>
                    <a:pt x="24505"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6" name="Google Shape;439;p3"/>
            <p:cNvSpPr/>
            <p:nvPr/>
          </p:nvSpPr>
          <p:spPr>
            <a:xfrm>
              <a:off x="1382950" y="2543900"/>
              <a:ext cx="133825" cy="58125"/>
            </a:xfrm>
            <a:custGeom>
              <a:avLst/>
              <a:gdLst/>
              <a:ahLst/>
              <a:cxnLst/>
              <a:rect l="l" t="t" r="r" b="b"/>
              <a:pathLst>
                <a:path w="5353" h="2325" extrusionOk="0">
                  <a:moveTo>
                    <a:pt x="1647" y="1"/>
                  </a:moveTo>
                  <a:cubicBezTo>
                    <a:pt x="1412" y="1"/>
                    <a:pt x="1172" y="21"/>
                    <a:pt x="935" y="68"/>
                  </a:cubicBezTo>
                  <a:cubicBezTo>
                    <a:pt x="591" y="138"/>
                    <a:pt x="217" y="300"/>
                    <a:pt x="119" y="638"/>
                  </a:cubicBezTo>
                  <a:cubicBezTo>
                    <a:pt x="1" y="1043"/>
                    <a:pt x="389" y="1445"/>
                    <a:pt x="800" y="1549"/>
                  </a:cubicBezTo>
                  <a:cubicBezTo>
                    <a:pt x="956" y="1586"/>
                    <a:pt x="1111" y="1596"/>
                    <a:pt x="1266" y="1596"/>
                  </a:cubicBezTo>
                  <a:cubicBezTo>
                    <a:pt x="1391" y="1596"/>
                    <a:pt x="1516" y="1590"/>
                    <a:pt x="1641" y="1583"/>
                  </a:cubicBezTo>
                  <a:cubicBezTo>
                    <a:pt x="1765" y="1576"/>
                    <a:pt x="1890" y="1569"/>
                    <a:pt x="2015" y="1569"/>
                  </a:cubicBezTo>
                  <a:lnTo>
                    <a:pt x="2069" y="1569"/>
                  </a:lnTo>
                  <a:cubicBezTo>
                    <a:pt x="2970" y="1586"/>
                    <a:pt x="3679" y="2079"/>
                    <a:pt x="4519" y="2295"/>
                  </a:cubicBezTo>
                  <a:cubicBezTo>
                    <a:pt x="4603" y="2315"/>
                    <a:pt x="4681" y="2325"/>
                    <a:pt x="4752" y="2325"/>
                  </a:cubicBezTo>
                  <a:cubicBezTo>
                    <a:pt x="5137" y="2325"/>
                    <a:pt x="5352" y="2032"/>
                    <a:pt x="5173" y="1539"/>
                  </a:cubicBezTo>
                  <a:cubicBezTo>
                    <a:pt x="4947" y="932"/>
                    <a:pt x="3915" y="551"/>
                    <a:pt x="3355" y="338"/>
                  </a:cubicBezTo>
                  <a:cubicBezTo>
                    <a:pt x="2812" y="129"/>
                    <a:pt x="2231" y="1"/>
                    <a:pt x="1647"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7" name="Google Shape;440;p3"/>
            <p:cNvSpPr/>
            <p:nvPr/>
          </p:nvSpPr>
          <p:spPr>
            <a:xfrm>
              <a:off x="1380500" y="2490250"/>
              <a:ext cx="50800" cy="42050"/>
            </a:xfrm>
            <a:custGeom>
              <a:avLst/>
              <a:gdLst/>
              <a:ahLst/>
              <a:cxnLst/>
              <a:rect l="l" t="t" r="r" b="b"/>
              <a:pathLst>
                <a:path w="2032" h="1682" extrusionOk="0">
                  <a:moveTo>
                    <a:pt x="871" y="1"/>
                  </a:moveTo>
                  <a:cubicBezTo>
                    <a:pt x="483" y="1"/>
                    <a:pt x="125" y="216"/>
                    <a:pt x="52" y="692"/>
                  </a:cubicBezTo>
                  <a:cubicBezTo>
                    <a:pt x="1" y="1002"/>
                    <a:pt x="129" y="1340"/>
                    <a:pt x="392" y="1512"/>
                  </a:cubicBezTo>
                  <a:cubicBezTo>
                    <a:pt x="608" y="1657"/>
                    <a:pt x="885" y="1677"/>
                    <a:pt x="1148" y="1681"/>
                  </a:cubicBezTo>
                  <a:lnTo>
                    <a:pt x="1212" y="1681"/>
                  </a:lnTo>
                  <a:cubicBezTo>
                    <a:pt x="1381" y="1681"/>
                    <a:pt x="1553" y="1667"/>
                    <a:pt x="1692" y="1569"/>
                  </a:cubicBezTo>
                  <a:cubicBezTo>
                    <a:pt x="1776" y="1509"/>
                    <a:pt x="1837" y="1424"/>
                    <a:pt x="1880" y="1330"/>
                  </a:cubicBezTo>
                  <a:cubicBezTo>
                    <a:pt x="2032" y="996"/>
                    <a:pt x="1935" y="574"/>
                    <a:pt x="1667" y="321"/>
                  </a:cubicBezTo>
                  <a:cubicBezTo>
                    <a:pt x="1449" y="112"/>
                    <a:pt x="1152" y="1"/>
                    <a:pt x="871"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8" name="Google Shape;441;p3"/>
            <p:cNvSpPr/>
            <p:nvPr/>
          </p:nvSpPr>
          <p:spPr>
            <a:xfrm>
              <a:off x="2580350" y="2043825"/>
              <a:ext cx="66925" cy="101925"/>
            </a:xfrm>
            <a:custGeom>
              <a:avLst/>
              <a:gdLst/>
              <a:ahLst/>
              <a:cxnLst/>
              <a:rect l="l" t="t" r="r" b="b"/>
              <a:pathLst>
                <a:path w="2677" h="4077" extrusionOk="0">
                  <a:moveTo>
                    <a:pt x="1859" y="1"/>
                  </a:moveTo>
                  <a:cubicBezTo>
                    <a:pt x="1482" y="1"/>
                    <a:pt x="1121" y="199"/>
                    <a:pt x="871" y="479"/>
                  </a:cubicBezTo>
                  <a:cubicBezTo>
                    <a:pt x="618" y="763"/>
                    <a:pt x="469" y="1124"/>
                    <a:pt x="388" y="1491"/>
                  </a:cubicBezTo>
                  <a:cubicBezTo>
                    <a:pt x="280" y="1968"/>
                    <a:pt x="1" y="3766"/>
                    <a:pt x="543" y="4030"/>
                  </a:cubicBezTo>
                  <a:cubicBezTo>
                    <a:pt x="614" y="4063"/>
                    <a:pt x="672" y="4076"/>
                    <a:pt x="719" y="4076"/>
                  </a:cubicBezTo>
                  <a:cubicBezTo>
                    <a:pt x="955" y="4076"/>
                    <a:pt x="898" y="3678"/>
                    <a:pt x="908" y="3446"/>
                  </a:cubicBezTo>
                  <a:cubicBezTo>
                    <a:pt x="932" y="3003"/>
                    <a:pt x="1107" y="2612"/>
                    <a:pt x="1377" y="2264"/>
                  </a:cubicBezTo>
                  <a:cubicBezTo>
                    <a:pt x="1640" y="1924"/>
                    <a:pt x="1968" y="1636"/>
                    <a:pt x="2275" y="1333"/>
                  </a:cubicBezTo>
                  <a:cubicBezTo>
                    <a:pt x="2460" y="1155"/>
                    <a:pt x="2649" y="942"/>
                    <a:pt x="2659" y="685"/>
                  </a:cubicBezTo>
                  <a:cubicBezTo>
                    <a:pt x="2676" y="294"/>
                    <a:pt x="2251" y="1"/>
                    <a:pt x="1859"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39" name="Google Shape;442;p3"/>
            <p:cNvSpPr/>
            <p:nvPr/>
          </p:nvSpPr>
          <p:spPr>
            <a:xfrm>
              <a:off x="2573075" y="2004675"/>
              <a:ext cx="51925" cy="38475"/>
            </a:xfrm>
            <a:custGeom>
              <a:avLst/>
              <a:gdLst/>
              <a:ahLst/>
              <a:cxnLst/>
              <a:rect l="l" t="t" r="r" b="b"/>
              <a:pathLst>
                <a:path w="2077" h="1539" extrusionOk="0">
                  <a:moveTo>
                    <a:pt x="1128" y="0"/>
                  </a:moveTo>
                  <a:cubicBezTo>
                    <a:pt x="976" y="0"/>
                    <a:pt x="821" y="44"/>
                    <a:pt x="676" y="139"/>
                  </a:cubicBezTo>
                  <a:cubicBezTo>
                    <a:pt x="1" y="587"/>
                    <a:pt x="241" y="1452"/>
                    <a:pt x="1013" y="1529"/>
                  </a:cubicBezTo>
                  <a:cubicBezTo>
                    <a:pt x="1071" y="1533"/>
                    <a:pt x="1128" y="1539"/>
                    <a:pt x="1186" y="1539"/>
                  </a:cubicBezTo>
                  <a:cubicBezTo>
                    <a:pt x="1226" y="1539"/>
                    <a:pt x="1267" y="1536"/>
                    <a:pt x="1307" y="1529"/>
                  </a:cubicBezTo>
                  <a:cubicBezTo>
                    <a:pt x="1543" y="1486"/>
                    <a:pt x="1725" y="1286"/>
                    <a:pt x="1826" y="1064"/>
                  </a:cubicBezTo>
                  <a:cubicBezTo>
                    <a:pt x="2076" y="493"/>
                    <a:pt x="1638" y="0"/>
                    <a:pt x="1128"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0" name="Google Shape;443;p3"/>
            <p:cNvSpPr/>
            <p:nvPr/>
          </p:nvSpPr>
          <p:spPr>
            <a:xfrm>
              <a:off x="1724350" y="2545725"/>
              <a:ext cx="64575" cy="164800"/>
            </a:xfrm>
            <a:custGeom>
              <a:avLst/>
              <a:gdLst/>
              <a:ahLst/>
              <a:cxnLst/>
              <a:rect l="l" t="t" r="r" b="b"/>
              <a:pathLst>
                <a:path w="2583" h="6592" extrusionOk="0">
                  <a:moveTo>
                    <a:pt x="1079" y="0"/>
                  </a:moveTo>
                  <a:cubicBezTo>
                    <a:pt x="920" y="0"/>
                    <a:pt x="450" y="107"/>
                    <a:pt x="450" y="1365"/>
                  </a:cubicBezTo>
                  <a:cubicBezTo>
                    <a:pt x="450" y="2876"/>
                    <a:pt x="0" y="5171"/>
                    <a:pt x="1239" y="6268"/>
                  </a:cubicBezTo>
                  <a:cubicBezTo>
                    <a:pt x="1239" y="6268"/>
                    <a:pt x="1337" y="6246"/>
                    <a:pt x="1467" y="6246"/>
                  </a:cubicBezTo>
                  <a:cubicBezTo>
                    <a:pt x="1600" y="6246"/>
                    <a:pt x="1766" y="6269"/>
                    <a:pt x="1900" y="6359"/>
                  </a:cubicBezTo>
                  <a:cubicBezTo>
                    <a:pt x="2171" y="6538"/>
                    <a:pt x="2582" y="6592"/>
                    <a:pt x="2582" y="6592"/>
                  </a:cubicBezTo>
                  <a:lnTo>
                    <a:pt x="2582" y="79"/>
                  </a:lnTo>
                  <a:lnTo>
                    <a:pt x="1131" y="5"/>
                  </a:lnTo>
                  <a:cubicBezTo>
                    <a:pt x="1131" y="5"/>
                    <a:pt x="1111" y="0"/>
                    <a:pt x="1079" y="0"/>
                  </a:cubicBezTo>
                  <a:close/>
                </a:path>
              </a:pathLst>
            </a:custGeom>
            <a:solidFill>
              <a:srgbClr val="28424A"/>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1" name="Google Shape;444;p3"/>
            <p:cNvSpPr/>
            <p:nvPr/>
          </p:nvSpPr>
          <p:spPr>
            <a:xfrm>
              <a:off x="1738500" y="2471100"/>
              <a:ext cx="794300" cy="281700"/>
            </a:xfrm>
            <a:custGeom>
              <a:avLst/>
              <a:gdLst/>
              <a:ahLst/>
              <a:cxnLst/>
              <a:rect l="l" t="t" r="r" b="b"/>
              <a:pathLst>
                <a:path w="31772" h="11268" extrusionOk="0">
                  <a:moveTo>
                    <a:pt x="6743" y="1"/>
                  </a:moveTo>
                  <a:cubicBezTo>
                    <a:pt x="6743" y="1"/>
                    <a:pt x="1229" y="3096"/>
                    <a:pt x="563" y="3096"/>
                  </a:cubicBezTo>
                  <a:cubicBezTo>
                    <a:pt x="555" y="3096"/>
                    <a:pt x="548" y="3096"/>
                    <a:pt x="541" y="3095"/>
                  </a:cubicBezTo>
                  <a:cubicBezTo>
                    <a:pt x="527" y="3093"/>
                    <a:pt x="513" y="3092"/>
                    <a:pt x="499" y="3092"/>
                  </a:cubicBezTo>
                  <a:cubicBezTo>
                    <a:pt x="1" y="3092"/>
                    <a:pt x="228" y="4476"/>
                    <a:pt x="228" y="6142"/>
                  </a:cubicBezTo>
                  <a:cubicBezTo>
                    <a:pt x="228" y="7849"/>
                    <a:pt x="663" y="9094"/>
                    <a:pt x="663" y="9094"/>
                  </a:cubicBezTo>
                  <a:cubicBezTo>
                    <a:pt x="1706" y="9529"/>
                    <a:pt x="24847" y="11267"/>
                    <a:pt x="24847" y="11267"/>
                  </a:cubicBezTo>
                  <a:lnTo>
                    <a:pt x="31771" y="5885"/>
                  </a:lnTo>
                  <a:cubicBezTo>
                    <a:pt x="31771" y="5885"/>
                    <a:pt x="31046" y="4026"/>
                    <a:pt x="30901" y="3186"/>
                  </a:cubicBezTo>
                  <a:cubicBezTo>
                    <a:pt x="30755" y="2346"/>
                    <a:pt x="30901" y="901"/>
                    <a:pt x="30901" y="901"/>
                  </a:cubicBezTo>
                  <a:lnTo>
                    <a:pt x="6743" y="1"/>
                  </a:lnTo>
                  <a:close/>
                </a:path>
              </a:pathLst>
            </a:custGeom>
            <a:solidFill>
              <a:srgbClr val="F7EAD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2" name="Google Shape;445;p3"/>
            <p:cNvSpPr/>
            <p:nvPr/>
          </p:nvSpPr>
          <p:spPr>
            <a:xfrm>
              <a:off x="2331150" y="2490925"/>
              <a:ext cx="201650" cy="261025"/>
            </a:xfrm>
            <a:custGeom>
              <a:avLst/>
              <a:gdLst/>
              <a:ahLst/>
              <a:cxnLst/>
              <a:rect l="l" t="t" r="r" b="b"/>
              <a:pathLst>
                <a:path w="8066" h="10441" extrusionOk="0">
                  <a:moveTo>
                    <a:pt x="4130" y="0"/>
                  </a:moveTo>
                  <a:cubicBezTo>
                    <a:pt x="2545" y="1363"/>
                    <a:pt x="1043" y="2419"/>
                    <a:pt x="1073" y="3436"/>
                  </a:cubicBezTo>
                  <a:cubicBezTo>
                    <a:pt x="1073" y="3436"/>
                    <a:pt x="0" y="8639"/>
                    <a:pt x="1188" y="10441"/>
                  </a:cubicBezTo>
                  <a:lnTo>
                    <a:pt x="8065" y="5092"/>
                  </a:lnTo>
                  <a:cubicBezTo>
                    <a:pt x="8065" y="5092"/>
                    <a:pt x="7340" y="3233"/>
                    <a:pt x="7195" y="2393"/>
                  </a:cubicBezTo>
                  <a:cubicBezTo>
                    <a:pt x="7049" y="1553"/>
                    <a:pt x="7195" y="108"/>
                    <a:pt x="7195" y="108"/>
                  </a:cubicBezTo>
                  <a:lnTo>
                    <a:pt x="4130" y="0"/>
                  </a:lnTo>
                  <a:close/>
                </a:path>
              </a:pathLst>
            </a:custGeom>
            <a:solidFill>
              <a:srgbClr val="DFD0BD"/>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3" name="Google Shape;446;p3"/>
            <p:cNvSpPr/>
            <p:nvPr/>
          </p:nvSpPr>
          <p:spPr>
            <a:xfrm>
              <a:off x="2355425" y="2490925"/>
              <a:ext cx="177375" cy="158600"/>
            </a:xfrm>
            <a:custGeom>
              <a:avLst/>
              <a:gdLst/>
              <a:ahLst/>
              <a:cxnLst/>
              <a:rect l="l" t="t" r="r" b="b"/>
              <a:pathLst>
                <a:path w="7095" h="6344" extrusionOk="0">
                  <a:moveTo>
                    <a:pt x="3159" y="0"/>
                  </a:moveTo>
                  <a:cubicBezTo>
                    <a:pt x="1574" y="1363"/>
                    <a:pt x="72" y="2419"/>
                    <a:pt x="102" y="3436"/>
                  </a:cubicBezTo>
                  <a:cubicBezTo>
                    <a:pt x="102" y="3436"/>
                    <a:pt x="58" y="3638"/>
                    <a:pt x="1" y="3975"/>
                  </a:cubicBezTo>
                  <a:lnTo>
                    <a:pt x="4" y="3975"/>
                  </a:lnTo>
                  <a:cubicBezTo>
                    <a:pt x="151" y="3964"/>
                    <a:pt x="298" y="3959"/>
                    <a:pt x="445" y="3959"/>
                  </a:cubicBezTo>
                  <a:cubicBezTo>
                    <a:pt x="1599" y="3959"/>
                    <a:pt x="2749" y="4280"/>
                    <a:pt x="3760" y="4822"/>
                  </a:cubicBezTo>
                  <a:cubicBezTo>
                    <a:pt x="4445" y="5187"/>
                    <a:pt x="5100" y="5686"/>
                    <a:pt x="5484" y="6344"/>
                  </a:cubicBezTo>
                  <a:lnTo>
                    <a:pt x="7094" y="5092"/>
                  </a:lnTo>
                  <a:cubicBezTo>
                    <a:pt x="7094" y="5092"/>
                    <a:pt x="6369" y="3233"/>
                    <a:pt x="6224" y="2393"/>
                  </a:cubicBezTo>
                  <a:cubicBezTo>
                    <a:pt x="6078" y="1553"/>
                    <a:pt x="6224" y="108"/>
                    <a:pt x="6224" y="108"/>
                  </a:cubicBezTo>
                  <a:lnTo>
                    <a:pt x="3159" y="0"/>
                  </a:lnTo>
                  <a:close/>
                </a:path>
              </a:pathLst>
            </a:custGeom>
            <a:solidFill>
              <a:srgbClr val="C9B8A5"/>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4" name="Google Shape;447;p3"/>
            <p:cNvSpPr/>
            <p:nvPr/>
          </p:nvSpPr>
          <p:spPr>
            <a:xfrm>
              <a:off x="1742750" y="2551575"/>
              <a:ext cx="610875" cy="63450"/>
            </a:xfrm>
            <a:custGeom>
              <a:avLst/>
              <a:gdLst/>
              <a:ahLst/>
              <a:cxnLst/>
              <a:rect l="l" t="t" r="r" b="b"/>
              <a:pathLst>
                <a:path w="24435" h="2538" extrusionOk="0">
                  <a:moveTo>
                    <a:pt x="446" y="1"/>
                  </a:moveTo>
                  <a:cubicBezTo>
                    <a:pt x="317" y="1"/>
                    <a:pt x="169" y="41"/>
                    <a:pt x="58" y="180"/>
                  </a:cubicBezTo>
                  <a:cubicBezTo>
                    <a:pt x="0" y="423"/>
                    <a:pt x="0" y="793"/>
                    <a:pt x="13" y="1245"/>
                  </a:cubicBezTo>
                  <a:cubicBezTo>
                    <a:pt x="314" y="989"/>
                    <a:pt x="938" y="739"/>
                    <a:pt x="2224" y="739"/>
                  </a:cubicBezTo>
                  <a:cubicBezTo>
                    <a:pt x="2558" y="739"/>
                    <a:pt x="2939" y="756"/>
                    <a:pt x="3374" y="793"/>
                  </a:cubicBezTo>
                  <a:cubicBezTo>
                    <a:pt x="7174" y="1134"/>
                    <a:pt x="24323" y="2535"/>
                    <a:pt x="24360" y="2538"/>
                  </a:cubicBezTo>
                  <a:cubicBezTo>
                    <a:pt x="24383" y="2346"/>
                    <a:pt x="24410" y="2164"/>
                    <a:pt x="24434" y="2002"/>
                  </a:cubicBezTo>
                  <a:cubicBezTo>
                    <a:pt x="24387" y="2002"/>
                    <a:pt x="24333" y="2005"/>
                    <a:pt x="24279" y="2005"/>
                  </a:cubicBezTo>
                  <a:cubicBezTo>
                    <a:pt x="24154" y="2005"/>
                    <a:pt x="24019" y="1998"/>
                    <a:pt x="23867" y="1977"/>
                  </a:cubicBezTo>
                  <a:cubicBezTo>
                    <a:pt x="23361" y="1921"/>
                    <a:pt x="17277" y="1418"/>
                    <a:pt x="11477" y="942"/>
                  </a:cubicBezTo>
                  <a:cubicBezTo>
                    <a:pt x="9448" y="884"/>
                    <a:pt x="8132" y="851"/>
                    <a:pt x="8132" y="851"/>
                  </a:cubicBezTo>
                  <a:cubicBezTo>
                    <a:pt x="8132" y="851"/>
                    <a:pt x="7987" y="881"/>
                    <a:pt x="7808" y="881"/>
                  </a:cubicBezTo>
                  <a:cubicBezTo>
                    <a:pt x="7646" y="881"/>
                    <a:pt x="7458" y="857"/>
                    <a:pt x="7322" y="753"/>
                  </a:cubicBezTo>
                  <a:cubicBezTo>
                    <a:pt x="7188" y="655"/>
                    <a:pt x="7023" y="632"/>
                    <a:pt x="6844" y="632"/>
                  </a:cubicBezTo>
                  <a:cubicBezTo>
                    <a:pt x="6772" y="632"/>
                    <a:pt x="6702" y="635"/>
                    <a:pt x="6631" y="638"/>
                  </a:cubicBezTo>
                  <a:cubicBezTo>
                    <a:pt x="6557" y="641"/>
                    <a:pt x="6486" y="645"/>
                    <a:pt x="6411" y="645"/>
                  </a:cubicBezTo>
                  <a:cubicBezTo>
                    <a:pt x="6347" y="645"/>
                    <a:pt x="6283" y="641"/>
                    <a:pt x="6223" y="635"/>
                  </a:cubicBezTo>
                  <a:cubicBezTo>
                    <a:pt x="6087" y="618"/>
                    <a:pt x="5892" y="601"/>
                    <a:pt x="5693" y="470"/>
                  </a:cubicBezTo>
                  <a:cubicBezTo>
                    <a:pt x="2807" y="233"/>
                    <a:pt x="753" y="68"/>
                    <a:pt x="753" y="68"/>
                  </a:cubicBezTo>
                  <a:cubicBezTo>
                    <a:pt x="753" y="68"/>
                    <a:pt x="614" y="1"/>
                    <a:pt x="446" y="1"/>
                  </a:cubicBezTo>
                  <a:close/>
                </a:path>
              </a:pathLst>
            </a:custGeom>
            <a:solidFill>
              <a:srgbClr val="EFD7B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5" name="Google Shape;448;p3"/>
            <p:cNvSpPr/>
            <p:nvPr/>
          </p:nvSpPr>
          <p:spPr>
            <a:xfrm>
              <a:off x="2351725" y="2590475"/>
              <a:ext cx="32075" cy="24550"/>
            </a:xfrm>
            <a:custGeom>
              <a:avLst/>
              <a:gdLst/>
              <a:ahLst/>
              <a:cxnLst/>
              <a:rect l="l" t="t" r="r" b="b"/>
              <a:pathLst>
                <a:path w="1283" h="982" extrusionOk="0">
                  <a:moveTo>
                    <a:pt x="1141" y="0"/>
                  </a:moveTo>
                  <a:lnTo>
                    <a:pt x="898" y="219"/>
                  </a:lnTo>
                  <a:cubicBezTo>
                    <a:pt x="898" y="219"/>
                    <a:pt x="652" y="415"/>
                    <a:pt x="75" y="446"/>
                  </a:cubicBezTo>
                  <a:cubicBezTo>
                    <a:pt x="51" y="608"/>
                    <a:pt x="24" y="790"/>
                    <a:pt x="1" y="982"/>
                  </a:cubicBezTo>
                  <a:cubicBezTo>
                    <a:pt x="1" y="982"/>
                    <a:pt x="513" y="583"/>
                    <a:pt x="1283" y="13"/>
                  </a:cubicBezTo>
                  <a:cubicBezTo>
                    <a:pt x="1236" y="10"/>
                    <a:pt x="1189" y="7"/>
                    <a:pt x="1141" y="0"/>
                  </a:cubicBezTo>
                  <a:close/>
                </a:path>
              </a:pathLst>
            </a:custGeom>
            <a:solidFill>
              <a:srgbClr val="D8BF9D"/>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6" name="Google Shape;449;p3"/>
            <p:cNvSpPr/>
            <p:nvPr/>
          </p:nvSpPr>
          <p:spPr>
            <a:xfrm>
              <a:off x="2380250" y="2584900"/>
              <a:ext cx="11400" cy="5925"/>
            </a:xfrm>
            <a:custGeom>
              <a:avLst/>
              <a:gdLst/>
              <a:ahLst/>
              <a:cxnLst/>
              <a:rect l="l" t="t" r="r" b="b"/>
              <a:pathLst>
                <a:path w="456" h="237" extrusionOk="0">
                  <a:moveTo>
                    <a:pt x="250" y="1"/>
                  </a:moveTo>
                  <a:lnTo>
                    <a:pt x="0" y="223"/>
                  </a:lnTo>
                  <a:cubicBezTo>
                    <a:pt x="48" y="230"/>
                    <a:pt x="95" y="233"/>
                    <a:pt x="142" y="236"/>
                  </a:cubicBezTo>
                  <a:cubicBezTo>
                    <a:pt x="243" y="163"/>
                    <a:pt x="347" y="85"/>
                    <a:pt x="456" y="7"/>
                  </a:cubicBezTo>
                  <a:cubicBezTo>
                    <a:pt x="388" y="4"/>
                    <a:pt x="321" y="1"/>
                    <a:pt x="250" y="1"/>
                  </a:cubicBezTo>
                  <a:close/>
                </a:path>
              </a:pathLst>
            </a:custGeom>
            <a:solidFill>
              <a:srgbClr val="C3A989"/>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7" name="Google Shape;450;p3"/>
            <p:cNvSpPr/>
            <p:nvPr/>
          </p:nvSpPr>
          <p:spPr>
            <a:xfrm>
              <a:off x="1718975" y="2466050"/>
              <a:ext cx="824625" cy="304350"/>
            </a:xfrm>
            <a:custGeom>
              <a:avLst/>
              <a:gdLst/>
              <a:ahLst/>
              <a:cxnLst/>
              <a:rect l="l" t="t" r="r" b="b"/>
              <a:pathLst>
                <a:path w="32985" h="12174" extrusionOk="0">
                  <a:moveTo>
                    <a:pt x="7410" y="0"/>
                  </a:moveTo>
                  <a:lnTo>
                    <a:pt x="1444" y="3013"/>
                  </a:lnTo>
                  <a:cubicBezTo>
                    <a:pt x="402" y="3013"/>
                    <a:pt x="402" y="3968"/>
                    <a:pt x="195" y="6054"/>
                  </a:cubicBezTo>
                  <a:cubicBezTo>
                    <a:pt x="0" y="8060"/>
                    <a:pt x="1202" y="9797"/>
                    <a:pt x="1627" y="9797"/>
                  </a:cubicBezTo>
                  <a:cubicBezTo>
                    <a:pt x="1643" y="9797"/>
                    <a:pt x="1659" y="9794"/>
                    <a:pt x="1673" y="9789"/>
                  </a:cubicBezTo>
                  <a:cubicBezTo>
                    <a:pt x="1749" y="9760"/>
                    <a:pt x="1822" y="9748"/>
                    <a:pt x="1891" y="9748"/>
                  </a:cubicBezTo>
                  <a:cubicBezTo>
                    <a:pt x="2166" y="9748"/>
                    <a:pt x="2369" y="9934"/>
                    <a:pt x="2369" y="9934"/>
                  </a:cubicBezTo>
                  <a:cubicBezTo>
                    <a:pt x="2369" y="9934"/>
                    <a:pt x="23920" y="12107"/>
                    <a:pt x="25078" y="12165"/>
                  </a:cubicBezTo>
                  <a:cubicBezTo>
                    <a:pt x="25205" y="12171"/>
                    <a:pt x="25321" y="12174"/>
                    <a:pt x="25427" y="12174"/>
                  </a:cubicBezTo>
                  <a:cubicBezTo>
                    <a:pt x="26284" y="12174"/>
                    <a:pt x="26468" y="11992"/>
                    <a:pt x="26468" y="11992"/>
                  </a:cubicBezTo>
                  <a:cubicBezTo>
                    <a:pt x="26468" y="11992"/>
                    <a:pt x="30349" y="8631"/>
                    <a:pt x="31506" y="7646"/>
                  </a:cubicBezTo>
                  <a:cubicBezTo>
                    <a:pt x="32667" y="6661"/>
                    <a:pt x="32984" y="6344"/>
                    <a:pt x="32900" y="6084"/>
                  </a:cubicBezTo>
                  <a:cubicBezTo>
                    <a:pt x="32828" y="5870"/>
                    <a:pt x="32549" y="5850"/>
                    <a:pt x="32445" y="5850"/>
                  </a:cubicBezTo>
                  <a:cubicBezTo>
                    <a:pt x="32421" y="5850"/>
                    <a:pt x="32407" y="5851"/>
                    <a:pt x="32407" y="5851"/>
                  </a:cubicBezTo>
                  <a:lnTo>
                    <a:pt x="25628" y="11469"/>
                  </a:lnTo>
                  <a:cubicBezTo>
                    <a:pt x="25628" y="11469"/>
                    <a:pt x="7814" y="9846"/>
                    <a:pt x="6652" y="9846"/>
                  </a:cubicBezTo>
                  <a:cubicBezTo>
                    <a:pt x="6642" y="9846"/>
                    <a:pt x="6634" y="9846"/>
                    <a:pt x="6627" y="9846"/>
                  </a:cubicBezTo>
                  <a:cubicBezTo>
                    <a:pt x="6604" y="9847"/>
                    <a:pt x="6578" y="9847"/>
                    <a:pt x="6551" y="9847"/>
                  </a:cubicBezTo>
                  <a:cubicBezTo>
                    <a:pt x="5511" y="9847"/>
                    <a:pt x="1444" y="9296"/>
                    <a:pt x="1444" y="9296"/>
                  </a:cubicBezTo>
                  <a:cubicBezTo>
                    <a:pt x="810" y="8706"/>
                    <a:pt x="742" y="5277"/>
                    <a:pt x="833" y="4026"/>
                  </a:cubicBezTo>
                  <a:cubicBezTo>
                    <a:pt x="878" y="3422"/>
                    <a:pt x="1165" y="3295"/>
                    <a:pt x="1397" y="3295"/>
                  </a:cubicBezTo>
                  <a:cubicBezTo>
                    <a:pt x="1565" y="3295"/>
                    <a:pt x="1704" y="3361"/>
                    <a:pt x="1704" y="3361"/>
                  </a:cubicBezTo>
                  <a:cubicBezTo>
                    <a:pt x="1704" y="3361"/>
                    <a:pt x="23833" y="5156"/>
                    <a:pt x="24818" y="5271"/>
                  </a:cubicBezTo>
                  <a:cubicBezTo>
                    <a:pt x="24971" y="5289"/>
                    <a:pt x="25110" y="5297"/>
                    <a:pt x="25236" y="5297"/>
                  </a:cubicBezTo>
                  <a:cubicBezTo>
                    <a:pt x="25917" y="5297"/>
                    <a:pt x="26208" y="5068"/>
                    <a:pt x="26208" y="5068"/>
                  </a:cubicBezTo>
                  <a:lnTo>
                    <a:pt x="27049" y="4316"/>
                  </a:lnTo>
                  <a:lnTo>
                    <a:pt x="32296" y="911"/>
                  </a:lnTo>
                  <a:lnTo>
                    <a:pt x="741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8" name="Google Shape;451;p3"/>
            <p:cNvSpPr/>
            <p:nvPr/>
          </p:nvSpPr>
          <p:spPr>
            <a:xfrm>
              <a:off x="1718975" y="2466467"/>
              <a:ext cx="824625" cy="304375"/>
            </a:xfrm>
            <a:custGeom>
              <a:avLst/>
              <a:gdLst/>
              <a:ahLst/>
              <a:cxnLst/>
              <a:rect l="l" t="t" r="r" b="b"/>
              <a:pathLst>
                <a:path w="32985" h="12175" extrusionOk="0">
                  <a:moveTo>
                    <a:pt x="7410" y="1"/>
                  </a:moveTo>
                  <a:lnTo>
                    <a:pt x="1444" y="3014"/>
                  </a:lnTo>
                  <a:cubicBezTo>
                    <a:pt x="402" y="3014"/>
                    <a:pt x="402" y="3969"/>
                    <a:pt x="195" y="6055"/>
                  </a:cubicBezTo>
                  <a:cubicBezTo>
                    <a:pt x="0" y="8061"/>
                    <a:pt x="1202" y="9799"/>
                    <a:pt x="1627" y="9799"/>
                  </a:cubicBezTo>
                  <a:cubicBezTo>
                    <a:pt x="1643" y="9799"/>
                    <a:pt x="1659" y="9796"/>
                    <a:pt x="1673" y="9790"/>
                  </a:cubicBezTo>
                  <a:cubicBezTo>
                    <a:pt x="1749" y="9761"/>
                    <a:pt x="1822" y="9750"/>
                    <a:pt x="1891" y="9750"/>
                  </a:cubicBezTo>
                  <a:cubicBezTo>
                    <a:pt x="2166" y="9750"/>
                    <a:pt x="2369" y="9935"/>
                    <a:pt x="2369" y="9935"/>
                  </a:cubicBezTo>
                  <a:cubicBezTo>
                    <a:pt x="2369" y="9935"/>
                    <a:pt x="23920" y="12108"/>
                    <a:pt x="25078" y="12166"/>
                  </a:cubicBezTo>
                  <a:cubicBezTo>
                    <a:pt x="25206" y="12172"/>
                    <a:pt x="25323" y="12175"/>
                    <a:pt x="25430" y="12175"/>
                  </a:cubicBezTo>
                  <a:cubicBezTo>
                    <a:pt x="26284" y="12175"/>
                    <a:pt x="26468" y="11993"/>
                    <a:pt x="26468" y="11993"/>
                  </a:cubicBezTo>
                  <a:cubicBezTo>
                    <a:pt x="26468" y="11993"/>
                    <a:pt x="30349" y="8632"/>
                    <a:pt x="31506" y="7648"/>
                  </a:cubicBezTo>
                  <a:cubicBezTo>
                    <a:pt x="32667" y="6662"/>
                    <a:pt x="32984" y="6345"/>
                    <a:pt x="32900" y="6085"/>
                  </a:cubicBezTo>
                  <a:cubicBezTo>
                    <a:pt x="32828" y="5871"/>
                    <a:pt x="32546" y="5851"/>
                    <a:pt x="32444" y="5851"/>
                  </a:cubicBezTo>
                  <a:cubicBezTo>
                    <a:pt x="32421" y="5851"/>
                    <a:pt x="32407" y="5852"/>
                    <a:pt x="32407" y="5852"/>
                  </a:cubicBezTo>
                  <a:lnTo>
                    <a:pt x="25628" y="11471"/>
                  </a:lnTo>
                  <a:cubicBezTo>
                    <a:pt x="25628" y="11471"/>
                    <a:pt x="7857" y="9851"/>
                    <a:pt x="6656" y="9851"/>
                  </a:cubicBezTo>
                  <a:cubicBezTo>
                    <a:pt x="6645" y="9851"/>
                    <a:pt x="6635" y="9851"/>
                    <a:pt x="6627" y="9851"/>
                  </a:cubicBezTo>
                  <a:cubicBezTo>
                    <a:pt x="6607" y="9852"/>
                    <a:pt x="6585" y="9852"/>
                    <a:pt x="6561" y="9852"/>
                  </a:cubicBezTo>
                  <a:cubicBezTo>
                    <a:pt x="5539" y="9852"/>
                    <a:pt x="1444" y="9297"/>
                    <a:pt x="1444" y="9297"/>
                  </a:cubicBezTo>
                  <a:cubicBezTo>
                    <a:pt x="810" y="8707"/>
                    <a:pt x="742" y="5279"/>
                    <a:pt x="833" y="4027"/>
                  </a:cubicBezTo>
                  <a:cubicBezTo>
                    <a:pt x="878" y="3423"/>
                    <a:pt x="1165" y="3296"/>
                    <a:pt x="1398" y="3296"/>
                  </a:cubicBezTo>
                  <a:cubicBezTo>
                    <a:pt x="1565" y="3296"/>
                    <a:pt x="1704" y="3362"/>
                    <a:pt x="1704" y="3362"/>
                  </a:cubicBezTo>
                  <a:cubicBezTo>
                    <a:pt x="1704" y="3362"/>
                    <a:pt x="23833" y="5157"/>
                    <a:pt x="24818" y="5271"/>
                  </a:cubicBezTo>
                  <a:cubicBezTo>
                    <a:pt x="24971" y="5290"/>
                    <a:pt x="25110" y="5298"/>
                    <a:pt x="25236" y="5298"/>
                  </a:cubicBezTo>
                  <a:cubicBezTo>
                    <a:pt x="25917" y="5298"/>
                    <a:pt x="26208" y="5069"/>
                    <a:pt x="26208" y="5069"/>
                  </a:cubicBezTo>
                  <a:lnTo>
                    <a:pt x="27049" y="4317"/>
                  </a:lnTo>
                  <a:lnTo>
                    <a:pt x="32296" y="912"/>
                  </a:lnTo>
                  <a:lnTo>
                    <a:pt x="741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9" name="Google Shape;452;p3"/>
            <p:cNvSpPr/>
            <p:nvPr/>
          </p:nvSpPr>
          <p:spPr>
            <a:xfrm>
              <a:off x="2272100" y="2701625"/>
              <a:ext cx="130200" cy="38425"/>
            </a:xfrm>
            <a:custGeom>
              <a:avLst/>
              <a:gdLst/>
              <a:ahLst/>
              <a:cxnLst/>
              <a:rect l="l" t="t" r="r" b="b"/>
              <a:pathLst>
                <a:path w="5208" h="1537" extrusionOk="0">
                  <a:moveTo>
                    <a:pt x="5173" y="1"/>
                  </a:moveTo>
                  <a:cubicBezTo>
                    <a:pt x="5166" y="1"/>
                    <a:pt x="5159" y="4"/>
                    <a:pt x="5153" y="9"/>
                  </a:cubicBezTo>
                  <a:lnTo>
                    <a:pt x="3290" y="1472"/>
                  </a:lnTo>
                  <a:lnTo>
                    <a:pt x="3290" y="1472"/>
                  </a:lnTo>
                  <a:lnTo>
                    <a:pt x="14" y="1186"/>
                  </a:lnTo>
                  <a:cubicBezTo>
                    <a:pt x="7" y="1186"/>
                    <a:pt x="1" y="1192"/>
                    <a:pt x="1" y="1199"/>
                  </a:cubicBezTo>
                  <a:cubicBezTo>
                    <a:pt x="1" y="1206"/>
                    <a:pt x="4" y="1210"/>
                    <a:pt x="10" y="1213"/>
                  </a:cubicBezTo>
                  <a:lnTo>
                    <a:pt x="3297" y="1537"/>
                  </a:lnTo>
                  <a:cubicBezTo>
                    <a:pt x="3307" y="1537"/>
                    <a:pt x="3314" y="1533"/>
                    <a:pt x="3321" y="1530"/>
                  </a:cubicBezTo>
                  <a:lnTo>
                    <a:pt x="5190" y="55"/>
                  </a:lnTo>
                  <a:cubicBezTo>
                    <a:pt x="5204" y="45"/>
                    <a:pt x="5207" y="25"/>
                    <a:pt x="5193" y="12"/>
                  </a:cubicBezTo>
                  <a:cubicBezTo>
                    <a:pt x="5188" y="4"/>
                    <a:pt x="5181" y="1"/>
                    <a:pt x="5173" y="1"/>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0" name="Google Shape;453;p3"/>
            <p:cNvSpPr/>
            <p:nvPr/>
          </p:nvSpPr>
          <p:spPr>
            <a:xfrm>
              <a:off x="2310300" y="2710450"/>
              <a:ext cx="63375" cy="17800"/>
            </a:xfrm>
            <a:custGeom>
              <a:avLst/>
              <a:gdLst/>
              <a:ahLst/>
              <a:cxnLst/>
              <a:rect l="l" t="t" r="r" b="b"/>
              <a:pathLst>
                <a:path w="2535" h="712" extrusionOk="0">
                  <a:moveTo>
                    <a:pt x="2499" y="0"/>
                  </a:moveTo>
                  <a:cubicBezTo>
                    <a:pt x="2493" y="0"/>
                    <a:pt x="2486" y="2"/>
                    <a:pt x="2481" y="6"/>
                  </a:cubicBezTo>
                  <a:lnTo>
                    <a:pt x="1623" y="650"/>
                  </a:lnTo>
                  <a:lnTo>
                    <a:pt x="1623" y="650"/>
                  </a:lnTo>
                  <a:lnTo>
                    <a:pt x="1" y="546"/>
                  </a:lnTo>
                  <a:lnTo>
                    <a:pt x="1" y="546"/>
                  </a:lnTo>
                  <a:lnTo>
                    <a:pt x="1634" y="712"/>
                  </a:lnTo>
                  <a:cubicBezTo>
                    <a:pt x="1641" y="712"/>
                    <a:pt x="1647" y="708"/>
                    <a:pt x="1655" y="704"/>
                  </a:cubicBezTo>
                  <a:lnTo>
                    <a:pt x="2518" y="53"/>
                  </a:lnTo>
                  <a:cubicBezTo>
                    <a:pt x="2532" y="43"/>
                    <a:pt x="2535" y="26"/>
                    <a:pt x="2525" y="13"/>
                  </a:cubicBezTo>
                  <a:cubicBezTo>
                    <a:pt x="2519" y="5"/>
                    <a:pt x="2509" y="0"/>
                    <a:pt x="2499"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1" name="Google Shape;454;p3"/>
            <p:cNvSpPr/>
            <p:nvPr/>
          </p:nvSpPr>
          <p:spPr>
            <a:xfrm>
              <a:off x="2347925" y="2662450"/>
              <a:ext cx="72250" cy="52725"/>
            </a:xfrm>
            <a:custGeom>
              <a:avLst/>
              <a:gdLst/>
              <a:ahLst/>
              <a:cxnLst/>
              <a:rect l="l" t="t" r="r" b="b"/>
              <a:pathLst>
                <a:path w="2890" h="2109" extrusionOk="0">
                  <a:moveTo>
                    <a:pt x="2853" y="0"/>
                  </a:moveTo>
                  <a:cubicBezTo>
                    <a:pt x="2847" y="0"/>
                    <a:pt x="2840" y="2"/>
                    <a:pt x="2835" y="6"/>
                  </a:cubicBezTo>
                  <a:lnTo>
                    <a:pt x="18" y="2054"/>
                  </a:lnTo>
                  <a:cubicBezTo>
                    <a:pt x="5" y="2065"/>
                    <a:pt x="1" y="2082"/>
                    <a:pt x="11" y="2095"/>
                  </a:cubicBezTo>
                  <a:cubicBezTo>
                    <a:pt x="18" y="2105"/>
                    <a:pt x="28" y="2108"/>
                    <a:pt x="38" y="2108"/>
                  </a:cubicBezTo>
                  <a:cubicBezTo>
                    <a:pt x="45" y="2108"/>
                    <a:pt x="48" y="2108"/>
                    <a:pt x="55" y="2102"/>
                  </a:cubicBezTo>
                  <a:lnTo>
                    <a:pt x="2872" y="53"/>
                  </a:lnTo>
                  <a:cubicBezTo>
                    <a:pt x="2886" y="43"/>
                    <a:pt x="2889" y="26"/>
                    <a:pt x="2880" y="13"/>
                  </a:cubicBezTo>
                  <a:cubicBezTo>
                    <a:pt x="2873" y="5"/>
                    <a:pt x="2863" y="0"/>
                    <a:pt x="2853"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2" name="Google Shape;455;p3"/>
            <p:cNvSpPr/>
            <p:nvPr/>
          </p:nvSpPr>
          <p:spPr>
            <a:xfrm>
              <a:off x="2293450" y="2654575"/>
              <a:ext cx="121075" cy="46425"/>
            </a:xfrm>
            <a:custGeom>
              <a:avLst/>
              <a:gdLst/>
              <a:ahLst/>
              <a:cxnLst/>
              <a:rect l="l" t="t" r="r" b="b"/>
              <a:pathLst>
                <a:path w="4843" h="1857" extrusionOk="0">
                  <a:moveTo>
                    <a:pt x="4803" y="0"/>
                  </a:moveTo>
                  <a:cubicBezTo>
                    <a:pt x="4798" y="0"/>
                    <a:pt x="4793" y="1"/>
                    <a:pt x="4788" y="4"/>
                  </a:cubicBezTo>
                  <a:lnTo>
                    <a:pt x="2149" y="1795"/>
                  </a:lnTo>
                  <a:lnTo>
                    <a:pt x="2149" y="1795"/>
                  </a:lnTo>
                  <a:lnTo>
                    <a:pt x="0" y="1701"/>
                  </a:lnTo>
                  <a:lnTo>
                    <a:pt x="0" y="1701"/>
                  </a:lnTo>
                  <a:lnTo>
                    <a:pt x="2156" y="1856"/>
                  </a:lnTo>
                  <a:cubicBezTo>
                    <a:pt x="2163" y="1856"/>
                    <a:pt x="2170" y="1856"/>
                    <a:pt x="2176" y="1853"/>
                  </a:cubicBezTo>
                  <a:lnTo>
                    <a:pt x="4822" y="58"/>
                  </a:lnTo>
                  <a:cubicBezTo>
                    <a:pt x="4839" y="48"/>
                    <a:pt x="4842" y="28"/>
                    <a:pt x="4832" y="14"/>
                  </a:cubicBezTo>
                  <a:cubicBezTo>
                    <a:pt x="4825" y="5"/>
                    <a:pt x="4814" y="0"/>
                    <a:pt x="4803"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3" name="Google Shape;456;p3"/>
            <p:cNvSpPr/>
            <p:nvPr/>
          </p:nvSpPr>
          <p:spPr>
            <a:xfrm>
              <a:off x="2286950" y="2567550"/>
              <a:ext cx="133225" cy="45225"/>
            </a:xfrm>
            <a:custGeom>
              <a:avLst/>
              <a:gdLst/>
              <a:ahLst/>
              <a:cxnLst/>
              <a:rect l="l" t="t" r="r" b="b"/>
              <a:pathLst>
                <a:path w="5329" h="1809" extrusionOk="0">
                  <a:moveTo>
                    <a:pt x="5294" y="0"/>
                  </a:moveTo>
                  <a:cubicBezTo>
                    <a:pt x="5288" y="0"/>
                    <a:pt x="5281" y="2"/>
                    <a:pt x="5274" y="6"/>
                  </a:cubicBezTo>
                  <a:lnTo>
                    <a:pt x="2604" y="1743"/>
                  </a:lnTo>
                  <a:lnTo>
                    <a:pt x="2604" y="1743"/>
                  </a:lnTo>
                  <a:lnTo>
                    <a:pt x="21" y="1575"/>
                  </a:lnTo>
                  <a:cubicBezTo>
                    <a:pt x="10" y="1575"/>
                    <a:pt x="0" y="1585"/>
                    <a:pt x="0" y="1595"/>
                  </a:cubicBezTo>
                  <a:cubicBezTo>
                    <a:pt x="0" y="1606"/>
                    <a:pt x="7" y="1615"/>
                    <a:pt x="17" y="1615"/>
                  </a:cubicBezTo>
                  <a:lnTo>
                    <a:pt x="2606" y="1808"/>
                  </a:lnTo>
                  <a:cubicBezTo>
                    <a:pt x="2612" y="1808"/>
                    <a:pt x="2619" y="1804"/>
                    <a:pt x="2626" y="1801"/>
                  </a:cubicBezTo>
                  <a:lnTo>
                    <a:pt x="5308" y="56"/>
                  </a:lnTo>
                  <a:cubicBezTo>
                    <a:pt x="5322" y="47"/>
                    <a:pt x="5328" y="30"/>
                    <a:pt x="5319" y="13"/>
                  </a:cubicBezTo>
                  <a:cubicBezTo>
                    <a:pt x="5312" y="5"/>
                    <a:pt x="5304" y="0"/>
                    <a:pt x="5294"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4" name="Google Shape;457;p3"/>
            <p:cNvSpPr/>
            <p:nvPr/>
          </p:nvSpPr>
          <p:spPr>
            <a:xfrm>
              <a:off x="2349450" y="2586000"/>
              <a:ext cx="65075" cy="40675"/>
            </a:xfrm>
            <a:custGeom>
              <a:avLst/>
              <a:gdLst/>
              <a:ahLst/>
              <a:cxnLst/>
              <a:rect l="l" t="t" r="r" b="b"/>
              <a:pathLst>
                <a:path w="2603" h="1627" extrusionOk="0">
                  <a:moveTo>
                    <a:pt x="2565" y="0"/>
                  </a:moveTo>
                  <a:cubicBezTo>
                    <a:pt x="2559" y="0"/>
                    <a:pt x="2554" y="1"/>
                    <a:pt x="2548" y="4"/>
                  </a:cubicBezTo>
                  <a:lnTo>
                    <a:pt x="21" y="1569"/>
                  </a:lnTo>
                  <a:cubicBezTo>
                    <a:pt x="8" y="1576"/>
                    <a:pt x="0" y="1597"/>
                    <a:pt x="11" y="1610"/>
                  </a:cubicBezTo>
                  <a:cubicBezTo>
                    <a:pt x="17" y="1620"/>
                    <a:pt x="28" y="1627"/>
                    <a:pt x="38" y="1627"/>
                  </a:cubicBezTo>
                  <a:cubicBezTo>
                    <a:pt x="41" y="1627"/>
                    <a:pt x="48" y="1623"/>
                    <a:pt x="55" y="1620"/>
                  </a:cubicBezTo>
                  <a:lnTo>
                    <a:pt x="2582" y="58"/>
                  </a:lnTo>
                  <a:cubicBezTo>
                    <a:pt x="2596" y="47"/>
                    <a:pt x="2602" y="30"/>
                    <a:pt x="2592" y="13"/>
                  </a:cubicBezTo>
                  <a:cubicBezTo>
                    <a:pt x="2585" y="5"/>
                    <a:pt x="2576" y="0"/>
                    <a:pt x="2565"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5" name="Google Shape;458;p3"/>
            <p:cNvSpPr/>
            <p:nvPr/>
          </p:nvSpPr>
          <p:spPr>
            <a:xfrm>
              <a:off x="2296900" y="2577600"/>
              <a:ext cx="152975" cy="61300"/>
            </a:xfrm>
            <a:custGeom>
              <a:avLst/>
              <a:gdLst/>
              <a:ahLst/>
              <a:cxnLst/>
              <a:rect l="l" t="t" r="r" b="b"/>
              <a:pathLst>
                <a:path w="6119" h="2452" extrusionOk="0">
                  <a:moveTo>
                    <a:pt x="6082" y="1"/>
                  </a:moveTo>
                  <a:cubicBezTo>
                    <a:pt x="6077" y="1"/>
                    <a:pt x="6072" y="2"/>
                    <a:pt x="6067" y="5"/>
                  </a:cubicBezTo>
                  <a:lnTo>
                    <a:pt x="2078" y="2391"/>
                  </a:lnTo>
                  <a:lnTo>
                    <a:pt x="2078" y="2391"/>
                  </a:lnTo>
                  <a:lnTo>
                    <a:pt x="1" y="2310"/>
                  </a:lnTo>
                  <a:lnTo>
                    <a:pt x="1" y="2313"/>
                  </a:lnTo>
                  <a:lnTo>
                    <a:pt x="2086" y="2452"/>
                  </a:lnTo>
                  <a:cubicBezTo>
                    <a:pt x="2093" y="2452"/>
                    <a:pt x="2096" y="2452"/>
                    <a:pt x="2102" y="2448"/>
                  </a:cubicBezTo>
                  <a:lnTo>
                    <a:pt x="6098" y="59"/>
                  </a:lnTo>
                  <a:cubicBezTo>
                    <a:pt x="6115" y="50"/>
                    <a:pt x="6118" y="29"/>
                    <a:pt x="6108" y="16"/>
                  </a:cubicBezTo>
                  <a:cubicBezTo>
                    <a:pt x="6103" y="6"/>
                    <a:pt x="6093" y="1"/>
                    <a:pt x="6082" y="1"/>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6" name="Google Shape;459;p3"/>
            <p:cNvSpPr/>
            <p:nvPr/>
          </p:nvSpPr>
          <p:spPr>
            <a:xfrm>
              <a:off x="2257000" y="2637400"/>
              <a:ext cx="135825" cy="29525"/>
            </a:xfrm>
            <a:custGeom>
              <a:avLst/>
              <a:gdLst/>
              <a:ahLst/>
              <a:cxnLst/>
              <a:rect l="l" t="t" r="r" b="b"/>
              <a:pathLst>
                <a:path w="5433" h="1181" extrusionOk="0">
                  <a:moveTo>
                    <a:pt x="5401" y="0"/>
                  </a:moveTo>
                  <a:cubicBezTo>
                    <a:pt x="5394" y="0"/>
                    <a:pt x="5388" y="2"/>
                    <a:pt x="5383" y="6"/>
                  </a:cubicBezTo>
                  <a:lnTo>
                    <a:pt x="3597" y="1119"/>
                  </a:lnTo>
                  <a:lnTo>
                    <a:pt x="3597" y="1119"/>
                  </a:lnTo>
                  <a:lnTo>
                    <a:pt x="10" y="897"/>
                  </a:lnTo>
                  <a:cubicBezTo>
                    <a:pt x="7" y="897"/>
                    <a:pt x="4" y="900"/>
                    <a:pt x="1" y="904"/>
                  </a:cubicBezTo>
                  <a:cubicBezTo>
                    <a:pt x="1" y="907"/>
                    <a:pt x="4" y="910"/>
                    <a:pt x="10" y="913"/>
                  </a:cubicBezTo>
                  <a:lnTo>
                    <a:pt x="3604" y="1181"/>
                  </a:lnTo>
                  <a:cubicBezTo>
                    <a:pt x="3611" y="1181"/>
                    <a:pt x="3617" y="1181"/>
                    <a:pt x="3621" y="1173"/>
                  </a:cubicBezTo>
                  <a:lnTo>
                    <a:pt x="5416" y="56"/>
                  </a:lnTo>
                  <a:cubicBezTo>
                    <a:pt x="5430" y="47"/>
                    <a:pt x="5433" y="30"/>
                    <a:pt x="5426" y="13"/>
                  </a:cubicBezTo>
                  <a:cubicBezTo>
                    <a:pt x="5420" y="4"/>
                    <a:pt x="5410" y="0"/>
                    <a:pt x="5401"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7" name="Google Shape;460;p3"/>
            <p:cNvSpPr/>
            <p:nvPr/>
          </p:nvSpPr>
          <p:spPr>
            <a:xfrm>
              <a:off x="1891800" y="2699450"/>
              <a:ext cx="266025" cy="22150"/>
            </a:xfrm>
            <a:custGeom>
              <a:avLst/>
              <a:gdLst/>
              <a:ahLst/>
              <a:cxnLst/>
              <a:rect l="l" t="t" r="r" b="b"/>
              <a:pathLst>
                <a:path w="10641" h="886" extrusionOk="0">
                  <a:moveTo>
                    <a:pt x="29" y="0"/>
                  </a:moveTo>
                  <a:cubicBezTo>
                    <a:pt x="15" y="0"/>
                    <a:pt x="3" y="12"/>
                    <a:pt x="1" y="27"/>
                  </a:cubicBezTo>
                  <a:cubicBezTo>
                    <a:pt x="1" y="44"/>
                    <a:pt x="14" y="61"/>
                    <a:pt x="31" y="61"/>
                  </a:cubicBezTo>
                  <a:lnTo>
                    <a:pt x="10606" y="885"/>
                  </a:lnTo>
                  <a:lnTo>
                    <a:pt x="10610" y="885"/>
                  </a:lnTo>
                  <a:cubicBezTo>
                    <a:pt x="10623" y="885"/>
                    <a:pt x="10637" y="875"/>
                    <a:pt x="10640" y="858"/>
                  </a:cubicBezTo>
                  <a:cubicBezTo>
                    <a:pt x="10640" y="841"/>
                    <a:pt x="10627" y="828"/>
                    <a:pt x="10610" y="824"/>
                  </a:cubicBezTo>
                  <a:lnTo>
                    <a:pt x="35" y="1"/>
                  </a:lnTo>
                  <a:cubicBezTo>
                    <a:pt x="33" y="0"/>
                    <a:pt x="31" y="0"/>
                    <a:pt x="29"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8" name="Google Shape;461;p3"/>
            <p:cNvSpPr/>
            <p:nvPr/>
          </p:nvSpPr>
          <p:spPr>
            <a:xfrm>
              <a:off x="1927925" y="2666700"/>
              <a:ext cx="266000" cy="22150"/>
            </a:xfrm>
            <a:custGeom>
              <a:avLst/>
              <a:gdLst/>
              <a:ahLst/>
              <a:cxnLst/>
              <a:rect l="l" t="t" r="r" b="b"/>
              <a:pathLst>
                <a:path w="10640" h="886" extrusionOk="0">
                  <a:moveTo>
                    <a:pt x="29" y="1"/>
                  </a:moveTo>
                  <a:cubicBezTo>
                    <a:pt x="13" y="1"/>
                    <a:pt x="0" y="13"/>
                    <a:pt x="0" y="29"/>
                  </a:cubicBezTo>
                  <a:cubicBezTo>
                    <a:pt x="0" y="45"/>
                    <a:pt x="10" y="62"/>
                    <a:pt x="27" y="62"/>
                  </a:cubicBezTo>
                  <a:lnTo>
                    <a:pt x="10605" y="886"/>
                  </a:lnTo>
                  <a:cubicBezTo>
                    <a:pt x="10622" y="886"/>
                    <a:pt x="10636" y="875"/>
                    <a:pt x="10639" y="859"/>
                  </a:cubicBezTo>
                  <a:cubicBezTo>
                    <a:pt x="10639" y="842"/>
                    <a:pt x="10625" y="825"/>
                    <a:pt x="10609" y="825"/>
                  </a:cubicBezTo>
                  <a:lnTo>
                    <a:pt x="34" y="1"/>
                  </a:lnTo>
                  <a:cubicBezTo>
                    <a:pt x="32" y="1"/>
                    <a:pt x="30" y="1"/>
                    <a:pt x="29" y="1"/>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59" name="Google Shape;462;p3"/>
            <p:cNvSpPr/>
            <p:nvPr/>
          </p:nvSpPr>
          <p:spPr>
            <a:xfrm>
              <a:off x="1867350" y="2655000"/>
              <a:ext cx="266000" cy="22200"/>
            </a:xfrm>
            <a:custGeom>
              <a:avLst/>
              <a:gdLst/>
              <a:ahLst/>
              <a:cxnLst/>
              <a:rect l="l" t="t" r="r" b="b"/>
              <a:pathLst>
                <a:path w="10640" h="888" extrusionOk="0">
                  <a:moveTo>
                    <a:pt x="34" y="0"/>
                  </a:moveTo>
                  <a:cubicBezTo>
                    <a:pt x="17" y="0"/>
                    <a:pt x="4" y="14"/>
                    <a:pt x="0" y="31"/>
                  </a:cubicBezTo>
                  <a:cubicBezTo>
                    <a:pt x="0" y="47"/>
                    <a:pt x="14" y="61"/>
                    <a:pt x="30" y="64"/>
                  </a:cubicBezTo>
                  <a:lnTo>
                    <a:pt x="10606" y="888"/>
                  </a:lnTo>
                  <a:lnTo>
                    <a:pt x="10609" y="888"/>
                  </a:lnTo>
                  <a:cubicBezTo>
                    <a:pt x="10626" y="888"/>
                    <a:pt x="10639" y="874"/>
                    <a:pt x="10639" y="861"/>
                  </a:cubicBezTo>
                  <a:cubicBezTo>
                    <a:pt x="10639" y="844"/>
                    <a:pt x="10629" y="827"/>
                    <a:pt x="10612" y="827"/>
                  </a:cubicBezTo>
                  <a:lnTo>
                    <a:pt x="34"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0" name="Google Shape;463;p3"/>
            <p:cNvSpPr/>
            <p:nvPr/>
          </p:nvSpPr>
          <p:spPr>
            <a:xfrm>
              <a:off x="2007200" y="2625125"/>
              <a:ext cx="266025" cy="22150"/>
            </a:xfrm>
            <a:custGeom>
              <a:avLst/>
              <a:gdLst/>
              <a:ahLst/>
              <a:cxnLst/>
              <a:rect l="l" t="t" r="r" b="b"/>
              <a:pathLst>
                <a:path w="10641" h="886" extrusionOk="0">
                  <a:moveTo>
                    <a:pt x="29" y="0"/>
                  </a:moveTo>
                  <a:cubicBezTo>
                    <a:pt x="12" y="0"/>
                    <a:pt x="1" y="13"/>
                    <a:pt x="1" y="28"/>
                  </a:cubicBezTo>
                  <a:cubicBezTo>
                    <a:pt x="1" y="45"/>
                    <a:pt x="11" y="58"/>
                    <a:pt x="28" y="62"/>
                  </a:cubicBezTo>
                  <a:lnTo>
                    <a:pt x="10606" y="885"/>
                  </a:lnTo>
                  <a:cubicBezTo>
                    <a:pt x="10623" y="885"/>
                    <a:pt x="10637" y="871"/>
                    <a:pt x="10637" y="858"/>
                  </a:cubicBezTo>
                  <a:cubicBezTo>
                    <a:pt x="10640" y="841"/>
                    <a:pt x="10627" y="824"/>
                    <a:pt x="10610" y="824"/>
                  </a:cubicBezTo>
                  <a:lnTo>
                    <a:pt x="35" y="1"/>
                  </a:lnTo>
                  <a:cubicBezTo>
                    <a:pt x="33" y="0"/>
                    <a:pt x="31" y="0"/>
                    <a:pt x="29"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1" name="Google Shape;464;p3"/>
            <p:cNvSpPr/>
            <p:nvPr/>
          </p:nvSpPr>
          <p:spPr>
            <a:xfrm>
              <a:off x="1805250" y="2579050"/>
              <a:ext cx="266025" cy="22150"/>
            </a:xfrm>
            <a:custGeom>
              <a:avLst/>
              <a:gdLst/>
              <a:ahLst/>
              <a:cxnLst/>
              <a:rect l="l" t="t" r="r" b="b"/>
              <a:pathLst>
                <a:path w="10641" h="886" extrusionOk="0">
                  <a:moveTo>
                    <a:pt x="30" y="1"/>
                  </a:moveTo>
                  <a:cubicBezTo>
                    <a:pt x="15" y="1"/>
                    <a:pt x="3" y="14"/>
                    <a:pt x="0" y="28"/>
                  </a:cubicBezTo>
                  <a:cubicBezTo>
                    <a:pt x="0" y="45"/>
                    <a:pt x="14" y="62"/>
                    <a:pt x="31" y="62"/>
                  </a:cubicBezTo>
                  <a:lnTo>
                    <a:pt x="10606" y="886"/>
                  </a:lnTo>
                  <a:lnTo>
                    <a:pt x="10609" y="886"/>
                  </a:lnTo>
                  <a:cubicBezTo>
                    <a:pt x="10623" y="886"/>
                    <a:pt x="10637" y="875"/>
                    <a:pt x="10640" y="858"/>
                  </a:cubicBezTo>
                  <a:cubicBezTo>
                    <a:pt x="10640" y="842"/>
                    <a:pt x="10626" y="825"/>
                    <a:pt x="10609" y="825"/>
                  </a:cubicBezTo>
                  <a:lnTo>
                    <a:pt x="34" y="1"/>
                  </a:lnTo>
                  <a:cubicBezTo>
                    <a:pt x="33" y="1"/>
                    <a:pt x="31" y="1"/>
                    <a:pt x="30" y="1"/>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2" name="Google Shape;465;p3"/>
            <p:cNvSpPr/>
            <p:nvPr/>
          </p:nvSpPr>
          <p:spPr>
            <a:xfrm>
              <a:off x="1805250" y="2586900"/>
              <a:ext cx="266025" cy="22150"/>
            </a:xfrm>
            <a:custGeom>
              <a:avLst/>
              <a:gdLst/>
              <a:ahLst/>
              <a:cxnLst/>
              <a:rect l="l" t="t" r="r" b="b"/>
              <a:pathLst>
                <a:path w="10641" h="886" extrusionOk="0">
                  <a:moveTo>
                    <a:pt x="29" y="1"/>
                  </a:moveTo>
                  <a:cubicBezTo>
                    <a:pt x="14" y="1"/>
                    <a:pt x="3" y="13"/>
                    <a:pt x="0" y="28"/>
                  </a:cubicBezTo>
                  <a:cubicBezTo>
                    <a:pt x="0" y="45"/>
                    <a:pt x="14" y="58"/>
                    <a:pt x="31" y="62"/>
                  </a:cubicBezTo>
                  <a:lnTo>
                    <a:pt x="10606" y="885"/>
                  </a:lnTo>
                  <a:lnTo>
                    <a:pt x="10609" y="885"/>
                  </a:lnTo>
                  <a:cubicBezTo>
                    <a:pt x="10623" y="885"/>
                    <a:pt x="10637" y="872"/>
                    <a:pt x="10640" y="858"/>
                  </a:cubicBezTo>
                  <a:cubicBezTo>
                    <a:pt x="10640" y="841"/>
                    <a:pt x="10626" y="824"/>
                    <a:pt x="10609" y="824"/>
                  </a:cubicBezTo>
                  <a:lnTo>
                    <a:pt x="34" y="2"/>
                  </a:lnTo>
                  <a:cubicBezTo>
                    <a:pt x="32" y="1"/>
                    <a:pt x="30" y="1"/>
                    <a:pt x="29" y="1"/>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3" name="Google Shape;466;p3"/>
            <p:cNvSpPr/>
            <p:nvPr/>
          </p:nvSpPr>
          <p:spPr>
            <a:xfrm>
              <a:off x="2449250" y="2626400"/>
              <a:ext cx="30650" cy="26400"/>
            </a:xfrm>
            <a:custGeom>
              <a:avLst/>
              <a:gdLst/>
              <a:ahLst/>
              <a:cxnLst/>
              <a:rect l="l" t="t" r="r" b="b"/>
              <a:pathLst>
                <a:path w="1226" h="1056" extrusionOk="0">
                  <a:moveTo>
                    <a:pt x="402" y="1"/>
                  </a:moveTo>
                  <a:cubicBezTo>
                    <a:pt x="321" y="1"/>
                    <a:pt x="240" y="11"/>
                    <a:pt x="169" y="48"/>
                  </a:cubicBezTo>
                  <a:cubicBezTo>
                    <a:pt x="98" y="85"/>
                    <a:pt x="41" y="146"/>
                    <a:pt x="21" y="224"/>
                  </a:cubicBezTo>
                  <a:cubicBezTo>
                    <a:pt x="1" y="317"/>
                    <a:pt x="41" y="412"/>
                    <a:pt x="85" y="496"/>
                  </a:cubicBezTo>
                  <a:cubicBezTo>
                    <a:pt x="236" y="773"/>
                    <a:pt x="490" y="1020"/>
                    <a:pt x="800" y="1054"/>
                  </a:cubicBezTo>
                  <a:cubicBezTo>
                    <a:pt x="815" y="1055"/>
                    <a:pt x="831" y="1055"/>
                    <a:pt x="846" y="1055"/>
                  </a:cubicBezTo>
                  <a:cubicBezTo>
                    <a:pt x="923" y="1055"/>
                    <a:pt x="1001" y="1040"/>
                    <a:pt x="1060" y="993"/>
                  </a:cubicBezTo>
                  <a:cubicBezTo>
                    <a:pt x="1104" y="956"/>
                    <a:pt x="1135" y="901"/>
                    <a:pt x="1155" y="847"/>
                  </a:cubicBezTo>
                  <a:cubicBezTo>
                    <a:pt x="1225" y="658"/>
                    <a:pt x="1202" y="351"/>
                    <a:pt x="1023" y="224"/>
                  </a:cubicBezTo>
                  <a:cubicBezTo>
                    <a:pt x="854" y="105"/>
                    <a:pt x="604" y="4"/>
                    <a:pt x="402" y="1"/>
                  </a:cubicBezTo>
                  <a:close/>
                </a:path>
              </a:pathLst>
            </a:custGeom>
            <a:solidFill>
              <a:srgbClr val="C9B8A5"/>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4" name="Google Shape;467;p3"/>
            <p:cNvSpPr/>
            <p:nvPr/>
          </p:nvSpPr>
          <p:spPr>
            <a:xfrm>
              <a:off x="2451525" y="2616975"/>
              <a:ext cx="8375" cy="8100"/>
            </a:xfrm>
            <a:custGeom>
              <a:avLst/>
              <a:gdLst/>
              <a:ahLst/>
              <a:cxnLst/>
              <a:rect l="l" t="t" r="r" b="b"/>
              <a:pathLst>
                <a:path w="335" h="324" extrusionOk="0">
                  <a:moveTo>
                    <a:pt x="155" y="0"/>
                  </a:moveTo>
                  <a:cubicBezTo>
                    <a:pt x="138" y="0"/>
                    <a:pt x="121" y="3"/>
                    <a:pt x="105" y="9"/>
                  </a:cubicBezTo>
                  <a:cubicBezTo>
                    <a:pt x="35" y="40"/>
                    <a:pt x="1" y="131"/>
                    <a:pt x="18" y="199"/>
                  </a:cubicBezTo>
                  <a:cubicBezTo>
                    <a:pt x="38" y="273"/>
                    <a:pt x="108" y="324"/>
                    <a:pt x="183" y="324"/>
                  </a:cubicBezTo>
                  <a:cubicBezTo>
                    <a:pt x="200" y="320"/>
                    <a:pt x="213" y="320"/>
                    <a:pt x="226" y="313"/>
                  </a:cubicBezTo>
                  <a:cubicBezTo>
                    <a:pt x="243" y="307"/>
                    <a:pt x="260" y="293"/>
                    <a:pt x="274" y="280"/>
                  </a:cubicBezTo>
                  <a:cubicBezTo>
                    <a:pt x="324" y="229"/>
                    <a:pt x="335" y="141"/>
                    <a:pt x="294" y="77"/>
                  </a:cubicBezTo>
                  <a:cubicBezTo>
                    <a:pt x="268" y="31"/>
                    <a:pt x="211" y="0"/>
                    <a:pt x="155" y="0"/>
                  </a:cubicBezTo>
                  <a:close/>
                </a:path>
              </a:pathLst>
            </a:custGeom>
            <a:solidFill>
              <a:srgbClr val="C9B8A5"/>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5" name="Google Shape;468;p3"/>
            <p:cNvSpPr/>
            <p:nvPr/>
          </p:nvSpPr>
          <p:spPr>
            <a:xfrm>
              <a:off x="2448400" y="2613500"/>
              <a:ext cx="3650" cy="3475"/>
            </a:xfrm>
            <a:custGeom>
              <a:avLst/>
              <a:gdLst/>
              <a:ahLst/>
              <a:cxnLst/>
              <a:rect l="l" t="t" r="r" b="b"/>
              <a:pathLst>
                <a:path w="146" h="139" extrusionOk="0">
                  <a:moveTo>
                    <a:pt x="67" y="0"/>
                  </a:moveTo>
                  <a:cubicBezTo>
                    <a:pt x="60" y="0"/>
                    <a:pt x="54" y="1"/>
                    <a:pt x="48" y="3"/>
                  </a:cubicBezTo>
                  <a:cubicBezTo>
                    <a:pt x="18" y="17"/>
                    <a:pt x="1" y="58"/>
                    <a:pt x="11" y="88"/>
                  </a:cubicBezTo>
                  <a:cubicBezTo>
                    <a:pt x="17" y="116"/>
                    <a:pt x="44" y="139"/>
                    <a:pt x="75" y="139"/>
                  </a:cubicBezTo>
                  <a:cubicBezTo>
                    <a:pt x="78" y="139"/>
                    <a:pt x="80" y="139"/>
                    <a:pt x="82" y="139"/>
                  </a:cubicBezTo>
                  <a:cubicBezTo>
                    <a:pt x="88" y="139"/>
                    <a:pt x="91" y="139"/>
                    <a:pt x="99" y="135"/>
                  </a:cubicBezTo>
                  <a:cubicBezTo>
                    <a:pt x="105" y="132"/>
                    <a:pt x="112" y="128"/>
                    <a:pt x="119" y="122"/>
                  </a:cubicBezTo>
                  <a:cubicBezTo>
                    <a:pt x="143" y="98"/>
                    <a:pt x="146" y="61"/>
                    <a:pt x="129" y="34"/>
                  </a:cubicBezTo>
                  <a:cubicBezTo>
                    <a:pt x="116" y="13"/>
                    <a:pt x="91" y="0"/>
                    <a:pt x="67" y="0"/>
                  </a:cubicBezTo>
                  <a:close/>
                </a:path>
              </a:pathLst>
            </a:custGeom>
            <a:solidFill>
              <a:srgbClr val="C9B8A5"/>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6" name="Google Shape;469;p3"/>
            <p:cNvSpPr/>
            <p:nvPr/>
          </p:nvSpPr>
          <p:spPr>
            <a:xfrm>
              <a:off x="1801625" y="2466050"/>
              <a:ext cx="686025" cy="122500"/>
            </a:xfrm>
            <a:custGeom>
              <a:avLst/>
              <a:gdLst/>
              <a:ahLst/>
              <a:cxnLst/>
              <a:rect l="l" t="t" r="r" b="b"/>
              <a:pathLst>
                <a:path w="27441" h="4900" extrusionOk="0">
                  <a:moveTo>
                    <a:pt x="4104" y="0"/>
                  </a:moveTo>
                  <a:lnTo>
                    <a:pt x="1" y="2072"/>
                  </a:lnTo>
                  <a:cubicBezTo>
                    <a:pt x="136" y="2075"/>
                    <a:pt x="270" y="2089"/>
                    <a:pt x="405" y="2109"/>
                  </a:cubicBezTo>
                  <a:cubicBezTo>
                    <a:pt x="1091" y="2224"/>
                    <a:pt x="1755" y="2487"/>
                    <a:pt x="2326" y="2888"/>
                  </a:cubicBezTo>
                  <a:cubicBezTo>
                    <a:pt x="2636" y="3107"/>
                    <a:pt x="2919" y="3367"/>
                    <a:pt x="3246" y="3563"/>
                  </a:cubicBezTo>
                  <a:cubicBezTo>
                    <a:pt x="3388" y="3651"/>
                    <a:pt x="3540" y="3725"/>
                    <a:pt x="3696" y="3789"/>
                  </a:cubicBezTo>
                  <a:cubicBezTo>
                    <a:pt x="7781" y="4123"/>
                    <a:pt x="13360" y="4579"/>
                    <a:pt x="17189" y="4900"/>
                  </a:cubicBezTo>
                  <a:cubicBezTo>
                    <a:pt x="18630" y="4863"/>
                    <a:pt x="20074" y="4822"/>
                    <a:pt x="21515" y="4822"/>
                  </a:cubicBezTo>
                  <a:cubicBezTo>
                    <a:pt x="22063" y="4822"/>
                    <a:pt x="22610" y="4828"/>
                    <a:pt x="23156" y="4842"/>
                  </a:cubicBezTo>
                  <a:lnTo>
                    <a:pt x="23743" y="4316"/>
                  </a:lnTo>
                  <a:lnTo>
                    <a:pt x="27440" y="1916"/>
                  </a:lnTo>
                  <a:cubicBezTo>
                    <a:pt x="27181" y="1825"/>
                    <a:pt x="26914" y="1754"/>
                    <a:pt x="26651" y="1687"/>
                  </a:cubicBezTo>
                  <a:cubicBezTo>
                    <a:pt x="23995" y="1025"/>
                    <a:pt x="21273" y="732"/>
                    <a:pt x="18539" y="530"/>
                  </a:cubicBezTo>
                  <a:lnTo>
                    <a:pt x="4104"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7" name="Google Shape;470;p3"/>
            <p:cNvSpPr/>
            <p:nvPr/>
          </p:nvSpPr>
          <p:spPr>
            <a:xfrm>
              <a:off x="1796150" y="2521450"/>
              <a:ext cx="40075" cy="21575"/>
            </a:xfrm>
            <a:custGeom>
              <a:avLst/>
              <a:gdLst/>
              <a:ahLst/>
              <a:cxnLst/>
              <a:rect l="l" t="t" r="r" b="b"/>
              <a:pathLst>
                <a:path w="1603" h="863" extrusionOk="0">
                  <a:moveTo>
                    <a:pt x="477" y="0"/>
                  </a:moveTo>
                  <a:cubicBezTo>
                    <a:pt x="410" y="0"/>
                    <a:pt x="343" y="6"/>
                    <a:pt x="277" y="24"/>
                  </a:cubicBezTo>
                  <a:cubicBezTo>
                    <a:pt x="179" y="52"/>
                    <a:pt x="88" y="109"/>
                    <a:pt x="37" y="197"/>
                  </a:cubicBezTo>
                  <a:cubicBezTo>
                    <a:pt x="14" y="237"/>
                    <a:pt x="0" y="281"/>
                    <a:pt x="7" y="325"/>
                  </a:cubicBezTo>
                  <a:cubicBezTo>
                    <a:pt x="14" y="436"/>
                    <a:pt x="118" y="510"/>
                    <a:pt x="213" y="567"/>
                  </a:cubicBezTo>
                  <a:cubicBezTo>
                    <a:pt x="347" y="642"/>
                    <a:pt x="489" y="709"/>
                    <a:pt x="631" y="770"/>
                  </a:cubicBezTo>
                  <a:cubicBezTo>
                    <a:pt x="754" y="819"/>
                    <a:pt x="883" y="863"/>
                    <a:pt x="1014" y="863"/>
                  </a:cubicBezTo>
                  <a:cubicBezTo>
                    <a:pt x="1027" y="863"/>
                    <a:pt x="1040" y="862"/>
                    <a:pt x="1053" y="861"/>
                  </a:cubicBezTo>
                  <a:cubicBezTo>
                    <a:pt x="1198" y="851"/>
                    <a:pt x="1347" y="770"/>
                    <a:pt x="1404" y="639"/>
                  </a:cubicBezTo>
                  <a:cubicBezTo>
                    <a:pt x="1603" y="156"/>
                    <a:pt x="878" y="18"/>
                    <a:pt x="577" y="4"/>
                  </a:cubicBezTo>
                  <a:cubicBezTo>
                    <a:pt x="544" y="2"/>
                    <a:pt x="511" y="0"/>
                    <a:pt x="4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8" name="Google Shape;471;p3"/>
            <p:cNvSpPr/>
            <p:nvPr/>
          </p:nvSpPr>
          <p:spPr>
            <a:xfrm>
              <a:off x="1836050" y="2531625"/>
              <a:ext cx="13025" cy="12400"/>
            </a:xfrm>
            <a:custGeom>
              <a:avLst/>
              <a:gdLst/>
              <a:ahLst/>
              <a:cxnLst/>
              <a:rect l="l" t="t" r="r" b="b"/>
              <a:pathLst>
                <a:path w="521" h="496" extrusionOk="0">
                  <a:moveTo>
                    <a:pt x="211" y="0"/>
                  </a:moveTo>
                  <a:cubicBezTo>
                    <a:pt x="133" y="0"/>
                    <a:pt x="57" y="25"/>
                    <a:pt x="24" y="107"/>
                  </a:cubicBezTo>
                  <a:cubicBezTo>
                    <a:pt x="3" y="154"/>
                    <a:pt x="0" y="204"/>
                    <a:pt x="3" y="258"/>
                  </a:cubicBezTo>
                  <a:cubicBezTo>
                    <a:pt x="3" y="285"/>
                    <a:pt x="7" y="316"/>
                    <a:pt x="17" y="343"/>
                  </a:cubicBezTo>
                  <a:cubicBezTo>
                    <a:pt x="31" y="373"/>
                    <a:pt x="51" y="394"/>
                    <a:pt x="75" y="414"/>
                  </a:cubicBezTo>
                  <a:cubicBezTo>
                    <a:pt x="131" y="460"/>
                    <a:pt x="204" y="496"/>
                    <a:pt x="275" y="496"/>
                  </a:cubicBezTo>
                  <a:cubicBezTo>
                    <a:pt x="302" y="496"/>
                    <a:pt x="329" y="490"/>
                    <a:pt x="355" y="478"/>
                  </a:cubicBezTo>
                  <a:cubicBezTo>
                    <a:pt x="419" y="447"/>
                    <a:pt x="456" y="383"/>
                    <a:pt x="483" y="316"/>
                  </a:cubicBezTo>
                  <a:cubicBezTo>
                    <a:pt x="506" y="252"/>
                    <a:pt x="520" y="171"/>
                    <a:pt x="486" y="110"/>
                  </a:cubicBezTo>
                  <a:cubicBezTo>
                    <a:pt x="449" y="53"/>
                    <a:pt x="382" y="26"/>
                    <a:pt x="314" y="12"/>
                  </a:cubicBezTo>
                  <a:cubicBezTo>
                    <a:pt x="282" y="5"/>
                    <a:pt x="246" y="0"/>
                    <a:pt x="21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9" name="Google Shape;472;p3"/>
            <p:cNvSpPr/>
            <p:nvPr/>
          </p:nvSpPr>
          <p:spPr>
            <a:xfrm>
              <a:off x="1873775" y="2439050"/>
              <a:ext cx="715100" cy="140975"/>
            </a:xfrm>
            <a:custGeom>
              <a:avLst/>
              <a:gdLst/>
              <a:ahLst/>
              <a:cxnLst/>
              <a:rect l="l" t="t" r="r" b="b"/>
              <a:pathLst>
                <a:path w="28604" h="5639" extrusionOk="0">
                  <a:moveTo>
                    <a:pt x="2818" y="1"/>
                  </a:moveTo>
                  <a:cubicBezTo>
                    <a:pt x="2672" y="1"/>
                    <a:pt x="2489" y="28"/>
                    <a:pt x="2284" y="54"/>
                  </a:cubicBezTo>
                  <a:cubicBezTo>
                    <a:pt x="2082" y="81"/>
                    <a:pt x="1857" y="107"/>
                    <a:pt x="1627" y="107"/>
                  </a:cubicBezTo>
                  <a:cubicBezTo>
                    <a:pt x="1483" y="107"/>
                    <a:pt x="1338" y="97"/>
                    <a:pt x="1195" y="71"/>
                  </a:cubicBezTo>
                  <a:cubicBezTo>
                    <a:pt x="1120" y="57"/>
                    <a:pt x="1051" y="49"/>
                    <a:pt x="986" y="49"/>
                  </a:cubicBezTo>
                  <a:cubicBezTo>
                    <a:pt x="382" y="49"/>
                    <a:pt x="159" y="699"/>
                    <a:pt x="74" y="2767"/>
                  </a:cubicBezTo>
                  <a:cubicBezTo>
                    <a:pt x="1" y="4474"/>
                    <a:pt x="606" y="4806"/>
                    <a:pt x="1127" y="4806"/>
                  </a:cubicBezTo>
                  <a:cubicBezTo>
                    <a:pt x="1306" y="4806"/>
                    <a:pt x="1474" y="4767"/>
                    <a:pt x="1603" y="4731"/>
                  </a:cubicBezTo>
                  <a:cubicBezTo>
                    <a:pt x="1692" y="4705"/>
                    <a:pt x="1773" y="4694"/>
                    <a:pt x="1845" y="4694"/>
                  </a:cubicBezTo>
                  <a:cubicBezTo>
                    <a:pt x="2175" y="4694"/>
                    <a:pt x="2318" y="4920"/>
                    <a:pt x="2318" y="4920"/>
                  </a:cubicBezTo>
                  <a:lnTo>
                    <a:pt x="28604" y="5639"/>
                  </a:lnTo>
                  <a:cubicBezTo>
                    <a:pt x="28604" y="5639"/>
                    <a:pt x="28007" y="3796"/>
                    <a:pt x="28007" y="2888"/>
                  </a:cubicBezTo>
                  <a:cubicBezTo>
                    <a:pt x="28007" y="1981"/>
                    <a:pt x="28199" y="1002"/>
                    <a:pt x="28199" y="1002"/>
                  </a:cubicBezTo>
                  <a:lnTo>
                    <a:pt x="28223" y="810"/>
                  </a:lnTo>
                  <a:cubicBezTo>
                    <a:pt x="28223" y="810"/>
                    <a:pt x="3347" y="213"/>
                    <a:pt x="3060" y="47"/>
                  </a:cubicBezTo>
                  <a:cubicBezTo>
                    <a:pt x="3000" y="13"/>
                    <a:pt x="2918" y="1"/>
                    <a:pt x="2818" y="1"/>
                  </a:cubicBezTo>
                  <a:close/>
                </a:path>
              </a:pathLst>
            </a:custGeom>
            <a:solidFill>
              <a:srgbClr val="F7EAD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0" name="Google Shape;473;p3"/>
            <p:cNvSpPr/>
            <p:nvPr/>
          </p:nvSpPr>
          <p:spPr>
            <a:xfrm>
              <a:off x="1943600" y="2450500"/>
              <a:ext cx="375175" cy="32275"/>
            </a:xfrm>
            <a:custGeom>
              <a:avLst/>
              <a:gdLst/>
              <a:ahLst/>
              <a:cxnLst/>
              <a:rect l="l" t="t" r="r" b="b"/>
              <a:pathLst>
                <a:path w="15007" h="1291" extrusionOk="0">
                  <a:moveTo>
                    <a:pt x="858" y="1"/>
                  </a:moveTo>
                  <a:cubicBezTo>
                    <a:pt x="540" y="133"/>
                    <a:pt x="257" y="291"/>
                    <a:pt x="1" y="473"/>
                  </a:cubicBezTo>
                  <a:cubicBezTo>
                    <a:pt x="85" y="470"/>
                    <a:pt x="169" y="467"/>
                    <a:pt x="254" y="463"/>
                  </a:cubicBezTo>
                  <a:cubicBezTo>
                    <a:pt x="361" y="372"/>
                    <a:pt x="480" y="298"/>
                    <a:pt x="604" y="237"/>
                  </a:cubicBezTo>
                  <a:cubicBezTo>
                    <a:pt x="730" y="180"/>
                    <a:pt x="895" y="96"/>
                    <a:pt x="1034" y="96"/>
                  </a:cubicBezTo>
                  <a:cubicBezTo>
                    <a:pt x="1138" y="96"/>
                    <a:pt x="1225" y="139"/>
                    <a:pt x="1280" y="275"/>
                  </a:cubicBezTo>
                  <a:cubicBezTo>
                    <a:pt x="1300" y="325"/>
                    <a:pt x="1306" y="379"/>
                    <a:pt x="1303" y="433"/>
                  </a:cubicBezTo>
                  <a:lnTo>
                    <a:pt x="1553" y="433"/>
                  </a:lnTo>
                  <a:cubicBezTo>
                    <a:pt x="4654" y="433"/>
                    <a:pt x="7751" y="905"/>
                    <a:pt x="10856" y="1128"/>
                  </a:cubicBezTo>
                  <a:cubicBezTo>
                    <a:pt x="12236" y="1229"/>
                    <a:pt x="13623" y="1276"/>
                    <a:pt x="15007" y="1290"/>
                  </a:cubicBezTo>
                  <a:cubicBezTo>
                    <a:pt x="13461" y="993"/>
                    <a:pt x="11501" y="649"/>
                    <a:pt x="9533" y="356"/>
                  </a:cubicBezTo>
                  <a:cubicBezTo>
                    <a:pt x="8123" y="271"/>
                    <a:pt x="6665" y="183"/>
                    <a:pt x="5261" y="99"/>
                  </a:cubicBezTo>
                  <a:lnTo>
                    <a:pt x="858" y="1"/>
                  </a:lnTo>
                  <a:close/>
                </a:path>
              </a:pathLst>
            </a:custGeom>
            <a:solidFill>
              <a:srgbClr val="EFD7B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1" name="Google Shape;474;p3"/>
            <p:cNvSpPr/>
            <p:nvPr/>
          </p:nvSpPr>
          <p:spPr>
            <a:xfrm>
              <a:off x="2577225" y="2464100"/>
              <a:ext cx="1525" cy="9200"/>
            </a:xfrm>
            <a:custGeom>
              <a:avLst/>
              <a:gdLst/>
              <a:ahLst/>
              <a:cxnLst/>
              <a:rect l="l" t="t" r="r" b="b"/>
              <a:pathLst>
                <a:path w="61" h="368" extrusionOk="0">
                  <a:moveTo>
                    <a:pt x="61" y="0"/>
                  </a:moveTo>
                  <a:cubicBezTo>
                    <a:pt x="61" y="4"/>
                    <a:pt x="34" y="145"/>
                    <a:pt x="0" y="368"/>
                  </a:cubicBezTo>
                  <a:lnTo>
                    <a:pt x="0" y="368"/>
                  </a:lnTo>
                  <a:cubicBezTo>
                    <a:pt x="34" y="145"/>
                    <a:pt x="61" y="4"/>
                    <a:pt x="61" y="0"/>
                  </a:cubicBezTo>
                  <a:close/>
                  <a:moveTo>
                    <a:pt x="61" y="0"/>
                  </a:moveTo>
                  <a:lnTo>
                    <a:pt x="61" y="0"/>
                  </a:lnTo>
                  <a:lnTo>
                    <a:pt x="61" y="0"/>
                  </a:lnTo>
                  <a:close/>
                  <a:moveTo>
                    <a:pt x="61" y="0"/>
                  </a:moveTo>
                  <a:lnTo>
                    <a:pt x="61" y="0"/>
                  </a:lnTo>
                  <a:close/>
                </a:path>
              </a:pathLst>
            </a:custGeom>
            <a:solidFill>
              <a:srgbClr val="F7EAD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2" name="Google Shape;475;p3"/>
            <p:cNvSpPr/>
            <p:nvPr/>
          </p:nvSpPr>
          <p:spPr>
            <a:xfrm>
              <a:off x="1889450" y="2462575"/>
              <a:ext cx="689300" cy="91725"/>
            </a:xfrm>
            <a:custGeom>
              <a:avLst/>
              <a:gdLst/>
              <a:ahLst/>
              <a:cxnLst/>
              <a:rect l="l" t="t" r="r" b="b"/>
              <a:pathLst>
                <a:path w="27572" h="3669" extrusionOk="0">
                  <a:moveTo>
                    <a:pt x="25268" y="564"/>
                  </a:moveTo>
                  <a:lnTo>
                    <a:pt x="25268" y="564"/>
                  </a:lnTo>
                  <a:cubicBezTo>
                    <a:pt x="25268" y="564"/>
                    <a:pt x="25268" y="564"/>
                    <a:pt x="25268" y="564"/>
                  </a:cubicBezTo>
                  <a:cubicBezTo>
                    <a:pt x="25268" y="564"/>
                    <a:pt x="25268" y="564"/>
                    <a:pt x="25268" y="564"/>
                  </a:cubicBezTo>
                  <a:close/>
                  <a:moveTo>
                    <a:pt x="24920" y="1"/>
                  </a:moveTo>
                  <a:cubicBezTo>
                    <a:pt x="24532" y="227"/>
                    <a:pt x="24137" y="449"/>
                    <a:pt x="23736" y="648"/>
                  </a:cubicBezTo>
                  <a:cubicBezTo>
                    <a:pt x="23887" y="642"/>
                    <a:pt x="24036" y="635"/>
                    <a:pt x="24184" y="625"/>
                  </a:cubicBezTo>
                  <a:cubicBezTo>
                    <a:pt x="24208" y="608"/>
                    <a:pt x="24231" y="591"/>
                    <a:pt x="24259" y="577"/>
                  </a:cubicBezTo>
                  <a:cubicBezTo>
                    <a:pt x="24464" y="446"/>
                    <a:pt x="24684" y="328"/>
                    <a:pt x="24883" y="186"/>
                  </a:cubicBezTo>
                  <a:cubicBezTo>
                    <a:pt x="24937" y="149"/>
                    <a:pt x="25005" y="129"/>
                    <a:pt x="25072" y="129"/>
                  </a:cubicBezTo>
                  <a:cubicBezTo>
                    <a:pt x="25167" y="129"/>
                    <a:pt x="25264" y="172"/>
                    <a:pt x="25311" y="270"/>
                  </a:cubicBezTo>
                  <a:cubicBezTo>
                    <a:pt x="25358" y="362"/>
                    <a:pt x="25332" y="480"/>
                    <a:pt x="25271" y="561"/>
                  </a:cubicBezTo>
                  <a:cubicBezTo>
                    <a:pt x="25271" y="564"/>
                    <a:pt x="25269" y="564"/>
                    <a:pt x="25268" y="564"/>
                  </a:cubicBezTo>
                  <a:lnTo>
                    <a:pt x="25268" y="564"/>
                  </a:lnTo>
                  <a:cubicBezTo>
                    <a:pt x="26017" y="524"/>
                    <a:pt x="26762" y="476"/>
                    <a:pt x="27511" y="429"/>
                  </a:cubicBezTo>
                  <a:cubicBezTo>
                    <a:pt x="27545" y="206"/>
                    <a:pt x="27572" y="65"/>
                    <a:pt x="27572" y="61"/>
                  </a:cubicBezTo>
                  <a:lnTo>
                    <a:pt x="24920" y="1"/>
                  </a:lnTo>
                  <a:close/>
                  <a:moveTo>
                    <a:pt x="142" y="2956"/>
                  </a:moveTo>
                  <a:cubicBezTo>
                    <a:pt x="74" y="3162"/>
                    <a:pt x="31" y="3331"/>
                    <a:pt x="1" y="3452"/>
                  </a:cubicBezTo>
                  <a:cubicBezTo>
                    <a:pt x="95" y="3587"/>
                    <a:pt x="219" y="3665"/>
                    <a:pt x="375" y="3668"/>
                  </a:cubicBezTo>
                  <a:cubicBezTo>
                    <a:pt x="304" y="3510"/>
                    <a:pt x="236" y="3341"/>
                    <a:pt x="189" y="3162"/>
                  </a:cubicBezTo>
                  <a:cubicBezTo>
                    <a:pt x="172" y="3092"/>
                    <a:pt x="155" y="3024"/>
                    <a:pt x="142" y="2956"/>
                  </a:cubicBezTo>
                  <a:close/>
                </a:path>
              </a:pathLst>
            </a:custGeom>
            <a:solidFill>
              <a:srgbClr val="EFD7B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3" name="Google Shape;476;p3"/>
            <p:cNvSpPr/>
            <p:nvPr/>
          </p:nvSpPr>
          <p:spPr>
            <a:xfrm>
              <a:off x="1889775" y="2462325"/>
              <a:ext cx="53850" cy="74175"/>
            </a:xfrm>
            <a:custGeom>
              <a:avLst/>
              <a:gdLst/>
              <a:ahLst/>
              <a:cxnLst/>
              <a:rect l="l" t="t" r="r" b="b"/>
              <a:pathLst>
                <a:path w="2154" h="2967" extrusionOk="0">
                  <a:moveTo>
                    <a:pt x="2154" y="0"/>
                  </a:moveTo>
                  <a:lnTo>
                    <a:pt x="2154" y="0"/>
                  </a:lnTo>
                  <a:cubicBezTo>
                    <a:pt x="2123" y="4"/>
                    <a:pt x="2093" y="7"/>
                    <a:pt x="2062" y="7"/>
                  </a:cubicBezTo>
                  <a:cubicBezTo>
                    <a:pt x="1907" y="17"/>
                    <a:pt x="1739" y="34"/>
                    <a:pt x="1631" y="142"/>
                  </a:cubicBezTo>
                  <a:cubicBezTo>
                    <a:pt x="1469" y="300"/>
                    <a:pt x="1496" y="601"/>
                    <a:pt x="1307" y="726"/>
                  </a:cubicBezTo>
                  <a:cubicBezTo>
                    <a:pt x="1249" y="763"/>
                    <a:pt x="1189" y="777"/>
                    <a:pt x="1125" y="777"/>
                  </a:cubicBezTo>
                  <a:cubicBezTo>
                    <a:pt x="1033" y="777"/>
                    <a:pt x="939" y="749"/>
                    <a:pt x="844" y="726"/>
                  </a:cubicBezTo>
                  <a:cubicBezTo>
                    <a:pt x="750" y="699"/>
                    <a:pt x="652" y="672"/>
                    <a:pt x="561" y="672"/>
                  </a:cubicBezTo>
                  <a:cubicBezTo>
                    <a:pt x="500" y="672"/>
                    <a:pt x="443" y="685"/>
                    <a:pt x="388" y="716"/>
                  </a:cubicBezTo>
                  <a:cubicBezTo>
                    <a:pt x="271" y="786"/>
                    <a:pt x="220" y="931"/>
                    <a:pt x="183" y="1063"/>
                  </a:cubicBezTo>
                  <a:cubicBezTo>
                    <a:pt x="24" y="1677"/>
                    <a:pt x="1" y="2342"/>
                    <a:pt x="129" y="2966"/>
                  </a:cubicBezTo>
                  <a:cubicBezTo>
                    <a:pt x="385" y="2166"/>
                    <a:pt x="969" y="847"/>
                    <a:pt x="2154" y="0"/>
                  </a:cubicBezTo>
                  <a:close/>
                </a:path>
              </a:pathLst>
            </a:custGeom>
            <a:solidFill>
              <a:srgbClr val="D8C3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4" name="Google Shape;477;p3"/>
            <p:cNvSpPr/>
            <p:nvPr/>
          </p:nvSpPr>
          <p:spPr>
            <a:xfrm>
              <a:off x="1877475" y="2447550"/>
              <a:ext cx="87575" cy="101350"/>
            </a:xfrm>
            <a:custGeom>
              <a:avLst/>
              <a:gdLst/>
              <a:ahLst/>
              <a:cxnLst/>
              <a:rect l="l" t="t" r="r" b="b"/>
              <a:pathLst>
                <a:path w="3503" h="4054" extrusionOk="0">
                  <a:moveTo>
                    <a:pt x="885" y="1"/>
                  </a:moveTo>
                  <a:cubicBezTo>
                    <a:pt x="642" y="1"/>
                    <a:pt x="486" y="328"/>
                    <a:pt x="354" y="828"/>
                  </a:cubicBezTo>
                  <a:cubicBezTo>
                    <a:pt x="216" y="1357"/>
                    <a:pt x="0" y="3382"/>
                    <a:pt x="480" y="4053"/>
                  </a:cubicBezTo>
                  <a:cubicBezTo>
                    <a:pt x="510" y="3932"/>
                    <a:pt x="553" y="3763"/>
                    <a:pt x="621" y="3557"/>
                  </a:cubicBezTo>
                  <a:cubicBezTo>
                    <a:pt x="493" y="2933"/>
                    <a:pt x="516" y="2268"/>
                    <a:pt x="675" y="1654"/>
                  </a:cubicBezTo>
                  <a:cubicBezTo>
                    <a:pt x="712" y="1522"/>
                    <a:pt x="763" y="1377"/>
                    <a:pt x="880" y="1307"/>
                  </a:cubicBezTo>
                  <a:cubicBezTo>
                    <a:pt x="935" y="1276"/>
                    <a:pt x="992" y="1263"/>
                    <a:pt x="1053" y="1263"/>
                  </a:cubicBezTo>
                  <a:cubicBezTo>
                    <a:pt x="1144" y="1263"/>
                    <a:pt x="1242" y="1290"/>
                    <a:pt x="1336" y="1317"/>
                  </a:cubicBezTo>
                  <a:cubicBezTo>
                    <a:pt x="1431" y="1340"/>
                    <a:pt x="1525" y="1368"/>
                    <a:pt x="1617" y="1368"/>
                  </a:cubicBezTo>
                  <a:cubicBezTo>
                    <a:pt x="1681" y="1368"/>
                    <a:pt x="1741" y="1354"/>
                    <a:pt x="1799" y="1317"/>
                  </a:cubicBezTo>
                  <a:cubicBezTo>
                    <a:pt x="1988" y="1192"/>
                    <a:pt x="1961" y="891"/>
                    <a:pt x="2123" y="733"/>
                  </a:cubicBezTo>
                  <a:cubicBezTo>
                    <a:pt x="2231" y="625"/>
                    <a:pt x="2399" y="608"/>
                    <a:pt x="2554" y="598"/>
                  </a:cubicBezTo>
                  <a:cubicBezTo>
                    <a:pt x="2585" y="598"/>
                    <a:pt x="2615" y="595"/>
                    <a:pt x="2646" y="591"/>
                  </a:cubicBezTo>
                  <a:cubicBezTo>
                    <a:pt x="2902" y="409"/>
                    <a:pt x="3185" y="251"/>
                    <a:pt x="3503" y="119"/>
                  </a:cubicBezTo>
                  <a:lnTo>
                    <a:pt x="2028" y="89"/>
                  </a:lnTo>
                  <a:cubicBezTo>
                    <a:pt x="2028" y="89"/>
                    <a:pt x="1796" y="203"/>
                    <a:pt x="1525" y="203"/>
                  </a:cubicBezTo>
                  <a:cubicBezTo>
                    <a:pt x="1391" y="203"/>
                    <a:pt x="1249" y="176"/>
                    <a:pt x="1120" y="89"/>
                  </a:cubicBezTo>
                  <a:cubicBezTo>
                    <a:pt x="1033" y="28"/>
                    <a:pt x="955" y="1"/>
                    <a:pt x="885" y="1"/>
                  </a:cubicBezTo>
                  <a:close/>
                </a:path>
              </a:pathLst>
            </a:custGeom>
            <a:solidFill>
              <a:srgbClr val="D0B38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5" name="Google Shape;478;p3"/>
            <p:cNvSpPr/>
            <p:nvPr/>
          </p:nvSpPr>
          <p:spPr>
            <a:xfrm>
              <a:off x="2318750" y="2478775"/>
              <a:ext cx="164100" cy="21875"/>
            </a:xfrm>
            <a:custGeom>
              <a:avLst/>
              <a:gdLst/>
              <a:ahLst/>
              <a:cxnLst/>
              <a:rect l="l" t="t" r="r" b="b"/>
              <a:pathLst>
                <a:path w="6564" h="875" extrusionOk="0">
                  <a:moveTo>
                    <a:pt x="6564" y="0"/>
                  </a:moveTo>
                  <a:cubicBezTo>
                    <a:pt x="4637" y="98"/>
                    <a:pt x="2706" y="162"/>
                    <a:pt x="776" y="162"/>
                  </a:cubicBezTo>
                  <a:cubicBezTo>
                    <a:pt x="516" y="162"/>
                    <a:pt x="261" y="162"/>
                    <a:pt x="1" y="159"/>
                  </a:cubicBezTo>
                  <a:lnTo>
                    <a:pt x="1" y="159"/>
                  </a:lnTo>
                  <a:cubicBezTo>
                    <a:pt x="1343" y="419"/>
                    <a:pt x="2376" y="642"/>
                    <a:pt x="2828" y="770"/>
                  </a:cubicBezTo>
                  <a:cubicBezTo>
                    <a:pt x="3084" y="840"/>
                    <a:pt x="3354" y="874"/>
                    <a:pt x="3631" y="874"/>
                  </a:cubicBezTo>
                  <a:cubicBezTo>
                    <a:pt x="4556" y="874"/>
                    <a:pt x="5565" y="503"/>
                    <a:pt x="6564" y="0"/>
                  </a:cubicBezTo>
                  <a:close/>
                </a:path>
              </a:pathLst>
            </a:custGeom>
            <a:solidFill>
              <a:srgbClr val="D8C3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6" name="Google Shape;479;p3"/>
            <p:cNvSpPr/>
            <p:nvPr/>
          </p:nvSpPr>
          <p:spPr>
            <a:xfrm>
              <a:off x="2181900" y="2459375"/>
              <a:ext cx="330550" cy="23475"/>
            </a:xfrm>
            <a:custGeom>
              <a:avLst/>
              <a:gdLst/>
              <a:ahLst/>
              <a:cxnLst/>
              <a:rect l="l" t="t" r="r" b="b"/>
              <a:pathLst>
                <a:path w="13222" h="939" extrusionOk="0">
                  <a:moveTo>
                    <a:pt x="1" y="1"/>
                  </a:moveTo>
                  <a:lnTo>
                    <a:pt x="1" y="1"/>
                  </a:lnTo>
                  <a:cubicBezTo>
                    <a:pt x="1969" y="294"/>
                    <a:pt x="3929" y="638"/>
                    <a:pt x="5475" y="935"/>
                  </a:cubicBezTo>
                  <a:cubicBezTo>
                    <a:pt x="5735" y="938"/>
                    <a:pt x="5990" y="938"/>
                    <a:pt x="6250" y="938"/>
                  </a:cubicBezTo>
                  <a:cubicBezTo>
                    <a:pt x="8180" y="938"/>
                    <a:pt x="10111" y="874"/>
                    <a:pt x="12038" y="776"/>
                  </a:cubicBezTo>
                  <a:cubicBezTo>
                    <a:pt x="12439" y="577"/>
                    <a:pt x="12834" y="355"/>
                    <a:pt x="13222" y="129"/>
                  </a:cubicBezTo>
                  <a:lnTo>
                    <a:pt x="11265" y="88"/>
                  </a:lnTo>
                  <a:cubicBezTo>
                    <a:pt x="10921" y="240"/>
                    <a:pt x="10701" y="337"/>
                    <a:pt x="10701" y="337"/>
                  </a:cubicBezTo>
                  <a:cubicBezTo>
                    <a:pt x="10701" y="337"/>
                    <a:pt x="10242" y="499"/>
                    <a:pt x="9082" y="499"/>
                  </a:cubicBezTo>
                  <a:cubicBezTo>
                    <a:pt x="9001" y="499"/>
                    <a:pt x="8913" y="496"/>
                    <a:pt x="8825" y="496"/>
                  </a:cubicBezTo>
                  <a:cubicBezTo>
                    <a:pt x="8258" y="482"/>
                    <a:pt x="4344" y="257"/>
                    <a:pt x="1" y="1"/>
                  </a:cubicBezTo>
                  <a:close/>
                </a:path>
              </a:pathLst>
            </a:custGeom>
            <a:solidFill>
              <a:srgbClr val="D0B38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7" name="Google Shape;480;p3"/>
            <p:cNvSpPr/>
            <p:nvPr/>
          </p:nvSpPr>
          <p:spPr>
            <a:xfrm>
              <a:off x="1865400" y="2426325"/>
              <a:ext cx="731250" cy="163825"/>
            </a:xfrm>
            <a:custGeom>
              <a:avLst/>
              <a:gdLst/>
              <a:ahLst/>
              <a:cxnLst/>
              <a:rect l="l" t="t" r="r" b="b"/>
              <a:pathLst>
                <a:path w="29250" h="6553" extrusionOk="0">
                  <a:moveTo>
                    <a:pt x="914" y="0"/>
                  </a:moveTo>
                  <a:cubicBezTo>
                    <a:pt x="556" y="0"/>
                    <a:pt x="221" y="369"/>
                    <a:pt x="122" y="2729"/>
                  </a:cubicBezTo>
                  <a:cubicBezTo>
                    <a:pt x="1" y="5550"/>
                    <a:pt x="932" y="5598"/>
                    <a:pt x="1317" y="5645"/>
                  </a:cubicBezTo>
                  <a:cubicBezTo>
                    <a:pt x="1378" y="5653"/>
                    <a:pt x="1441" y="5656"/>
                    <a:pt x="1505" y="5656"/>
                  </a:cubicBezTo>
                  <a:cubicBezTo>
                    <a:pt x="1577" y="5656"/>
                    <a:pt x="1651" y="5652"/>
                    <a:pt x="1725" y="5648"/>
                  </a:cubicBezTo>
                  <a:cubicBezTo>
                    <a:pt x="1797" y="5644"/>
                    <a:pt x="1868" y="5641"/>
                    <a:pt x="1938" y="5641"/>
                  </a:cubicBezTo>
                  <a:cubicBezTo>
                    <a:pt x="2115" y="5641"/>
                    <a:pt x="2281" y="5663"/>
                    <a:pt x="2416" y="5763"/>
                  </a:cubicBezTo>
                  <a:cubicBezTo>
                    <a:pt x="2552" y="5866"/>
                    <a:pt x="2742" y="5893"/>
                    <a:pt x="2905" y="5893"/>
                  </a:cubicBezTo>
                  <a:cubicBezTo>
                    <a:pt x="3083" y="5893"/>
                    <a:pt x="3226" y="5861"/>
                    <a:pt x="3226" y="5861"/>
                  </a:cubicBezTo>
                  <a:cubicBezTo>
                    <a:pt x="3226" y="5861"/>
                    <a:pt x="28365" y="6553"/>
                    <a:pt x="28703" y="6553"/>
                  </a:cubicBezTo>
                  <a:cubicBezTo>
                    <a:pt x="29037" y="6553"/>
                    <a:pt x="29250" y="6360"/>
                    <a:pt x="29250" y="6195"/>
                  </a:cubicBezTo>
                  <a:cubicBezTo>
                    <a:pt x="29250" y="6026"/>
                    <a:pt x="28726" y="5979"/>
                    <a:pt x="28726" y="5979"/>
                  </a:cubicBezTo>
                  <a:cubicBezTo>
                    <a:pt x="28726" y="5979"/>
                    <a:pt x="2798" y="5335"/>
                    <a:pt x="2558" y="5118"/>
                  </a:cubicBezTo>
                  <a:cubicBezTo>
                    <a:pt x="2464" y="5035"/>
                    <a:pt x="2418" y="5006"/>
                    <a:pt x="2336" y="5006"/>
                  </a:cubicBezTo>
                  <a:cubicBezTo>
                    <a:pt x="2209" y="5006"/>
                    <a:pt x="1997" y="5076"/>
                    <a:pt x="1388" y="5118"/>
                  </a:cubicBezTo>
                  <a:cubicBezTo>
                    <a:pt x="1375" y="5119"/>
                    <a:pt x="1363" y="5120"/>
                    <a:pt x="1351" y="5120"/>
                  </a:cubicBezTo>
                  <a:cubicBezTo>
                    <a:pt x="392" y="5120"/>
                    <a:pt x="674" y="2316"/>
                    <a:pt x="837" y="1677"/>
                  </a:cubicBezTo>
                  <a:cubicBezTo>
                    <a:pt x="968" y="1177"/>
                    <a:pt x="1125" y="851"/>
                    <a:pt x="1368" y="851"/>
                  </a:cubicBezTo>
                  <a:cubicBezTo>
                    <a:pt x="1438" y="851"/>
                    <a:pt x="1516" y="878"/>
                    <a:pt x="1603" y="938"/>
                  </a:cubicBezTo>
                  <a:cubicBezTo>
                    <a:pt x="1730" y="1026"/>
                    <a:pt x="1874" y="1055"/>
                    <a:pt x="2008" y="1055"/>
                  </a:cubicBezTo>
                  <a:cubicBezTo>
                    <a:pt x="2277" y="1055"/>
                    <a:pt x="2511" y="938"/>
                    <a:pt x="2511" y="938"/>
                  </a:cubicBezTo>
                  <a:lnTo>
                    <a:pt x="28534" y="1511"/>
                  </a:lnTo>
                  <a:cubicBezTo>
                    <a:pt x="28534" y="1511"/>
                    <a:pt x="28990" y="1464"/>
                    <a:pt x="28939" y="1153"/>
                  </a:cubicBezTo>
                  <a:cubicBezTo>
                    <a:pt x="28910" y="961"/>
                    <a:pt x="28691" y="923"/>
                    <a:pt x="28526" y="923"/>
                  </a:cubicBezTo>
                  <a:cubicBezTo>
                    <a:pt x="28423" y="923"/>
                    <a:pt x="28342" y="938"/>
                    <a:pt x="28342" y="938"/>
                  </a:cubicBezTo>
                  <a:cubicBezTo>
                    <a:pt x="28342" y="938"/>
                    <a:pt x="4157" y="124"/>
                    <a:pt x="3514" y="101"/>
                  </a:cubicBezTo>
                  <a:cubicBezTo>
                    <a:pt x="3443" y="98"/>
                    <a:pt x="3374" y="97"/>
                    <a:pt x="3309" y="97"/>
                  </a:cubicBezTo>
                  <a:cubicBezTo>
                    <a:pt x="2780" y="97"/>
                    <a:pt x="2441" y="172"/>
                    <a:pt x="2441" y="172"/>
                  </a:cubicBezTo>
                  <a:cubicBezTo>
                    <a:pt x="2292" y="278"/>
                    <a:pt x="2153" y="316"/>
                    <a:pt x="2021" y="316"/>
                  </a:cubicBezTo>
                  <a:cubicBezTo>
                    <a:pt x="1707" y="316"/>
                    <a:pt x="1428" y="96"/>
                    <a:pt x="1125" y="30"/>
                  </a:cubicBezTo>
                  <a:cubicBezTo>
                    <a:pt x="1055" y="14"/>
                    <a:pt x="984" y="0"/>
                    <a:pt x="914" y="0"/>
                  </a:cubicBezTo>
                  <a:close/>
                </a:path>
              </a:pathLst>
            </a:custGeom>
            <a:solidFill>
              <a:srgbClr val="DE535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8" name="Google Shape;481;p3"/>
            <p:cNvSpPr/>
            <p:nvPr/>
          </p:nvSpPr>
          <p:spPr>
            <a:xfrm>
              <a:off x="1878825" y="2369100"/>
              <a:ext cx="710050" cy="86075"/>
            </a:xfrm>
            <a:custGeom>
              <a:avLst/>
              <a:gdLst/>
              <a:ahLst/>
              <a:cxnLst/>
              <a:rect l="l" t="t" r="r" b="b"/>
              <a:pathLst>
                <a:path w="28402" h="3443" extrusionOk="0">
                  <a:moveTo>
                    <a:pt x="1762" y="1"/>
                  </a:moveTo>
                  <a:cubicBezTo>
                    <a:pt x="1566" y="1"/>
                    <a:pt x="1387" y="102"/>
                    <a:pt x="1292" y="271"/>
                  </a:cubicBezTo>
                  <a:lnTo>
                    <a:pt x="0" y="2522"/>
                  </a:lnTo>
                  <a:lnTo>
                    <a:pt x="0" y="2629"/>
                  </a:lnTo>
                  <a:lnTo>
                    <a:pt x="28402" y="3442"/>
                  </a:lnTo>
                  <a:lnTo>
                    <a:pt x="27423" y="375"/>
                  </a:lnTo>
                  <a:cubicBezTo>
                    <a:pt x="27353" y="153"/>
                    <a:pt x="27143" y="1"/>
                    <a:pt x="26911" y="1"/>
                  </a:cubicBezTo>
                  <a:close/>
                </a:path>
              </a:pathLst>
            </a:custGeom>
            <a:solidFill>
              <a:srgbClr val="DE535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 name="Google Shape;482;p3"/>
            <p:cNvSpPr/>
            <p:nvPr/>
          </p:nvSpPr>
          <p:spPr>
            <a:xfrm>
              <a:off x="2299425" y="2552925"/>
              <a:ext cx="265925" cy="7025"/>
            </a:xfrm>
            <a:custGeom>
              <a:avLst/>
              <a:gdLst/>
              <a:ahLst/>
              <a:cxnLst/>
              <a:rect l="l" t="t" r="r" b="b"/>
              <a:pathLst>
                <a:path w="10637" h="281" extrusionOk="0">
                  <a:moveTo>
                    <a:pt x="31" y="0"/>
                  </a:moveTo>
                  <a:cubicBezTo>
                    <a:pt x="14" y="0"/>
                    <a:pt x="1" y="14"/>
                    <a:pt x="1" y="31"/>
                  </a:cubicBezTo>
                  <a:cubicBezTo>
                    <a:pt x="1" y="48"/>
                    <a:pt x="14" y="61"/>
                    <a:pt x="31" y="61"/>
                  </a:cubicBezTo>
                  <a:lnTo>
                    <a:pt x="10603" y="280"/>
                  </a:lnTo>
                  <a:cubicBezTo>
                    <a:pt x="10620" y="280"/>
                    <a:pt x="10633" y="267"/>
                    <a:pt x="10633" y="250"/>
                  </a:cubicBezTo>
                  <a:cubicBezTo>
                    <a:pt x="10637" y="233"/>
                    <a:pt x="10620" y="220"/>
                    <a:pt x="10603" y="220"/>
                  </a:cubicBezTo>
                  <a:lnTo>
                    <a:pt x="31"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0" name="Google Shape;483;p3"/>
            <p:cNvSpPr/>
            <p:nvPr/>
          </p:nvSpPr>
          <p:spPr>
            <a:xfrm>
              <a:off x="2387075" y="2546950"/>
              <a:ext cx="78050" cy="4225"/>
            </a:xfrm>
            <a:custGeom>
              <a:avLst/>
              <a:gdLst/>
              <a:ahLst/>
              <a:cxnLst/>
              <a:rect l="l" t="t" r="r" b="b"/>
              <a:pathLst>
                <a:path w="3122" h="169" extrusionOk="0">
                  <a:moveTo>
                    <a:pt x="31" y="0"/>
                  </a:moveTo>
                  <a:cubicBezTo>
                    <a:pt x="14" y="0"/>
                    <a:pt x="1" y="13"/>
                    <a:pt x="1" y="30"/>
                  </a:cubicBezTo>
                  <a:cubicBezTo>
                    <a:pt x="1" y="47"/>
                    <a:pt x="14" y="61"/>
                    <a:pt x="31" y="64"/>
                  </a:cubicBezTo>
                  <a:lnTo>
                    <a:pt x="3088" y="169"/>
                  </a:lnTo>
                  <a:lnTo>
                    <a:pt x="3091" y="169"/>
                  </a:lnTo>
                  <a:cubicBezTo>
                    <a:pt x="3108" y="169"/>
                    <a:pt x="3122" y="155"/>
                    <a:pt x="3122" y="138"/>
                  </a:cubicBezTo>
                  <a:cubicBezTo>
                    <a:pt x="3122" y="122"/>
                    <a:pt x="3108" y="108"/>
                    <a:pt x="3091" y="108"/>
                  </a:cubicBezTo>
                  <a:lnTo>
                    <a:pt x="31"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1" name="Google Shape;484;p3"/>
            <p:cNvSpPr/>
            <p:nvPr/>
          </p:nvSpPr>
          <p:spPr>
            <a:xfrm>
              <a:off x="2388600" y="2513925"/>
              <a:ext cx="166375" cy="5025"/>
            </a:xfrm>
            <a:custGeom>
              <a:avLst/>
              <a:gdLst/>
              <a:ahLst/>
              <a:cxnLst/>
              <a:rect l="l" t="t" r="r" b="b"/>
              <a:pathLst>
                <a:path w="6655" h="201" extrusionOk="0">
                  <a:moveTo>
                    <a:pt x="30" y="1"/>
                  </a:moveTo>
                  <a:cubicBezTo>
                    <a:pt x="15" y="1"/>
                    <a:pt x="4" y="16"/>
                    <a:pt x="4" y="32"/>
                  </a:cubicBezTo>
                  <a:cubicBezTo>
                    <a:pt x="1" y="49"/>
                    <a:pt x="13" y="62"/>
                    <a:pt x="30" y="62"/>
                  </a:cubicBezTo>
                  <a:lnTo>
                    <a:pt x="6621" y="200"/>
                  </a:lnTo>
                  <a:cubicBezTo>
                    <a:pt x="6638" y="200"/>
                    <a:pt x="6651" y="187"/>
                    <a:pt x="6654" y="170"/>
                  </a:cubicBezTo>
                  <a:cubicBezTo>
                    <a:pt x="6654" y="153"/>
                    <a:pt x="6641" y="136"/>
                    <a:pt x="6624" y="136"/>
                  </a:cubicBezTo>
                  <a:lnTo>
                    <a:pt x="34" y="1"/>
                  </a:lnTo>
                  <a:cubicBezTo>
                    <a:pt x="32" y="1"/>
                    <a:pt x="31" y="1"/>
                    <a:pt x="30" y="1"/>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2" name="Google Shape;485;p3"/>
            <p:cNvSpPr/>
            <p:nvPr/>
          </p:nvSpPr>
          <p:spPr>
            <a:xfrm>
              <a:off x="1907325" y="2531750"/>
              <a:ext cx="265925" cy="7025"/>
            </a:xfrm>
            <a:custGeom>
              <a:avLst/>
              <a:gdLst/>
              <a:ahLst/>
              <a:cxnLst/>
              <a:rect l="l" t="t" r="r" b="b"/>
              <a:pathLst>
                <a:path w="10637" h="281" extrusionOk="0">
                  <a:moveTo>
                    <a:pt x="29" y="0"/>
                  </a:moveTo>
                  <a:cubicBezTo>
                    <a:pt x="12" y="0"/>
                    <a:pt x="4" y="15"/>
                    <a:pt x="1" y="31"/>
                  </a:cubicBezTo>
                  <a:cubicBezTo>
                    <a:pt x="1" y="48"/>
                    <a:pt x="14" y="62"/>
                    <a:pt x="31" y="62"/>
                  </a:cubicBezTo>
                  <a:lnTo>
                    <a:pt x="10606" y="280"/>
                  </a:lnTo>
                  <a:cubicBezTo>
                    <a:pt x="10623" y="280"/>
                    <a:pt x="10636" y="267"/>
                    <a:pt x="10636" y="250"/>
                  </a:cubicBezTo>
                  <a:cubicBezTo>
                    <a:pt x="10636" y="233"/>
                    <a:pt x="10623" y="219"/>
                    <a:pt x="10606" y="216"/>
                  </a:cubicBezTo>
                  <a:lnTo>
                    <a:pt x="35" y="1"/>
                  </a:lnTo>
                  <a:cubicBezTo>
                    <a:pt x="33" y="0"/>
                    <a:pt x="31" y="0"/>
                    <a:pt x="29"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 name="Google Shape;486;p3"/>
            <p:cNvSpPr/>
            <p:nvPr/>
          </p:nvSpPr>
          <p:spPr>
            <a:xfrm>
              <a:off x="2025500" y="2482325"/>
              <a:ext cx="155250" cy="4725"/>
            </a:xfrm>
            <a:custGeom>
              <a:avLst/>
              <a:gdLst/>
              <a:ahLst/>
              <a:cxnLst/>
              <a:rect l="l" t="t" r="r" b="b"/>
              <a:pathLst>
                <a:path w="6210" h="189" extrusionOk="0">
                  <a:moveTo>
                    <a:pt x="32" y="0"/>
                  </a:moveTo>
                  <a:cubicBezTo>
                    <a:pt x="15" y="0"/>
                    <a:pt x="1" y="14"/>
                    <a:pt x="1" y="30"/>
                  </a:cubicBezTo>
                  <a:cubicBezTo>
                    <a:pt x="1" y="47"/>
                    <a:pt x="15" y="61"/>
                    <a:pt x="32" y="61"/>
                  </a:cubicBezTo>
                  <a:lnTo>
                    <a:pt x="6176" y="189"/>
                  </a:lnTo>
                  <a:cubicBezTo>
                    <a:pt x="6193" y="189"/>
                    <a:pt x="6207" y="176"/>
                    <a:pt x="6207" y="159"/>
                  </a:cubicBezTo>
                  <a:cubicBezTo>
                    <a:pt x="6210" y="142"/>
                    <a:pt x="6193" y="128"/>
                    <a:pt x="6176" y="125"/>
                  </a:cubicBezTo>
                  <a:lnTo>
                    <a:pt x="32"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4" name="Google Shape;487;p3"/>
            <p:cNvSpPr/>
            <p:nvPr/>
          </p:nvSpPr>
          <p:spPr>
            <a:xfrm>
              <a:off x="1914850" y="2490325"/>
              <a:ext cx="133725" cy="4250"/>
            </a:xfrm>
            <a:custGeom>
              <a:avLst/>
              <a:gdLst/>
              <a:ahLst/>
              <a:cxnLst/>
              <a:rect l="l" t="t" r="r" b="b"/>
              <a:pathLst>
                <a:path w="5349" h="170" extrusionOk="0">
                  <a:moveTo>
                    <a:pt x="25" y="0"/>
                  </a:moveTo>
                  <a:cubicBezTo>
                    <a:pt x="8" y="0"/>
                    <a:pt x="0" y="15"/>
                    <a:pt x="0" y="31"/>
                  </a:cubicBezTo>
                  <a:cubicBezTo>
                    <a:pt x="0" y="48"/>
                    <a:pt x="13" y="62"/>
                    <a:pt x="30" y="62"/>
                  </a:cubicBezTo>
                  <a:lnTo>
                    <a:pt x="5314" y="169"/>
                  </a:lnTo>
                  <a:lnTo>
                    <a:pt x="5318" y="169"/>
                  </a:lnTo>
                  <a:cubicBezTo>
                    <a:pt x="5335" y="169"/>
                    <a:pt x="5348" y="156"/>
                    <a:pt x="5348" y="139"/>
                  </a:cubicBezTo>
                  <a:cubicBezTo>
                    <a:pt x="5348" y="122"/>
                    <a:pt x="5335" y="109"/>
                    <a:pt x="5318" y="109"/>
                  </a:cubicBezTo>
                  <a:lnTo>
                    <a:pt x="30" y="1"/>
                  </a:lnTo>
                  <a:cubicBezTo>
                    <a:pt x="28" y="1"/>
                    <a:pt x="27" y="0"/>
                    <a:pt x="25"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5" name="Google Shape;488;p3"/>
            <p:cNvSpPr/>
            <p:nvPr/>
          </p:nvSpPr>
          <p:spPr>
            <a:xfrm>
              <a:off x="1971950" y="2509150"/>
              <a:ext cx="144375" cy="4500"/>
            </a:xfrm>
            <a:custGeom>
              <a:avLst/>
              <a:gdLst/>
              <a:ahLst/>
              <a:cxnLst/>
              <a:rect l="l" t="t" r="r" b="b"/>
              <a:pathLst>
                <a:path w="5775" h="180" extrusionOk="0">
                  <a:moveTo>
                    <a:pt x="31" y="0"/>
                  </a:moveTo>
                  <a:cubicBezTo>
                    <a:pt x="10" y="0"/>
                    <a:pt x="1" y="14"/>
                    <a:pt x="1" y="30"/>
                  </a:cubicBezTo>
                  <a:cubicBezTo>
                    <a:pt x="1" y="47"/>
                    <a:pt x="14" y="61"/>
                    <a:pt x="31" y="61"/>
                  </a:cubicBezTo>
                  <a:lnTo>
                    <a:pt x="5740" y="179"/>
                  </a:lnTo>
                  <a:cubicBezTo>
                    <a:pt x="5757" y="179"/>
                    <a:pt x="5771" y="165"/>
                    <a:pt x="5771" y="148"/>
                  </a:cubicBezTo>
                  <a:cubicBezTo>
                    <a:pt x="5774" y="131"/>
                    <a:pt x="5760" y="118"/>
                    <a:pt x="5740" y="118"/>
                  </a:cubicBezTo>
                  <a:lnTo>
                    <a:pt x="31"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6" name="Google Shape;489;p3"/>
            <p:cNvSpPr/>
            <p:nvPr/>
          </p:nvSpPr>
          <p:spPr>
            <a:xfrm>
              <a:off x="1939800" y="2461300"/>
              <a:ext cx="36400" cy="18925"/>
            </a:xfrm>
            <a:custGeom>
              <a:avLst/>
              <a:gdLst/>
              <a:ahLst/>
              <a:cxnLst/>
              <a:rect l="l" t="t" r="r" b="b"/>
              <a:pathLst>
                <a:path w="1456" h="757" extrusionOk="0">
                  <a:moveTo>
                    <a:pt x="1455" y="1"/>
                  </a:moveTo>
                  <a:lnTo>
                    <a:pt x="1455" y="1"/>
                  </a:lnTo>
                  <a:cubicBezTo>
                    <a:pt x="1105" y="5"/>
                    <a:pt x="756" y="14"/>
                    <a:pt x="406" y="31"/>
                  </a:cubicBezTo>
                  <a:cubicBezTo>
                    <a:pt x="287" y="133"/>
                    <a:pt x="180" y="251"/>
                    <a:pt x="95" y="382"/>
                  </a:cubicBezTo>
                  <a:cubicBezTo>
                    <a:pt x="44" y="466"/>
                    <a:pt x="1" y="571"/>
                    <a:pt x="52" y="652"/>
                  </a:cubicBezTo>
                  <a:cubicBezTo>
                    <a:pt x="85" y="709"/>
                    <a:pt x="153" y="733"/>
                    <a:pt x="217" y="743"/>
                  </a:cubicBezTo>
                  <a:cubicBezTo>
                    <a:pt x="264" y="754"/>
                    <a:pt x="311" y="757"/>
                    <a:pt x="359" y="757"/>
                  </a:cubicBezTo>
                  <a:cubicBezTo>
                    <a:pt x="588" y="757"/>
                    <a:pt x="817" y="659"/>
                    <a:pt x="1019" y="541"/>
                  </a:cubicBezTo>
                  <a:cubicBezTo>
                    <a:pt x="1148" y="466"/>
                    <a:pt x="1273" y="382"/>
                    <a:pt x="1357" y="260"/>
                  </a:cubicBezTo>
                  <a:cubicBezTo>
                    <a:pt x="1411" y="187"/>
                    <a:pt x="1449" y="92"/>
                    <a:pt x="1455" y="1"/>
                  </a:cubicBezTo>
                  <a:close/>
                </a:path>
              </a:pathLst>
            </a:custGeom>
            <a:solidFill>
              <a:srgbClr val="DDC9AE"/>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7" name="Google Shape;490;p3"/>
            <p:cNvSpPr/>
            <p:nvPr/>
          </p:nvSpPr>
          <p:spPr>
            <a:xfrm>
              <a:off x="1949925" y="2452875"/>
              <a:ext cx="26350" cy="9225"/>
            </a:xfrm>
            <a:custGeom>
              <a:avLst/>
              <a:gdLst/>
              <a:ahLst/>
              <a:cxnLst/>
              <a:rect l="l" t="t" r="r" b="b"/>
              <a:pathLst>
                <a:path w="1054" h="369" extrusionOk="0">
                  <a:moveTo>
                    <a:pt x="781" y="1"/>
                  </a:moveTo>
                  <a:cubicBezTo>
                    <a:pt x="642" y="1"/>
                    <a:pt x="477" y="85"/>
                    <a:pt x="351" y="142"/>
                  </a:cubicBezTo>
                  <a:cubicBezTo>
                    <a:pt x="227" y="203"/>
                    <a:pt x="108" y="277"/>
                    <a:pt x="1" y="368"/>
                  </a:cubicBezTo>
                  <a:cubicBezTo>
                    <a:pt x="351" y="351"/>
                    <a:pt x="700" y="342"/>
                    <a:pt x="1050" y="338"/>
                  </a:cubicBezTo>
                  <a:cubicBezTo>
                    <a:pt x="1053" y="284"/>
                    <a:pt x="1047" y="230"/>
                    <a:pt x="1027" y="180"/>
                  </a:cubicBezTo>
                  <a:cubicBezTo>
                    <a:pt x="972" y="44"/>
                    <a:pt x="885" y="1"/>
                    <a:pt x="781" y="1"/>
                  </a:cubicBezTo>
                  <a:close/>
                </a:path>
              </a:pathLst>
            </a:custGeom>
            <a:solidFill>
              <a:srgbClr val="D5B99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8" name="Google Shape;491;p3"/>
            <p:cNvSpPr/>
            <p:nvPr/>
          </p:nvSpPr>
          <p:spPr>
            <a:xfrm>
              <a:off x="1927750" y="2475475"/>
              <a:ext cx="10825" cy="9475"/>
            </a:xfrm>
            <a:custGeom>
              <a:avLst/>
              <a:gdLst/>
              <a:ahLst/>
              <a:cxnLst/>
              <a:rect l="l" t="t" r="r" b="b"/>
              <a:pathLst>
                <a:path w="433" h="379" extrusionOk="0">
                  <a:moveTo>
                    <a:pt x="202" y="0"/>
                  </a:moveTo>
                  <a:cubicBezTo>
                    <a:pt x="92" y="0"/>
                    <a:pt x="14" y="85"/>
                    <a:pt x="7" y="207"/>
                  </a:cubicBezTo>
                  <a:cubicBezTo>
                    <a:pt x="0" y="264"/>
                    <a:pt x="28" y="321"/>
                    <a:pt x="75" y="349"/>
                  </a:cubicBezTo>
                  <a:cubicBezTo>
                    <a:pt x="105" y="369"/>
                    <a:pt x="142" y="372"/>
                    <a:pt x="176" y="375"/>
                  </a:cubicBezTo>
                  <a:cubicBezTo>
                    <a:pt x="196" y="379"/>
                    <a:pt x="216" y="379"/>
                    <a:pt x="237" y="379"/>
                  </a:cubicBezTo>
                  <a:cubicBezTo>
                    <a:pt x="260" y="379"/>
                    <a:pt x="287" y="375"/>
                    <a:pt x="307" y="365"/>
                  </a:cubicBezTo>
                  <a:cubicBezTo>
                    <a:pt x="352" y="345"/>
                    <a:pt x="378" y="304"/>
                    <a:pt x="398" y="260"/>
                  </a:cubicBezTo>
                  <a:cubicBezTo>
                    <a:pt x="419" y="210"/>
                    <a:pt x="432" y="149"/>
                    <a:pt x="405" y="98"/>
                  </a:cubicBezTo>
                  <a:cubicBezTo>
                    <a:pt x="378" y="41"/>
                    <a:pt x="311" y="17"/>
                    <a:pt x="246" y="8"/>
                  </a:cubicBezTo>
                  <a:cubicBezTo>
                    <a:pt x="233" y="4"/>
                    <a:pt x="216" y="0"/>
                    <a:pt x="202" y="0"/>
                  </a:cubicBezTo>
                  <a:close/>
                </a:path>
              </a:pathLst>
            </a:custGeom>
            <a:solidFill>
              <a:srgbClr val="DDC9AE"/>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9" name="Google Shape;492;p3"/>
            <p:cNvSpPr/>
            <p:nvPr/>
          </p:nvSpPr>
          <p:spPr>
            <a:xfrm>
              <a:off x="2491175" y="2476675"/>
              <a:ext cx="29975" cy="9450"/>
            </a:xfrm>
            <a:custGeom>
              <a:avLst/>
              <a:gdLst/>
              <a:ahLst/>
              <a:cxnLst/>
              <a:rect l="l" t="t" r="r" b="b"/>
              <a:pathLst>
                <a:path w="1199" h="378" extrusionOk="0">
                  <a:moveTo>
                    <a:pt x="1199" y="0"/>
                  </a:moveTo>
                  <a:lnTo>
                    <a:pt x="1199" y="0"/>
                  </a:lnTo>
                  <a:cubicBezTo>
                    <a:pt x="838" y="24"/>
                    <a:pt x="476" y="44"/>
                    <a:pt x="115" y="61"/>
                  </a:cubicBezTo>
                  <a:cubicBezTo>
                    <a:pt x="88" y="81"/>
                    <a:pt x="65" y="105"/>
                    <a:pt x="45" y="131"/>
                  </a:cubicBezTo>
                  <a:cubicBezTo>
                    <a:pt x="11" y="186"/>
                    <a:pt x="0" y="260"/>
                    <a:pt x="41" y="307"/>
                  </a:cubicBezTo>
                  <a:cubicBezTo>
                    <a:pt x="71" y="344"/>
                    <a:pt x="118" y="357"/>
                    <a:pt x="162" y="365"/>
                  </a:cubicBezTo>
                  <a:cubicBezTo>
                    <a:pt x="213" y="374"/>
                    <a:pt x="263" y="378"/>
                    <a:pt x="311" y="378"/>
                  </a:cubicBezTo>
                  <a:cubicBezTo>
                    <a:pt x="537" y="378"/>
                    <a:pt x="760" y="293"/>
                    <a:pt x="959" y="186"/>
                  </a:cubicBezTo>
                  <a:cubicBezTo>
                    <a:pt x="1046" y="139"/>
                    <a:pt x="1138" y="84"/>
                    <a:pt x="1199" y="0"/>
                  </a:cubicBezTo>
                  <a:close/>
                </a:path>
              </a:pathLst>
            </a:custGeom>
            <a:solidFill>
              <a:srgbClr val="DDC9AE"/>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0" name="Google Shape;493;p3"/>
            <p:cNvSpPr/>
            <p:nvPr/>
          </p:nvSpPr>
          <p:spPr>
            <a:xfrm>
              <a:off x="2494050" y="2465775"/>
              <a:ext cx="29375" cy="12425"/>
            </a:xfrm>
            <a:custGeom>
              <a:avLst/>
              <a:gdLst/>
              <a:ahLst/>
              <a:cxnLst/>
              <a:rect l="l" t="t" r="r" b="b"/>
              <a:pathLst>
                <a:path w="1175" h="497" extrusionOk="0">
                  <a:moveTo>
                    <a:pt x="888" y="1"/>
                  </a:moveTo>
                  <a:cubicBezTo>
                    <a:pt x="821" y="1"/>
                    <a:pt x="753" y="21"/>
                    <a:pt x="699" y="58"/>
                  </a:cubicBezTo>
                  <a:cubicBezTo>
                    <a:pt x="500" y="200"/>
                    <a:pt x="280" y="318"/>
                    <a:pt x="75" y="449"/>
                  </a:cubicBezTo>
                  <a:cubicBezTo>
                    <a:pt x="47" y="463"/>
                    <a:pt x="24" y="480"/>
                    <a:pt x="0" y="497"/>
                  </a:cubicBezTo>
                  <a:cubicBezTo>
                    <a:pt x="361" y="480"/>
                    <a:pt x="723" y="460"/>
                    <a:pt x="1084" y="436"/>
                  </a:cubicBezTo>
                  <a:cubicBezTo>
                    <a:pt x="1084" y="436"/>
                    <a:pt x="1087" y="436"/>
                    <a:pt x="1087" y="433"/>
                  </a:cubicBezTo>
                  <a:cubicBezTo>
                    <a:pt x="1148" y="352"/>
                    <a:pt x="1174" y="234"/>
                    <a:pt x="1127" y="142"/>
                  </a:cubicBezTo>
                  <a:cubicBezTo>
                    <a:pt x="1080" y="44"/>
                    <a:pt x="983" y="1"/>
                    <a:pt x="888" y="1"/>
                  </a:cubicBezTo>
                  <a:close/>
                </a:path>
              </a:pathLst>
            </a:custGeom>
            <a:solidFill>
              <a:srgbClr val="D5B99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1" name="Google Shape;494;p3"/>
            <p:cNvSpPr/>
            <p:nvPr/>
          </p:nvSpPr>
          <p:spPr>
            <a:xfrm>
              <a:off x="1867175" y="2403425"/>
              <a:ext cx="708225" cy="147300"/>
            </a:xfrm>
            <a:custGeom>
              <a:avLst/>
              <a:gdLst/>
              <a:ahLst/>
              <a:cxnLst/>
              <a:rect l="l" t="t" r="r" b="b"/>
              <a:pathLst>
                <a:path w="28329" h="5892" extrusionOk="0">
                  <a:moveTo>
                    <a:pt x="28210" y="1"/>
                  </a:moveTo>
                  <a:cubicBezTo>
                    <a:pt x="26377" y="116"/>
                    <a:pt x="24684" y="1280"/>
                    <a:pt x="22828" y="1445"/>
                  </a:cubicBezTo>
                  <a:cubicBezTo>
                    <a:pt x="22646" y="1461"/>
                    <a:pt x="22464" y="1468"/>
                    <a:pt x="22282" y="1468"/>
                  </a:cubicBezTo>
                  <a:cubicBezTo>
                    <a:pt x="21896" y="1468"/>
                    <a:pt x="21509" y="1438"/>
                    <a:pt x="21124" y="1409"/>
                  </a:cubicBezTo>
                  <a:cubicBezTo>
                    <a:pt x="16886" y="1077"/>
                    <a:pt x="12675" y="865"/>
                    <a:pt x="8439" y="473"/>
                  </a:cubicBezTo>
                  <a:cubicBezTo>
                    <a:pt x="7149" y="355"/>
                    <a:pt x="5853" y="236"/>
                    <a:pt x="4556" y="236"/>
                  </a:cubicBezTo>
                  <a:cubicBezTo>
                    <a:pt x="4486" y="236"/>
                    <a:pt x="4416" y="237"/>
                    <a:pt x="4346" y="237"/>
                  </a:cubicBezTo>
                  <a:cubicBezTo>
                    <a:pt x="3122" y="250"/>
                    <a:pt x="1890" y="379"/>
                    <a:pt x="716" y="713"/>
                  </a:cubicBezTo>
                  <a:lnTo>
                    <a:pt x="466" y="1149"/>
                  </a:lnTo>
                  <a:cubicBezTo>
                    <a:pt x="270" y="1459"/>
                    <a:pt x="112" y="2154"/>
                    <a:pt x="51" y="3645"/>
                  </a:cubicBezTo>
                  <a:cubicBezTo>
                    <a:pt x="1" y="4773"/>
                    <a:pt x="122" y="5458"/>
                    <a:pt x="308" y="5876"/>
                  </a:cubicBezTo>
                  <a:cubicBezTo>
                    <a:pt x="364" y="5886"/>
                    <a:pt x="421" y="5892"/>
                    <a:pt x="478" y="5892"/>
                  </a:cubicBezTo>
                  <a:cubicBezTo>
                    <a:pt x="619" y="5892"/>
                    <a:pt x="758" y="5858"/>
                    <a:pt x="871" y="5788"/>
                  </a:cubicBezTo>
                  <a:cubicBezTo>
                    <a:pt x="419" y="5086"/>
                    <a:pt x="632" y="3116"/>
                    <a:pt x="766" y="2593"/>
                  </a:cubicBezTo>
                  <a:cubicBezTo>
                    <a:pt x="897" y="2093"/>
                    <a:pt x="1054" y="1767"/>
                    <a:pt x="1297" y="1767"/>
                  </a:cubicBezTo>
                  <a:cubicBezTo>
                    <a:pt x="1367" y="1767"/>
                    <a:pt x="1445" y="1794"/>
                    <a:pt x="1532" y="1854"/>
                  </a:cubicBezTo>
                  <a:cubicBezTo>
                    <a:pt x="1659" y="1942"/>
                    <a:pt x="1803" y="1971"/>
                    <a:pt x="1937" y="1971"/>
                  </a:cubicBezTo>
                  <a:cubicBezTo>
                    <a:pt x="2206" y="1971"/>
                    <a:pt x="2440" y="1854"/>
                    <a:pt x="2440" y="1854"/>
                  </a:cubicBezTo>
                  <a:lnTo>
                    <a:pt x="24835" y="2346"/>
                  </a:lnTo>
                  <a:cubicBezTo>
                    <a:pt x="24903" y="2309"/>
                    <a:pt x="24971" y="2269"/>
                    <a:pt x="25038" y="2231"/>
                  </a:cubicBezTo>
                  <a:cubicBezTo>
                    <a:pt x="26118" y="1621"/>
                    <a:pt x="27195" y="1013"/>
                    <a:pt x="28271" y="403"/>
                  </a:cubicBezTo>
                  <a:cubicBezTo>
                    <a:pt x="28291" y="392"/>
                    <a:pt x="28308" y="382"/>
                    <a:pt x="28328" y="372"/>
                  </a:cubicBezTo>
                  <a:lnTo>
                    <a:pt x="28210" y="1"/>
                  </a:lnTo>
                  <a:close/>
                </a:path>
              </a:pathLst>
            </a:custGeom>
            <a:solidFill>
              <a:srgbClr val="C33F3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2" name="Google Shape;495;p3"/>
            <p:cNvSpPr/>
            <p:nvPr/>
          </p:nvSpPr>
          <p:spPr>
            <a:xfrm>
              <a:off x="1798075" y="2304400"/>
              <a:ext cx="769800" cy="156775"/>
            </a:xfrm>
            <a:custGeom>
              <a:avLst/>
              <a:gdLst/>
              <a:ahLst/>
              <a:cxnLst/>
              <a:rect l="l" t="t" r="r" b="b"/>
              <a:pathLst>
                <a:path w="30792" h="6271" extrusionOk="0">
                  <a:moveTo>
                    <a:pt x="30474" y="0"/>
                  </a:moveTo>
                  <a:lnTo>
                    <a:pt x="25184" y="1455"/>
                  </a:lnTo>
                  <a:cubicBezTo>
                    <a:pt x="25184" y="1455"/>
                    <a:pt x="2319" y="925"/>
                    <a:pt x="1155" y="847"/>
                  </a:cubicBezTo>
                  <a:cubicBezTo>
                    <a:pt x="1131" y="846"/>
                    <a:pt x="1107" y="845"/>
                    <a:pt x="1084" y="845"/>
                  </a:cubicBezTo>
                  <a:cubicBezTo>
                    <a:pt x="1" y="845"/>
                    <a:pt x="229" y="2691"/>
                    <a:pt x="203" y="3571"/>
                  </a:cubicBezTo>
                  <a:cubicBezTo>
                    <a:pt x="179" y="4382"/>
                    <a:pt x="319" y="5082"/>
                    <a:pt x="722" y="5082"/>
                  </a:cubicBezTo>
                  <a:cubicBezTo>
                    <a:pt x="766" y="5082"/>
                    <a:pt x="814" y="5073"/>
                    <a:pt x="865" y="5055"/>
                  </a:cubicBezTo>
                  <a:cubicBezTo>
                    <a:pt x="967" y="5019"/>
                    <a:pt x="1086" y="5004"/>
                    <a:pt x="1212" y="5004"/>
                  </a:cubicBezTo>
                  <a:cubicBezTo>
                    <a:pt x="1715" y="5004"/>
                    <a:pt x="2319" y="5238"/>
                    <a:pt x="2319" y="5238"/>
                  </a:cubicBezTo>
                  <a:lnTo>
                    <a:pt x="24971" y="6270"/>
                  </a:lnTo>
                  <a:lnTo>
                    <a:pt x="30792" y="3705"/>
                  </a:lnTo>
                  <a:cubicBezTo>
                    <a:pt x="30262" y="2936"/>
                    <a:pt x="30474" y="0"/>
                    <a:pt x="30474" y="0"/>
                  </a:cubicBezTo>
                  <a:close/>
                </a:path>
              </a:pathLst>
            </a:custGeom>
            <a:solidFill>
              <a:srgbClr val="F7EAD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3" name="Google Shape;496;p3"/>
            <p:cNvSpPr/>
            <p:nvPr/>
          </p:nvSpPr>
          <p:spPr>
            <a:xfrm>
              <a:off x="2559000" y="2309100"/>
              <a:ext cx="700" cy="17350"/>
            </a:xfrm>
            <a:custGeom>
              <a:avLst/>
              <a:gdLst/>
              <a:ahLst/>
              <a:cxnLst/>
              <a:rect l="l" t="t" r="r" b="b"/>
              <a:pathLst>
                <a:path w="28" h="694" extrusionOk="0">
                  <a:moveTo>
                    <a:pt x="28" y="0"/>
                  </a:moveTo>
                  <a:cubicBezTo>
                    <a:pt x="17" y="158"/>
                    <a:pt x="7" y="400"/>
                    <a:pt x="0" y="693"/>
                  </a:cubicBezTo>
                  <a:cubicBezTo>
                    <a:pt x="7" y="404"/>
                    <a:pt x="17" y="158"/>
                    <a:pt x="28" y="0"/>
                  </a:cubicBezTo>
                  <a:close/>
                </a:path>
              </a:pathLst>
            </a:custGeom>
            <a:solidFill>
              <a:srgbClr val="F7EAD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4" name="Google Shape;497;p3"/>
            <p:cNvSpPr/>
            <p:nvPr/>
          </p:nvSpPr>
          <p:spPr>
            <a:xfrm>
              <a:off x="1803650" y="2309050"/>
              <a:ext cx="756050" cy="118625"/>
            </a:xfrm>
            <a:custGeom>
              <a:avLst/>
              <a:gdLst/>
              <a:ahLst/>
              <a:cxnLst/>
              <a:rect l="l" t="t" r="r" b="b"/>
              <a:pathLst>
                <a:path w="30242" h="4745" extrusionOk="0">
                  <a:moveTo>
                    <a:pt x="30242" y="0"/>
                  </a:moveTo>
                  <a:cubicBezTo>
                    <a:pt x="29621" y="256"/>
                    <a:pt x="25568" y="1532"/>
                    <a:pt x="25568" y="1532"/>
                  </a:cubicBezTo>
                  <a:cubicBezTo>
                    <a:pt x="25568" y="1532"/>
                    <a:pt x="25497" y="1667"/>
                    <a:pt x="25051" y="1667"/>
                  </a:cubicBezTo>
                  <a:lnTo>
                    <a:pt x="24984" y="1667"/>
                  </a:lnTo>
                  <a:lnTo>
                    <a:pt x="24812" y="1661"/>
                  </a:lnTo>
                  <a:cubicBezTo>
                    <a:pt x="24600" y="1907"/>
                    <a:pt x="24242" y="1907"/>
                    <a:pt x="24242" y="1907"/>
                  </a:cubicBezTo>
                  <a:cubicBezTo>
                    <a:pt x="24127" y="1910"/>
                    <a:pt x="23958" y="1913"/>
                    <a:pt x="23739" y="1913"/>
                  </a:cubicBezTo>
                  <a:cubicBezTo>
                    <a:pt x="20152" y="1913"/>
                    <a:pt x="3645" y="1337"/>
                    <a:pt x="2218" y="1289"/>
                  </a:cubicBezTo>
                  <a:cubicBezTo>
                    <a:pt x="2133" y="1289"/>
                    <a:pt x="2056" y="1286"/>
                    <a:pt x="1981" y="1286"/>
                  </a:cubicBezTo>
                  <a:cubicBezTo>
                    <a:pt x="709" y="1286"/>
                    <a:pt x="750" y="1661"/>
                    <a:pt x="750" y="1661"/>
                  </a:cubicBezTo>
                  <a:cubicBezTo>
                    <a:pt x="1" y="2217"/>
                    <a:pt x="368" y="4174"/>
                    <a:pt x="497" y="4738"/>
                  </a:cubicBezTo>
                  <a:cubicBezTo>
                    <a:pt x="517" y="4745"/>
                    <a:pt x="537" y="4745"/>
                    <a:pt x="561" y="4745"/>
                  </a:cubicBezTo>
                  <a:cubicBezTo>
                    <a:pt x="594" y="4745"/>
                    <a:pt x="628" y="4741"/>
                    <a:pt x="669" y="4734"/>
                  </a:cubicBezTo>
                  <a:cubicBezTo>
                    <a:pt x="692" y="4731"/>
                    <a:pt x="716" y="4728"/>
                    <a:pt x="740" y="4724"/>
                  </a:cubicBezTo>
                  <a:cubicBezTo>
                    <a:pt x="692" y="4481"/>
                    <a:pt x="639" y="4238"/>
                    <a:pt x="622" y="3992"/>
                  </a:cubicBezTo>
                  <a:cubicBezTo>
                    <a:pt x="584" y="3533"/>
                    <a:pt x="584" y="3074"/>
                    <a:pt x="625" y="2615"/>
                  </a:cubicBezTo>
                  <a:cubicBezTo>
                    <a:pt x="655" y="2268"/>
                    <a:pt x="797" y="1836"/>
                    <a:pt x="1145" y="1819"/>
                  </a:cubicBezTo>
                  <a:lnTo>
                    <a:pt x="1161" y="1819"/>
                  </a:lnTo>
                  <a:cubicBezTo>
                    <a:pt x="1229" y="1819"/>
                    <a:pt x="1296" y="1836"/>
                    <a:pt x="1363" y="1853"/>
                  </a:cubicBezTo>
                  <a:cubicBezTo>
                    <a:pt x="1431" y="1870"/>
                    <a:pt x="1495" y="1887"/>
                    <a:pt x="1563" y="1887"/>
                  </a:cubicBezTo>
                  <a:lnTo>
                    <a:pt x="1600" y="1887"/>
                  </a:lnTo>
                  <a:cubicBezTo>
                    <a:pt x="1742" y="1873"/>
                    <a:pt x="1857" y="1775"/>
                    <a:pt x="1978" y="1704"/>
                  </a:cubicBezTo>
                  <a:cubicBezTo>
                    <a:pt x="2326" y="1502"/>
                    <a:pt x="2747" y="1499"/>
                    <a:pt x="3149" y="1495"/>
                  </a:cubicBezTo>
                  <a:lnTo>
                    <a:pt x="3881" y="1495"/>
                  </a:lnTo>
                  <a:cubicBezTo>
                    <a:pt x="5730" y="1495"/>
                    <a:pt x="7579" y="1505"/>
                    <a:pt x="9429" y="1596"/>
                  </a:cubicBezTo>
                  <a:cubicBezTo>
                    <a:pt x="12938" y="1768"/>
                    <a:pt x="16434" y="2231"/>
                    <a:pt x="19949" y="2301"/>
                  </a:cubicBezTo>
                  <a:cubicBezTo>
                    <a:pt x="20233" y="2309"/>
                    <a:pt x="20516" y="2309"/>
                    <a:pt x="20796" y="2309"/>
                  </a:cubicBezTo>
                  <a:cubicBezTo>
                    <a:pt x="24012" y="2309"/>
                    <a:pt x="27255" y="1927"/>
                    <a:pt x="30214" y="695"/>
                  </a:cubicBezTo>
                  <a:cubicBezTo>
                    <a:pt x="30221" y="401"/>
                    <a:pt x="30231" y="158"/>
                    <a:pt x="30242" y="0"/>
                  </a:cubicBezTo>
                  <a:close/>
                </a:path>
              </a:pathLst>
            </a:custGeom>
            <a:solidFill>
              <a:srgbClr val="EFD7B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5" name="Google Shape;498;p3"/>
            <p:cNvSpPr/>
            <p:nvPr/>
          </p:nvSpPr>
          <p:spPr>
            <a:xfrm>
              <a:off x="1803650" y="2332075"/>
              <a:ext cx="620325" cy="95450"/>
            </a:xfrm>
            <a:custGeom>
              <a:avLst/>
              <a:gdLst/>
              <a:ahLst/>
              <a:cxnLst/>
              <a:rect l="l" t="t" r="r" b="b"/>
              <a:pathLst>
                <a:path w="24813" h="3818" extrusionOk="0">
                  <a:moveTo>
                    <a:pt x="1030" y="0"/>
                  </a:moveTo>
                  <a:cubicBezTo>
                    <a:pt x="925" y="0"/>
                    <a:pt x="817" y="21"/>
                    <a:pt x="720" y="85"/>
                  </a:cubicBezTo>
                  <a:cubicBezTo>
                    <a:pt x="429" y="270"/>
                    <a:pt x="243" y="58"/>
                    <a:pt x="270" y="1779"/>
                  </a:cubicBezTo>
                  <a:cubicBezTo>
                    <a:pt x="294" y="3260"/>
                    <a:pt x="200" y="3760"/>
                    <a:pt x="497" y="3817"/>
                  </a:cubicBezTo>
                  <a:cubicBezTo>
                    <a:pt x="368" y="3253"/>
                    <a:pt x="1" y="1296"/>
                    <a:pt x="750" y="740"/>
                  </a:cubicBezTo>
                  <a:cubicBezTo>
                    <a:pt x="750" y="740"/>
                    <a:pt x="709" y="365"/>
                    <a:pt x="1981" y="365"/>
                  </a:cubicBezTo>
                  <a:cubicBezTo>
                    <a:pt x="2056" y="365"/>
                    <a:pt x="2133" y="368"/>
                    <a:pt x="2218" y="368"/>
                  </a:cubicBezTo>
                  <a:cubicBezTo>
                    <a:pt x="3645" y="416"/>
                    <a:pt x="20152" y="992"/>
                    <a:pt x="23739" y="992"/>
                  </a:cubicBezTo>
                  <a:cubicBezTo>
                    <a:pt x="23958" y="992"/>
                    <a:pt x="24127" y="989"/>
                    <a:pt x="24242" y="986"/>
                  </a:cubicBezTo>
                  <a:cubicBezTo>
                    <a:pt x="24242" y="986"/>
                    <a:pt x="24600" y="986"/>
                    <a:pt x="24812" y="740"/>
                  </a:cubicBezTo>
                  <a:lnTo>
                    <a:pt x="1408" y="85"/>
                  </a:lnTo>
                  <a:cubicBezTo>
                    <a:pt x="1408" y="85"/>
                    <a:pt x="1232" y="0"/>
                    <a:pt x="1030" y="0"/>
                  </a:cubicBezTo>
                  <a:close/>
                </a:path>
              </a:pathLst>
            </a:custGeom>
            <a:solidFill>
              <a:srgbClr val="CBAD8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6" name="Google Shape;499;p3"/>
            <p:cNvSpPr/>
            <p:nvPr/>
          </p:nvSpPr>
          <p:spPr>
            <a:xfrm>
              <a:off x="2407400" y="2304400"/>
              <a:ext cx="160475" cy="155325"/>
            </a:xfrm>
            <a:custGeom>
              <a:avLst/>
              <a:gdLst/>
              <a:ahLst/>
              <a:cxnLst/>
              <a:rect l="l" t="t" r="r" b="b"/>
              <a:pathLst>
                <a:path w="6419" h="6213" extrusionOk="0">
                  <a:moveTo>
                    <a:pt x="6101" y="0"/>
                  </a:moveTo>
                  <a:lnTo>
                    <a:pt x="811" y="1455"/>
                  </a:lnTo>
                  <a:lnTo>
                    <a:pt x="736" y="1455"/>
                  </a:lnTo>
                  <a:cubicBezTo>
                    <a:pt x="733" y="1458"/>
                    <a:pt x="733" y="1465"/>
                    <a:pt x="730" y="1472"/>
                  </a:cubicBezTo>
                  <a:cubicBezTo>
                    <a:pt x="1" y="3736"/>
                    <a:pt x="544" y="6034"/>
                    <a:pt x="544" y="6034"/>
                  </a:cubicBezTo>
                  <a:cubicBezTo>
                    <a:pt x="574" y="6108"/>
                    <a:pt x="638" y="6166"/>
                    <a:pt x="730" y="6213"/>
                  </a:cubicBezTo>
                  <a:lnTo>
                    <a:pt x="6419" y="3705"/>
                  </a:lnTo>
                  <a:cubicBezTo>
                    <a:pt x="5889" y="2936"/>
                    <a:pt x="6101" y="0"/>
                    <a:pt x="6101" y="0"/>
                  </a:cubicBezTo>
                  <a:close/>
                </a:path>
              </a:pathLst>
            </a:custGeom>
            <a:solidFill>
              <a:srgbClr val="DFD0BD"/>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7" name="Google Shape;500;p3"/>
            <p:cNvSpPr/>
            <p:nvPr/>
          </p:nvSpPr>
          <p:spPr>
            <a:xfrm>
              <a:off x="2422950" y="2304400"/>
              <a:ext cx="144925" cy="98050"/>
            </a:xfrm>
            <a:custGeom>
              <a:avLst/>
              <a:gdLst/>
              <a:ahLst/>
              <a:cxnLst/>
              <a:rect l="l" t="t" r="r" b="b"/>
              <a:pathLst>
                <a:path w="5797" h="3922" extrusionOk="0">
                  <a:moveTo>
                    <a:pt x="5479" y="0"/>
                  </a:moveTo>
                  <a:lnTo>
                    <a:pt x="189" y="1455"/>
                  </a:lnTo>
                  <a:lnTo>
                    <a:pt x="114" y="1455"/>
                  </a:lnTo>
                  <a:cubicBezTo>
                    <a:pt x="111" y="1458"/>
                    <a:pt x="111" y="1465"/>
                    <a:pt x="108" y="1472"/>
                  </a:cubicBezTo>
                  <a:cubicBezTo>
                    <a:pt x="67" y="1596"/>
                    <a:pt x="30" y="1721"/>
                    <a:pt x="0" y="1847"/>
                  </a:cubicBezTo>
                  <a:cubicBezTo>
                    <a:pt x="102" y="1891"/>
                    <a:pt x="219" y="1908"/>
                    <a:pt x="343" y="1908"/>
                  </a:cubicBezTo>
                  <a:cubicBezTo>
                    <a:pt x="638" y="1908"/>
                    <a:pt x="971" y="1810"/>
                    <a:pt x="1228" y="1741"/>
                  </a:cubicBezTo>
                  <a:cubicBezTo>
                    <a:pt x="1606" y="1637"/>
                    <a:pt x="1994" y="1559"/>
                    <a:pt x="2382" y="1506"/>
                  </a:cubicBezTo>
                  <a:cubicBezTo>
                    <a:pt x="2641" y="1468"/>
                    <a:pt x="2904" y="1442"/>
                    <a:pt x="3165" y="1442"/>
                  </a:cubicBezTo>
                  <a:cubicBezTo>
                    <a:pt x="3381" y="1442"/>
                    <a:pt x="3596" y="1460"/>
                    <a:pt x="3806" y="1506"/>
                  </a:cubicBezTo>
                  <a:cubicBezTo>
                    <a:pt x="4272" y="1607"/>
                    <a:pt x="4721" y="1853"/>
                    <a:pt x="4987" y="2248"/>
                  </a:cubicBezTo>
                  <a:cubicBezTo>
                    <a:pt x="5314" y="2727"/>
                    <a:pt x="5328" y="3338"/>
                    <a:pt x="5300" y="3922"/>
                  </a:cubicBezTo>
                  <a:lnTo>
                    <a:pt x="5797" y="3705"/>
                  </a:lnTo>
                  <a:cubicBezTo>
                    <a:pt x="5267" y="2936"/>
                    <a:pt x="5479" y="0"/>
                    <a:pt x="5479" y="0"/>
                  </a:cubicBezTo>
                  <a:close/>
                </a:path>
              </a:pathLst>
            </a:custGeom>
            <a:solidFill>
              <a:srgbClr val="C9B8A5"/>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8" name="Google Shape;501;p3"/>
            <p:cNvSpPr/>
            <p:nvPr/>
          </p:nvSpPr>
          <p:spPr>
            <a:xfrm>
              <a:off x="1796475" y="2295125"/>
              <a:ext cx="791600" cy="176725"/>
            </a:xfrm>
            <a:custGeom>
              <a:avLst/>
              <a:gdLst/>
              <a:ahLst/>
              <a:cxnLst/>
              <a:rect l="l" t="t" r="r" b="b"/>
              <a:pathLst>
                <a:path w="31664" h="7069" extrusionOk="0">
                  <a:moveTo>
                    <a:pt x="5771" y="0"/>
                  </a:moveTo>
                  <a:lnTo>
                    <a:pt x="1853" y="874"/>
                  </a:lnTo>
                  <a:cubicBezTo>
                    <a:pt x="1853" y="874"/>
                    <a:pt x="1590" y="952"/>
                    <a:pt x="797" y="1033"/>
                  </a:cubicBezTo>
                  <a:cubicBezTo>
                    <a:pt x="1" y="1111"/>
                    <a:pt x="82" y="1772"/>
                    <a:pt x="82" y="1772"/>
                  </a:cubicBezTo>
                  <a:lnTo>
                    <a:pt x="82" y="4789"/>
                  </a:lnTo>
                  <a:cubicBezTo>
                    <a:pt x="82" y="5547"/>
                    <a:pt x="580" y="5780"/>
                    <a:pt x="937" y="5780"/>
                  </a:cubicBezTo>
                  <a:cubicBezTo>
                    <a:pt x="1053" y="5780"/>
                    <a:pt x="1154" y="5755"/>
                    <a:pt x="1219" y="5716"/>
                  </a:cubicBezTo>
                  <a:cubicBezTo>
                    <a:pt x="1377" y="5623"/>
                    <a:pt x="1459" y="5556"/>
                    <a:pt x="1566" y="5556"/>
                  </a:cubicBezTo>
                  <a:cubicBezTo>
                    <a:pt x="1639" y="5556"/>
                    <a:pt x="1724" y="5587"/>
                    <a:pt x="1853" y="5663"/>
                  </a:cubicBezTo>
                  <a:cubicBezTo>
                    <a:pt x="2053" y="5780"/>
                    <a:pt x="2296" y="5801"/>
                    <a:pt x="2449" y="5801"/>
                  </a:cubicBezTo>
                  <a:cubicBezTo>
                    <a:pt x="2538" y="5801"/>
                    <a:pt x="2596" y="5794"/>
                    <a:pt x="2596" y="5794"/>
                  </a:cubicBezTo>
                  <a:cubicBezTo>
                    <a:pt x="2596" y="5794"/>
                    <a:pt x="22893" y="7040"/>
                    <a:pt x="24242" y="7066"/>
                  </a:cubicBezTo>
                  <a:cubicBezTo>
                    <a:pt x="24333" y="7068"/>
                    <a:pt x="24420" y="7069"/>
                    <a:pt x="24503" y="7069"/>
                  </a:cubicBezTo>
                  <a:cubicBezTo>
                    <a:pt x="25660" y="7069"/>
                    <a:pt x="26118" y="6907"/>
                    <a:pt x="26118" y="6907"/>
                  </a:cubicBezTo>
                  <a:cubicBezTo>
                    <a:pt x="26118" y="6907"/>
                    <a:pt x="29931" y="5214"/>
                    <a:pt x="30778" y="4870"/>
                  </a:cubicBezTo>
                  <a:cubicBezTo>
                    <a:pt x="31625" y="4526"/>
                    <a:pt x="31625" y="4445"/>
                    <a:pt x="31649" y="4050"/>
                  </a:cubicBezTo>
                  <a:cubicBezTo>
                    <a:pt x="31664" y="3828"/>
                    <a:pt x="31441" y="3779"/>
                    <a:pt x="31241" y="3779"/>
                  </a:cubicBezTo>
                  <a:cubicBezTo>
                    <a:pt x="31082" y="3779"/>
                    <a:pt x="30937" y="3810"/>
                    <a:pt x="30937" y="3810"/>
                  </a:cubicBezTo>
                  <a:cubicBezTo>
                    <a:pt x="30929" y="3809"/>
                    <a:pt x="30920" y="3808"/>
                    <a:pt x="30911" y="3808"/>
                  </a:cubicBezTo>
                  <a:cubicBezTo>
                    <a:pt x="30714" y="3808"/>
                    <a:pt x="30090" y="4050"/>
                    <a:pt x="30090" y="4050"/>
                  </a:cubicBezTo>
                  <a:lnTo>
                    <a:pt x="24981" y="6405"/>
                  </a:lnTo>
                  <a:cubicBezTo>
                    <a:pt x="24981" y="6405"/>
                    <a:pt x="2197" y="5426"/>
                    <a:pt x="1907" y="5302"/>
                  </a:cubicBezTo>
                  <a:cubicBezTo>
                    <a:pt x="1771" y="5244"/>
                    <a:pt x="1663" y="5222"/>
                    <a:pt x="1535" y="5222"/>
                  </a:cubicBezTo>
                  <a:cubicBezTo>
                    <a:pt x="1391" y="5222"/>
                    <a:pt x="1222" y="5250"/>
                    <a:pt x="956" y="5291"/>
                  </a:cubicBezTo>
                  <a:cubicBezTo>
                    <a:pt x="916" y="5297"/>
                    <a:pt x="880" y="5301"/>
                    <a:pt x="848" y="5301"/>
                  </a:cubicBezTo>
                  <a:cubicBezTo>
                    <a:pt x="473" y="5301"/>
                    <a:pt x="583" y="4839"/>
                    <a:pt x="557" y="3257"/>
                  </a:cubicBezTo>
                  <a:cubicBezTo>
                    <a:pt x="530" y="1536"/>
                    <a:pt x="716" y="1748"/>
                    <a:pt x="1007" y="1563"/>
                  </a:cubicBezTo>
                  <a:cubicBezTo>
                    <a:pt x="1104" y="1501"/>
                    <a:pt x="1213" y="1480"/>
                    <a:pt x="1315" y="1480"/>
                  </a:cubicBezTo>
                  <a:cubicBezTo>
                    <a:pt x="1519" y="1480"/>
                    <a:pt x="1695" y="1563"/>
                    <a:pt x="1695" y="1563"/>
                  </a:cubicBezTo>
                  <a:lnTo>
                    <a:pt x="25271" y="2224"/>
                  </a:lnTo>
                  <a:cubicBezTo>
                    <a:pt x="25294" y="2225"/>
                    <a:pt x="25315" y="2225"/>
                    <a:pt x="25336" y="2225"/>
                  </a:cubicBezTo>
                  <a:cubicBezTo>
                    <a:pt x="25784" y="2225"/>
                    <a:pt x="25855" y="2089"/>
                    <a:pt x="25855" y="2089"/>
                  </a:cubicBezTo>
                  <a:cubicBezTo>
                    <a:pt x="25855" y="2089"/>
                    <a:pt x="30299" y="689"/>
                    <a:pt x="30593" y="530"/>
                  </a:cubicBezTo>
                  <a:cubicBezTo>
                    <a:pt x="30883" y="371"/>
                    <a:pt x="30566" y="0"/>
                    <a:pt x="30566" y="0"/>
                  </a:cubicBezTo>
                  <a:close/>
                </a:path>
              </a:pathLst>
            </a:custGeom>
            <a:solidFill>
              <a:srgbClr val="DCA248"/>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9" name="Google Shape;502;p3"/>
            <p:cNvSpPr/>
            <p:nvPr/>
          </p:nvSpPr>
          <p:spPr>
            <a:xfrm>
              <a:off x="2079250" y="2321200"/>
              <a:ext cx="220100" cy="18150"/>
            </a:xfrm>
            <a:custGeom>
              <a:avLst/>
              <a:gdLst/>
              <a:ahLst/>
              <a:cxnLst/>
              <a:rect l="l" t="t" r="r" b="b"/>
              <a:pathLst>
                <a:path w="8804" h="726" extrusionOk="0">
                  <a:moveTo>
                    <a:pt x="517" y="0"/>
                  </a:moveTo>
                  <a:cubicBezTo>
                    <a:pt x="244" y="54"/>
                    <a:pt x="34" y="145"/>
                    <a:pt x="14" y="304"/>
                  </a:cubicBezTo>
                  <a:cubicBezTo>
                    <a:pt x="1" y="415"/>
                    <a:pt x="112" y="499"/>
                    <a:pt x="220" y="537"/>
                  </a:cubicBezTo>
                  <a:cubicBezTo>
                    <a:pt x="402" y="604"/>
                    <a:pt x="598" y="614"/>
                    <a:pt x="794" y="614"/>
                  </a:cubicBezTo>
                  <a:lnTo>
                    <a:pt x="939" y="614"/>
                  </a:lnTo>
                  <a:cubicBezTo>
                    <a:pt x="1378" y="608"/>
                    <a:pt x="1816" y="604"/>
                    <a:pt x="2255" y="604"/>
                  </a:cubicBezTo>
                  <a:cubicBezTo>
                    <a:pt x="3695" y="604"/>
                    <a:pt x="5133" y="638"/>
                    <a:pt x="6570" y="705"/>
                  </a:cubicBezTo>
                  <a:cubicBezTo>
                    <a:pt x="6783" y="716"/>
                    <a:pt x="6999" y="725"/>
                    <a:pt x="7215" y="725"/>
                  </a:cubicBezTo>
                  <a:cubicBezTo>
                    <a:pt x="7681" y="725"/>
                    <a:pt x="8146" y="678"/>
                    <a:pt x="8561" y="479"/>
                  </a:cubicBezTo>
                  <a:cubicBezTo>
                    <a:pt x="8676" y="426"/>
                    <a:pt x="8804" y="317"/>
                    <a:pt x="8763" y="196"/>
                  </a:cubicBezTo>
                  <a:cubicBezTo>
                    <a:pt x="8733" y="102"/>
                    <a:pt x="8618" y="68"/>
                    <a:pt x="8520" y="51"/>
                  </a:cubicBezTo>
                  <a:cubicBezTo>
                    <a:pt x="8439" y="37"/>
                    <a:pt x="8358" y="27"/>
                    <a:pt x="8278" y="13"/>
                  </a:cubicBezTo>
                  <a:cubicBezTo>
                    <a:pt x="8173" y="102"/>
                    <a:pt x="8065" y="183"/>
                    <a:pt x="7958" y="256"/>
                  </a:cubicBezTo>
                  <a:cubicBezTo>
                    <a:pt x="7897" y="300"/>
                    <a:pt x="7839" y="337"/>
                    <a:pt x="7779" y="378"/>
                  </a:cubicBezTo>
                  <a:cubicBezTo>
                    <a:pt x="7762" y="385"/>
                    <a:pt x="7343" y="608"/>
                    <a:pt x="6483" y="608"/>
                  </a:cubicBezTo>
                  <a:cubicBezTo>
                    <a:pt x="6145" y="608"/>
                    <a:pt x="5744" y="574"/>
                    <a:pt x="5268" y="479"/>
                  </a:cubicBezTo>
                  <a:cubicBezTo>
                    <a:pt x="5261" y="479"/>
                    <a:pt x="5254" y="476"/>
                    <a:pt x="5248" y="476"/>
                  </a:cubicBezTo>
                  <a:cubicBezTo>
                    <a:pt x="4893" y="405"/>
                    <a:pt x="4543" y="381"/>
                    <a:pt x="4202" y="381"/>
                  </a:cubicBezTo>
                  <a:cubicBezTo>
                    <a:pt x="3868" y="381"/>
                    <a:pt x="3540" y="401"/>
                    <a:pt x="3220" y="426"/>
                  </a:cubicBezTo>
                  <a:cubicBezTo>
                    <a:pt x="2899" y="449"/>
                    <a:pt x="2585" y="469"/>
                    <a:pt x="2281" y="469"/>
                  </a:cubicBezTo>
                  <a:cubicBezTo>
                    <a:pt x="1677" y="469"/>
                    <a:pt x="1107" y="385"/>
                    <a:pt x="578" y="37"/>
                  </a:cubicBezTo>
                  <a:cubicBezTo>
                    <a:pt x="557" y="27"/>
                    <a:pt x="537" y="13"/>
                    <a:pt x="517" y="0"/>
                  </a:cubicBezTo>
                  <a:close/>
                </a:path>
              </a:pathLst>
            </a:custGeom>
            <a:solidFill>
              <a:srgbClr val="B5611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0" name="Google Shape;503;p3"/>
            <p:cNvSpPr/>
            <p:nvPr/>
          </p:nvSpPr>
          <p:spPr>
            <a:xfrm>
              <a:off x="2292750" y="2330900"/>
              <a:ext cx="23825" cy="11750"/>
            </a:xfrm>
            <a:custGeom>
              <a:avLst/>
              <a:gdLst/>
              <a:ahLst/>
              <a:cxnLst/>
              <a:rect l="l" t="t" r="r" b="b"/>
              <a:pathLst>
                <a:path w="953" h="470" extrusionOk="0">
                  <a:moveTo>
                    <a:pt x="511" y="0"/>
                  </a:moveTo>
                  <a:cubicBezTo>
                    <a:pt x="359" y="0"/>
                    <a:pt x="200" y="58"/>
                    <a:pt x="86" y="155"/>
                  </a:cubicBezTo>
                  <a:cubicBezTo>
                    <a:pt x="41" y="189"/>
                    <a:pt x="5" y="233"/>
                    <a:pt x="5" y="287"/>
                  </a:cubicBezTo>
                  <a:cubicBezTo>
                    <a:pt x="1" y="354"/>
                    <a:pt x="65" y="405"/>
                    <a:pt x="129" y="432"/>
                  </a:cubicBezTo>
                  <a:cubicBezTo>
                    <a:pt x="200" y="459"/>
                    <a:pt x="274" y="469"/>
                    <a:pt x="352" y="469"/>
                  </a:cubicBezTo>
                  <a:cubicBezTo>
                    <a:pt x="413" y="469"/>
                    <a:pt x="474" y="463"/>
                    <a:pt x="534" y="459"/>
                  </a:cubicBezTo>
                  <a:cubicBezTo>
                    <a:pt x="669" y="446"/>
                    <a:pt x="824" y="425"/>
                    <a:pt x="912" y="317"/>
                  </a:cubicBezTo>
                  <a:cubicBezTo>
                    <a:pt x="936" y="287"/>
                    <a:pt x="952" y="253"/>
                    <a:pt x="952" y="213"/>
                  </a:cubicBezTo>
                  <a:cubicBezTo>
                    <a:pt x="949" y="186"/>
                    <a:pt x="936" y="159"/>
                    <a:pt x="922" y="135"/>
                  </a:cubicBezTo>
                  <a:cubicBezTo>
                    <a:pt x="828" y="4"/>
                    <a:pt x="693" y="10"/>
                    <a:pt x="547" y="0"/>
                  </a:cubicBezTo>
                  <a:close/>
                </a:path>
              </a:pathLst>
            </a:custGeom>
            <a:solidFill>
              <a:srgbClr val="B5611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1" name="Google Shape;504;p3"/>
            <p:cNvSpPr/>
            <p:nvPr/>
          </p:nvSpPr>
          <p:spPr>
            <a:xfrm>
              <a:off x="2298150" y="2323625"/>
              <a:ext cx="11000" cy="5775"/>
            </a:xfrm>
            <a:custGeom>
              <a:avLst/>
              <a:gdLst/>
              <a:ahLst/>
              <a:cxnLst/>
              <a:rect l="l" t="t" r="r" b="b"/>
              <a:pathLst>
                <a:path w="440" h="231" extrusionOk="0">
                  <a:moveTo>
                    <a:pt x="264" y="1"/>
                  </a:moveTo>
                  <a:cubicBezTo>
                    <a:pt x="143" y="1"/>
                    <a:pt x="1" y="72"/>
                    <a:pt x="82" y="183"/>
                  </a:cubicBezTo>
                  <a:cubicBezTo>
                    <a:pt x="102" y="210"/>
                    <a:pt x="139" y="220"/>
                    <a:pt x="169" y="223"/>
                  </a:cubicBezTo>
                  <a:cubicBezTo>
                    <a:pt x="194" y="227"/>
                    <a:pt x="214" y="231"/>
                    <a:pt x="234" y="231"/>
                  </a:cubicBezTo>
                  <a:lnTo>
                    <a:pt x="254" y="231"/>
                  </a:lnTo>
                  <a:cubicBezTo>
                    <a:pt x="295" y="227"/>
                    <a:pt x="335" y="214"/>
                    <a:pt x="369" y="190"/>
                  </a:cubicBezTo>
                  <a:cubicBezTo>
                    <a:pt x="382" y="176"/>
                    <a:pt x="392" y="163"/>
                    <a:pt x="399" y="146"/>
                  </a:cubicBezTo>
                  <a:cubicBezTo>
                    <a:pt x="440" y="45"/>
                    <a:pt x="359" y="1"/>
                    <a:pt x="264" y="1"/>
                  </a:cubicBezTo>
                  <a:close/>
                </a:path>
              </a:pathLst>
            </a:custGeom>
            <a:solidFill>
              <a:srgbClr val="B5611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2" name="Google Shape;505;p3"/>
            <p:cNvSpPr/>
            <p:nvPr/>
          </p:nvSpPr>
          <p:spPr>
            <a:xfrm>
              <a:off x="2076375" y="2318325"/>
              <a:ext cx="9500" cy="4750"/>
            </a:xfrm>
            <a:custGeom>
              <a:avLst/>
              <a:gdLst/>
              <a:ahLst/>
              <a:cxnLst/>
              <a:rect l="l" t="t" r="r" b="b"/>
              <a:pathLst>
                <a:path w="380" h="190" extrusionOk="0">
                  <a:moveTo>
                    <a:pt x="227" y="0"/>
                  </a:moveTo>
                  <a:cubicBezTo>
                    <a:pt x="149" y="0"/>
                    <a:pt x="68" y="41"/>
                    <a:pt x="21" y="91"/>
                  </a:cubicBezTo>
                  <a:cubicBezTo>
                    <a:pt x="15" y="102"/>
                    <a:pt x="4" y="111"/>
                    <a:pt x="4" y="122"/>
                  </a:cubicBezTo>
                  <a:cubicBezTo>
                    <a:pt x="1" y="139"/>
                    <a:pt x="11" y="152"/>
                    <a:pt x="24" y="162"/>
                  </a:cubicBezTo>
                  <a:cubicBezTo>
                    <a:pt x="35" y="169"/>
                    <a:pt x="51" y="176"/>
                    <a:pt x="65" y="179"/>
                  </a:cubicBezTo>
                  <a:cubicBezTo>
                    <a:pt x="96" y="186"/>
                    <a:pt x="126" y="189"/>
                    <a:pt x="160" y="189"/>
                  </a:cubicBezTo>
                  <a:cubicBezTo>
                    <a:pt x="213" y="189"/>
                    <a:pt x="267" y="176"/>
                    <a:pt x="322" y="156"/>
                  </a:cubicBezTo>
                  <a:cubicBezTo>
                    <a:pt x="348" y="145"/>
                    <a:pt x="375" y="125"/>
                    <a:pt x="379" y="98"/>
                  </a:cubicBezTo>
                  <a:cubicBezTo>
                    <a:pt x="379" y="68"/>
                    <a:pt x="355" y="47"/>
                    <a:pt x="331" y="30"/>
                  </a:cubicBezTo>
                  <a:cubicBezTo>
                    <a:pt x="301" y="10"/>
                    <a:pt x="264" y="0"/>
                    <a:pt x="227" y="0"/>
                  </a:cubicBezTo>
                  <a:close/>
                </a:path>
              </a:pathLst>
            </a:custGeom>
            <a:solidFill>
              <a:srgbClr val="B5611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3" name="Google Shape;506;p3"/>
            <p:cNvSpPr/>
            <p:nvPr/>
          </p:nvSpPr>
          <p:spPr>
            <a:xfrm>
              <a:off x="2076300" y="2323975"/>
              <a:ext cx="3400" cy="1875"/>
            </a:xfrm>
            <a:custGeom>
              <a:avLst/>
              <a:gdLst/>
              <a:ahLst/>
              <a:cxnLst/>
              <a:rect l="l" t="t" r="r" b="b"/>
              <a:pathLst>
                <a:path w="136" h="75" extrusionOk="0">
                  <a:moveTo>
                    <a:pt x="65" y="0"/>
                  </a:moveTo>
                  <a:cubicBezTo>
                    <a:pt x="51" y="4"/>
                    <a:pt x="38" y="11"/>
                    <a:pt x="24" y="17"/>
                  </a:cubicBezTo>
                  <a:cubicBezTo>
                    <a:pt x="18" y="21"/>
                    <a:pt x="4" y="27"/>
                    <a:pt x="4" y="41"/>
                  </a:cubicBezTo>
                  <a:cubicBezTo>
                    <a:pt x="1" y="47"/>
                    <a:pt x="7" y="58"/>
                    <a:pt x="14" y="61"/>
                  </a:cubicBezTo>
                  <a:cubicBezTo>
                    <a:pt x="24" y="68"/>
                    <a:pt x="31" y="68"/>
                    <a:pt x="41" y="72"/>
                  </a:cubicBezTo>
                  <a:cubicBezTo>
                    <a:pt x="54" y="72"/>
                    <a:pt x="71" y="75"/>
                    <a:pt x="88" y="75"/>
                  </a:cubicBezTo>
                  <a:lnTo>
                    <a:pt x="102" y="75"/>
                  </a:lnTo>
                  <a:cubicBezTo>
                    <a:pt x="112" y="72"/>
                    <a:pt x="122" y="72"/>
                    <a:pt x="129" y="64"/>
                  </a:cubicBezTo>
                  <a:cubicBezTo>
                    <a:pt x="132" y="61"/>
                    <a:pt x="132" y="55"/>
                    <a:pt x="132" y="51"/>
                  </a:cubicBezTo>
                  <a:cubicBezTo>
                    <a:pt x="135" y="47"/>
                    <a:pt x="135" y="44"/>
                    <a:pt x="135" y="44"/>
                  </a:cubicBezTo>
                  <a:cubicBezTo>
                    <a:pt x="132" y="31"/>
                    <a:pt x="122" y="17"/>
                    <a:pt x="112" y="11"/>
                  </a:cubicBezTo>
                  <a:cubicBezTo>
                    <a:pt x="99" y="4"/>
                    <a:pt x="88" y="0"/>
                    <a:pt x="78" y="0"/>
                  </a:cubicBezTo>
                  <a:close/>
                </a:path>
              </a:pathLst>
            </a:custGeom>
            <a:solidFill>
              <a:srgbClr val="B5611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4" name="Google Shape;507;p3"/>
            <p:cNvSpPr/>
            <p:nvPr/>
          </p:nvSpPr>
          <p:spPr>
            <a:xfrm>
              <a:off x="2270575" y="2376775"/>
              <a:ext cx="143875" cy="6775"/>
            </a:xfrm>
            <a:custGeom>
              <a:avLst/>
              <a:gdLst/>
              <a:ahLst/>
              <a:cxnLst/>
              <a:rect l="l" t="t" r="r" b="b"/>
              <a:pathLst>
                <a:path w="5755" h="271" extrusionOk="0">
                  <a:moveTo>
                    <a:pt x="34" y="0"/>
                  </a:moveTo>
                  <a:cubicBezTo>
                    <a:pt x="17" y="0"/>
                    <a:pt x="4" y="14"/>
                    <a:pt x="4" y="31"/>
                  </a:cubicBezTo>
                  <a:cubicBezTo>
                    <a:pt x="1" y="48"/>
                    <a:pt x="14" y="61"/>
                    <a:pt x="31" y="65"/>
                  </a:cubicBezTo>
                  <a:lnTo>
                    <a:pt x="5720" y="271"/>
                  </a:lnTo>
                  <a:cubicBezTo>
                    <a:pt x="5737" y="271"/>
                    <a:pt x="5751" y="257"/>
                    <a:pt x="5751" y="240"/>
                  </a:cubicBezTo>
                  <a:cubicBezTo>
                    <a:pt x="5754" y="223"/>
                    <a:pt x="5740" y="210"/>
                    <a:pt x="5723" y="210"/>
                  </a:cubicBezTo>
                  <a:lnTo>
                    <a:pt x="34"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5" name="Google Shape;508;p3"/>
            <p:cNvSpPr/>
            <p:nvPr/>
          </p:nvSpPr>
          <p:spPr>
            <a:xfrm>
              <a:off x="2354700" y="2387400"/>
              <a:ext cx="59750" cy="3750"/>
            </a:xfrm>
            <a:custGeom>
              <a:avLst/>
              <a:gdLst/>
              <a:ahLst/>
              <a:cxnLst/>
              <a:rect l="l" t="t" r="r" b="b"/>
              <a:pathLst>
                <a:path w="2390" h="150" extrusionOk="0">
                  <a:moveTo>
                    <a:pt x="30" y="1"/>
                  </a:moveTo>
                  <a:cubicBezTo>
                    <a:pt x="17" y="1"/>
                    <a:pt x="0" y="14"/>
                    <a:pt x="0" y="31"/>
                  </a:cubicBezTo>
                  <a:cubicBezTo>
                    <a:pt x="0" y="48"/>
                    <a:pt x="13" y="61"/>
                    <a:pt x="30" y="61"/>
                  </a:cubicBezTo>
                  <a:lnTo>
                    <a:pt x="2355" y="150"/>
                  </a:lnTo>
                  <a:cubicBezTo>
                    <a:pt x="2372" y="150"/>
                    <a:pt x="2386" y="136"/>
                    <a:pt x="2386" y="119"/>
                  </a:cubicBezTo>
                  <a:cubicBezTo>
                    <a:pt x="2389" y="102"/>
                    <a:pt x="2375" y="89"/>
                    <a:pt x="2358" y="89"/>
                  </a:cubicBezTo>
                  <a:lnTo>
                    <a:pt x="30" y="1"/>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6" name="Google Shape;509;p3"/>
            <p:cNvSpPr/>
            <p:nvPr/>
          </p:nvSpPr>
          <p:spPr>
            <a:xfrm>
              <a:off x="2361500" y="2404050"/>
              <a:ext cx="103725" cy="22350"/>
            </a:xfrm>
            <a:custGeom>
              <a:avLst/>
              <a:gdLst/>
              <a:ahLst/>
              <a:cxnLst/>
              <a:rect l="l" t="t" r="r" b="b"/>
              <a:pathLst>
                <a:path w="4149" h="894" extrusionOk="0">
                  <a:moveTo>
                    <a:pt x="4114" y="0"/>
                  </a:moveTo>
                  <a:cubicBezTo>
                    <a:pt x="4110" y="0"/>
                    <a:pt x="4106" y="1"/>
                    <a:pt x="4101" y="3"/>
                  </a:cubicBezTo>
                  <a:lnTo>
                    <a:pt x="2211" y="833"/>
                  </a:lnTo>
                  <a:lnTo>
                    <a:pt x="35" y="736"/>
                  </a:lnTo>
                  <a:cubicBezTo>
                    <a:pt x="33" y="735"/>
                    <a:pt x="31" y="735"/>
                    <a:pt x="29" y="735"/>
                  </a:cubicBezTo>
                  <a:cubicBezTo>
                    <a:pt x="15" y="735"/>
                    <a:pt x="4" y="747"/>
                    <a:pt x="4" y="762"/>
                  </a:cubicBezTo>
                  <a:cubicBezTo>
                    <a:pt x="1" y="779"/>
                    <a:pt x="15" y="796"/>
                    <a:pt x="32" y="796"/>
                  </a:cubicBezTo>
                  <a:lnTo>
                    <a:pt x="2215" y="894"/>
                  </a:lnTo>
                  <a:lnTo>
                    <a:pt x="2228" y="894"/>
                  </a:lnTo>
                  <a:lnTo>
                    <a:pt x="4125" y="57"/>
                  </a:lnTo>
                  <a:cubicBezTo>
                    <a:pt x="4142" y="51"/>
                    <a:pt x="4148" y="33"/>
                    <a:pt x="4142" y="16"/>
                  </a:cubicBezTo>
                  <a:cubicBezTo>
                    <a:pt x="4136" y="6"/>
                    <a:pt x="4126" y="0"/>
                    <a:pt x="4114"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7" name="Google Shape;510;p3"/>
            <p:cNvSpPr/>
            <p:nvPr/>
          </p:nvSpPr>
          <p:spPr>
            <a:xfrm>
              <a:off x="2416600" y="2417125"/>
              <a:ext cx="35375" cy="15950"/>
            </a:xfrm>
            <a:custGeom>
              <a:avLst/>
              <a:gdLst/>
              <a:ahLst/>
              <a:cxnLst/>
              <a:rect l="l" t="t" r="r" b="b"/>
              <a:pathLst>
                <a:path w="1415" h="638" extrusionOk="0">
                  <a:moveTo>
                    <a:pt x="1380" y="0"/>
                  </a:moveTo>
                  <a:cubicBezTo>
                    <a:pt x="1376" y="0"/>
                    <a:pt x="1372" y="1"/>
                    <a:pt x="1368" y="3"/>
                  </a:cubicBezTo>
                  <a:lnTo>
                    <a:pt x="24" y="580"/>
                  </a:lnTo>
                  <a:cubicBezTo>
                    <a:pt x="7" y="587"/>
                    <a:pt x="1" y="604"/>
                    <a:pt x="7" y="621"/>
                  </a:cubicBezTo>
                  <a:cubicBezTo>
                    <a:pt x="14" y="631"/>
                    <a:pt x="24" y="638"/>
                    <a:pt x="38" y="638"/>
                  </a:cubicBezTo>
                  <a:cubicBezTo>
                    <a:pt x="41" y="638"/>
                    <a:pt x="44" y="638"/>
                    <a:pt x="47" y="634"/>
                  </a:cubicBezTo>
                  <a:lnTo>
                    <a:pt x="1391" y="60"/>
                  </a:lnTo>
                  <a:cubicBezTo>
                    <a:pt x="1408" y="54"/>
                    <a:pt x="1415" y="37"/>
                    <a:pt x="1408" y="20"/>
                  </a:cubicBezTo>
                  <a:cubicBezTo>
                    <a:pt x="1403" y="7"/>
                    <a:pt x="1392" y="0"/>
                    <a:pt x="1380"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8" name="Google Shape;511;p3"/>
            <p:cNvSpPr/>
            <p:nvPr/>
          </p:nvSpPr>
          <p:spPr>
            <a:xfrm>
              <a:off x="2450175" y="2355925"/>
              <a:ext cx="86175" cy="28300"/>
            </a:xfrm>
            <a:custGeom>
              <a:avLst/>
              <a:gdLst/>
              <a:ahLst/>
              <a:cxnLst/>
              <a:rect l="l" t="t" r="r" b="b"/>
              <a:pathLst>
                <a:path w="3447" h="1132" extrusionOk="0">
                  <a:moveTo>
                    <a:pt x="3410" y="0"/>
                  </a:moveTo>
                  <a:cubicBezTo>
                    <a:pt x="3407" y="0"/>
                    <a:pt x="3404" y="1"/>
                    <a:pt x="3402" y="1"/>
                  </a:cubicBezTo>
                  <a:lnTo>
                    <a:pt x="28" y="1074"/>
                  </a:lnTo>
                  <a:cubicBezTo>
                    <a:pt x="11" y="1077"/>
                    <a:pt x="0" y="1094"/>
                    <a:pt x="8" y="1111"/>
                  </a:cubicBezTo>
                  <a:cubicBezTo>
                    <a:pt x="11" y="1125"/>
                    <a:pt x="25" y="1132"/>
                    <a:pt x="37" y="1132"/>
                  </a:cubicBezTo>
                  <a:lnTo>
                    <a:pt x="45" y="1132"/>
                  </a:lnTo>
                  <a:lnTo>
                    <a:pt x="3422" y="62"/>
                  </a:lnTo>
                  <a:cubicBezTo>
                    <a:pt x="3436" y="55"/>
                    <a:pt x="3446" y="38"/>
                    <a:pt x="3442" y="21"/>
                  </a:cubicBezTo>
                  <a:cubicBezTo>
                    <a:pt x="3437" y="7"/>
                    <a:pt x="3424" y="0"/>
                    <a:pt x="3410"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9" name="Google Shape;512;p3"/>
            <p:cNvSpPr/>
            <p:nvPr/>
          </p:nvSpPr>
          <p:spPr>
            <a:xfrm>
              <a:off x="2499600" y="2359850"/>
              <a:ext cx="52500" cy="18575"/>
            </a:xfrm>
            <a:custGeom>
              <a:avLst/>
              <a:gdLst/>
              <a:ahLst/>
              <a:cxnLst/>
              <a:rect l="l" t="t" r="r" b="b"/>
              <a:pathLst>
                <a:path w="2100" h="743" extrusionOk="0">
                  <a:moveTo>
                    <a:pt x="2065" y="1"/>
                  </a:moveTo>
                  <a:cubicBezTo>
                    <a:pt x="2062" y="1"/>
                    <a:pt x="2059" y="1"/>
                    <a:pt x="2056" y="3"/>
                  </a:cubicBezTo>
                  <a:lnTo>
                    <a:pt x="24" y="681"/>
                  </a:lnTo>
                  <a:cubicBezTo>
                    <a:pt x="11" y="685"/>
                    <a:pt x="1" y="705"/>
                    <a:pt x="7" y="718"/>
                  </a:cubicBezTo>
                  <a:cubicBezTo>
                    <a:pt x="11" y="732"/>
                    <a:pt x="21" y="742"/>
                    <a:pt x="35" y="742"/>
                  </a:cubicBezTo>
                  <a:cubicBezTo>
                    <a:pt x="38" y="742"/>
                    <a:pt x="41" y="742"/>
                    <a:pt x="45" y="738"/>
                  </a:cubicBezTo>
                  <a:lnTo>
                    <a:pt x="2072" y="60"/>
                  </a:lnTo>
                  <a:cubicBezTo>
                    <a:pt x="2089" y="57"/>
                    <a:pt x="2100" y="40"/>
                    <a:pt x="2093" y="23"/>
                  </a:cubicBezTo>
                  <a:cubicBezTo>
                    <a:pt x="2090" y="10"/>
                    <a:pt x="2077" y="1"/>
                    <a:pt x="2065" y="1"/>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0" name="Google Shape;513;p3"/>
            <p:cNvSpPr/>
            <p:nvPr/>
          </p:nvSpPr>
          <p:spPr>
            <a:xfrm>
              <a:off x="2448075" y="2333200"/>
              <a:ext cx="102250" cy="34825"/>
            </a:xfrm>
            <a:custGeom>
              <a:avLst/>
              <a:gdLst/>
              <a:ahLst/>
              <a:cxnLst/>
              <a:rect l="l" t="t" r="r" b="b"/>
              <a:pathLst>
                <a:path w="4090" h="1393" extrusionOk="0">
                  <a:moveTo>
                    <a:pt x="4056" y="0"/>
                  </a:moveTo>
                  <a:cubicBezTo>
                    <a:pt x="4053" y="0"/>
                    <a:pt x="4049" y="1"/>
                    <a:pt x="4046" y="2"/>
                  </a:cubicBezTo>
                  <a:lnTo>
                    <a:pt x="28" y="1332"/>
                  </a:lnTo>
                  <a:cubicBezTo>
                    <a:pt x="11" y="1335"/>
                    <a:pt x="0" y="1352"/>
                    <a:pt x="7" y="1369"/>
                  </a:cubicBezTo>
                  <a:cubicBezTo>
                    <a:pt x="11" y="1383"/>
                    <a:pt x="24" y="1393"/>
                    <a:pt x="37" y="1393"/>
                  </a:cubicBezTo>
                  <a:cubicBezTo>
                    <a:pt x="41" y="1393"/>
                    <a:pt x="44" y="1390"/>
                    <a:pt x="48" y="1390"/>
                  </a:cubicBezTo>
                  <a:lnTo>
                    <a:pt x="4066" y="60"/>
                  </a:lnTo>
                  <a:cubicBezTo>
                    <a:pt x="4080" y="57"/>
                    <a:pt x="4090" y="36"/>
                    <a:pt x="4083" y="23"/>
                  </a:cubicBezTo>
                  <a:cubicBezTo>
                    <a:pt x="4081" y="10"/>
                    <a:pt x="4069" y="0"/>
                    <a:pt x="4056" y="0"/>
                  </a:cubicBez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1" name="Google Shape;514;p3"/>
            <p:cNvSpPr/>
            <p:nvPr/>
          </p:nvSpPr>
          <p:spPr>
            <a:xfrm>
              <a:off x="1854850" y="2414500"/>
              <a:ext cx="190025" cy="9475"/>
            </a:xfrm>
            <a:custGeom>
              <a:avLst/>
              <a:gdLst/>
              <a:ahLst/>
              <a:cxnLst/>
              <a:rect l="l" t="t" r="r" b="b"/>
              <a:pathLst>
                <a:path w="7601" h="379" extrusionOk="0">
                  <a:moveTo>
                    <a:pt x="35" y="0"/>
                  </a:moveTo>
                  <a:cubicBezTo>
                    <a:pt x="18" y="0"/>
                    <a:pt x="4" y="10"/>
                    <a:pt x="1" y="27"/>
                  </a:cubicBezTo>
                  <a:cubicBezTo>
                    <a:pt x="1" y="44"/>
                    <a:pt x="14" y="61"/>
                    <a:pt x="31" y="61"/>
                  </a:cubicBezTo>
                  <a:lnTo>
                    <a:pt x="7569" y="378"/>
                  </a:lnTo>
                  <a:cubicBezTo>
                    <a:pt x="7586" y="378"/>
                    <a:pt x="7600" y="365"/>
                    <a:pt x="7600" y="348"/>
                  </a:cubicBezTo>
                  <a:cubicBezTo>
                    <a:pt x="7600" y="331"/>
                    <a:pt x="7586" y="318"/>
                    <a:pt x="7569" y="318"/>
                  </a:cubicBezTo>
                  <a:lnTo>
                    <a:pt x="35"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2" name="Google Shape;515;p3"/>
            <p:cNvSpPr/>
            <p:nvPr/>
          </p:nvSpPr>
          <p:spPr>
            <a:xfrm>
              <a:off x="1902100" y="2406225"/>
              <a:ext cx="103875" cy="6700"/>
            </a:xfrm>
            <a:custGeom>
              <a:avLst/>
              <a:gdLst/>
              <a:ahLst/>
              <a:cxnLst/>
              <a:rect l="l" t="t" r="r" b="b"/>
              <a:pathLst>
                <a:path w="4155" h="268" extrusionOk="0">
                  <a:moveTo>
                    <a:pt x="34" y="1"/>
                  </a:moveTo>
                  <a:cubicBezTo>
                    <a:pt x="14" y="1"/>
                    <a:pt x="1" y="10"/>
                    <a:pt x="1" y="31"/>
                  </a:cubicBezTo>
                  <a:cubicBezTo>
                    <a:pt x="1" y="48"/>
                    <a:pt x="14" y="61"/>
                    <a:pt x="31" y="61"/>
                  </a:cubicBezTo>
                  <a:lnTo>
                    <a:pt x="4120" y="267"/>
                  </a:lnTo>
                  <a:lnTo>
                    <a:pt x="4124" y="267"/>
                  </a:lnTo>
                  <a:cubicBezTo>
                    <a:pt x="4141" y="267"/>
                    <a:pt x="4154" y="253"/>
                    <a:pt x="4154" y="236"/>
                  </a:cubicBezTo>
                  <a:cubicBezTo>
                    <a:pt x="4154" y="219"/>
                    <a:pt x="4141" y="206"/>
                    <a:pt x="4124" y="203"/>
                  </a:cubicBezTo>
                  <a:lnTo>
                    <a:pt x="34" y="1"/>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3" name="Google Shape;516;p3"/>
            <p:cNvSpPr/>
            <p:nvPr/>
          </p:nvSpPr>
          <p:spPr>
            <a:xfrm>
              <a:off x="1854850" y="2366400"/>
              <a:ext cx="167575" cy="6450"/>
            </a:xfrm>
            <a:custGeom>
              <a:avLst/>
              <a:gdLst/>
              <a:ahLst/>
              <a:cxnLst/>
              <a:rect l="l" t="t" r="r" b="b"/>
              <a:pathLst>
                <a:path w="6703" h="258" extrusionOk="0">
                  <a:moveTo>
                    <a:pt x="35" y="1"/>
                  </a:moveTo>
                  <a:cubicBezTo>
                    <a:pt x="14" y="4"/>
                    <a:pt x="4" y="15"/>
                    <a:pt x="1" y="31"/>
                  </a:cubicBezTo>
                  <a:cubicBezTo>
                    <a:pt x="1" y="48"/>
                    <a:pt x="14" y="62"/>
                    <a:pt x="31" y="65"/>
                  </a:cubicBezTo>
                  <a:lnTo>
                    <a:pt x="6672" y="258"/>
                  </a:lnTo>
                  <a:cubicBezTo>
                    <a:pt x="6689" y="258"/>
                    <a:pt x="6702" y="244"/>
                    <a:pt x="6702" y="227"/>
                  </a:cubicBezTo>
                  <a:cubicBezTo>
                    <a:pt x="6702" y="210"/>
                    <a:pt x="6689" y="193"/>
                    <a:pt x="6672" y="193"/>
                  </a:cubicBezTo>
                  <a:lnTo>
                    <a:pt x="35" y="1"/>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4" name="Google Shape;517;p3"/>
            <p:cNvSpPr/>
            <p:nvPr/>
          </p:nvSpPr>
          <p:spPr>
            <a:xfrm>
              <a:off x="1960650" y="2362525"/>
              <a:ext cx="87925" cy="5500"/>
            </a:xfrm>
            <a:custGeom>
              <a:avLst/>
              <a:gdLst/>
              <a:ahLst/>
              <a:cxnLst/>
              <a:rect l="l" t="t" r="r" b="b"/>
              <a:pathLst>
                <a:path w="3517" h="220" extrusionOk="0">
                  <a:moveTo>
                    <a:pt x="34" y="0"/>
                  </a:moveTo>
                  <a:cubicBezTo>
                    <a:pt x="14" y="0"/>
                    <a:pt x="3" y="11"/>
                    <a:pt x="0" y="28"/>
                  </a:cubicBezTo>
                  <a:cubicBezTo>
                    <a:pt x="0" y="44"/>
                    <a:pt x="14" y="61"/>
                    <a:pt x="31" y="61"/>
                  </a:cubicBezTo>
                  <a:lnTo>
                    <a:pt x="3482" y="220"/>
                  </a:lnTo>
                  <a:lnTo>
                    <a:pt x="3486" y="220"/>
                  </a:lnTo>
                  <a:cubicBezTo>
                    <a:pt x="3499" y="220"/>
                    <a:pt x="3513" y="206"/>
                    <a:pt x="3516" y="190"/>
                  </a:cubicBezTo>
                  <a:cubicBezTo>
                    <a:pt x="3516" y="173"/>
                    <a:pt x="3503" y="156"/>
                    <a:pt x="3486" y="156"/>
                  </a:cubicBezTo>
                  <a:lnTo>
                    <a:pt x="34"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5" name="Google Shape;518;p3"/>
            <p:cNvSpPr/>
            <p:nvPr/>
          </p:nvSpPr>
          <p:spPr>
            <a:xfrm>
              <a:off x="2156525" y="2422425"/>
              <a:ext cx="174725" cy="10650"/>
            </a:xfrm>
            <a:custGeom>
              <a:avLst/>
              <a:gdLst/>
              <a:ahLst/>
              <a:cxnLst/>
              <a:rect l="l" t="t" r="r" b="b"/>
              <a:pathLst>
                <a:path w="6989" h="426" extrusionOk="0">
                  <a:moveTo>
                    <a:pt x="34" y="1"/>
                  </a:moveTo>
                  <a:cubicBezTo>
                    <a:pt x="14" y="1"/>
                    <a:pt x="0" y="10"/>
                    <a:pt x="0" y="27"/>
                  </a:cubicBezTo>
                  <a:cubicBezTo>
                    <a:pt x="0" y="44"/>
                    <a:pt x="14" y="61"/>
                    <a:pt x="31" y="61"/>
                  </a:cubicBezTo>
                  <a:lnTo>
                    <a:pt x="6955" y="426"/>
                  </a:lnTo>
                  <a:cubicBezTo>
                    <a:pt x="6972" y="426"/>
                    <a:pt x="6985" y="412"/>
                    <a:pt x="6988" y="395"/>
                  </a:cubicBezTo>
                  <a:cubicBezTo>
                    <a:pt x="6988" y="378"/>
                    <a:pt x="6975" y="365"/>
                    <a:pt x="6958" y="365"/>
                  </a:cubicBezTo>
                  <a:lnTo>
                    <a:pt x="34" y="1"/>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6" name="Google Shape;519;p3"/>
            <p:cNvSpPr/>
            <p:nvPr/>
          </p:nvSpPr>
          <p:spPr>
            <a:xfrm>
              <a:off x="2121950" y="2411300"/>
              <a:ext cx="108825" cy="7425"/>
            </a:xfrm>
            <a:custGeom>
              <a:avLst/>
              <a:gdLst/>
              <a:ahLst/>
              <a:cxnLst/>
              <a:rect l="l" t="t" r="r" b="b"/>
              <a:pathLst>
                <a:path w="4353" h="297" extrusionOk="0">
                  <a:moveTo>
                    <a:pt x="34" y="0"/>
                  </a:moveTo>
                  <a:cubicBezTo>
                    <a:pt x="17" y="3"/>
                    <a:pt x="3" y="13"/>
                    <a:pt x="3" y="30"/>
                  </a:cubicBezTo>
                  <a:cubicBezTo>
                    <a:pt x="0" y="47"/>
                    <a:pt x="14" y="61"/>
                    <a:pt x="30" y="64"/>
                  </a:cubicBezTo>
                  <a:lnTo>
                    <a:pt x="4322" y="297"/>
                  </a:lnTo>
                  <a:cubicBezTo>
                    <a:pt x="4339" y="297"/>
                    <a:pt x="4353" y="284"/>
                    <a:pt x="4353" y="267"/>
                  </a:cubicBezTo>
                  <a:cubicBezTo>
                    <a:pt x="4353" y="250"/>
                    <a:pt x="4342" y="236"/>
                    <a:pt x="4326" y="233"/>
                  </a:cubicBezTo>
                  <a:lnTo>
                    <a:pt x="34"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7" name="Google Shape;520;p3"/>
            <p:cNvSpPr/>
            <p:nvPr/>
          </p:nvSpPr>
          <p:spPr>
            <a:xfrm>
              <a:off x="2159975" y="2392650"/>
              <a:ext cx="181325" cy="10725"/>
            </a:xfrm>
            <a:custGeom>
              <a:avLst/>
              <a:gdLst/>
              <a:ahLst/>
              <a:cxnLst/>
              <a:rect l="l" t="t" r="r" b="b"/>
              <a:pathLst>
                <a:path w="7253" h="429" extrusionOk="0">
                  <a:moveTo>
                    <a:pt x="35" y="0"/>
                  </a:moveTo>
                  <a:cubicBezTo>
                    <a:pt x="18" y="0"/>
                    <a:pt x="4" y="13"/>
                    <a:pt x="4" y="30"/>
                  </a:cubicBezTo>
                  <a:cubicBezTo>
                    <a:pt x="1" y="47"/>
                    <a:pt x="15" y="61"/>
                    <a:pt x="32" y="61"/>
                  </a:cubicBezTo>
                  <a:lnTo>
                    <a:pt x="7219" y="429"/>
                  </a:lnTo>
                  <a:lnTo>
                    <a:pt x="7222" y="429"/>
                  </a:lnTo>
                  <a:cubicBezTo>
                    <a:pt x="7235" y="429"/>
                    <a:pt x="7249" y="418"/>
                    <a:pt x="7252" y="402"/>
                  </a:cubicBezTo>
                  <a:cubicBezTo>
                    <a:pt x="7252" y="385"/>
                    <a:pt x="7239" y="368"/>
                    <a:pt x="7222" y="368"/>
                  </a:cubicBezTo>
                  <a:lnTo>
                    <a:pt x="35" y="0"/>
                  </a:lnTo>
                  <a:close/>
                </a:path>
              </a:pathLst>
            </a:custGeom>
            <a:solidFill>
              <a:srgbClr val="D3BFA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8" name="Google Shape;521;p3"/>
            <p:cNvSpPr/>
            <p:nvPr/>
          </p:nvSpPr>
          <p:spPr>
            <a:xfrm>
              <a:off x="1953625" y="1959550"/>
              <a:ext cx="62975" cy="153225"/>
            </a:xfrm>
            <a:custGeom>
              <a:avLst/>
              <a:gdLst/>
              <a:ahLst/>
              <a:cxnLst/>
              <a:rect l="l" t="t" r="r" b="b"/>
              <a:pathLst>
                <a:path w="2519" h="6129" extrusionOk="0">
                  <a:moveTo>
                    <a:pt x="779" y="0"/>
                  </a:moveTo>
                  <a:cubicBezTo>
                    <a:pt x="712" y="0"/>
                    <a:pt x="652" y="42"/>
                    <a:pt x="633" y="112"/>
                  </a:cubicBezTo>
                  <a:cubicBezTo>
                    <a:pt x="1" y="2247"/>
                    <a:pt x="32" y="3884"/>
                    <a:pt x="726" y="4981"/>
                  </a:cubicBezTo>
                  <a:cubicBezTo>
                    <a:pt x="1354" y="5966"/>
                    <a:pt x="2289" y="6118"/>
                    <a:pt x="2329" y="6125"/>
                  </a:cubicBezTo>
                  <a:cubicBezTo>
                    <a:pt x="2336" y="6128"/>
                    <a:pt x="2343" y="6128"/>
                    <a:pt x="2353" y="6128"/>
                  </a:cubicBezTo>
                  <a:cubicBezTo>
                    <a:pt x="2427" y="6128"/>
                    <a:pt x="2491" y="6074"/>
                    <a:pt x="2505" y="5996"/>
                  </a:cubicBezTo>
                  <a:cubicBezTo>
                    <a:pt x="2519" y="5912"/>
                    <a:pt x="2461" y="5834"/>
                    <a:pt x="2377" y="5821"/>
                  </a:cubicBezTo>
                  <a:cubicBezTo>
                    <a:pt x="2366" y="5817"/>
                    <a:pt x="1540" y="5683"/>
                    <a:pt x="990" y="4815"/>
                  </a:cubicBezTo>
                  <a:cubicBezTo>
                    <a:pt x="342" y="3800"/>
                    <a:pt x="322" y="2244"/>
                    <a:pt x="926" y="199"/>
                  </a:cubicBezTo>
                  <a:cubicBezTo>
                    <a:pt x="952" y="115"/>
                    <a:pt x="905" y="31"/>
                    <a:pt x="824" y="7"/>
                  </a:cubicBezTo>
                  <a:cubicBezTo>
                    <a:pt x="809" y="2"/>
                    <a:pt x="794" y="0"/>
                    <a:pt x="779"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19" name="Google Shape;522;p3"/>
            <p:cNvSpPr/>
            <p:nvPr/>
          </p:nvSpPr>
          <p:spPr>
            <a:xfrm>
              <a:off x="1987650" y="1956300"/>
              <a:ext cx="408150" cy="380075"/>
            </a:xfrm>
            <a:custGeom>
              <a:avLst/>
              <a:gdLst/>
              <a:ahLst/>
              <a:cxnLst/>
              <a:rect l="l" t="t" r="r" b="b"/>
              <a:pathLst>
                <a:path w="16326" h="15203" extrusionOk="0">
                  <a:moveTo>
                    <a:pt x="5102" y="1"/>
                  </a:moveTo>
                  <a:cubicBezTo>
                    <a:pt x="2326" y="1"/>
                    <a:pt x="1034" y="2589"/>
                    <a:pt x="583" y="5796"/>
                  </a:cubicBezTo>
                  <a:cubicBezTo>
                    <a:pt x="0" y="9953"/>
                    <a:pt x="2899" y="13759"/>
                    <a:pt x="4242" y="14633"/>
                  </a:cubicBezTo>
                  <a:cubicBezTo>
                    <a:pt x="4771" y="14979"/>
                    <a:pt x="5343" y="15066"/>
                    <a:pt x="5947" y="15066"/>
                  </a:cubicBezTo>
                  <a:cubicBezTo>
                    <a:pt x="6252" y="15066"/>
                    <a:pt x="6564" y="15044"/>
                    <a:pt x="6884" y="15022"/>
                  </a:cubicBezTo>
                  <a:cubicBezTo>
                    <a:pt x="7205" y="14999"/>
                    <a:pt x="7534" y="14977"/>
                    <a:pt x="7869" y="14977"/>
                  </a:cubicBezTo>
                  <a:cubicBezTo>
                    <a:pt x="8210" y="14977"/>
                    <a:pt x="8558" y="15000"/>
                    <a:pt x="8912" y="15072"/>
                  </a:cubicBezTo>
                  <a:cubicBezTo>
                    <a:pt x="9396" y="15168"/>
                    <a:pt x="9807" y="15203"/>
                    <a:pt x="10149" y="15203"/>
                  </a:cubicBezTo>
                  <a:cubicBezTo>
                    <a:pt x="11026" y="15203"/>
                    <a:pt x="11443" y="14974"/>
                    <a:pt x="11443" y="14974"/>
                  </a:cubicBezTo>
                  <a:cubicBezTo>
                    <a:pt x="14348" y="13122"/>
                    <a:pt x="16325" y="7429"/>
                    <a:pt x="15856" y="5212"/>
                  </a:cubicBezTo>
                  <a:cubicBezTo>
                    <a:pt x="15411" y="3108"/>
                    <a:pt x="14598" y="1405"/>
                    <a:pt x="12475" y="1405"/>
                  </a:cubicBezTo>
                  <a:cubicBezTo>
                    <a:pt x="12365" y="1405"/>
                    <a:pt x="12252" y="1410"/>
                    <a:pt x="12134" y="1419"/>
                  </a:cubicBezTo>
                  <a:cubicBezTo>
                    <a:pt x="11904" y="1438"/>
                    <a:pt x="11679" y="1446"/>
                    <a:pt x="11461" y="1446"/>
                  </a:cubicBezTo>
                  <a:cubicBezTo>
                    <a:pt x="9425" y="1446"/>
                    <a:pt x="7964" y="728"/>
                    <a:pt x="7964" y="728"/>
                  </a:cubicBezTo>
                  <a:cubicBezTo>
                    <a:pt x="6869" y="226"/>
                    <a:pt x="5921" y="1"/>
                    <a:pt x="5102" y="1"/>
                  </a:cubicBezTo>
                  <a:close/>
                </a:path>
              </a:pathLst>
            </a:custGeom>
            <a:solidFill>
              <a:srgbClr val="DE535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0" name="Google Shape;523;p3"/>
            <p:cNvSpPr/>
            <p:nvPr/>
          </p:nvSpPr>
          <p:spPr>
            <a:xfrm>
              <a:off x="2029225" y="1991600"/>
              <a:ext cx="366575" cy="344775"/>
            </a:xfrm>
            <a:custGeom>
              <a:avLst/>
              <a:gdLst/>
              <a:ahLst/>
              <a:cxnLst/>
              <a:rect l="l" t="t" r="r" b="b"/>
              <a:pathLst>
                <a:path w="14663" h="13791" extrusionOk="0">
                  <a:moveTo>
                    <a:pt x="11035" y="0"/>
                  </a:moveTo>
                  <a:lnTo>
                    <a:pt x="11035" y="0"/>
                  </a:lnTo>
                  <a:cubicBezTo>
                    <a:pt x="11473" y="1512"/>
                    <a:pt x="12250" y="5231"/>
                    <a:pt x="10269" y="8028"/>
                  </a:cubicBezTo>
                  <a:cubicBezTo>
                    <a:pt x="8902" y="9963"/>
                    <a:pt x="6673" y="10625"/>
                    <a:pt x="4351" y="10625"/>
                  </a:cubicBezTo>
                  <a:cubicBezTo>
                    <a:pt x="2872" y="10625"/>
                    <a:pt x="1356" y="10356"/>
                    <a:pt x="1" y="9978"/>
                  </a:cubicBezTo>
                  <a:lnTo>
                    <a:pt x="1" y="9978"/>
                  </a:lnTo>
                  <a:cubicBezTo>
                    <a:pt x="824" y="11588"/>
                    <a:pt x="1901" y="12779"/>
                    <a:pt x="2579" y="13221"/>
                  </a:cubicBezTo>
                  <a:cubicBezTo>
                    <a:pt x="3108" y="13567"/>
                    <a:pt x="3680" y="13654"/>
                    <a:pt x="4284" y="13654"/>
                  </a:cubicBezTo>
                  <a:cubicBezTo>
                    <a:pt x="4589" y="13654"/>
                    <a:pt x="4901" y="13632"/>
                    <a:pt x="5221" y="13610"/>
                  </a:cubicBezTo>
                  <a:cubicBezTo>
                    <a:pt x="5542" y="13587"/>
                    <a:pt x="5871" y="13565"/>
                    <a:pt x="6206" y="13565"/>
                  </a:cubicBezTo>
                  <a:cubicBezTo>
                    <a:pt x="6547" y="13565"/>
                    <a:pt x="6895" y="13588"/>
                    <a:pt x="7249" y="13660"/>
                  </a:cubicBezTo>
                  <a:cubicBezTo>
                    <a:pt x="7733" y="13756"/>
                    <a:pt x="8144" y="13791"/>
                    <a:pt x="8486" y="13791"/>
                  </a:cubicBezTo>
                  <a:cubicBezTo>
                    <a:pt x="9363" y="13791"/>
                    <a:pt x="9780" y="13562"/>
                    <a:pt x="9780" y="13562"/>
                  </a:cubicBezTo>
                  <a:cubicBezTo>
                    <a:pt x="12685" y="11710"/>
                    <a:pt x="14662" y="6017"/>
                    <a:pt x="14193" y="3800"/>
                  </a:cubicBezTo>
                  <a:cubicBezTo>
                    <a:pt x="13765" y="1769"/>
                    <a:pt x="12991" y="115"/>
                    <a:pt x="11035" y="0"/>
                  </a:cubicBezTo>
                  <a:close/>
                </a:path>
              </a:pathLst>
            </a:custGeom>
            <a:solidFill>
              <a:srgbClr val="B74949"/>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1" name="Google Shape;524;p3"/>
            <p:cNvSpPr/>
            <p:nvPr/>
          </p:nvSpPr>
          <p:spPr>
            <a:xfrm>
              <a:off x="2038500" y="1968500"/>
              <a:ext cx="101350" cy="83200"/>
            </a:xfrm>
            <a:custGeom>
              <a:avLst/>
              <a:gdLst/>
              <a:ahLst/>
              <a:cxnLst/>
              <a:rect l="l" t="t" r="r" b="b"/>
              <a:pathLst>
                <a:path w="4054" h="3328" extrusionOk="0">
                  <a:moveTo>
                    <a:pt x="3031" y="1"/>
                  </a:moveTo>
                  <a:cubicBezTo>
                    <a:pt x="2811" y="1"/>
                    <a:pt x="2592" y="41"/>
                    <a:pt x="2421" y="101"/>
                  </a:cubicBezTo>
                  <a:cubicBezTo>
                    <a:pt x="1809" y="313"/>
                    <a:pt x="1249" y="614"/>
                    <a:pt x="807" y="1093"/>
                  </a:cubicBezTo>
                  <a:cubicBezTo>
                    <a:pt x="551" y="1370"/>
                    <a:pt x="338" y="1687"/>
                    <a:pt x="183" y="2031"/>
                  </a:cubicBezTo>
                  <a:cubicBezTo>
                    <a:pt x="82" y="2247"/>
                    <a:pt x="1" y="2480"/>
                    <a:pt x="14" y="2716"/>
                  </a:cubicBezTo>
                  <a:cubicBezTo>
                    <a:pt x="27" y="2953"/>
                    <a:pt x="156" y="3196"/>
                    <a:pt x="376" y="3286"/>
                  </a:cubicBezTo>
                  <a:cubicBezTo>
                    <a:pt x="442" y="3315"/>
                    <a:pt x="514" y="3327"/>
                    <a:pt x="587" y="3327"/>
                  </a:cubicBezTo>
                  <a:cubicBezTo>
                    <a:pt x="697" y="3327"/>
                    <a:pt x="809" y="3298"/>
                    <a:pt x="909" y="3249"/>
                  </a:cubicBezTo>
                  <a:cubicBezTo>
                    <a:pt x="1074" y="3168"/>
                    <a:pt x="1209" y="3037"/>
                    <a:pt x="1334" y="2902"/>
                  </a:cubicBezTo>
                  <a:cubicBezTo>
                    <a:pt x="1563" y="2649"/>
                    <a:pt x="1762" y="2369"/>
                    <a:pt x="1999" y="2119"/>
                  </a:cubicBezTo>
                  <a:cubicBezTo>
                    <a:pt x="2234" y="1869"/>
                    <a:pt x="2511" y="1650"/>
                    <a:pt x="2838" y="1552"/>
                  </a:cubicBezTo>
                  <a:cubicBezTo>
                    <a:pt x="3058" y="1488"/>
                    <a:pt x="3294" y="1478"/>
                    <a:pt x="3503" y="1390"/>
                  </a:cubicBezTo>
                  <a:cubicBezTo>
                    <a:pt x="3821" y="1259"/>
                    <a:pt x="4053" y="908"/>
                    <a:pt x="3975" y="577"/>
                  </a:cubicBezTo>
                  <a:cubicBezTo>
                    <a:pt x="3876" y="147"/>
                    <a:pt x="3452" y="1"/>
                    <a:pt x="3031" y="1"/>
                  </a:cubicBezTo>
                  <a:close/>
                </a:path>
              </a:pathLst>
            </a:custGeom>
            <a:solidFill>
              <a:srgbClr val="DF818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2" name="Google Shape;525;p3"/>
            <p:cNvSpPr/>
            <p:nvPr/>
          </p:nvSpPr>
          <p:spPr>
            <a:xfrm>
              <a:off x="2087600" y="2062675"/>
              <a:ext cx="35375" cy="33425"/>
            </a:xfrm>
            <a:custGeom>
              <a:avLst/>
              <a:gdLst/>
              <a:ahLst/>
              <a:cxnLst/>
              <a:rect l="l" t="t" r="r" b="b"/>
              <a:pathLst>
                <a:path w="1415" h="1337" extrusionOk="0">
                  <a:moveTo>
                    <a:pt x="775" y="1"/>
                  </a:moveTo>
                  <a:cubicBezTo>
                    <a:pt x="656" y="1"/>
                    <a:pt x="533" y="24"/>
                    <a:pt x="422" y="86"/>
                  </a:cubicBezTo>
                  <a:cubicBezTo>
                    <a:pt x="298" y="154"/>
                    <a:pt x="203" y="265"/>
                    <a:pt x="142" y="380"/>
                  </a:cubicBezTo>
                  <a:cubicBezTo>
                    <a:pt x="82" y="494"/>
                    <a:pt x="48" y="616"/>
                    <a:pt x="27" y="737"/>
                  </a:cubicBezTo>
                  <a:cubicBezTo>
                    <a:pt x="7" y="859"/>
                    <a:pt x="1" y="977"/>
                    <a:pt x="7" y="1105"/>
                  </a:cubicBezTo>
                  <a:cubicBezTo>
                    <a:pt x="11" y="1156"/>
                    <a:pt x="52" y="1197"/>
                    <a:pt x="105" y="1197"/>
                  </a:cubicBezTo>
                  <a:cubicBezTo>
                    <a:pt x="107" y="1197"/>
                    <a:pt x="109" y="1197"/>
                    <a:pt x="111" y="1197"/>
                  </a:cubicBezTo>
                  <a:cubicBezTo>
                    <a:pt x="163" y="1197"/>
                    <a:pt x="206" y="1154"/>
                    <a:pt x="206" y="1102"/>
                  </a:cubicBezTo>
                  <a:lnTo>
                    <a:pt x="206" y="1095"/>
                  </a:lnTo>
                  <a:cubicBezTo>
                    <a:pt x="210" y="994"/>
                    <a:pt x="223" y="882"/>
                    <a:pt x="244" y="781"/>
                  </a:cubicBezTo>
                  <a:cubicBezTo>
                    <a:pt x="267" y="677"/>
                    <a:pt x="301" y="575"/>
                    <a:pt x="348" y="491"/>
                  </a:cubicBezTo>
                  <a:cubicBezTo>
                    <a:pt x="399" y="407"/>
                    <a:pt x="460" y="340"/>
                    <a:pt x="537" y="299"/>
                  </a:cubicBezTo>
                  <a:cubicBezTo>
                    <a:pt x="602" y="262"/>
                    <a:pt x="680" y="247"/>
                    <a:pt x="759" y="247"/>
                  </a:cubicBezTo>
                  <a:cubicBezTo>
                    <a:pt x="774" y="247"/>
                    <a:pt x="789" y="247"/>
                    <a:pt x="804" y="248"/>
                  </a:cubicBezTo>
                  <a:cubicBezTo>
                    <a:pt x="851" y="248"/>
                    <a:pt x="895" y="259"/>
                    <a:pt x="935" y="272"/>
                  </a:cubicBezTo>
                  <a:cubicBezTo>
                    <a:pt x="972" y="289"/>
                    <a:pt x="1006" y="309"/>
                    <a:pt x="1036" y="340"/>
                  </a:cubicBezTo>
                  <a:cubicBezTo>
                    <a:pt x="1094" y="393"/>
                    <a:pt x="1128" y="482"/>
                    <a:pt x="1148" y="579"/>
                  </a:cubicBezTo>
                  <a:cubicBezTo>
                    <a:pt x="1168" y="677"/>
                    <a:pt x="1168" y="781"/>
                    <a:pt x="1161" y="890"/>
                  </a:cubicBezTo>
                  <a:cubicBezTo>
                    <a:pt x="1155" y="994"/>
                    <a:pt x="1138" y="1105"/>
                    <a:pt x="1114" y="1206"/>
                  </a:cubicBezTo>
                  <a:lnTo>
                    <a:pt x="1114" y="1214"/>
                  </a:lnTo>
                  <a:cubicBezTo>
                    <a:pt x="1104" y="1264"/>
                    <a:pt x="1131" y="1315"/>
                    <a:pt x="1181" y="1332"/>
                  </a:cubicBezTo>
                  <a:cubicBezTo>
                    <a:pt x="1191" y="1335"/>
                    <a:pt x="1201" y="1336"/>
                    <a:pt x="1211" y="1336"/>
                  </a:cubicBezTo>
                  <a:cubicBezTo>
                    <a:pt x="1254" y="1336"/>
                    <a:pt x="1293" y="1308"/>
                    <a:pt x="1307" y="1264"/>
                  </a:cubicBezTo>
                  <a:cubicBezTo>
                    <a:pt x="1377" y="1031"/>
                    <a:pt x="1415" y="795"/>
                    <a:pt x="1381" y="538"/>
                  </a:cubicBezTo>
                  <a:cubicBezTo>
                    <a:pt x="1360" y="410"/>
                    <a:pt x="1313" y="275"/>
                    <a:pt x="1206" y="167"/>
                  </a:cubicBezTo>
                  <a:cubicBezTo>
                    <a:pt x="1155" y="113"/>
                    <a:pt x="1091" y="73"/>
                    <a:pt x="1023" y="46"/>
                  </a:cubicBezTo>
                  <a:cubicBezTo>
                    <a:pt x="955" y="22"/>
                    <a:pt x="885" y="5"/>
                    <a:pt x="821" y="2"/>
                  </a:cubicBezTo>
                  <a:cubicBezTo>
                    <a:pt x="806" y="1"/>
                    <a:pt x="790" y="1"/>
                    <a:pt x="77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3" name="Google Shape;526;p3"/>
            <p:cNvSpPr/>
            <p:nvPr/>
          </p:nvSpPr>
          <p:spPr>
            <a:xfrm>
              <a:off x="2227800" y="2079650"/>
              <a:ext cx="34800" cy="33650"/>
            </a:xfrm>
            <a:custGeom>
              <a:avLst/>
              <a:gdLst/>
              <a:ahLst/>
              <a:cxnLst/>
              <a:rect l="l" t="t" r="r" b="b"/>
              <a:pathLst>
                <a:path w="1392" h="1346" extrusionOk="0">
                  <a:moveTo>
                    <a:pt x="674" y="0"/>
                  </a:moveTo>
                  <a:cubicBezTo>
                    <a:pt x="644" y="0"/>
                    <a:pt x="614" y="2"/>
                    <a:pt x="585" y="5"/>
                  </a:cubicBezTo>
                  <a:cubicBezTo>
                    <a:pt x="513" y="15"/>
                    <a:pt x="440" y="38"/>
                    <a:pt x="376" y="79"/>
                  </a:cubicBezTo>
                  <a:cubicBezTo>
                    <a:pt x="247" y="156"/>
                    <a:pt x="166" y="278"/>
                    <a:pt x="119" y="396"/>
                  </a:cubicBezTo>
                  <a:cubicBezTo>
                    <a:pt x="21" y="636"/>
                    <a:pt x="1" y="872"/>
                    <a:pt x="14" y="1119"/>
                  </a:cubicBezTo>
                  <a:cubicBezTo>
                    <a:pt x="14" y="1169"/>
                    <a:pt x="58" y="1209"/>
                    <a:pt x="108" y="1212"/>
                  </a:cubicBezTo>
                  <a:cubicBezTo>
                    <a:pt x="166" y="1212"/>
                    <a:pt x="210" y="1172"/>
                    <a:pt x="214" y="1114"/>
                  </a:cubicBezTo>
                  <a:lnTo>
                    <a:pt x="214" y="1108"/>
                  </a:lnTo>
                  <a:cubicBezTo>
                    <a:pt x="217" y="1007"/>
                    <a:pt x="223" y="892"/>
                    <a:pt x="244" y="787"/>
                  </a:cubicBezTo>
                  <a:cubicBezTo>
                    <a:pt x="264" y="683"/>
                    <a:pt x="291" y="578"/>
                    <a:pt x="335" y="491"/>
                  </a:cubicBezTo>
                  <a:cubicBezTo>
                    <a:pt x="376" y="399"/>
                    <a:pt x="429" y="325"/>
                    <a:pt x="500" y="284"/>
                  </a:cubicBezTo>
                  <a:cubicBezTo>
                    <a:pt x="534" y="264"/>
                    <a:pt x="574" y="251"/>
                    <a:pt x="615" y="248"/>
                  </a:cubicBezTo>
                  <a:cubicBezTo>
                    <a:pt x="630" y="246"/>
                    <a:pt x="647" y="245"/>
                    <a:pt x="664" y="245"/>
                  </a:cubicBezTo>
                  <a:cubicBezTo>
                    <a:pt x="691" y="245"/>
                    <a:pt x="720" y="248"/>
                    <a:pt x="747" y="254"/>
                  </a:cubicBezTo>
                  <a:cubicBezTo>
                    <a:pt x="841" y="271"/>
                    <a:pt x="929" y="309"/>
                    <a:pt x="993" y="365"/>
                  </a:cubicBezTo>
                  <a:cubicBezTo>
                    <a:pt x="1057" y="423"/>
                    <a:pt x="1100" y="507"/>
                    <a:pt x="1128" y="602"/>
                  </a:cubicBezTo>
                  <a:cubicBezTo>
                    <a:pt x="1155" y="697"/>
                    <a:pt x="1165" y="801"/>
                    <a:pt x="1161" y="906"/>
                  </a:cubicBezTo>
                  <a:cubicBezTo>
                    <a:pt x="1158" y="1010"/>
                    <a:pt x="1141" y="1122"/>
                    <a:pt x="1121" y="1220"/>
                  </a:cubicBezTo>
                  <a:lnTo>
                    <a:pt x="1121" y="1226"/>
                  </a:lnTo>
                  <a:cubicBezTo>
                    <a:pt x="1108" y="1276"/>
                    <a:pt x="1138" y="1327"/>
                    <a:pt x="1189" y="1341"/>
                  </a:cubicBezTo>
                  <a:cubicBezTo>
                    <a:pt x="1199" y="1344"/>
                    <a:pt x="1209" y="1346"/>
                    <a:pt x="1219" y="1346"/>
                  </a:cubicBezTo>
                  <a:cubicBezTo>
                    <a:pt x="1260" y="1346"/>
                    <a:pt x="1300" y="1320"/>
                    <a:pt x="1313" y="1276"/>
                  </a:cubicBezTo>
                  <a:cubicBezTo>
                    <a:pt x="1351" y="1155"/>
                    <a:pt x="1371" y="1041"/>
                    <a:pt x="1381" y="919"/>
                  </a:cubicBezTo>
                  <a:cubicBezTo>
                    <a:pt x="1391" y="795"/>
                    <a:pt x="1388" y="669"/>
                    <a:pt x="1357" y="541"/>
                  </a:cubicBezTo>
                  <a:cubicBezTo>
                    <a:pt x="1327" y="416"/>
                    <a:pt x="1262" y="284"/>
                    <a:pt x="1158" y="190"/>
                  </a:cubicBezTo>
                  <a:cubicBezTo>
                    <a:pt x="1054" y="92"/>
                    <a:pt x="922" y="35"/>
                    <a:pt x="794" y="11"/>
                  </a:cubicBezTo>
                  <a:cubicBezTo>
                    <a:pt x="755" y="4"/>
                    <a:pt x="714" y="0"/>
                    <a:pt x="674"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4" name="Google Shape;527;p3"/>
            <p:cNvSpPr/>
            <p:nvPr/>
          </p:nvSpPr>
          <p:spPr>
            <a:xfrm>
              <a:off x="2127600" y="2097175"/>
              <a:ext cx="88925" cy="43250"/>
            </a:xfrm>
            <a:custGeom>
              <a:avLst/>
              <a:gdLst/>
              <a:ahLst/>
              <a:cxnLst/>
              <a:rect l="l" t="t" r="r" b="b"/>
              <a:pathLst>
                <a:path w="3557" h="1730" extrusionOk="0">
                  <a:moveTo>
                    <a:pt x="395" y="0"/>
                  </a:moveTo>
                  <a:cubicBezTo>
                    <a:pt x="387" y="0"/>
                    <a:pt x="379" y="1"/>
                    <a:pt x="371" y="2"/>
                  </a:cubicBezTo>
                  <a:cubicBezTo>
                    <a:pt x="249" y="29"/>
                    <a:pt x="135" y="107"/>
                    <a:pt x="71" y="211"/>
                  </a:cubicBezTo>
                  <a:cubicBezTo>
                    <a:pt x="58" y="235"/>
                    <a:pt x="47" y="262"/>
                    <a:pt x="37" y="286"/>
                  </a:cubicBezTo>
                  <a:cubicBezTo>
                    <a:pt x="0" y="404"/>
                    <a:pt x="27" y="505"/>
                    <a:pt x="87" y="606"/>
                  </a:cubicBezTo>
                  <a:cubicBezTo>
                    <a:pt x="145" y="711"/>
                    <a:pt x="199" y="815"/>
                    <a:pt x="277" y="910"/>
                  </a:cubicBezTo>
                  <a:cubicBezTo>
                    <a:pt x="422" y="1095"/>
                    <a:pt x="604" y="1254"/>
                    <a:pt x="813" y="1365"/>
                  </a:cubicBezTo>
                  <a:cubicBezTo>
                    <a:pt x="1039" y="1483"/>
                    <a:pt x="1293" y="1551"/>
                    <a:pt x="1539" y="1619"/>
                  </a:cubicBezTo>
                  <a:cubicBezTo>
                    <a:pt x="1752" y="1673"/>
                    <a:pt x="1970" y="1729"/>
                    <a:pt x="2188" y="1729"/>
                  </a:cubicBezTo>
                  <a:cubicBezTo>
                    <a:pt x="2216" y="1729"/>
                    <a:pt x="2243" y="1728"/>
                    <a:pt x="2271" y="1726"/>
                  </a:cubicBezTo>
                  <a:cubicBezTo>
                    <a:pt x="2548" y="1709"/>
                    <a:pt x="2942" y="1602"/>
                    <a:pt x="3162" y="1423"/>
                  </a:cubicBezTo>
                  <a:cubicBezTo>
                    <a:pt x="3341" y="1274"/>
                    <a:pt x="3546" y="1038"/>
                    <a:pt x="3550" y="798"/>
                  </a:cubicBezTo>
                  <a:cubicBezTo>
                    <a:pt x="3557" y="580"/>
                    <a:pt x="3418" y="363"/>
                    <a:pt x="3216" y="272"/>
                  </a:cubicBezTo>
                  <a:cubicBezTo>
                    <a:pt x="3132" y="235"/>
                    <a:pt x="3041" y="221"/>
                    <a:pt x="2948" y="221"/>
                  </a:cubicBezTo>
                  <a:cubicBezTo>
                    <a:pt x="2870" y="221"/>
                    <a:pt x="2790" y="231"/>
                    <a:pt x="2713" y="248"/>
                  </a:cubicBezTo>
                  <a:cubicBezTo>
                    <a:pt x="2548" y="282"/>
                    <a:pt x="2386" y="346"/>
                    <a:pt x="2221" y="387"/>
                  </a:cubicBezTo>
                  <a:cubicBezTo>
                    <a:pt x="2069" y="424"/>
                    <a:pt x="1913" y="443"/>
                    <a:pt x="1757" y="443"/>
                  </a:cubicBezTo>
                  <a:cubicBezTo>
                    <a:pt x="1383" y="443"/>
                    <a:pt x="1008" y="337"/>
                    <a:pt x="692" y="137"/>
                  </a:cubicBezTo>
                  <a:cubicBezTo>
                    <a:pt x="638" y="100"/>
                    <a:pt x="584" y="63"/>
                    <a:pt x="523" y="39"/>
                  </a:cubicBezTo>
                  <a:cubicBezTo>
                    <a:pt x="477" y="22"/>
                    <a:pt x="441" y="0"/>
                    <a:pt x="395" y="0"/>
                  </a:cubicBezTo>
                  <a:close/>
                </a:path>
              </a:pathLst>
            </a:custGeom>
            <a:solidFill>
              <a:srgbClr val="4B2929"/>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5" name="Google Shape;528;p3"/>
            <p:cNvSpPr/>
            <p:nvPr/>
          </p:nvSpPr>
          <p:spPr>
            <a:xfrm>
              <a:off x="2177200" y="2125975"/>
              <a:ext cx="17075" cy="10425"/>
            </a:xfrm>
            <a:custGeom>
              <a:avLst/>
              <a:gdLst/>
              <a:ahLst/>
              <a:cxnLst/>
              <a:rect l="l" t="t" r="r" b="b"/>
              <a:pathLst>
                <a:path w="683" h="417" extrusionOk="0">
                  <a:moveTo>
                    <a:pt x="367" y="1"/>
                  </a:moveTo>
                  <a:cubicBezTo>
                    <a:pt x="226" y="1"/>
                    <a:pt x="80" y="51"/>
                    <a:pt x="34" y="139"/>
                  </a:cubicBezTo>
                  <a:cubicBezTo>
                    <a:pt x="0" y="200"/>
                    <a:pt x="3" y="278"/>
                    <a:pt x="51" y="328"/>
                  </a:cubicBezTo>
                  <a:cubicBezTo>
                    <a:pt x="71" y="352"/>
                    <a:pt x="98" y="365"/>
                    <a:pt x="128" y="379"/>
                  </a:cubicBezTo>
                  <a:cubicBezTo>
                    <a:pt x="190" y="404"/>
                    <a:pt x="256" y="416"/>
                    <a:pt x="322" y="416"/>
                  </a:cubicBezTo>
                  <a:cubicBezTo>
                    <a:pt x="390" y="416"/>
                    <a:pt x="458" y="403"/>
                    <a:pt x="520" y="375"/>
                  </a:cubicBezTo>
                  <a:cubicBezTo>
                    <a:pt x="567" y="352"/>
                    <a:pt x="611" y="325"/>
                    <a:pt x="642" y="281"/>
                  </a:cubicBezTo>
                  <a:cubicBezTo>
                    <a:pt x="668" y="241"/>
                    <a:pt x="682" y="186"/>
                    <a:pt x="662" y="139"/>
                  </a:cubicBezTo>
                  <a:cubicBezTo>
                    <a:pt x="623" y="44"/>
                    <a:pt x="497" y="1"/>
                    <a:pt x="367" y="1"/>
                  </a:cubicBezTo>
                  <a:close/>
                </a:path>
              </a:pathLst>
            </a:custGeom>
            <a:solidFill>
              <a:srgbClr val="E4828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6" name="Google Shape;529;p3"/>
            <p:cNvSpPr/>
            <p:nvPr/>
          </p:nvSpPr>
          <p:spPr>
            <a:xfrm>
              <a:off x="2031000" y="2270600"/>
              <a:ext cx="203325" cy="59825"/>
            </a:xfrm>
            <a:custGeom>
              <a:avLst/>
              <a:gdLst/>
              <a:ahLst/>
              <a:cxnLst/>
              <a:rect l="l" t="t" r="r" b="b"/>
              <a:pathLst>
                <a:path w="8133" h="2393" extrusionOk="0">
                  <a:moveTo>
                    <a:pt x="3265" y="1"/>
                  </a:moveTo>
                  <a:cubicBezTo>
                    <a:pt x="2317" y="1"/>
                    <a:pt x="1256" y="219"/>
                    <a:pt x="105" y="796"/>
                  </a:cubicBezTo>
                  <a:cubicBezTo>
                    <a:pt x="31" y="833"/>
                    <a:pt x="0" y="924"/>
                    <a:pt x="37" y="1002"/>
                  </a:cubicBezTo>
                  <a:cubicBezTo>
                    <a:pt x="63" y="1056"/>
                    <a:pt x="118" y="1087"/>
                    <a:pt x="173" y="1087"/>
                  </a:cubicBezTo>
                  <a:cubicBezTo>
                    <a:pt x="197" y="1087"/>
                    <a:pt x="221" y="1081"/>
                    <a:pt x="243" y="1069"/>
                  </a:cubicBezTo>
                  <a:cubicBezTo>
                    <a:pt x="1271" y="555"/>
                    <a:pt x="2287" y="298"/>
                    <a:pt x="3283" y="298"/>
                  </a:cubicBezTo>
                  <a:cubicBezTo>
                    <a:pt x="4119" y="298"/>
                    <a:pt x="4941" y="480"/>
                    <a:pt x="5744" y="843"/>
                  </a:cubicBezTo>
                  <a:cubicBezTo>
                    <a:pt x="7063" y="1441"/>
                    <a:pt x="7835" y="2331"/>
                    <a:pt x="7843" y="2338"/>
                  </a:cubicBezTo>
                  <a:cubicBezTo>
                    <a:pt x="7873" y="2375"/>
                    <a:pt x="7916" y="2392"/>
                    <a:pt x="7960" y="2392"/>
                  </a:cubicBezTo>
                  <a:cubicBezTo>
                    <a:pt x="7997" y="2392"/>
                    <a:pt x="8031" y="2382"/>
                    <a:pt x="8061" y="2355"/>
                  </a:cubicBezTo>
                  <a:cubicBezTo>
                    <a:pt x="8126" y="2301"/>
                    <a:pt x="8133" y="2203"/>
                    <a:pt x="8078" y="2139"/>
                  </a:cubicBezTo>
                  <a:cubicBezTo>
                    <a:pt x="8053" y="2110"/>
                    <a:pt x="6208" y="1"/>
                    <a:pt x="326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7" name="Google Shape;530;p3"/>
            <p:cNvSpPr/>
            <p:nvPr/>
          </p:nvSpPr>
          <p:spPr>
            <a:xfrm>
              <a:off x="2069975" y="2322725"/>
              <a:ext cx="62275" cy="109750"/>
            </a:xfrm>
            <a:custGeom>
              <a:avLst/>
              <a:gdLst/>
              <a:ahLst/>
              <a:cxnLst/>
              <a:rect l="l" t="t" r="r" b="b"/>
              <a:pathLst>
                <a:path w="2491" h="4390" extrusionOk="0">
                  <a:moveTo>
                    <a:pt x="2328" y="0"/>
                  </a:moveTo>
                  <a:cubicBezTo>
                    <a:pt x="2318" y="0"/>
                    <a:pt x="2309" y="1"/>
                    <a:pt x="2299" y="3"/>
                  </a:cubicBezTo>
                  <a:cubicBezTo>
                    <a:pt x="2244" y="10"/>
                    <a:pt x="949" y="239"/>
                    <a:pt x="399" y="1319"/>
                  </a:cubicBezTo>
                  <a:cubicBezTo>
                    <a:pt x="0" y="2098"/>
                    <a:pt x="101" y="3104"/>
                    <a:pt x="699" y="4305"/>
                  </a:cubicBezTo>
                  <a:cubicBezTo>
                    <a:pt x="726" y="4360"/>
                    <a:pt x="783" y="4390"/>
                    <a:pt x="838" y="4390"/>
                  </a:cubicBezTo>
                  <a:cubicBezTo>
                    <a:pt x="861" y="4390"/>
                    <a:pt x="885" y="4386"/>
                    <a:pt x="908" y="4373"/>
                  </a:cubicBezTo>
                  <a:cubicBezTo>
                    <a:pt x="983" y="4336"/>
                    <a:pt x="1016" y="4245"/>
                    <a:pt x="975" y="4167"/>
                  </a:cubicBezTo>
                  <a:cubicBezTo>
                    <a:pt x="425" y="3061"/>
                    <a:pt x="321" y="2149"/>
                    <a:pt x="672" y="1461"/>
                  </a:cubicBezTo>
                  <a:cubicBezTo>
                    <a:pt x="1151" y="519"/>
                    <a:pt x="2339" y="307"/>
                    <a:pt x="2352" y="307"/>
                  </a:cubicBezTo>
                  <a:cubicBezTo>
                    <a:pt x="2433" y="293"/>
                    <a:pt x="2490" y="212"/>
                    <a:pt x="2478" y="128"/>
                  </a:cubicBezTo>
                  <a:cubicBezTo>
                    <a:pt x="2465" y="54"/>
                    <a:pt x="2401" y="0"/>
                    <a:pt x="2328"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8" name="Google Shape;531;p3"/>
            <p:cNvSpPr/>
            <p:nvPr/>
          </p:nvSpPr>
          <p:spPr>
            <a:xfrm>
              <a:off x="2347250" y="2032275"/>
              <a:ext cx="149775" cy="112125"/>
            </a:xfrm>
            <a:custGeom>
              <a:avLst/>
              <a:gdLst/>
              <a:ahLst/>
              <a:cxnLst/>
              <a:rect l="l" t="t" r="r" b="b"/>
              <a:pathLst>
                <a:path w="5991" h="4485" extrusionOk="0">
                  <a:moveTo>
                    <a:pt x="5824" y="0"/>
                  </a:moveTo>
                  <a:cubicBezTo>
                    <a:pt x="5754" y="0"/>
                    <a:pt x="5688" y="48"/>
                    <a:pt x="5673" y="122"/>
                  </a:cubicBezTo>
                  <a:cubicBezTo>
                    <a:pt x="5255" y="1927"/>
                    <a:pt x="4209" y="3155"/>
                    <a:pt x="2558" y="3776"/>
                  </a:cubicBezTo>
                  <a:cubicBezTo>
                    <a:pt x="1622" y="4130"/>
                    <a:pt x="743" y="4176"/>
                    <a:pt x="366" y="4176"/>
                  </a:cubicBezTo>
                  <a:cubicBezTo>
                    <a:pt x="245" y="4176"/>
                    <a:pt x="176" y="4172"/>
                    <a:pt x="173" y="4171"/>
                  </a:cubicBezTo>
                  <a:cubicBezTo>
                    <a:pt x="171" y="4171"/>
                    <a:pt x="169" y="4171"/>
                    <a:pt x="167" y="4171"/>
                  </a:cubicBezTo>
                  <a:cubicBezTo>
                    <a:pt x="85" y="4171"/>
                    <a:pt x="14" y="4234"/>
                    <a:pt x="7" y="4316"/>
                  </a:cubicBezTo>
                  <a:cubicBezTo>
                    <a:pt x="1" y="4400"/>
                    <a:pt x="65" y="4474"/>
                    <a:pt x="153" y="4481"/>
                  </a:cubicBezTo>
                  <a:cubicBezTo>
                    <a:pt x="156" y="4481"/>
                    <a:pt x="220" y="4484"/>
                    <a:pt x="331" y="4484"/>
                  </a:cubicBezTo>
                  <a:cubicBezTo>
                    <a:pt x="1206" y="4484"/>
                    <a:pt x="5039" y="4249"/>
                    <a:pt x="5973" y="189"/>
                  </a:cubicBezTo>
                  <a:cubicBezTo>
                    <a:pt x="5990" y="105"/>
                    <a:pt x="5939" y="24"/>
                    <a:pt x="5855" y="3"/>
                  </a:cubicBezTo>
                  <a:cubicBezTo>
                    <a:pt x="5845" y="1"/>
                    <a:pt x="5834" y="0"/>
                    <a:pt x="5824"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9" name="Google Shape;532;p3"/>
            <p:cNvSpPr/>
            <p:nvPr/>
          </p:nvSpPr>
          <p:spPr>
            <a:xfrm>
              <a:off x="2002650" y="2271275"/>
              <a:ext cx="45000" cy="26475"/>
            </a:xfrm>
            <a:custGeom>
              <a:avLst/>
              <a:gdLst/>
              <a:ahLst/>
              <a:cxnLst/>
              <a:rect l="l" t="t" r="r" b="b"/>
              <a:pathLst>
                <a:path w="1800" h="1059" extrusionOk="0">
                  <a:moveTo>
                    <a:pt x="371" y="0"/>
                  </a:moveTo>
                  <a:cubicBezTo>
                    <a:pt x="292" y="0"/>
                    <a:pt x="213" y="21"/>
                    <a:pt x="149" y="67"/>
                  </a:cubicBezTo>
                  <a:cubicBezTo>
                    <a:pt x="51" y="138"/>
                    <a:pt x="0" y="276"/>
                    <a:pt x="51" y="384"/>
                  </a:cubicBezTo>
                  <a:cubicBezTo>
                    <a:pt x="89" y="462"/>
                    <a:pt x="162" y="512"/>
                    <a:pt x="237" y="556"/>
                  </a:cubicBezTo>
                  <a:cubicBezTo>
                    <a:pt x="507" y="725"/>
                    <a:pt x="780" y="897"/>
                    <a:pt x="1077" y="1012"/>
                  </a:cubicBezTo>
                  <a:cubicBezTo>
                    <a:pt x="1142" y="1039"/>
                    <a:pt x="1209" y="1059"/>
                    <a:pt x="1279" y="1059"/>
                  </a:cubicBezTo>
                  <a:cubicBezTo>
                    <a:pt x="1799" y="1049"/>
                    <a:pt x="1195" y="502"/>
                    <a:pt x="1091" y="411"/>
                  </a:cubicBezTo>
                  <a:cubicBezTo>
                    <a:pt x="1000" y="333"/>
                    <a:pt x="908" y="256"/>
                    <a:pt x="814" y="185"/>
                  </a:cubicBezTo>
                  <a:cubicBezTo>
                    <a:pt x="716" y="115"/>
                    <a:pt x="611" y="50"/>
                    <a:pt x="497" y="17"/>
                  </a:cubicBezTo>
                  <a:cubicBezTo>
                    <a:pt x="456" y="6"/>
                    <a:pt x="414" y="0"/>
                    <a:pt x="371"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0" name="Google Shape;533;p3"/>
            <p:cNvSpPr/>
            <p:nvPr/>
          </p:nvSpPr>
          <p:spPr>
            <a:xfrm>
              <a:off x="2056050" y="2425650"/>
              <a:ext cx="42475" cy="20425"/>
            </a:xfrm>
            <a:custGeom>
              <a:avLst/>
              <a:gdLst/>
              <a:ahLst/>
              <a:cxnLst/>
              <a:rect l="l" t="t" r="r" b="b"/>
              <a:pathLst>
                <a:path w="1699" h="817" extrusionOk="0">
                  <a:moveTo>
                    <a:pt x="1234" y="0"/>
                  </a:moveTo>
                  <a:cubicBezTo>
                    <a:pt x="1086" y="0"/>
                    <a:pt x="933" y="22"/>
                    <a:pt x="881" y="30"/>
                  </a:cubicBezTo>
                  <a:cubicBezTo>
                    <a:pt x="763" y="50"/>
                    <a:pt x="645" y="70"/>
                    <a:pt x="527" y="98"/>
                  </a:cubicBezTo>
                  <a:cubicBezTo>
                    <a:pt x="412" y="124"/>
                    <a:pt x="294" y="162"/>
                    <a:pt x="196" y="232"/>
                  </a:cubicBezTo>
                  <a:cubicBezTo>
                    <a:pt x="99" y="300"/>
                    <a:pt x="21" y="408"/>
                    <a:pt x="11" y="529"/>
                  </a:cubicBezTo>
                  <a:cubicBezTo>
                    <a:pt x="1" y="647"/>
                    <a:pt x="75" y="775"/>
                    <a:pt x="190" y="809"/>
                  </a:cubicBezTo>
                  <a:cubicBezTo>
                    <a:pt x="210" y="814"/>
                    <a:pt x="232" y="817"/>
                    <a:pt x="253" y="817"/>
                  </a:cubicBezTo>
                  <a:cubicBezTo>
                    <a:pt x="317" y="817"/>
                    <a:pt x="382" y="797"/>
                    <a:pt x="443" y="779"/>
                  </a:cubicBezTo>
                  <a:cubicBezTo>
                    <a:pt x="747" y="677"/>
                    <a:pt x="1054" y="580"/>
                    <a:pt x="1334" y="425"/>
                  </a:cubicBezTo>
                  <a:cubicBezTo>
                    <a:pt x="1395" y="394"/>
                    <a:pt x="1451" y="358"/>
                    <a:pt x="1496" y="303"/>
                  </a:cubicBezTo>
                  <a:cubicBezTo>
                    <a:pt x="1699" y="55"/>
                    <a:pt x="1471" y="0"/>
                    <a:pt x="1234"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1" name="Google Shape;534;p3"/>
            <p:cNvSpPr/>
            <p:nvPr/>
          </p:nvSpPr>
          <p:spPr>
            <a:xfrm>
              <a:off x="1958375" y="1919925"/>
              <a:ext cx="41850" cy="46275"/>
            </a:xfrm>
            <a:custGeom>
              <a:avLst/>
              <a:gdLst/>
              <a:ahLst/>
              <a:cxnLst/>
              <a:rect l="l" t="t" r="r" b="b"/>
              <a:pathLst>
                <a:path w="1674" h="1851" extrusionOk="0">
                  <a:moveTo>
                    <a:pt x="723" y="1"/>
                  </a:moveTo>
                  <a:cubicBezTo>
                    <a:pt x="639" y="1"/>
                    <a:pt x="557" y="37"/>
                    <a:pt x="493" y="90"/>
                  </a:cubicBezTo>
                  <a:cubicBezTo>
                    <a:pt x="415" y="158"/>
                    <a:pt x="362" y="249"/>
                    <a:pt x="317" y="344"/>
                  </a:cubicBezTo>
                  <a:cubicBezTo>
                    <a:pt x="125" y="732"/>
                    <a:pt x="0" y="1551"/>
                    <a:pt x="493" y="1791"/>
                  </a:cubicBezTo>
                  <a:cubicBezTo>
                    <a:pt x="574" y="1832"/>
                    <a:pt x="682" y="1851"/>
                    <a:pt x="799" y="1851"/>
                  </a:cubicBezTo>
                  <a:cubicBezTo>
                    <a:pt x="1167" y="1851"/>
                    <a:pt x="1630" y="1658"/>
                    <a:pt x="1661" y="1336"/>
                  </a:cubicBezTo>
                  <a:cubicBezTo>
                    <a:pt x="1673" y="1180"/>
                    <a:pt x="1559" y="1009"/>
                    <a:pt x="1404" y="1004"/>
                  </a:cubicBezTo>
                  <a:cubicBezTo>
                    <a:pt x="1399" y="1004"/>
                    <a:pt x="1395" y="1004"/>
                    <a:pt x="1390" y="1004"/>
                  </a:cubicBezTo>
                  <a:cubicBezTo>
                    <a:pt x="1334" y="1004"/>
                    <a:pt x="1278" y="1022"/>
                    <a:pt x="1222" y="1029"/>
                  </a:cubicBezTo>
                  <a:cubicBezTo>
                    <a:pt x="1211" y="1030"/>
                    <a:pt x="1201" y="1030"/>
                    <a:pt x="1190" y="1030"/>
                  </a:cubicBezTo>
                  <a:cubicBezTo>
                    <a:pt x="1138" y="1030"/>
                    <a:pt x="1085" y="1016"/>
                    <a:pt x="1056" y="975"/>
                  </a:cubicBezTo>
                  <a:cubicBezTo>
                    <a:pt x="1033" y="944"/>
                    <a:pt x="1030" y="903"/>
                    <a:pt x="1030" y="867"/>
                  </a:cubicBezTo>
                  <a:cubicBezTo>
                    <a:pt x="1026" y="701"/>
                    <a:pt x="1063" y="539"/>
                    <a:pt x="1046" y="374"/>
                  </a:cubicBezTo>
                  <a:cubicBezTo>
                    <a:pt x="1030" y="212"/>
                    <a:pt x="938" y="40"/>
                    <a:pt x="776" y="6"/>
                  </a:cubicBezTo>
                  <a:cubicBezTo>
                    <a:pt x="758" y="2"/>
                    <a:pt x="740" y="1"/>
                    <a:pt x="723"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2" name="Google Shape;535;p3"/>
            <p:cNvSpPr/>
            <p:nvPr/>
          </p:nvSpPr>
          <p:spPr>
            <a:xfrm>
              <a:off x="2472025" y="2001375"/>
              <a:ext cx="49725" cy="38225"/>
            </a:xfrm>
            <a:custGeom>
              <a:avLst/>
              <a:gdLst/>
              <a:ahLst/>
              <a:cxnLst/>
              <a:rect l="l" t="t" r="r" b="b"/>
              <a:pathLst>
                <a:path w="1989" h="1529" extrusionOk="0">
                  <a:moveTo>
                    <a:pt x="1685" y="1"/>
                  </a:moveTo>
                  <a:cubicBezTo>
                    <a:pt x="1583" y="1"/>
                    <a:pt x="1476" y="44"/>
                    <a:pt x="1394" y="109"/>
                  </a:cubicBezTo>
                  <a:cubicBezTo>
                    <a:pt x="1266" y="210"/>
                    <a:pt x="1175" y="352"/>
                    <a:pt x="1054" y="464"/>
                  </a:cubicBezTo>
                  <a:cubicBezTo>
                    <a:pt x="1026" y="490"/>
                    <a:pt x="996" y="514"/>
                    <a:pt x="959" y="520"/>
                  </a:cubicBezTo>
                  <a:cubicBezTo>
                    <a:pt x="953" y="521"/>
                    <a:pt x="947" y="522"/>
                    <a:pt x="940" y="522"/>
                  </a:cubicBezTo>
                  <a:cubicBezTo>
                    <a:pt x="887" y="522"/>
                    <a:pt x="837" y="482"/>
                    <a:pt x="803" y="439"/>
                  </a:cubicBezTo>
                  <a:cubicBezTo>
                    <a:pt x="766" y="392"/>
                    <a:pt x="739" y="335"/>
                    <a:pt x="696" y="291"/>
                  </a:cubicBezTo>
                  <a:cubicBezTo>
                    <a:pt x="648" y="246"/>
                    <a:pt x="585" y="226"/>
                    <a:pt x="520" y="226"/>
                  </a:cubicBezTo>
                  <a:cubicBezTo>
                    <a:pt x="430" y="226"/>
                    <a:pt x="336" y="266"/>
                    <a:pt x="277" y="335"/>
                  </a:cubicBezTo>
                  <a:cubicBezTo>
                    <a:pt x="1" y="662"/>
                    <a:pt x="406" y="1367"/>
                    <a:pt x="760" y="1496"/>
                  </a:cubicBezTo>
                  <a:cubicBezTo>
                    <a:pt x="821" y="1518"/>
                    <a:pt x="882" y="1528"/>
                    <a:pt x="942" y="1528"/>
                  </a:cubicBezTo>
                  <a:cubicBezTo>
                    <a:pt x="1391" y="1528"/>
                    <a:pt x="1796" y="971"/>
                    <a:pt x="1927" y="612"/>
                  </a:cubicBezTo>
                  <a:cubicBezTo>
                    <a:pt x="1961" y="517"/>
                    <a:pt x="1988" y="416"/>
                    <a:pt x="1985" y="311"/>
                  </a:cubicBezTo>
                  <a:cubicBezTo>
                    <a:pt x="1978" y="210"/>
                    <a:pt x="1934" y="106"/>
                    <a:pt x="1850" y="48"/>
                  </a:cubicBezTo>
                  <a:cubicBezTo>
                    <a:pt x="1801" y="15"/>
                    <a:pt x="1744" y="1"/>
                    <a:pt x="168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3" name="Google Shape;536;p3"/>
            <p:cNvSpPr/>
            <p:nvPr/>
          </p:nvSpPr>
          <p:spPr>
            <a:xfrm>
              <a:off x="2024600" y="2009500"/>
              <a:ext cx="132725" cy="131350"/>
            </a:xfrm>
            <a:custGeom>
              <a:avLst/>
              <a:gdLst/>
              <a:ahLst/>
              <a:cxnLst/>
              <a:rect l="l" t="t" r="r" b="b"/>
              <a:pathLst>
                <a:path w="5309" h="5254" extrusionOk="0">
                  <a:moveTo>
                    <a:pt x="3293" y="24"/>
                  </a:moveTo>
                  <a:lnTo>
                    <a:pt x="3292" y="26"/>
                  </a:lnTo>
                  <a:lnTo>
                    <a:pt x="3292" y="26"/>
                  </a:lnTo>
                  <a:cubicBezTo>
                    <a:pt x="3296" y="27"/>
                    <a:pt x="3301" y="28"/>
                    <a:pt x="3305" y="29"/>
                  </a:cubicBezTo>
                  <a:lnTo>
                    <a:pt x="3305" y="29"/>
                  </a:lnTo>
                  <a:cubicBezTo>
                    <a:pt x="3301" y="27"/>
                    <a:pt x="3297" y="25"/>
                    <a:pt x="3293" y="24"/>
                  </a:cubicBezTo>
                  <a:close/>
                  <a:moveTo>
                    <a:pt x="3305" y="29"/>
                  </a:moveTo>
                  <a:lnTo>
                    <a:pt x="3305" y="29"/>
                  </a:lnTo>
                  <a:cubicBezTo>
                    <a:pt x="3735" y="234"/>
                    <a:pt x="4496" y="709"/>
                    <a:pt x="4546" y="740"/>
                  </a:cubicBezTo>
                  <a:lnTo>
                    <a:pt x="4546" y="740"/>
                  </a:lnTo>
                  <a:cubicBezTo>
                    <a:pt x="4210" y="399"/>
                    <a:pt x="3783" y="149"/>
                    <a:pt x="3305" y="29"/>
                  </a:cubicBezTo>
                  <a:close/>
                  <a:moveTo>
                    <a:pt x="4546" y="740"/>
                  </a:moveTo>
                  <a:cubicBezTo>
                    <a:pt x="4547" y="741"/>
                    <a:pt x="4547" y="742"/>
                    <a:pt x="4548" y="742"/>
                  </a:cubicBezTo>
                  <a:lnTo>
                    <a:pt x="4548" y="742"/>
                  </a:lnTo>
                  <a:lnTo>
                    <a:pt x="4548" y="742"/>
                  </a:lnTo>
                  <a:cubicBezTo>
                    <a:pt x="4548" y="742"/>
                    <a:pt x="4548" y="741"/>
                    <a:pt x="4546" y="740"/>
                  </a:cubicBezTo>
                  <a:close/>
                  <a:moveTo>
                    <a:pt x="3175" y="0"/>
                  </a:moveTo>
                  <a:cubicBezTo>
                    <a:pt x="2942" y="114"/>
                    <a:pt x="2737" y="287"/>
                    <a:pt x="2555" y="479"/>
                  </a:cubicBezTo>
                  <a:cubicBezTo>
                    <a:pt x="2318" y="729"/>
                    <a:pt x="2119" y="1009"/>
                    <a:pt x="1890" y="1262"/>
                  </a:cubicBezTo>
                  <a:cubicBezTo>
                    <a:pt x="1765" y="1397"/>
                    <a:pt x="1630" y="1528"/>
                    <a:pt x="1465" y="1609"/>
                  </a:cubicBezTo>
                  <a:cubicBezTo>
                    <a:pt x="1363" y="1660"/>
                    <a:pt x="1252" y="1687"/>
                    <a:pt x="1141" y="1687"/>
                  </a:cubicBezTo>
                  <a:cubicBezTo>
                    <a:pt x="1069" y="1687"/>
                    <a:pt x="999" y="1677"/>
                    <a:pt x="932" y="1646"/>
                  </a:cubicBezTo>
                  <a:cubicBezTo>
                    <a:pt x="712" y="1556"/>
                    <a:pt x="583" y="1313"/>
                    <a:pt x="570" y="1076"/>
                  </a:cubicBezTo>
                  <a:cubicBezTo>
                    <a:pt x="567" y="1036"/>
                    <a:pt x="570" y="995"/>
                    <a:pt x="570" y="955"/>
                  </a:cubicBezTo>
                  <a:lnTo>
                    <a:pt x="570" y="955"/>
                  </a:lnTo>
                  <a:cubicBezTo>
                    <a:pt x="213" y="1407"/>
                    <a:pt x="0" y="1981"/>
                    <a:pt x="0" y="2601"/>
                  </a:cubicBezTo>
                  <a:cubicBezTo>
                    <a:pt x="0" y="3876"/>
                    <a:pt x="899" y="4940"/>
                    <a:pt x="2098" y="5195"/>
                  </a:cubicBezTo>
                  <a:lnTo>
                    <a:pt x="2098" y="5195"/>
                  </a:lnTo>
                  <a:cubicBezTo>
                    <a:pt x="1335" y="5001"/>
                    <a:pt x="826" y="4525"/>
                    <a:pt x="826" y="4525"/>
                  </a:cubicBezTo>
                  <a:lnTo>
                    <a:pt x="3292" y="26"/>
                  </a:lnTo>
                  <a:lnTo>
                    <a:pt x="3292" y="26"/>
                  </a:lnTo>
                  <a:cubicBezTo>
                    <a:pt x="3253" y="16"/>
                    <a:pt x="3214" y="8"/>
                    <a:pt x="3175" y="0"/>
                  </a:cubicBezTo>
                  <a:close/>
                  <a:moveTo>
                    <a:pt x="4548" y="742"/>
                  </a:moveTo>
                  <a:lnTo>
                    <a:pt x="3712" y="2281"/>
                  </a:lnTo>
                  <a:cubicBezTo>
                    <a:pt x="3718" y="2285"/>
                    <a:pt x="3722" y="2291"/>
                    <a:pt x="3726" y="2294"/>
                  </a:cubicBezTo>
                  <a:cubicBezTo>
                    <a:pt x="3833" y="2402"/>
                    <a:pt x="3880" y="2537"/>
                    <a:pt x="3901" y="2665"/>
                  </a:cubicBezTo>
                  <a:cubicBezTo>
                    <a:pt x="3935" y="2922"/>
                    <a:pt x="3897" y="3158"/>
                    <a:pt x="3827" y="3391"/>
                  </a:cubicBezTo>
                  <a:cubicBezTo>
                    <a:pt x="3813" y="3435"/>
                    <a:pt x="3776" y="3462"/>
                    <a:pt x="3732" y="3462"/>
                  </a:cubicBezTo>
                  <a:cubicBezTo>
                    <a:pt x="3722" y="3462"/>
                    <a:pt x="3712" y="3462"/>
                    <a:pt x="3701" y="3459"/>
                  </a:cubicBezTo>
                  <a:cubicBezTo>
                    <a:pt x="3651" y="3442"/>
                    <a:pt x="3624" y="3391"/>
                    <a:pt x="3634" y="3341"/>
                  </a:cubicBezTo>
                  <a:lnTo>
                    <a:pt x="3634" y="3333"/>
                  </a:lnTo>
                  <a:cubicBezTo>
                    <a:pt x="3658" y="3232"/>
                    <a:pt x="3675" y="3121"/>
                    <a:pt x="3681" y="3017"/>
                  </a:cubicBezTo>
                  <a:cubicBezTo>
                    <a:pt x="3688" y="2908"/>
                    <a:pt x="3688" y="2804"/>
                    <a:pt x="3668" y="2706"/>
                  </a:cubicBezTo>
                  <a:cubicBezTo>
                    <a:pt x="3654" y="2629"/>
                    <a:pt x="3628" y="2561"/>
                    <a:pt x="3590" y="2507"/>
                  </a:cubicBezTo>
                  <a:lnTo>
                    <a:pt x="2130" y="5202"/>
                  </a:lnTo>
                  <a:lnTo>
                    <a:pt x="2130" y="5202"/>
                  </a:lnTo>
                  <a:cubicBezTo>
                    <a:pt x="2119" y="5200"/>
                    <a:pt x="2109" y="5198"/>
                    <a:pt x="2098" y="5195"/>
                  </a:cubicBezTo>
                  <a:lnTo>
                    <a:pt x="2098" y="5195"/>
                  </a:lnTo>
                  <a:cubicBezTo>
                    <a:pt x="2108" y="5198"/>
                    <a:pt x="2119" y="5201"/>
                    <a:pt x="2129" y="5203"/>
                  </a:cubicBezTo>
                  <a:lnTo>
                    <a:pt x="2130" y="5202"/>
                  </a:lnTo>
                  <a:lnTo>
                    <a:pt x="2130" y="5202"/>
                  </a:lnTo>
                  <a:cubicBezTo>
                    <a:pt x="2299" y="5236"/>
                    <a:pt x="2474" y="5253"/>
                    <a:pt x="2653" y="5253"/>
                  </a:cubicBezTo>
                  <a:cubicBezTo>
                    <a:pt x="3364" y="5253"/>
                    <a:pt x="4009" y="4977"/>
                    <a:pt x="4484" y="4521"/>
                  </a:cubicBezTo>
                  <a:cubicBezTo>
                    <a:pt x="4454" y="4487"/>
                    <a:pt x="4424" y="4454"/>
                    <a:pt x="4397" y="4417"/>
                  </a:cubicBezTo>
                  <a:cubicBezTo>
                    <a:pt x="4319" y="4322"/>
                    <a:pt x="4265" y="4218"/>
                    <a:pt x="4207" y="4113"/>
                  </a:cubicBezTo>
                  <a:cubicBezTo>
                    <a:pt x="4147" y="4012"/>
                    <a:pt x="4120" y="3911"/>
                    <a:pt x="4157" y="3793"/>
                  </a:cubicBezTo>
                  <a:cubicBezTo>
                    <a:pt x="4167" y="3769"/>
                    <a:pt x="4178" y="3742"/>
                    <a:pt x="4191" y="3718"/>
                  </a:cubicBezTo>
                  <a:cubicBezTo>
                    <a:pt x="4255" y="3614"/>
                    <a:pt x="4369" y="3536"/>
                    <a:pt x="4491" y="3509"/>
                  </a:cubicBezTo>
                  <a:cubicBezTo>
                    <a:pt x="4501" y="3509"/>
                    <a:pt x="4511" y="3506"/>
                    <a:pt x="4518" y="3506"/>
                  </a:cubicBezTo>
                  <a:cubicBezTo>
                    <a:pt x="4562" y="3506"/>
                    <a:pt x="4599" y="3529"/>
                    <a:pt x="4643" y="3546"/>
                  </a:cubicBezTo>
                  <a:cubicBezTo>
                    <a:pt x="4704" y="3570"/>
                    <a:pt x="4758" y="3607"/>
                    <a:pt x="4812" y="3644"/>
                  </a:cubicBezTo>
                  <a:cubicBezTo>
                    <a:pt x="4886" y="3688"/>
                    <a:pt x="4961" y="3732"/>
                    <a:pt x="5038" y="3766"/>
                  </a:cubicBezTo>
                  <a:cubicBezTo>
                    <a:pt x="5210" y="3414"/>
                    <a:pt x="5308" y="3020"/>
                    <a:pt x="5308" y="2601"/>
                  </a:cubicBezTo>
                  <a:cubicBezTo>
                    <a:pt x="5308" y="1877"/>
                    <a:pt x="5018" y="1221"/>
                    <a:pt x="4548" y="742"/>
                  </a:cubicBezTo>
                  <a:close/>
                </a:path>
              </a:pathLst>
            </a:custGeom>
            <a:solidFill>
              <a:srgbClr val="E57575"/>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4" name="Google Shape;537;p3"/>
            <p:cNvSpPr/>
            <p:nvPr/>
          </p:nvSpPr>
          <p:spPr>
            <a:xfrm>
              <a:off x="2038775" y="2008125"/>
              <a:ext cx="65200" cy="43550"/>
            </a:xfrm>
            <a:custGeom>
              <a:avLst/>
              <a:gdLst/>
              <a:ahLst/>
              <a:cxnLst/>
              <a:rect l="l" t="t" r="r" b="b"/>
              <a:pathLst>
                <a:path w="2608" h="1742" extrusionOk="0">
                  <a:moveTo>
                    <a:pt x="2086" y="1"/>
                  </a:moveTo>
                  <a:cubicBezTo>
                    <a:pt x="1242" y="1"/>
                    <a:pt x="489" y="396"/>
                    <a:pt x="3" y="1010"/>
                  </a:cubicBezTo>
                  <a:cubicBezTo>
                    <a:pt x="3" y="1050"/>
                    <a:pt x="0" y="1091"/>
                    <a:pt x="3" y="1131"/>
                  </a:cubicBezTo>
                  <a:cubicBezTo>
                    <a:pt x="16" y="1368"/>
                    <a:pt x="145" y="1611"/>
                    <a:pt x="365" y="1701"/>
                  </a:cubicBezTo>
                  <a:cubicBezTo>
                    <a:pt x="432" y="1732"/>
                    <a:pt x="502" y="1742"/>
                    <a:pt x="574" y="1742"/>
                  </a:cubicBezTo>
                  <a:cubicBezTo>
                    <a:pt x="685" y="1742"/>
                    <a:pt x="796" y="1715"/>
                    <a:pt x="898" y="1664"/>
                  </a:cubicBezTo>
                  <a:cubicBezTo>
                    <a:pt x="1063" y="1583"/>
                    <a:pt x="1198" y="1452"/>
                    <a:pt x="1323" y="1317"/>
                  </a:cubicBezTo>
                  <a:cubicBezTo>
                    <a:pt x="1552" y="1064"/>
                    <a:pt x="1751" y="784"/>
                    <a:pt x="1988" y="534"/>
                  </a:cubicBezTo>
                  <a:cubicBezTo>
                    <a:pt x="2170" y="342"/>
                    <a:pt x="2375" y="169"/>
                    <a:pt x="2608" y="55"/>
                  </a:cubicBezTo>
                  <a:cubicBezTo>
                    <a:pt x="2439" y="21"/>
                    <a:pt x="2264" y="1"/>
                    <a:pt x="2086" y="1"/>
                  </a:cubicBezTo>
                  <a:close/>
                </a:path>
              </a:pathLst>
            </a:custGeom>
            <a:solidFill>
              <a:srgbClr val="E59A9A"/>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5" name="Google Shape;538;p3"/>
            <p:cNvSpPr/>
            <p:nvPr/>
          </p:nvSpPr>
          <p:spPr>
            <a:xfrm>
              <a:off x="2114350" y="2066500"/>
              <a:ext cx="8625" cy="29575"/>
            </a:xfrm>
            <a:custGeom>
              <a:avLst/>
              <a:gdLst/>
              <a:ahLst/>
              <a:cxnLst/>
              <a:rect l="l" t="t" r="r" b="b"/>
              <a:pathLst>
                <a:path w="345" h="1183" extrusionOk="0">
                  <a:moveTo>
                    <a:pt x="122" y="1"/>
                  </a:moveTo>
                  <a:lnTo>
                    <a:pt x="0" y="227"/>
                  </a:lnTo>
                  <a:cubicBezTo>
                    <a:pt x="38" y="281"/>
                    <a:pt x="64" y="349"/>
                    <a:pt x="78" y="426"/>
                  </a:cubicBezTo>
                  <a:cubicBezTo>
                    <a:pt x="98" y="524"/>
                    <a:pt x="98" y="628"/>
                    <a:pt x="91" y="737"/>
                  </a:cubicBezTo>
                  <a:cubicBezTo>
                    <a:pt x="85" y="841"/>
                    <a:pt x="68" y="952"/>
                    <a:pt x="44" y="1053"/>
                  </a:cubicBezTo>
                  <a:lnTo>
                    <a:pt x="44" y="1061"/>
                  </a:lnTo>
                  <a:cubicBezTo>
                    <a:pt x="34" y="1111"/>
                    <a:pt x="61" y="1162"/>
                    <a:pt x="111" y="1179"/>
                  </a:cubicBezTo>
                  <a:cubicBezTo>
                    <a:pt x="122" y="1182"/>
                    <a:pt x="132" y="1182"/>
                    <a:pt x="142" y="1182"/>
                  </a:cubicBezTo>
                  <a:cubicBezTo>
                    <a:pt x="186" y="1182"/>
                    <a:pt x="223" y="1155"/>
                    <a:pt x="237" y="1111"/>
                  </a:cubicBezTo>
                  <a:cubicBezTo>
                    <a:pt x="307" y="878"/>
                    <a:pt x="345" y="642"/>
                    <a:pt x="311" y="385"/>
                  </a:cubicBezTo>
                  <a:cubicBezTo>
                    <a:pt x="290" y="257"/>
                    <a:pt x="243" y="122"/>
                    <a:pt x="136" y="14"/>
                  </a:cubicBezTo>
                  <a:cubicBezTo>
                    <a:pt x="132" y="11"/>
                    <a:pt x="128" y="5"/>
                    <a:pt x="122" y="1"/>
                  </a:cubicBezTo>
                  <a:close/>
                </a:path>
              </a:pathLst>
            </a:custGeom>
            <a:solidFill>
              <a:srgbClr val="3333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6" name="Google Shape;539;p3"/>
            <p:cNvSpPr/>
            <p:nvPr/>
          </p:nvSpPr>
          <p:spPr>
            <a:xfrm>
              <a:off x="2127600" y="2097125"/>
              <a:ext cx="22950" cy="25425"/>
            </a:xfrm>
            <a:custGeom>
              <a:avLst/>
              <a:gdLst/>
              <a:ahLst/>
              <a:cxnLst/>
              <a:rect l="l" t="t" r="r" b="b"/>
              <a:pathLst>
                <a:path w="918" h="1017" extrusionOk="0">
                  <a:moveTo>
                    <a:pt x="398" y="1"/>
                  </a:moveTo>
                  <a:cubicBezTo>
                    <a:pt x="391" y="1"/>
                    <a:pt x="381" y="4"/>
                    <a:pt x="371" y="4"/>
                  </a:cubicBezTo>
                  <a:cubicBezTo>
                    <a:pt x="249" y="31"/>
                    <a:pt x="135" y="109"/>
                    <a:pt x="71" y="213"/>
                  </a:cubicBezTo>
                  <a:cubicBezTo>
                    <a:pt x="58" y="237"/>
                    <a:pt x="47" y="264"/>
                    <a:pt x="37" y="288"/>
                  </a:cubicBezTo>
                  <a:cubicBezTo>
                    <a:pt x="0" y="406"/>
                    <a:pt x="27" y="507"/>
                    <a:pt x="87" y="608"/>
                  </a:cubicBezTo>
                  <a:cubicBezTo>
                    <a:pt x="145" y="713"/>
                    <a:pt x="199" y="817"/>
                    <a:pt x="277" y="912"/>
                  </a:cubicBezTo>
                  <a:cubicBezTo>
                    <a:pt x="304" y="949"/>
                    <a:pt x="334" y="982"/>
                    <a:pt x="364" y="1016"/>
                  </a:cubicBezTo>
                  <a:cubicBezTo>
                    <a:pt x="590" y="800"/>
                    <a:pt x="780" y="544"/>
                    <a:pt x="918" y="261"/>
                  </a:cubicBezTo>
                  <a:cubicBezTo>
                    <a:pt x="841" y="227"/>
                    <a:pt x="766" y="183"/>
                    <a:pt x="692" y="139"/>
                  </a:cubicBezTo>
                  <a:cubicBezTo>
                    <a:pt x="638" y="102"/>
                    <a:pt x="584" y="65"/>
                    <a:pt x="523" y="41"/>
                  </a:cubicBezTo>
                  <a:cubicBezTo>
                    <a:pt x="479" y="24"/>
                    <a:pt x="442" y="1"/>
                    <a:pt x="398" y="1"/>
                  </a:cubicBezTo>
                  <a:close/>
                </a:path>
              </a:pathLst>
            </a:custGeom>
            <a:solidFill>
              <a:srgbClr val="6F545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7" name="Google Shape;540;p3"/>
            <p:cNvSpPr/>
            <p:nvPr/>
          </p:nvSpPr>
          <p:spPr>
            <a:xfrm>
              <a:off x="2045250" y="2010075"/>
              <a:ext cx="93075" cy="129525"/>
            </a:xfrm>
            <a:custGeom>
              <a:avLst/>
              <a:gdLst/>
              <a:ahLst/>
              <a:cxnLst/>
              <a:rect l="l" t="t" r="r" b="b"/>
              <a:pathLst>
                <a:path w="3723" h="5181" extrusionOk="0">
                  <a:moveTo>
                    <a:pt x="2467" y="1"/>
                  </a:moveTo>
                  <a:lnTo>
                    <a:pt x="0" y="4502"/>
                  </a:lnTo>
                  <a:cubicBezTo>
                    <a:pt x="0" y="4502"/>
                    <a:pt x="524" y="4991"/>
                    <a:pt x="1303" y="5180"/>
                  </a:cubicBezTo>
                  <a:lnTo>
                    <a:pt x="2764" y="2484"/>
                  </a:lnTo>
                  <a:cubicBezTo>
                    <a:pt x="2754" y="2467"/>
                    <a:pt x="2744" y="2454"/>
                    <a:pt x="2730" y="2444"/>
                  </a:cubicBezTo>
                  <a:cubicBezTo>
                    <a:pt x="2700" y="2413"/>
                    <a:pt x="2666" y="2393"/>
                    <a:pt x="2629" y="2376"/>
                  </a:cubicBezTo>
                  <a:cubicBezTo>
                    <a:pt x="2589" y="2363"/>
                    <a:pt x="2545" y="2352"/>
                    <a:pt x="2498" y="2352"/>
                  </a:cubicBezTo>
                  <a:cubicBezTo>
                    <a:pt x="2484" y="2352"/>
                    <a:pt x="2467" y="2349"/>
                    <a:pt x="2454" y="2349"/>
                  </a:cubicBezTo>
                  <a:cubicBezTo>
                    <a:pt x="2373" y="2349"/>
                    <a:pt x="2295" y="2366"/>
                    <a:pt x="2231" y="2403"/>
                  </a:cubicBezTo>
                  <a:cubicBezTo>
                    <a:pt x="2154" y="2444"/>
                    <a:pt x="2093" y="2511"/>
                    <a:pt x="2042" y="2595"/>
                  </a:cubicBezTo>
                  <a:cubicBezTo>
                    <a:pt x="1995" y="2679"/>
                    <a:pt x="1961" y="2781"/>
                    <a:pt x="1938" y="2885"/>
                  </a:cubicBezTo>
                  <a:cubicBezTo>
                    <a:pt x="1917" y="2986"/>
                    <a:pt x="1904" y="3098"/>
                    <a:pt x="1900" y="3199"/>
                  </a:cubicBezTo>
                  <a:lnTo>
                    <a:pt x="1900" y="3206"/>
                  </a:lnTo>
                  <a:cubicBezTo>
                    <a:pt x="1900" y="3260"/>
                    <a:pt x="1853" y="3301"/>
                    <a:pt x="1799" y="3301"/>
                  </a:cubicBezTo>
                  <a:cubicBezTo>
                    <a:pt x="1746" y="3301"/>
                    <a:pt x="1705" y="3260"/>
                    <a:pt x="1701" y="3209"/>
                  </a:cubicBezTo>
                  <a:cubicBezTo>
                    <a:pt x="1695" y="3081"/>
                    <a:pt x="1701" y="2963"/>
                    <a:pt x="1721" y="2841"/>
                  </a:cubicBezTo>
                  <a:cubicBezTo>
                    <a:pt x="1742" y="2720"/>
                    <a:pt x="1776" y="2598"/>
                    <a:pt x="1836" y="2484"/>
                  </a:cubicBezTo>
                  <a:cubicBezTo>
                    <a:pt x="1897" y="2369"/>
                    <a:pt x="1992" y="2258"/>
                    <a:pt x="2116" y="2190"/>
                  </a:cubicBezTo>
                  <a:cubicBezTo>
                    <a:pt x="2224" y="2130"/>
                    <a:pt x="2346" y="2106"/>
                    <a:pt x="2461" y="2106"/>
                  </a:cubicBezTo>
                  <a:lnTo>
                    <a:pt x="2515" y="2106"/>
                  </a:lnTo>
                  <a:cubicBezTo>
                    <a:pt x="2579" y="2109"/>
                    <a:pt x="2649" y="2126"/>
                    <a:pt x="2717" y="2150"/>
                  </a:cubicBezTo>
                  <a:cubicBezTo>
                    <a:pt x="2778" y="2173"/>
                    <a:pt x="2839" y="2211"/>
                    <a:pt x="2886" y="2258"/>
                  </a:cubicBezTo>
                  <a:lnTo>
                    <a:pt x="3722" y="719"/>
                  </a:lnTo>
                  <a:cubicBezTo>
                    <a:pt x="3722" y="719"/>
                    <a:pt x="2909" y="209"/>
                    <a:pt x="2467" y="1"/>
                  </a:cubicBezTo>
                  <a:close/>
                </a:path>
              </a:pathLst>
            </a:custGeom>
            <a:solidFill>
              <a:srgbClr val="EA919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8" name="Google Shape;541;p3"/>
            <p:cNvSpPr/>
            <p:nvPr/>
          </p:nvSpPr>
          <p:spPr>
            <a:xfrm>
              <a:off x="2087600" y="2062725"/>
              <a:ext cx="29800" cy="29875"/>
            </a:xfrm>
            <a:custGeom>
              <a:avLst/>
              <a:gdLst/>
              <a:ahLst/>
              <a:cxnLst/>
              <a:rect l="l" t="t" r="r" b="b"/>
              <a:pathLst>
                <a:path w="1192" h="1195" extrusionOk="0">
                  <a:moveTo>
                    <a:pt x="767" y="0"/>
                  </a:moveTo>
                  <a:cubicBezTo>
                    <a:pt x="652" y="0"/>
                    <a:pt x="530" y="24"/>
                    <a:pt x="422" y="84"/>
                  </a:cubicBezTo>
                  <a:cubicBezTo>
                    <a:pt x="298" y="152"/>
                    <a:pt x="203" y="263"/>
                    <a:pt x="142" y="378"/>
                  </a:cubicBezTo>
                  <a:cubicBezTo>
                    <a:pt x="82" y="492"/>
                    <a:pt x="48" y="614"/>
                    <a:pt x="27" y="735"/>
                  </a:cubicBezTo>
                  <a:cubicBezTo>
                    <a:pt x="7" y="857"/>
                    <a:pt x="1" y="975"/>
                    <a:pt x="7" y="1103"/>
                  </a:cubicBezTo>
                  <a:cubicBezTo>
                    <a:pt x="11" y="1154"/>
                    <a:pt x="52" y="1195"/>
                    <a:pt x="105" y="1195"/>
                  </a:cubicBezTo>
                  <a:cubicBezTo>
                    <a:pt x="159" y="1195"/>
                    <a:pt x="206" y="1154"/>
                    <a:pt x="206" y="1100"/>
                  </a:cubicBezTo>
                  <a:lnTo>
                    <a:pt x="206" y="1093"/>
                  </a:lnTo>
                  <a:cubicBezTo>
                    <a:pt x="210" y="992"/>
                    <a:pt x="223" y="880"/>
                    <a:pt x="244" y="779"/>
                  </a:cubicBezTo>
                  <a:cubicBezTo>
                    <a:pt x="267" y="675"/>
                    <a:pt x="301" y="573"/>
                    <a:pt x="348" y="489"/>
                  </a:cubicBezTo>
                  <a:cubicBezTo>
                    <a:pt x="399" y="405"/>
                    <a:pt x="460" y="338"/>
                    <a:pt x="537" y="297"/>
                  </a:cubicBezTo>
                  <a:cubicBezTo>
                    <a:pt x="601" y="260"/>
                    <a:pt x="679" y="243"/>
                    <a:pt x="760" y="243"/>
                  </a:cubicBezTo>
                  <a:cubicBezTo>
                    <a:pt x="773" y="243"/>
                    <a:pt x="790" y="246"/>
                    <a:pt x="804" y="246"/>
                  </a:cubicBezTo>
                  <a:cubicBezTo>
                    <a:pt x="851" y="246"/>
                    <a:pt x="895" y="257"/>
                    <a:pt x="935" y="270"/>
                  </a:cubicBezTo>
                  <a:cubicBezTo>
                    <a:pt x="972" y="287"/>
                    <a:pt x="1006" y="307"/>
                    <a:pt x="1036" y="338"/>
                  </a:cubicBezTo>
                  <a:cubicBezTo>
                    <a:pt x="1050" y="348"/>
                    <a:pt x="1060" y="361"/>
                    <a:pt x="1070" y="378"/>
                  </a:cubicBezTo>
                  <a:lnTo>
                    <a:pt x="1192" y="152"/>
                  </a:lnTo>
                  <a:cubicBezTo>
                    <a:pt x="1145" y="105"/>
                    <a:pt x="1084" y="67"/>
                    <a:pt x="1023" y="44"/>
                  </a:cubicBezTo>
                  <a:cubicBezTo>
                    <a:pt x="955" y="20"/>
                    <a:pt x="885" y="3"/>
                    <a:pt x="821" y="0"/>
                  </a:cubicBezTo>
                  <a:close/>
                </a:path>
              </a:pathLst>
            </a:custGeom>
            <a:solidFill>
              <a:srgbClr val="5C5C5C"/>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9" name="Google Shape;542;p3"/>
            <p:cNvSpPr/>
            <p:nvPr/>
          </p:nvSpPr>
          <p:spPr>
            <a:xfrm>
              <a:off x="2020700" y="2004350"/>
              <a:ext cx="140400" cy="140375"/>
            </a:xfrm>
            <a:custGeom>
              <a:avLst/>
              <a:gdLst/>
              <a:ahLst/>
              <a:cxnLst/>
              <a:rect l="l" t="t" r="r" b="b"/>
              <a:pathLst>
                <a:path w="5616" h="5615" extrusionOk="0">
                  <a:moveTo>
                    <a:pt x="2809" y="307"/>
                  </a:moveTo>
                  <a:cubicBezTo>
                    <a:pt x="4189" y="307"/>
                    <a:pt x="5309" y="1427"/>
                    <a:pt x="5309" y="2807"/>
                  </a:cubicBezTo>
                  <a:cubicBezTo>
                    <a:pt x="5309" y="4184"/>
                    <a:pt x="4189" y="5305"/>
                    <a:pt x="2809" y="5305"/>
                  </a:cubicBezTo>
                  <a:cubicBezTo>
                    <a:pt x="1432" y="5305"/>
                    <a:pt x="311" y="4184"/>
                    <a:pt x="311" y="2807"/>
                  </a:cubicBezTo>
                  <a:cubicBezTo>
                    <a:pt x="311" y="1427"/>
                    <a:pt x="1432" y="307"/>
                    <a:pt x="2809" y="307"/>
                  </a:cubicBezTo>
                  <a:close/>
                  <a:moveTo>
                    <a:pt x="2809" y="0"/>
                  </a:moveTo>
                  <a:cubicBezTo>
                    <a:pt x="1263" y="0"/>
                    <a:pt x="1" y="1259"/>
                    <a:pt x="1" y="2807"/>
                  </a:cubicBezTo>
                  <a:cubicBezTo>
                    <a:pt x="1" y="4356"/>
                    <a:pt x="1263" y="5615"/>
                    <a:pt x="2809" y="5615"/>
                  </a:cubicBezTo>
                  <a:cubicBezTo>
                    <a:pt x="4357" y="5615"/>
                    <a:pt x="5615" y="4356"/>
                    <a:pt x="5615" y="2807"/>
                  </a:cubicBezTo>
                  <a:cubicBezTo>
                    <a:pt x="5615" y="1259"/>
                    <a:pt x="4357" y="0"/>
                    <a:pt x="2809" y="0"/>
                  </a:cubicBezTo>
                  <a:close/>
                </a:path>
              </a:pathLst>
            </a:custGeom>
            <a:solidFill>
              <a:srgbClr val="4D2A1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0" name="Google Shape;543;p3"/>
            <p:cNvSpPr/>
            <p:nvPr/>
          </p:nvSpPr>
          <p:spPr>
            <a:xfrm>
              <a:off x="2180400" y="2030825"/>
              <a:ext cx="132725" cy="132725"/>
            </a:xfrm>
            <a:custGeom>
              <a:avLst/>
              <a:gdLst/>
              <a:ahLst/>
              <a:cxnLst/>
              <a:rect l="l" t="t" r="r" b="b"/>
              <a:pathLst>
                <a:path w="5309" h="5309" extrusionOk="0">
                  <a:moveTo>
                    <a:pt x="2656" y="1"/>
                  </a:moveTo>
                  <a:cubicBezTo>
                    <a:pt x="1188" y="1"/>
                    <a:pt x="0" y="1189"/>
                    <a:pt x="0" y="2653"/>
                  </a:cubicBezTo>
                  <a:cubicBezTo>
                    <a:pt x="0" y="2791"/>
                    <a:pt x="11" y="2926"/>
                    <a:pt x="31" y="3058"/>
                  </a:cubicBezTo>
                  <a:cubicBezTo>
                    <a:pt x="58" y="3055"/>
                    <a:pt x="85" y="3047"/>
                    <a:pt x="109" y="3041"/>
                  </a:cubicBezTo>
                  <a:cubicBezTo>
                    <a:pt x="274" y="3000"/>
                    <a:pt x="436" y="2936"/>
                    <a:pt x="601" y="2902"/>
                  </a:cubicBezTo>
                  <a:cubicBezTo>
                    <a:pt x="679" y="2885"/>
                    <a:pt x="756" y="2876"/>
                    <a:pt x="834" y="2876"/>
                  </a:cubicBezTo>
                  <a:cubicBezTo>
                    <a:pt x="928" y="2876"/>
                    <a:pt x="1020" y="2889"/>
                    <a:pt x="1104" y="2926"/>
                  </a:cubicBezTo>
                  <a:cubicBezTo>
                    <a:pt x="1306" y="3017"/>
                    <a:pt x="1445" y="3234"/>
                    <a:pt x="1438" y="3452"/>
                  </a:cubicBezTo>
                  <a:lnTo>
                    <a:pt x="1438" y="3466"/>
                  </a:lnTo>
                  <a:lnTo>
                    <a:pt x="1957" y="2514"/>
                  </a:lnTo>
                  <a:cubicBezTo>
                    <a:pt x="1974" y="2460"/>
                    <a:pt x="1991" y="2403"/>
                    <a:pt x="2015" y="2349"/>
                  </a:cubicBezTo>
                  <a:cubicBezTo>
                    <a:pt x="2052" y="2258"/>
                    <a:pt x="2110" y="2164"/>
                    <a:pt x="2191" y="2089"/>
                  </a:cubicBezTo>
                  <a:lnTo>
                    <a:pt x="3294" y="78"/>
                  </a:lnTo>
                  <a:cubicBezTo>
                    <a:pt x="3736" y="287"/>
                    <a:pt x="4549" y="797"/>
                    <a:pt x="4549" y="797"/>
                  </a:cubicBezTo>
                  <a:lnTo>
                    <a:pt x="2133" y="5254"/>
                  </a:lnTo>
                  <a:cubicBezTo>
                    <a:pt x="1353" y="5065"/>
                    <a:pt x="830" y="4579"/>
                    <a:pt x="830" y="4579"/>
                  </a:cubicBezTo>
                  <a:lnTo>
                    <a:pt x="1158" y="3975"/>
                  </a:lnTo>
                  <a:lnTo>
                    <a:pt x="1158" y="3975"/>
                  </a:lnTo>
                  <a:cubicBezTo>
                    <a:pt x="1121" y="4013"/>
                    <a:pt x="1084" y="4047"/>
                    <a:pt x="1050" y="4077"/>
                  </a:cubicBezTo>
                  <a:cubicBezTo>
                    <a:pt x="928" y="4175"/>
                    <a:pt x="756" y="4252"/>
                    <a:pt x="577" y="4303"/>
                  </a:cubicBezTo>
                  <a:cubicBezTo>
                    <a:pt x="1063" y="4917"/>
                    <a:pt x="1813" y="5308"/>
                    <a:pt x="2656" y="5308"/>
                  </a:cubicBezTo>
                  <a:cubicBezTo>
                    <a:pt x="4121" y="5308"/>
                    <a:pt x="5309" y="4120"/>
                    <a:pt x="5309" y="2653"/>
                  </a:cubicBezTo>
                  <a:cubicBezTo>
                    <a:pt x="5309" y="1189"/>
                    <a:pt x="4121" y="1"/>
                    <a:pt x="2656" y="1"/>
                  </a:cubicBezTo>
                  <a:close/>
                </a:path>
              </a:pathLst>
            </a:custGeom>
            <a:solidFill>
              <a:srgbClr val="E57575"/>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1" name="Google Shape;544;p3"/>
            <p:cNvSpPr/>
            <p:nvPr/>
          </p:nvSpPr>
          <p:spPr>
            <a:xfrm>
              <a:off x="2229325" y="2083050"/>
              <a:ext cx="5850" cy="10650"/>
            </a:xfrm>
            <a:custGeom>
              <a:avLst/>
              <a:gdLst/>
              <a:ahLst/>
              <a:cxnLst/>
              <a:rect l="l" t="t" r="r" b="b"/>
              <a:pathLst>
                <a:path w="234" h="426" extrusionOk="0">
                  <a:moveTo>
                    <a:pt x="234" y="0"/>
                  </a:moveTo>
                  <a:lnTo>
                    <a:pt x="234" y="0"/>
                  </a:lnTo>
                  <a:cubicBezTo>
                    <a:pt x="153" y="75"/>
                    <a:pt x="95" y="169"/>
                    <a:pt x="58" y="260"/>
                  </a:cubicBezTo>
                  <a:cubicBezTo>
                    <a:pt x="34" y="314"/>
                    <a:pt x="17" y="371"/>
                    <a:pt x="0" y="425"/>
                  </a:cubicBezTo>
                  <a:lnTo>
                    <a:pt x="234" y="0"/>
                  </a:lnTo>
                  <a:close/>
                </a:path>
              </a:pathLst>
            </a:custGeom>
            <a:solidFill>
              <a:srgbClr val="3333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2" name="Google Shape;545;p3"/>
            <p:cNvSpPr/>
            <p:nvPr/>
          </p:nvSpPr>
          <p:spPr>
            <a:xfrm>
              <a:off x="2181150" y="2102700"/>
              <a:ext cx="35375" cy="35700"/>
            </a:xfrm>
            <a:custGeom>
              <a:avLst/>
              <a:gdLst/>
              <a:ahLst/>
              <a:cxnLst/>
              <a:rect l="l" t="t" r="r" b="b"/>
              <a:pathLst>
                <a:path w="1415" h="1428" extrusionOk="0">
                  <a:moveTo>
                    <a:pt x="804" y="1"/>
                  </a:moveTo>
                  <a:cubicBezTo>
                    <a:pt x="726" y="1"/>
                    <a:pt x="649" y="10"/>
                    <a:pt x="571" y="27"/>
                  </a:cubicBezTo>
                  <a:cubicBezTo>
                    <a:pt x="406" y="61"/>
                    <a:pt x="244" y="125"/>
                    <a:pt x="79" y="166"/>
                  </a:cubicBezTo>
                  <a:cubicBezTo>
                    <a:pt x="55" y="172"/>
                    <a:pt x="28" y="180"/>
                    <a:pt x="1" y="183"/>
                  </a:cubicBezTo>
                  <a:cubicBezTo>
                    <a:pt x="41" y="449"/>
                    <a:pt x="122" y="699"/>
                    <a:pt x="233" y="932"/>
                  </a:cubicBezTo>
                  <a:cubicBezTo>
                    <a:pt x="355" y="938"/>
                    <a:pt x="467" y="979"/>
                    <a:pt x="504" y="1070"/>
                  </a:cubicBezTo>
                  <a:cubicBezTo>
                    <a:pt x="524" y="1117"/>
                    <a:pt x="510" y="1172"/>
                    <a:pt x="484" y="1212"/>
                  </a:cubicBezTo>
                  <a:cubicBezTo>
                    <a:pt x="467" y="1236"/>
                    <a:pt x="450" y="1253"/>
                    <a:pt x="429" y="1270"/>
                  </a:cubicBezTo>
                  <a:cubicBezTo>
                    <a:pt x="467" y="1323"/>
                    <a:pt x="504" y="1377"/>
                    <a:pt x="547" y="1428"/>
                  </a:cubicBezTo>
                  <a:cubicBezTo>
                    <a:pt x="726" y="1377"/>
                    <a:pt x="898" y="1300"/>
                    <a:pt x="1020" y="1202"/>
                  </a:cubicBezTo>
                  <a:cubicBezTo>
                    <a:pt x="1054" y="1172"/>
                    <a:pt x="1091" y="1138"/>
                    <a:pt x="1128" y="1100"/>
                  </a:cubicBezTo>
                  <a:lnTo>
                    <a:pt x="1408" y="591"/>
                  </a:lnTo>
                  <a:lnTo>
                    <a:pt x="1408" y="577"/>
                  </a:lnTo>
                  <a:cubicBezTo>
                    <a:pt x="1415" y="359"/>
                    <a:pt x="1276" y="142"/>
                    <a:pt x="1074" y="51"/>
                  </a:cubicBezTo>
                  <a:cubicBezTo>
                    <a:pt x="990" y="14"/>
                    <a:pt x="898" y="1"/>
                    <a:pt x="804" y="1"/>
                  </a:cubicBezTo>
                  <a:close/>
                </a:path>
              </a:pathLst>
            </a:custGeom>
            <a:solidFill>
              <a:srgbClr val="6F545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3" name="Google Shape;546;p3"/>
            <p:cNvSpPr/>
            <p:nvPr/>
          </p:nvSpPr>
          <p:spPr>
            <a:xfrm>
              <a:off x="2186975" y="2125975"/>
              <a:ext cx="7300" cy="8475"/>
            </a:xfrm>
            <a:custGeom>
              <a:avLst/>
              <a:gdLst/>
              <a:ahLst/>
              <a:cxnLst/>
              <a:rect l="l" t="t" r="r" b="b"/>
              <a:pathLst>
                <a:path w="292" h="339" extrusionOk="0">
                  <a:moveTo>
                    <a:pt x="0" y="1"/>
                  </a:moveTo>
                  <a:lnTo>
                    <a:pt x="0" y="1"/>
                  </a:lnTo>
                  <a:cubicBezTo>
                    <a:pt x="58" y="119"/>
                    <a:pt x="122" y="230"/>
                    <a:pt x="196" y="339"/>
                  </a:cubicBezTo>
                  <a:cubicBezTo>
                    <a:pt x="217" y="322"/>
                    <a:pt x="234" y="305"/>
                    <a:pt x="251" y="281"/>
                  </a:cubicBezTo>
                  <a:cubicBezTo>
                    <a:pt x="277" y="241"/>
                    <a:pt x="291" y="186"/>
                    <a:pt x="271" y="139"/>
                  </a:cubicBezTo>
                  <a:cubicBezTo>
                    <a:pt x="234" y="48"/>
                    <a:pt x="122" y="7"/>
                    <a:pt x="0" y="1"/>
                  </a:cubicBezTo>
                  <a:close/>
                </a:path>
              </a:pathLst>
            </a:custGeom>
            <a:solidFill>
              <a:srgbClr val="E99B9B"/>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4" name="Google Shape;547;p3"/>
            <p:cNvSpPr/>
            <p:nvPr/>
          </p:nvSpPr>
          <p:spPr>
            <a:xfrm>
              <a:off x="2201150" y="2032775"/>
              <a:ext cx="92975" cy="129425"/>
            </a:xfrm>
            <a:custGeom>
              <a:avLst/>
              <a:gdLst/>
              <a:ahLst/>
              <a:cxnLst/>
              <a:rect l="l" t="t" r="r" b="b"/>
              <a:pathLst>
                <a:path w="3719" h="5177" extrusionOk="0">
                  <a:moveTo>
                    <a:pt x="2464" y="0"/>
                  </a:moveTo>
                  <a:lnTo>
                    <a:pt x="1361" y="2011"/>
                  </a:lnTo>
                  <a:cubicBezTo>
                    <a:pt x="1387" y="1991"/>
                    <a:pt x="1414" y="1971"/>
                    <a:pt x="1442" y="1954"/>
                  </a:cubicBezTo>
                  <a:cubicBezTo>
                    <a:pt x="1506" y="1913"/>
                    <a:pt x="1579" y="1890"/>
                    <a:pt x="1651" y="1880"/>
                  </a:cubicBezTo>
                  <a:cubicBezTo>
                    <a:pt x="1677" y="1876"/>
                    <a:pt x="1705" y="1876"/>
                    <a:pt x="1732" y="1876"/>
                  </a:cubicBezTo>
                  <a:cubicBezTo>
                    <a:pt x="1775" y="1876"/>
                    <a:pt x="1816" y="1880"/>
                    <a:pt x="1860" y="1886"/>
                  </a:cubicBezTo>
                  <a:cubicBezTo>
                    <a:pt x="1988" y="1910"/>
                    <a:pt x="2120" y="1967"/>
                    <a:pt x="2224" y="2065"/>
                  </a:cubicBezTo>
                  <a:cubicBezTo>
                    <a:pt x="2328" y="2159"/>
                    <a:pt x="2393" y="2291"/>
                    <a:pt x="2423" y="2416"/>
                  </a:cubicBezTo>
                  <a:cubicBezTo>
                    <a:pt x="2454" y="2544"/>
                    <a:pt x="2457" y="2670"/>
                    <a:pt x="2447" y="2794"/>
                  </a:cubicBezTo>
                  <a:cubicBezTo>
                    <a:pt x="2437" y="2916"/>
                    <a:pt x="2417" y="3030"/>
                    <a:pt x="2379" y="3151"/>
                  </a:cubicBezTo>
                  <a:cubicBezTo>
                    <a:pt x="2366" y="3196"/>
                    <a:pt x="2325" y="3223"/>
                    <a:pt x="2285" y="3223"/>
                  </a:cubicBezTo>
                  <a:cubicBezTo>
                    <a:pt x="2275" y="3223"/>
                    <a:pt x="2264" y="3219"/>
                    <a:pt x="2255" y="3216"/>
                  </a:cubicBezTo>
                  <a:cubicBezTo>
                    <a:pt x="2204" y="3202"/>
                    <a:pt x="2174" y="3151"/>
                    <a:pt x="2187" y="3101"/>
                  </a:cubicBezTo>
                  <a:lnTo>
                    <a:pt x="2187" y="3095"/>
                  </a:lnTo>
                  <a:cubicBezTo>
                    <a:pt x="2207" y="2997"/>
                    <a:pt x="2224" y="2885"/>
                    <a:pt x="2227" y="2781"/>
                  </a:cubicBezTo>
                  <a:cubicBezTo>
                    <a:pt x="2231" y="2676"/>
                    <a:pt x="2221" y="2572"/>
                    <a:pt x="2194" y="2477"/>
                  </a:cubicBezTo>
                  <a:cubicBezTo>
                    <a:pt x="2166" y="2382"/>
                    <a:pt x="2123" y="2298"/>
                    <a:pt x="2059" y="2240"/>
                  </a:cubicBezTo>
                  <a:cubicBezTo>
                    <a:pt x="1995" y="2184"/>
                    <a:pt x="1907" y="2146"/>
                    <a:pt x="1813" y="2129"/>
                  </a:cubicBezTo>
                  <a:cubicBezTo>
                    <a:pt x="1782" y="2123"/>
                    <a:pt x="1752" y="2119"/>
                    <a:pt x="1725" y="2119"/>
                  </a:cubicBezTo>
                  <a:cubicBezTo>
                    <a:pt x="1708" y="2119"/>
                    <a:pt x="1694" y="2119"/>
                    <a:pt x="1681" y="2123"/>
                  </a:cubicBezTo>
                  <a:cubicBezTo>
                    <a:pt x="1640" y="2126"/>
                    <a:pt x="1600" y="2139"/>
                    <a:pt x="1566" y="2159"/>
                  </a:cubicBezTo>
                  <a:cubicBezTo>
                    <a:pt x="1495" y="2200"/>
                    <a:pt x="1442" y="2274"/>
                    <a:pt x="1401" y="2366"/>
                  </a:cubicBezTo>
                  <a:cubicBezTo>
                    <a:pt x="1357" y="2453"/>
                    <a:pt x="1330" y="2558"/>
                    <a:pt x="1310" y="2662"/>
                  </a:cubicBezTo>
                  <a:cubicBezTo>
                    <a:pt x="1289" y="2767"/>
                    <a:pt x="1283" y="2882"/>
                    <a:pt x="1280" y="2983"/>
                  </a:cubicBezTo>
                  <a:lnTo>
                    <a:pt x="1280" y="2989"/>
                  </a:lnTo>
                  <a:cubicBezTo>
                    <a:pt x="1276" y="3044"/>
                    <a:pt x="1232" y="3087"/>
                    <a:pt x="1178" y="3087"/>
                  </a:cubicBezTo>
                  <a:lnTo>
                    <a:pt x="1174" y="3087"/>
                  </a:lnTo>
                  <a:cubicBezTo>
                    <a:pt x="1124" y="3084"/>
                    <a:pt x="1080" y="3044"/>
                    <a:pt x="1080" y="2994"/>
                  </a:cubicBezTo>
                  <a:cubicBezTo>
                    <a:pt x="1070" y="2804"/>
                    <a:pt x="1080" y="2622"/>
                    <a:pt x="1127" y="2436"/>
                  </a:cubicBezTo>
                  <a:lnTo>
                    <a:pt x="1127" y="2436"/>
                  </a:lnTo>
                  <a:lnTo>
                    <a:pt x="608" y="3388"/>
                  </a:lnTo>
                  <a:cubicBezTo>
                    <a:pt x="598" y="3573"/>
                    <a:pt x="470" y="3759"/>
                    <a:pt x="328" y="3897"/>
                  </a:cubicBezTo>
                  <a:lnTo>
                    <a:pt x="0" y="4501"/>
                  </a:lnTo>
                  <a:cubicBezTo>
                    <a:pt x="0" y="4501"/>
                    <a:pt x="523" y="4987"/>
                    <a:pt x="1303" y="5176"/>
                  </a:cubicBezTo>
                  <a:lnTo>
                    <a:pt x="3719" y="719"/>
                  </a:lnTo>
                  <a:cubicBezTo>
                    <a:pt x="3719" y="719"/>
                    <a:pt x="2906" y="209"/>
                    <a:pt x="2464" y="0"/>
                  </a:cubicBezTo>
                  <a:close/>
                </a:path>
              </a:pathLst>
            </a:custGeom>
            <a:solidFill>
              <a:srgbClr val="EA919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5" name="Google Shape;548;p3"/>
            <p:cNvSpPr/>
            <p:nvPr/>
          </p:nvSpPr>
          <p:spPr>
            <a:xfrm>
              <a:off x="2227875" y="2079650"/>
              <a:ext cx="34725" cy="33700"/>
            </a:xfrm>
            <a:custGeom>
              <a:avLst/>
              <a:gdLst/>
              <a:ahLst/>
              <a:cxnLst/>
              <a:rect l="l" t="t" r="r" b="b"/>
              <a:pathLst>
                <a:path w="1389" h="1348" extrusionOk="0">
                  <a:moveTo>
                    <a:pt x="663" y="1"/>
                  </a:moveTo>
                  <a:cubicBezTo>
                    <a:pt x="636" y="1"/>
                    <a:pt x="608" y="1"/>
                    <a:pt x="582" y="5"/>
                  </a:cubicBezTo>
                  <a:cubicBezTo>
                    <a:pt x="510" y="15"/>
                    <a:pt x="437" y="38"/>
                    <a:pt x="373" y="79"/>
                  </a:cubicBezTo>
                  <a:cubicBezTo>
                    <a:pt x="345" y="96"/>
                    <a:pt x="318" y="116"/>
                    <a:pt x="292" y="136"/>
                  </a:cubicBezTo>
                  <a:lnTo>
                    <a:pt x="58" y="561"/>
                  </a:lnTo>
                  <a:cubicBezTo>
                    <a:pt x="11" y="747"/>
                    <a:pt x="1" y="929"/>
                    <a:pt x="11" y="1119"/>
                  </a:cubicBezTo>
                  <a:cubicBezTo>
                    <a:pt x="11" y="1169"/>
                    <a:pt x="55" y="1209"/>
                    <a:pt x="105" y="1212"/>
                  </a:cubicBezTo>
                  <a:lnTo>
                    <a:pt x="109" y="1212"/>
                  </a:lnTo>
                  <a:cubicBezTo>
                    <a:pt x="163" y="1212"/>
                    <a:pt x="207" y="1169"/>
                    <a:pt x="211" y="1114"/>
                  </a:cubicBezTo>
                  <a:lnTo>
                    <a:pt x="211" y="1108"/>
                  </a:lnTo>
                  <a:cubicBezTo>
                    <a:pt x="214" y="1007"/>
                    <a:pt x="220" y="892"/>
                    <a:pt x="241" y="787"/>
                  </a:cubicBezTo>
                  <a:cubicBezTo>
                    <a:pt x="261" y="683"/>
                    <a:pt x="288" y="578"/>
                    <a:pt x="332" y="491"/>
                  </a:cubicBezTo>
                  <a:cubicBezTo>
                    <a:pt x="373" y="399"/>
                    <a:pt x="426" y="325"/>
                    <a:pt x="497" y="284"/>
                  </a:cubicBezTo>
                  <a:cubicBezTo>
                    <a:pt x="531" y="264"/>
                    <a:pt x="571" y="251"/>
                    <a:pt x="612" y="248"/>
                  </a:cubicBezTo>
                  <a:cubicBezTo>
                    <a:pt x="625" y="244"/>
                    <a:pt x="639" y="244"/>
                    <a:pt x="656" y="244"/>
                  </a:cubicBezTo>
                  <a:cubicBezTo>
                    <a:pt x="683" y="244"/>
                    <a:pt x="713" y="248"/>
                    <a:pt x="744" y="254"/>
                  </a:cubicBezTo>
                  <a:cubicBezTo>
                    <a:pt x="838" y="271"/>
                    <a:pt x="926" y="309"/>
                    <a:pt x="990" y="365"/>
                  </a:cubicBezTo>
                  <a:cubicBezTo>
                    <a:pt x="1054" y="423"/>
                    <a:pt x="1097" y="507"/>
                    <a:pt x="1125" y="602"/>
                  </a:cubicBezTo>
                  <a:cubicBezTo>
                    <a:pt x="1152" y="697"/>
                    <a:pt x="1162" y="801"/>
                    <a:pt x="1158" y="906"/>
                  </a:cubicBezTo>
                  <a:cubicBezTo>
                    <a:pt x="1155" y="1010"/>
                    <a:pt x="1138" y="1122"/>
                    <a:pt x="1118" y="1220"/>
                  </a:cubicBezTo>
                  <a:lnTo>
                    <a:pt x="1118" y="1226"/>
                  </a:lnTo>
                  <a:cubicBezTo>
                    <a:pt x="1105" y="1276"/>
                    <a:pt x="1135" y="1327"/>
                    <a:pt x="1186" y="1341"/>
                  </a:cubicBezTo>
                  <a:cubicBezTo>
                    <a:pt x="1195" y="1344"/>
                    <a:pt x="1206" y="1348"/>
                    <a:pt x="1216" y="1348"/>
                  </a:cubicBezTo>
                  <a:cubicBezTo>
                    <a:pt x="1256" y="1348"/>
                    <a:pt x="1297" y="1321"/>
                    <a:pt x="1310" y="1276"/>
                  </a:cubicBezTo>
                  <a:cubicBezTo>
                    <a:pt x="1348" y="1155"/>
                    <a:pt x="1368" y="1041"/>
                    <a:pt x="1378" y="919"/>
                  </a:cubicBezTo>
                  <a:cubicBezTo>
                    <a:pt x="1388" y="795"/>
                    <a:pt x="1385" y="669"/>
                    <a:pt x="1354" y="541"/>
                  </a:cubicBezTo>
                  <a:cubicBezTo>
                    <a:pt x="1324" y="416"/>
                    <a:pt x="1259" y="284"/>
                    <a:pt x="1155" y="190"/>
                  </a:cubicBezTo>
                  <a:cubicBezTo>
                    <a:pt x="1051" y="92"/>
                    <a:pt x="919" y="35"/>
                    <a:pt x="791" y="11"/>
                  </a:cubicBezTo>
                  <a:cubicBezTo>
                    <a:pt x="747" y="5"/>
                    <a:pt x="706" y="1"/>
                    <a:pt x="663" y="1"/>
                  </a:cubicBezTo>
                  <a:close/>
                </a:path>
              </a:pathLst>
            </a:custGeom>
            <a:solidFill>
              <a:srgbClr val="5C5C5C"/>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6" name="Google Shape;549;p3"/>
            <p:cNvSpPr/>
            <p:nvPr/>
          </p:nvSpPr>
          <p:spPr>
            <a:xfrm>
              <a:off x="2209350" y="2117450"/>
              <a:ext cx="7000" cy="12775"/>
            </a:xfrm>
            <a:custGeom>
              <a:avLst/>
              <a:gdLst/>
              <a:ahLst/>
              <a:cxnLst/>
              <a:rect l="l" t="t" r="r" b="b"/>
              <a:pathLst>
                <a:path w="280" h="511" extrusionOk="0">
                  <a:moveTo>
                    <a:pt x="280" y="1"/>
                  </a:moveTo>
                  <a:lnTo>
                    <a:pt x="0" y="510"/>
                  </a:lnTo>
                  <a:cubicBezTo>
                    <a:pt x="142" y="372"/>
                    <a:pt x="270" y="186"/>
                    <a:pt x="280" y="1"/>
                  </a:cubicBezTo>
                  <a:close/>
                </a:path>
              </a:pathLst>
            </a:custGeom>
            <a:solidFill>
              <a:srgbClr val="8C7676"/>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7" name="Google Shape;550;p3"/>
            <p:cNvSpPr/>
            <p:nvPr/>
          </p:nvSpPr>
          <p:spPr>
            <a:xfrm>
              <a:off x="2176600" y="2026950"/>
              <a:ext cx="140400" cy="140400"/>
            </a:xfrm>
            <a:custGeom>
              <a:avLst/>
              <a:gdLst/>
              <a:ahLst/>
              <a:cxnLst/>
              <a:rect l="l" t="t" r="r" b="b"/>
              <a:pathLst>
                <a:path w="5616" h="5616" extrusionOk="0">
                  <a:moveTo>
                    <a:pt x="2808" y="311"/>
                  </a:moveTo>
                  <a:cubicBezTo>
                    <a:pt x="4185" y="311"/>
                    <a:pt x="5305" y="1431"/>
                    <a:pt x="5305" y="2808"/>
                  </a:cubicBezTo>
                  <a:cubicBezTo>
                    <a:pt x="5305" y="4188"/>
                    <a:pt x="4185" y="5308"/>
                    <a:pt x="2808" y="5308"/>
                  </a:cubicBezTo>
                  <a:cubicBezTo>
                    <a:pt x="1428" y="5308"/>
                    <a:pt x="308" y="4188"/>
                    <a:pt x="308" y="2808"/>
                  </a:cubicBezTo>
                  <a:cubicBezTo>
                    <a:pt x="308" y="1431"/>
                    <a:pt x="1428" y="311"/>
                    <a:pt x="2808" y="311"/>
                  </a:cubicBezTo>
                  <a:close/>
                  <a:moveTo>
                    <a:pt x="2808" y="0"/>
                  </a:moveTo>
                  <a:cubicBezTo>
                    <a:pt x="1259" y="0"/>
                    <a:pt x="1" y="1259"/>
                    <a:pt x="1" y="2808"/>
                  </a:cubicBezTo>
                  <a:cubicBezTo>
                    <a:pt x="1" y="4356"/>
                    <a:pt x="1259" y="5616"/>
                    <a:pt x="2808" y="5616"/>
                  </a:cubicBezTo>
                  <a:cubicBezTo>
                    <a:pt x="4354" y="5616"/>
                    <a:pt x="5615" y="4356"/>
                    <a:pt x="5615" y="2808"/>
                  </a:cubicBezTo>
                  <a:cubicBezTo>
                    <a:pt x="5615" y="1259"/>
                    <a:pt x="4354" y="0"/>
                    <a:pt x="2808" y="0"/>
                  </a:cubicBezTo>
                  <a:close/>
                </a:path>
              </a:pathLst>
            </a:custGeom>
            <a:solidFill>
              <a:srgbClr val="4D2A1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8" name="Google Shape;551;p3"/>
            <p:cNvSpPr/>
            <p:nvPr/>
          </p:nvSpPr>
          <p:spPr>
            <a:xfrm>
              <a:off x="2152550" y="2078375"/>
              <a:ext cx="32850" cy="13800"/>
            </a:xfrm>
            <a:custGeom>
              <a:avLst/>
              <a:gdLst/>
              <a:ahLst/>
              <a:cxnLst/>
              <a:rect l="l" t="t" r="r" b="b"/>
              <a:pathLst>
                <a:path w="1314" h="552" extrusionOk="0">
                  <a:moveTo>
                    <a:pt x="347" y="0"/>
                  </a:moveTo>
                  <a:cubicBezTo>
                    <a:pt x="226" y="0"/>
                    <a:pt x="147" y="14"/>
                    <a:pt x="139" y="16"/>
                  </a:cubicBezTo>
                  <a:cubicBezTo>
                    <a:pt x="58" y="32"/>
                    <a:pt x="1" y="113"/>
                    <a:pt x="18" y="194"/>
                  </a:cubicBezTo>
                  <a:cubicBezTo>
                    <a:pt x="30" y="269"/>
                    <a:pt x="95" y="322"/>
                    <a:pt x="168" y="322"/>
                  </a:cubicBezTo>
                  <a:cubicBezTo>
                    <a:pt x="177" y="322"/>
                    <a:pt x="187" y="321"/>
                    <a:pt x="197" y="319"/>
                  </a:cubicBezTo>
                  <a:cubicBezTo>
                    <a:pt x="198" y="319"/>
                    <a:pt x="256" y="309"/>
                    <a:pt x="348" y="309"/>
                  </a:cubicBezTo>
                  <a:cubicBezTo>
                    <a:pt x="515" y="309"/>
                    <a:pt x="795" y="342"/>
                    <a:pt x="1050" y="525"/>
                  </a:cubicBezTo>
                  <a:cubicBezTo>
                    <a:pt x="1078" y="545"/>
                    <a:pt x="1108" y="552"/>
                    <a:pt x="1138" y="552"/>
                  </a:cubicBezTo>
                  <a:cubicBezTo>
                    <a:pt x="1189" y="552"/>
                    <a:pt x="1236" y="531"/>
                    <a:pt x="1263" y="488"/>
                  </a:cubicBezTo>
                  <a:cubicBezTo>
                    <a:pt x="1313" y="420"/>
                    <a:pt x="1296" y="322"/>
                    <a:pt x="1229" y="271"/>
                  </a:cubicBezTo>
                  <a:cubicBezTo>
                    <a:pt x="908" y="43"/>
                    <a:pt x="561" y="0"/>
                    <a:pt x="347" y="0"/>
                  </a:cubicBezTo>
                  <a:close/>
                </a:path>
              </a:pathLst>
            </a:custGeom>
            <a:solidFill>
              <a:srgbClr val="4D2A1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49" name="Google Shape;552;p3"/>
            <p:cNvSpPr/>
            <p:nvPr/>
          </p:nvSpPr>
          <p:spPr>
            <a:xfrm>
              <a:off x="2239275" y="2187625"/>
              <a:ext cx="28800" cy="27300"/>
            </a:xfrm>
            <a:custGeom>
              <a:avLst/>
              <a:gdLst/>
              <a:ahLst/>
              <a:cxnLst/>
              <a:rect l="l" t="t" r="r" b="b"/>
              <a:pathLst>
                <a:path w="1152" h="1092" extrusionOk="0">
                  <a:moveTo>
                    <a:pt x="852" y="1"/>
                  </a:moveTo>
                  <a:cubicBezTo>
                    <a:pt x="590" y="1"/>
                    <a:pt x="374" y="140"/>
                    <a:pt x="186" y="349"/>
                  </a:cubicBezTo>
                  <a:cubicBezTo>
                    <a:pt x="95" y="460"/>
                    <a:pt x="38" y="595"/>
                    <a:pt x="18" y="737"/>
                  </a:cubicBezTo>
                  <a:cubicBezTo>
                    <a:pt x="1" y="838"/>
                    <a:pt x="11" y="956"/>
                    <a:pt x="88" y="1024"/>
                  </a:cubicBezTo>
                  <a:cubicBezTo>
                    <a:pt x="122" y="1054"/>
                    <a:pt x="166" y="1075"/>
                    <a:pt x="210" y="1084"/>
                  </a:cubicBezTo>
                  <a:cubicBezTo>
                    <a:pt x="233" y="1089"/>
                    <a:pt x="257" y="1091"/>
                    <a:pt x="281" y="1091"/>
                  </a:cubicBezTo>
                  <a:cubicBezTo>
                    <a:pt x="380" y="1091"/>
                    <a:pt x="480" y="1054"/>
                    <a:pt x="565" y="1000"/>
                  </a:cubicBezTo>
                  <a:cubicBezTo>
                    <a:pt x="666" y="930"/>
                    <a:pt x="747" y="835"/>
                    <a:pt x="824" y="737"/>
                  </a:cubicBezTo>
                  <a:cubicBezTo>
                    <a:pt x="929" y="609"/>
                    <a:pt x="1026" y="474"/>
                    <a:pt x="1094" y="318"/>
                  </a:cubicBezTo>
                  <a:cubicBezTo>
                    <a:pt x="1135" y="224"/>
                    <a:pt x="1152" y="96"/>
                    <a:pt x="1067" y="39"/>
                  </a:cubicBezTo>
                  <a:cubicBezTo>
                    <a:pt x="1037" y="19"/>
                    <a:pt x="996" y="15"/>
                    <a:pt x="959" y="8"/>
                  </a:cubicBezTo>
                  <a:cubicBezTo>
                    <a:pt x="922" y="3"/>
                    <a:pt x="887" y="1"/>
                    <a:pt x="852" y="1"/>
                  </a:cubicBezTo>
                  <a:close/>
                </a:path>
              </a:pathLst>
            </a:custGeom>
            <a:solidFill>
              <a:srgbClr val="B74949"/>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0" name="Google Shape;553;p3"/>
            <p:cNvSpPr/>
            <p:nvPr/>
          </p:nvSpPr>
          <p:spPr>
            <a:xfrm>
              <a:off x="2144200" y="1974050"/>
              <a:ext cx="27800" cy="25625"/>
            </a:xfrm>
            <a:custGeom>
              <a:avLst/>
              <a:gdLst/>
              <a:ahLst/>
              <a:cxnLst/>
              <a:rect l="l" t="t" r="r" b="b"/>
              <a:pathLst>
                <a:path w="1112" h="1025" extrusionOk="0">
                  <a:moveTo>
                    <a:pt x="411" y="0"/>
                  </a:moveTo>
                  <a:cubicBezTo>
                    <a:pt x="303" y="0"/>
                    <a:pt x="200" y="38"/>
                    <a:pt x="119" y="132"/>
                  </a:cubicBezTo>
                  <a:cubicBezTo>
                    <a:pt x="51" y="210"/>
                    <a:pt x="21" y="311"/>
                    <a:pt x="11" y="412"/>
                  </a:cubicBezTo>
                  <a:cubicBezTo>
                    <a:pt x="1" y="554"/>
                    <a:pt x="31" y="702"/>
                    <a:pt x="126" y="803"/>
                  </a:cubicBezTo>
                  <a:cubicBezTo>
                    <a:pt x="169" y="848"/>
                    <a:pt x="224" y="881"/>
                    <a:pt x="278" y="912"/>
                  </a:cubicBezTo>
                  <a:cubicBezTo>
                    <a:pt x="392" y="973"/>
                    <a:pt x="514" y="1024"/>
                    <a:pt x="641" y="1024"/>
                  </a:cubicBezTo>
                  <a:cubicBezTo>
                    <a:pt x="652" y="1024"/>
                    <a:pt x="664" y="1024"/>
                    <a:pt x="675" y="1023"/>
                  </a:cubicBezTo>
                  <a:cubicBezTo>
                    <a:pt x="831" y="1010"/>
                    <a:pt x="979" y="909"/>
                    <a:pt x="1043" y="763"/>
                  </a:cubicBezTo>
                  <a:cubicBezTo>
                    <a:pt x="1111" y="618"/>
                    <a:pt x="1091" y="439"/>
                    <a:pt x="993" y="314"/>
                  </a:cubicBezTo>
                  <a:cubicBezTo>
                    <a:pt x="956" y="261"/>
                    <a:pt x="901" y="216"/>
                    <a:pt x="851" y="176"/>
                  </a:cubicBezTo>
                  <a:cubicBezTo>
                    <a:pt x="733" y="80"/>
                    <a:pt x="567" y="0"/>
                    <a:pt x="411" y="0"/>
                  </a:cubicBezTo>
                  <a:close/>
                </a:path>
              </a:pathLst>
            </a:custGeom>
            <a:solidFill>
              <a:srgbClr val="DF818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1" name="Google Shape;554;p3"/>
            <p:cNvSpPr/>
            <p:nvPr/>
          </p:nvSpPr>
          <p:spPr>
            <a:xfrm>
              <a:off x="2182100" y="1983050"/>
              <a:ext cx="66150" cy="19125"/>
            </a:xfrm>
            <a:custGeom>
              <a:avLst/>
              <a:gdLst/>
              <a:ahLst/>
              <a:cxnLst/>
              <a:rect l="l" t="t" r="r" b="b"/>
              <a:pathLst>
                <a:path w="2646" h="765" extrusionOk="0">
                  <a:moveTo>
                    <a:pt x="238" y="0"/>
                  </a:moveTo>
                  <a:cubicBezTo>
                    <a:pt x="206" y="0"/>
                    <a:pt x="176" y="6"/>
                    <a:pt x="148" y="18"/>
                  </a:cubicBezTo>
                  <a:cubicBezTo>
                    <a:pt x="0" y="86"/>
                    <a:pt x="84" y="281"/>
                    <a:pt x="179" y="362"/>
                  </a:cubicBezTo>
                  <a:cubicBezTo>
                    <a:pt x="348" y="498"/>
                    <a:pt x="645" y="555"/>
                    <a:pt x="850" y="609"/>
                  </a:cubicBezTo>
                  <a:cubicBezTo>
                    <a:pt x="1100" y="677"/>
                    <a:pt x="1357" y="724"/>
                    <a:pt x="1617" y="747"/>
                  </a:cubicBezTo>
                  <a:cubicBezTo>
                    <a:pt x="1751" y="758"/>
                    <a:pt x="1885" y="764"/>
                    <a:pt x="2020" y="764"/>
                  </a:cubicBezTo>
                  <a:cubicBezTo>
                    <a:pt x="2179" y="764"/>
                    <a:pt x="2338" y="756"/>
                    <a:pt x="2497" y="737"/>
                  </a:cubicBezTo>
                  <a:cubicBezTo>
                    <a:pt x="2544" y="731"/>
                    <a:pt x="2601" y="720"/>
                    <a:pt x="2622" y="677"/>
                  </a:cubicBezTo>
                  <a:cubicBezTo>
                    <a:pt x="2645" y="630"/>
                    <a:pt x="2605" y="569"/>
                    <a:pt x="2554" y="552"/>
                  </a:cubicBezTo>
                  <a:cubicBezTo>
                    <a:pt x="2533" y="543"/>
                    <a:pt x="2510" y="540"/>
                    <a:pt x="2488" y="540"/>
                  </a:cubicBezTo>
                  <a:cubicBezTo>
                    <a:pt x="2458" y="540"/>
                    <a:pt x="2427" y="546"/>
                    <a:pt x="2396" y="552"/>
                  </a:cubicBezTo>
                  <a:cubicBezTo>
                    <a:pt x="2270" y="571"/>
                    <a:pt x="2144" y="581"/>
                    <a:pt x="2017" y="581"/>
                  </a:cubicBezTo>
                  <a:cubicBezTo>
                    <a:pt x="1594" y="581"/>
                    <a:pt x="1172" y="474"/>
                    <a:pt x="803" y="272"/>
                  </a:cubicBezTo>
                  <a:cubicBezTo>
                    <a:pt x="670" y="197"/>
                    <a:pt x="426" y="0"/>
                    <a:pt x="238" y="0"/>
                  </a:cubicBezTo>
                  <a:close/>
                </a:path>
              </a:pathLst>
            </a:custGeom>
            <a:solidFill>
              <a:srgbClr val="B74949"/>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2" name="Google Shape;555;p3"/>
            <p:cNvSpPr/>
            <p:nvPr/>
          </p:nvSpPr>
          <p:spPr>
            <a:xfrm>
              <a:off x="2229900" y="1882225"/>
              <a:ext cx="147400" cy="74150"/>
            </a:xfrm>
            <a:custGeom>
              <a:avLst/>
              <a:gdLst/>
              <a:ahLst/>
              <a:cxnLst/>
              <a:rect l="l" t="t" r="r" b="b"/>
              <a:pathLst>
                <a:path w="5896" h="2966" extrusionOk="0">
                  <a:moveTo>
                    <a:pt x="3608" y="0"/>
                  </a:moveTo>
                  <a:cubicBezTo>
                    <a:pt x="1073" y="0"/>
                    <a:pt x="1" y="2533"/>
                    <a:pt x="1" y="2533"/>
                  </a:cubicBezTo>
                  <a:cubicBezTo>
                    <a:pt x="774" y="2840"/>
                    <a:pt x="1464" y="2965"/>
                    <a:pt x="2075" y="2965"/>
                  </a:cubicBezTo>
                  <a:cubicBezTo>
                    <a:pt x="4730" y="2965"/>
                    <a:pt x="5896" y="606"/>
                    <a:pt x="5896" y="606"/>
                  </a:cubicBezTo>
                  <a:cubicBezTo>
                    <a:pt x="5029" y="172"/>
                    <a:pt x="4269" y="0"/>
                    <a:pt x="3608" y="0"/>
                  </a:cubicBezTo>
                  <a:close/>
                </a:path>
              </a:pathLst>
            </a:custGeom>
            <a:solidFill>
              <a:srgbClr val="9EC54D"/>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3" name="Google Shape;556;p3"/>
            <p:cNvSpPr/>
            <p:nvPr/>
          </p:nvSpPr>
          <p:spPr>
            <a:xfrm>
              <a:off x="2229900" y="1896100"/>
              <a:ext cx="113750" cy="60275"/>
            </a:xfrm>
            <a:custGeom>
              <a:avLst/>
              <a:gdLst/>
              <a:ahLst/>
              <a:cxnLst/>
              <a:rect l="l" t="t" r="r" b="b"/>
              <a:pathLst>
                <a:path w="4550" h="2411" extrusionOk="0">
                  <a:moveTo>
                    <a:pt x="1698" y="1"/>
                  </a:moveTo>
                  <a:cubicBezTo>
                    <a:pt x="521" y="743"/>
                    <a:pt x="1" y="1978"/>
                    <a:pt x="1" y="1978"/>
                  </a:cubicBezTo>
                  <a:cubicBezTo>
                    <a:pt x="773" y="2285"/>
                    <a:pt x="1463" y="2410"/>
                    <a:pt x="2074" y="2410"/>
                  </a:cubicBezTo>
                  <a:cubicBezTo>
                    <a:pt x="3127" y="2410"/>
                    <a:pt x="3946" y="2039"/>
                    <a:pt x="4550" y="1593"/>
                  </a:cubicBezTo>
                  <a:lnTo>
                    <a:pt x="4550" y="1593"/>
                  </a:lnTo>
                  <a:cubicBezTo>
                    <a:pt x="4220" y="1712"/>
                    <a:pt x="3855" y="1769"/>
                    <a:pt x="3492" y="1769"/>
                  </a:cubicBezTo>
                  <a:cubicBezTo>
                    <a:pt x="3134" y="1769"/>
                    <a:pt x="2779" y="1714"/>
                    <a:pt x="2461" y="1610"/>
                  </a:cubicBezTo>
                  <a:cubicBezTo>
                    <a:pt x="2309" y="1560"/>
                    <a:pt x="2158" y="1496"/>
                    <a:pt x="2043" y="1384"/>
                  </a:cubicBezTo>
                  <a:cubicBezTo>
                    <a:pt x="1928" y="1273"/>
                    <a:pt x="1857" y="1107"/>
                    <a:pt x="1887" y="952"/>
                  </a:cubicBezTo>
                  <a:cubicBezTo>
                    <a:pt x="1776" y="844"/>
                    <a:pt x="1800" y="625"/>
                    <a:pt x="1938" y="548"/>
                  </a:cubicBezTo>
                  <a:cubicBezTo>
                    <a:pt x="1779" y="412"/>
                    <a:pt x="1698" y="203"/>
                    <a:pt x="1698" y="1"/>
                  </a:cubicBezTo>
                  <a:close/>
                </a:path>
              </a:pathLst>
            </a:custGeom>
            <a:solidFill>
              <a:srgbClr val="93B44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4" name="Google Shape;557;p3"/>
            <p:cNvSpPr/>
            <p:nvPr/>
          </p:nvSpPr>
          <p:spPr>
            <a:xfrm>
              <a:off x="2229750" y="1896775"/>
              <a:ext cx="148175" cy="48850"/>
            </a:xfrm>
            <a:custGeom>
              <a:avLst/>
              <a:gdLst/>
              <a:ahLst/>
              <a:cxnLst/>
              <a:rect l="l" t="t" r="r" b="b"/>
              <a:pathLst>
                <a:path w="5927" h="1954" extrusionOk="0">
                  <a:moveTo>
                    <a:pt x="5902" y="1"/>
                  </a:moveTo>
                  <a:cubicBezTo>
                    <a:pt x="5386" y="35"/>
                    <a:pt x="4869" y="78"/>
                    <a:pt x="4360" y="176"/>
                  </a:cubicBezTo>
                  <a:cubicBezTo>
                    <a:pt x="4104" y="217"/>
                    <a:pt x="3854" y="284"/>
                    <a:pt x="3601" y="338"/>
                  </a:cubicBezTo>
                  <a:cubicBezTo>
                    <a:pt x="3476" y="372"/>
                    <a:pt x="3351" y="409"/>
                    <a:pt x="3226" y="443"/>
                  </a:cubicBezTo>
                  <a:lnTo>
                    <a:pt x="3037" y="493"/>
                  </a:lnTo>
                  <a:lnTo>
                    <a:pt x="2852" y="554"/>
                  </a:lnTo>
                  <a:cubicBezTo>
                    <a:pt x="2359" y="709"/>
                    <a:pt x="1873" y="895"/>
                    <a:pt x="1404" y="1111"/>
                  </a:cubicBezTo>
                  <a:cubicBezTo>
                    <a:pt x="932" y="1327"/>
                    <a:pt x="473" y="1566"/>
                    <a:pt x="34" y="1854"/>
                  </a:cubicBezTo>
                  <a:cubicBezTo>
                    <a:pt x="7" y="1870"/>
                    <a:pt x="0" y="1904"/>
                    <a:pt x="17" y="1930"/>
                  </a:cubicBezTo>
                  <a:cubicBezTo>
                    <a:pt x="28" y="1946"/>
                    <a:pt x="45" y="1954"/>
                    <a:pt x="63" y="1954"/>
                  </a:cubicBezTo>
                  <a:cubicBezTo>
                    <a:pt x="74" y="1954"/>
                    <a:pt x="85" y="1951"/>
                    <a:pt x="95" y="1944"/>
                  </a:cubicBezTo>
                  <a:cubicBezTo>
                    <a:pt x="520" y="1661"/>
                    <a:pt x="976" y="1415"/>
                    <a:pt x="1441" y="1195"/>
                  </a:cubicBezTo>
                  <a:cubicBezTo>
                    <a:pt x="1907" y="976"/>
                    <a:pt x="2386" y="784"/>
                    <a:pt x="2875" y="625"/>
                  </a:cubicBezTo>
                  <a:lnTo>
                    <a:pt x="3061" y="564"/>
                  </a:lnTo>
                  <a:lnTo>
                    <a:pt x="3246" y="510"/>
                  </a:lnTo>
                  <a:cubicBezTo>
                    <a:pt x="3368" y="477"/>
                    <a:pt x="3493" y="440"/>
                    <a:pt x="3618" y="406"/>
                  </a:cubicBezTo>
                  <a:cubicBezTo>
                    <a:pt x="3867" y="348"/>
                    <a:pt x="4117" y="281"/>
                    <a:pt x="4370" y="237"/>
                  </a:cubicBezTo>
                  <a:cubicBezTo>
                    <a:pt x="4877" y="133"/>
                    <a:pt x="5389" y="82"/>
                    <a:pt x="5906" y="44"/>
                  </a:cubicBezTo>
                  <a:cubicBezTo>
                    <a:pt x="5919" y="44"/>
                    <a:pt x="5926" y="35"/>
                    <a:pt x="5926" y="24"/>
                  </a:cubicBezTo>
                  <a:cubicBezTo>
                    <a:pt x="5926" y="11"/>
                    <a:pt x="5916" y="1"/>
                    <a:pt x="5902" y="1"/>
                  </a:cubicBezTo>
                  <a:close/>
                </a:path>
              </a:pathLst>
            </a:custGeom>
            <a:solidFill>
              <a:srgbClr val="6174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5" name="Google Shape;558;p3"/>
            <p:cNvSpPr/>
            <p:nvPr/>
          </p:nvSpPr>
          <p:spPr>
            <a:xfrm>
              <a:off x="2263150" y="1890250"/>
              <a:ext cx="41450" cy="36850"/>
            </a:xfrm>
            <a:custGeom>
              <a:avLst/>
              <a:gdLst/>
              <a:ahLst/>
              <a:cxnLst/>
              <a:rect l="l" t="t" r="r" b="b"/>
              <a:pathLst>
                <a:path w="1658" h="1474" extrusionOk="0">
                  <a:moveTo>
                    <a:pt x="1649" y="0"/>
                  </a:moveTo>
                  <a:cubicBezTo>
                    <a:pt x="1647" y="0"/>
                    <a:pt x="1646" y="1"/>
                    <a:pt x="1644" y="2"/>
                  </a:cubicBezTo>
                  <a:cubicBezTo>
                    <a:pt x="1472" y="62"/>
                    <a:pt x="1313" y="154"/>
                    <a:pt x="1164" y="255"/>
                  </a:cubicBezTo>
                  <a:cubicBezTo>
                    <a:pt x="1013" y="356"/>
                    <a:pt x="875" y="478"/>
                    <a:pt x="743" y="599"/>
                  </a:cubicBezTo>
                  <a:cubicBezTo>
                    <a:pt x="608" y="721"/>
                    <a:pt x="483" y="852"/>
                    <a:pt x="362" y="987"/>
                  </a:cubicBezTo>
                  <a:cubicBezTo>
                    <a:pt x="240" y="1126"/>
                    <a:pt x="122" y="1264"/>
                    <a:pt x="14" y="1409"/>
                  </a:cubicBezTo>
                  <a:cubicBezTo>
                    <a:pt x="1" y="1429"/>
                    <a:pt x="4" y="1453"/>
                    <a:pt x="24" y="1467"/>
                  </a:cubicBezTo>
                  <a:cubicBezTo>
                    <a:pt x="30" y="1471"/>
                    <a:pt x="37" y="1474"/>
                    <a:pt x="45" y="1474"/>
                  </a:cubicBezTo>
                  <a:cubicBezTo>
                    <a:pt x="57" y="1474"/>
                    <a:pt x="70" y="1467"/>
                    <a:pt x="78" y="1456"/>
                  </a:cubicBezTo>
                  <a:cubicBezTo>
                    <a:pt x="183" y="1311"/>
                    <a:pt x="294" y="1169"/>
                    <a:pt x="409" y="1031"/>
                  </a:cubicBezTo>
                  <a:cubicBezTo>
                    <a:pt x="527" y="892"/>
                    <a:pt x="649" y="761"/>
                    <a:pt x="777" y="637"/>
                  </a:cubicBezTo>
                  <a:cubicBezTo>
                    <a:pt x="905" y="511"/>
                    <a:pt x="1037" y="386"/>
                    <a:pt x="1185" y="282"/>
                  </a:cubicBezTo>
                  <a:cubicBezTo>
                    <a:pt x="1330" y="177"/>
                    <a:pt x="1482" y="83"/>
                    <a:pt x="1650" y="19"/>
                  </a:cubicBezTo>
                  <a:cubicBezTo>
                    <a:pt x="1658" y="19"/>
                    <a:pt x="1658" y="12"/>
                    <a:pt x="1658" y="5"/>
                  </a:cubicBezTo>
                  <a:cubicBezTo>
                    <a:pt x="1655" y="3"/>
                    <a:pt x="1653" y="0"/>
                    <a:pt x="1649" y="0"/>
                  </a:cubicBezTo>
                  <a:close/>
                </a:path>
              </a:pathLst>
            </a:custGeom>
            <a:solidFill>
              <a:srgbClr val="6174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6" name="Google Shape;559;p3"/>
            <p:cNvSpPr/>
            <p:nvPr/>
          </p:nvSpPr>
          <p:spPr>
            <a:xfrm>
              <a:off x="2252950" y="1930125"/>
              <a:ext cx="42625" cy="15750"/>
            </a:xfrm>
            <a:custGeom>
              <a:avLst/>
              <a:gdLst/>
              <a:ahLst/>
              <a:cxnLst/>
              <a:rect l="l" t="t" r="r" b="b"/>
              <a:pathLst>
                <a:path w="1705" h="630" extrusionOk="0">
                  <a:moveTo>
                    <a:pt x="44" y="0"/>
                  </a:moveTo>
                  <a:cubicBezTo>
                    <a:pt x="34" y="0"/>
                    <a:pt x="25" y="3"/>
                    <a:pt x="18" y="9"/>
                  </a:cubicBezTo>
                  <a:cubicBezTo>
                    <a:pt x="4" y="23"/>
                    <a:pt x="1" y="47"/>
                    <a:pt x="14" y="60"/>
                  </a:cubicBezTo>
                  <a:cubicBezTo>
                    <a:pt x="122" y="182"/>
                    <a:pt x="244" y="273"/>
                    <a:pt x="375" y="354"/>
                  </a:cubicBezTo>
                  <a:cubicBezTo>
                    <a:pt x="507" y="431"/>
                    <a:pt x="648" y="495"/>
                    <a:pt x="793" y="540"/>
                  </a:cubicBezTo>
                  <a:cubicBezTo>
                    <a:pt x="942" y="584"/>
                    <a:pt x="1091" y="617"/>
                    <a:pt x="1242" y="624"/>
                  </a:cubicBezTo>
                  <a:cubicBezTo>
                    <a:pt x="1275" y="628"/>
                    <a:pt x="1308" y="629"/>
                    <a:pt x="1341" y="629"/>
                  </a:cubicBezTo>
                  <a:cubicBezTo>
                    <a:pt x="1384" y="629"/>
                    <a:pt x="1427" y="627"/>
                    <a:pt x="1471" y="627"/>
                  </a:cubicBezTo>
                  <a:cubicBezTo>
                    <a:pt x="1546" y="627"/>
                    <a:pt x="1623" y="617"/>
                    <a:pt x="1698" y="610"/>
                  </a:cubicBezTo>
                  <a:cubicBezTo>
                    <a:pt x="1701" y="610"/>
                    <a:pt x="1704" y="607"/>
                    <a:pt x="1704" y="604"/>
                  </a:cubicBezTo>
                  <a:cubicBezTo>
                    <a:pt x="1704" y="601"/>
                    <a:pt x="1701" y="596"/>
                    <a:pt x="1698" y="596"/>
                  </a:cubicBezTo>
                  <a:cubicBezTo>
                    <a:pt x="1620" y="601"/>
                    <a:pt x="1546" y="607"/>
                    <a:pt x="1471" y="607"/>
                  </a:cubicBezTo>
                  <a:cubicBezTo>
                    <a:pt x="1398" y="601"/>
                    <a:pt x="1320" y="604"/>
                    <a:pt x="1245" y="593"/>
                  </a:cubicBezTo>
                  <a:cubicBezTo>
                    <a:pt x="1097" y="584"/>
                    <a:pt x="949" y="543"/>
                    <a:pt x="807" y="499"/>
                  </a:cubicBezTo>
                  <a:cubicBezTo>
                    <a:pt x="665" y="452"/>
                    <a:pt x="530" y="384"/>
                    <a:pt x="405" y="303"/>
                  </a:cubicBezTo>
                  <a:cubicBezTo>
                    <a:pt x="284" y="222"/>
                    <a:pt x="166" y="124"/>
                    <a:pt x="71" y="17"/>
                  </a:cubicBezTo>
                  <a:lnTo>
                    <a:pt x="71" y="13"/>
                  </a:lnTo>
                  <a:cubicBezTo>
                    <a:pt x="64" y="4"/>
                    <a:pt x="54" y="0"/>
                    <a:pt x="44" y="0"/>
                  </a:cubicBezTo>
                  <a:close/>
                </a:path>
              </a:pathLst>
            </a:custGeom>
            <a:solidFill>
              <a:srgbClr val="6174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7" name="Google Shape;560;p3"/>
            <p:cNvSpPr/>
            <p:nvPr/>
          </p:nvSpPr>
          <p:spPr>
            <a:xfrm>
              <a:off x="2300600" y="1891125"/>
              <a:ext cx="31000" cy="21100"/>
            </a:xfrm>
            <a:custGeom>
              <a:avLst/>
              <a:gdLst/>
              <a:ahLst/>
              <a:cxnLst/>
              <a:rect l="l" t="t" r="r" b="b"/>
              <a:pathLst>
                <a:path w="1240" h="844" extrusionOk="0">
                  <a:moveTo>
                    <a:pt x="1222" y="1"/>
                  </a:moveTo>
                  <a:cubicBezTo>
                    <a:pt x="1104" y="35"/>
                    <a:pt x="987" y="71"/>
                    <a:pt x="878" y="125"/>
                  </a:cubicBezTo>
                  <a:cubicBezTo>
                    <a:pt x="767" y="176"/>
                    <a:pt x="659" y="237"/>
                    <a:pt x="557" y="308"/>
                  </a:cubicBezTo>
                  <a:cubicBezTo>
                    <a:pt x="355" y="443"/>
                    <a:pt x="169" y="605"/>
                    <a:pt x="11" y="794"/>
                  </a:cubicBezTo>
                  <a:cubicBezTo>
                    <a:pt x="1" y="807"/>
                    <a:pt x="1" y="828"/>
                    <a:pt x="15" y="837"/>
                  </a:cubicBezTo>
                  <a:cubicBezTo>
                    <a:pt x="20" y="841"/>
                    <a:pt x="26" y="843"/>
                    <a:pt x="33" y="843"/>
                  </a:cubicBezTo>
                  <a:cubicBezTo>
                    <a:pt x="42" y="843"/>
                    <a:pt x="52" y="839"/>
                    <a:pt x="58" y="831"/>
                  </a:cubicBezTo>
                  <a:cubicBezTo>
                    <a:pt x="207" y="645"/>
                    <a:pt x="389" y="480"/>
                    <a:pt x="585" y="342"/>
                  </a:cubicBezTo>
                  <a:cubicBezTo>
                    <a:pt x="683" y="274"/>
                    <a:pt x="784" y="210"/>
                    <a:pt x="892" y="159"/>
                  </a:cubicBezTo>
                  <a:cubicBezTo>
                    <a:pt x="999" y="102"/>
                    <a:pt x="1114" y="61"/>
                    <a:pt x="1229" y="24"/>
                  </a:cubicBezTo>
                  <a:cubicBezTo>
                    <a:pt x="1236" y="24"/>
                    <a:pt x="1239" y="18"/>
                    <a:pt x="1236" y="10"/>
                  </a:cubicBezTo>
                  <a:cubicBezTo>
                    <a:pt x="1236" y="4"/>
                    <a:pt x="1229" y="1"/>
                    <a:pt x="1222" y="1"/>
                  </a:cubicBezTo>
                  <a:close/>
                </a:path>
              </a:pathLst>
            </a:custGeom>
            <a:solidFill>
              <a:srgbClr val="6174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8" name="Google Shape;561;p3"/>
            <p:cNvSpPr/>
            <p:nvPr/>
          </p:nvSpPr>
          <p:spPr>
            <a:xfrm>
              <a:off x="2293175" y="1913075"/>
              <a:ext cx="34025" cy="15700"/>
            </a:xfrm>
            <a:custGeom>
              <a:avLst/>
              <a:gdLst/>
              <a:ahLst/>
              <a:cxnLst/>
              <a:rect l="l" t="t" r="r" b="b"/>
              <a:pathLst>
                <a:path w="1361" h="628" extrusionOk="0">
                  <a:moveTo>
                    <a:pt x="38" y="1"/>
                  </a:moveTo>
                  <a:cubicBezTo>
                    <a:pt x="33" y="1"/>
                    <a:pt x="26" y="3"/>
                    <a:pt x="21" y="7"/>
                  </a:cubicBezTo>
                  <a:cubicBezTo>
                    <a:pt x="8" y="13"/>
                    <a:pt x="1" y="34"/>
                    <a:pt x="11" y="48"/>
                  </a:cubicBezTo>
                  <a:cubicBezTo>
                    <a:pt x="82" y="162"/>
                    <a:pt x="180" y="243"/>
                    <a:pt x="281" y="317"/>
                  </a:cubicBezTo>
                  <a:cubicBezTo>
                    <a:pt x="385" y="388"/>
                    <a:pt x="500" y="442"/>
                    <a:pt x="619" y="486"/>
                  </a:cubicBezTo>
                  <a:cubicBezTo>
                    <a:pt x="733" y="533"/>
                    <a:pt x="858" y="560"/>
                    <a:pt x="980" y="584"/>
                  </a:cubicBezTo>
                  <a:cubicBezTo>
                    <a:pt x="1041" y="594"/>
                    <a:pt x="1101" y="604"/>
                    <a:pt x="1162" y="610"/>
                  </a:cubicBezTo>
                  <a:lnTo>
                    <a:pt x="1347" y="627"/>
                  </a:lnTo>
                  <a:cubicBezTo>
                    <a:pt x="1354" y="627"/>
                    <a:pt x="1360" y="624"/>
                    <a:pt x="1360" y="618"/>
                  </a:cubicBezTo>
                  <a:cubicBezTo>
                    <a:pt x="1360" y="610"/>
                    <a:pt x="1357" y="607"/>
                    <a:pt x="1351" y="607"/>
                  </a:cubicBezTo>
                  <a:lnTo>
                    <a:pt x="1165" y="587"/>
                  </a:lnTo>
                  <a:cubicBezTo>
                    <a:pt x="1105" y="577"/>
                    <a:pt x="1044" y="567"/>
                    <a:pt x="983" y="554"/>
                  </a:cubicBezTo>
                  <a:cubicBezTo>
                    <a:pt x="865" y="526"/>
                    <a:pt x="747" y="496"/>
                    <a:pt x="632" y="448"/>
                  </a:cubicBezTo>
                  <a:cubicBezTo>
                    <a:pt x="521" y="401"/>
                    <a:pt x="409" y="344"/>
                    <a:pt x="312" y="273"/>
                  </a:cubicBezTo>
                  <a:cubicBezTo>
                    <a:pt x="214" y="202"/>
                    <a:pt x="122" y="118"/>
                    <a:pt x="65" y="20"/>
                  </a:cubicBezTo>
                  <a:lnTo>
                    <a:pt x="61" y="17"/>
                  </a:lnTo>
                  <a:lnTo>
                    <a:pt x="61" y="13"/>
                  </a:lnTo>
                  <a:cubicBezTo>
                    <a:pt x="56" y="5"/>
                    <a:pt x="47" y="1"/>
                    <a:pt x="38" y="1"/>
                  </a:cubicBezTo>
                  <a:close/>
                </a:path>
              </a:pathLst>
            </a:custGeom>
            <a:solidFill>
              <a:srgbClr val="6174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9" name="Google Shape;562;p3"/>
            <p:cNvSpPr/>
            <p:nvPr/>
          </p:nvSpPr>
          <p:spPr>
            <a:xfrm>
              <a:off x="2330550" y="1902775"/>
              <a:ext cx="22575" cy="8975"/>
            </a:xfrm>
            <a:custGeom>
              <a:avLst/>
              <a:gdLst/>
              <a:ahLst/>
              <a:cxnLst/>
              <a:rect l="l" t="t" r="r" b="b"/>
              <a:pathLst>
                <a:path w="903" h="359" extrusionOk="0">
                  <a:moveTo>
                    <a:pt x="26" y="0"/>
                  </a:moveTo>
                  <a:cubicBezTo>
                    <a:pt x="22" y="0"/>
                    <a:pt x="18" y="1"/>
                    <a:pt x="14" y="4"/>
                  </a:cubicBezTo>
                  <a:cubicBezTo>
                    <a:pt x="4" y="10"/>
                    <a:pt x="1" y="24"/>
                    <a:pt x="7" y="38"/>
                  </a:cubicBezTo>
                  <a:cubicBezTo>
                    <a:pt x="55" y="111"/>
                    <a:pt x="119" y="159"/>
                    <a:pt x="189" y="200"/>
                  </a:cubicBezTo>
                  <a:cubicBezTo>
                    <a:pt x="261" y="243"/>
                    <a:pt x="335" y="273"/>
                    <a:pt x="412" y="293"/>
                  </a:cubicBezTo>
                  <a:cubicBezTo>
                    <a:pt x="490" y="318"/>
                    <a:pt x="568" y="331"/>
                    <a:pt x="649" y="345"/>
                  </a:cubicBezTo>
                  <a:cubicBezTo>
                    <a:pt x="726" y="351"/>
                    <a:pt x="807" y="358"/>
                    <a:pt x="885" y="358"/>
                  </a:cubicBezTo>
                  <a:cubicBezTo>
                    <a:pt x="895" y="358"/>
                    <a:pt x="898" y="354"/>
                    <a:pt x="898" y="345"/>
                  </a:cubicBezTo>
                  <a:cubicBezTo>
                    <a:pt x="902" y="338"/>
                    <a:pt x="895" y="331"/>
                    <a:pt x="888" y="331"/>
                  </a:cubicBezTo>
                  <a:cubicBezTo>
                    <a:pt x="807" y="328"/>
                    <a:pt x="730" y="324"/>
                    <a:pt x="652" y="310"/>
                  </a:cubicBezTo>
                  <a:cubicBezTo>
                    <a:pt x="574" y="301"/>
                    <a:pt x="497" y="284"/>
                    <a:pt x="423" y="260"/>
                  </a:cubicBezTo>
                  <a:cubicBezTo>
                    <a:pt x="348" y="237"/>
                    <a:pt x="278" y="206"/>
                    <a:pt x="210" y="166"/>
                  </a:cubicBezTo>
                  <a:cubicBezTo>
                    <a:pt x="146" y="125"/>
                    <a:pt x="85" y="75"/>
                    <a:pt x="48" y="14"/>
                  </a:cubicBezTo>
                  <a:lnTo>
                    <a:pt x="44" y="10"/>
                  </a:lnTo>
                  <a:cubicBezTo>
                    <a:pt x="40" y="4"/>
                    <a:pt x="33" y="0"/>
                    <a:pt x="26" y="0"/>
                  </a:cubicBezTo>
                  <a:close/>
                </a:path>
              </a:pathLst>
            </a:custGeom>
            <a:solidFill>
              <a:srgbClr val="61743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60" name="Google Shape;563;p3"/>
            <p:cNvSpPr/>
            <p:nvPr/>
          </p:nvSpPr>
          <p:spPr>
            <a:xfrm>
              <a:off x="2208225" y="1859875"/>
              <a:ext cx="80100" cy="140625"/>
            </a:xfrm>
            <a:custGeom>
              <a:avLst/>
              <a:gdLst/>
              <a:ahLst/>
              <a:cxnLst/>
              <a:rect l="l" t="t" r="r" b="b"/>
              <a:pathLst>
                <a:path w="3204" h="5625" extrusionOk="0">
                  <a:moveTo>
                    <a:pt x="2697" y="1"/>
                  </a:moveTo>
                  <a:cubicBezTo>
                    <a:pt x="2335" y="1"/>
                    <a:pt x="1751" y="941"/>
                    <a:pt x="1017" y="2277"/>
                  </a:cubicBezTo>
                  <a:cubicBezTo>
                    <a:pt x="142" y="3862"/>
                    <a:pt x="1" y="5573"/>
                    <a:pt x="1" y="5573"/>
                  </a:cubicBezTo>
                  <a:cubicBezTo>
                    <a:pt x="98" y="5612"/>
                    <a:pt x="178" y="5624"/>
                    <a:pt x="241" y="5624"/>
                  </a:cubicBezTo>
                  <a:cubicBezTo>
                    <a:pt x="359" y="5624"/>
                    <a:pt x="416" y="5580"/>
                    <a:pt x="416" y="5580"/>
                  </a:cubicBezTo>
                  <a:cubicBezTo>
                    <a:pt x="220" y="4641"/>
                    <a:pt x="1580" y="2151"/>
                    <a:pt x="2106" y="1335"/>
                  </a:cubicBezTo>
                  <a:cubicBezTo>
                    <a:pt x="2629" y="515"/>
                    <a:pt x="3204" y="552"/>
                    <a:pt x="2880" y="106"/>
                  </a:cubicBezTo>
                  <a:cubicBezTo>
                    <a:pt x="2827" y="35"/>
                    <a:pt x="2766" y="1"/>
                    <a:pt x="2697" y="1"/>
                  </a:cubicBezTo>
                  <a:close/>
                </a:path>
              </a:pathLst>
            </a:custGeom>
            <a:solidFill>
              <a:srgbClr val="5B321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61" name="Google Shape;564;p3"/>
            <p:cNvSpPr/>
            <p:nvPr/>
          </p:nvSpPr>
          <p:spPr>
            <a:xfrm>
              <a:off x="2208225" y="1859875"/>
              <a:ext cx="80100" cy="140625"/>
            </a:xfrm>
            <a:custGeom>
              <a:avLst/>
              <a:gdLst/>
              <a:ahLst/>
              <a:cxnLst/>
              <a:rect l="l" t="t" r="r" b="b"/>
              <a:pathLst>
                <a:path w="3204" h="5625" extrusionOk="0">
                  <a:moveTo>
                    <a:pt x="2699" y="1"/>
                  </a:moveTo>
                  <a:cubicBezTo>
                    <a:pt x="2670" y="1"/>
                    <a:pt x="2640" y="7"/>
                    <a:pt x="2609" y="19"/>
                  </a:cubicBezTo>
                  <a:cubicBezTo>
                    <a:pt x="2727" y="127"/>
                    <a:pt x="2896" y="360"/>
                    <a:pt x="2606" y="603"/>
                  </a:cubicBezTo>
                  <a:cubicBezTo>
                    <a:pt x="2198" y="940"/>
                    <a:pt x="939" y="2540"/>
                    <a:pt x="622" y="4004"/>
                  </a:cubicBezTo>
                  <a:cubicBezTo>
                    <a:pt x="402" y="5023"/>
                    <a:pt x="234" y="5306"/>
                    <a:pt x="28" y="5354"/>
                  </a:cubicBezTo>
                  <a:cubicBezTo>
                    <a:pt x="8" y="5492"/>
                    <a:pt x="1" y="5573"/>
                    <a:pt x="1" y="5573"/>
                  </a:cubicBezTo>
                  <a:cubicBezTo>
                    <a:pt x="98" y="5612"/>
                    <a:pt x="178" y="5624"/>
                    <a:pt x="241" y="5624"/>
                  </a:cubicBezTo>
                  <a:cubicBezTo>
                    <a:pt x="359" y="5624"/>
                    <a:pt x="416" y="5580"/>
                    <a:pt x="416" y="5580"/>
                  </a:cubicBezTo>
                  <a:cubicBezTo>
                    <a:pt x="220" y="4641"/>
                    <a:pt x="1580" y="2151"/>
                    <a:pt x="2106" y="1335"/>
                  </a:cubicBezTo>
                  <a:cubicBezTo>
                    <a:pt x="2629" y="515"/>
                    <a:pt x="3204" y="552"/>
                    <a:pt x="2880" y="106"/>
                  </a:cubicBezTo>
                  <a:cubicBezTo>
                    <a:pt x="2827" y="35"/>
                    <a:pt x="2766" y="1"/>
                    <a:pt x="2699" y="1"/>
                  </a:cubicBezTo>
                  <a:close/>
                </a:path>
              </a:pathLst>
            </a:custGeom>
            <a:solidFill>
              <a:srgbClr val="4C2A1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603907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194187" y="227473"/>
            <a:ext cx="10515600" cy="719963"/>
          </a:xfrm>
        </p:spPr>
        <p:txBody>
          <a:bodyPr/>
          <a:lstStyle/>
          <a:p>
            <a:pPr algn="ctr"/>
            <a:r>
              <a:rPr lang="ru-RU" dirty="0">
                <a:solidFill>
                  <a:srgbClr val="002060"/>
                </a:solidFill>
                <a:latin typeface="Bahnschrift SemiBold SemiConden" panose="020B0502040204020203" pitchFamily="34" charset="0"/>
              </a:rPr>
              <a:t>Опис інструментарію оцінювання </a:t>
            </a: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303" y="1541322"/>
            <a:ext cx="8721213" cy="442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279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5398524" cy="441119"/>
          </a:xfrm>
        </p:spPr>
        <p:txBody>
          <a:bodyPr>
            <a:normAutofit fontScale="90000"/>
          </a:bodyPr>
          <a:lstStyle/>
          <a:p>
            <a:r>
              <a:rPr lang="uk-UA" dirty="0"/>
              <a:t>Зразок</a:t>
            </a:r>
          </a:p>
        </p:txBody>
      </p:sp>
      <p:pic>
        <p:nvPicPr>
          <p:cNvPr id="4" name="Рисунок 3"/>
          <p:cNvPicPr>
            <a:picLocks noChangeAspect="1"/>
          </p:cNvPicPr>
          <p:nvPr/>
        </p:nvPicPr>
        <p:blipFill>
          <a:blip r:embed="rId2"/>
          <a:stretch>
            <a:fillRect/>
          </a:stretch>
        </p:blipFill>
        <p:spPr>
          <a:xfrm>
            <a:off x="265471" y="1268345"/>
            <a:ext cx="8661772" cy="4497221"/>
          </a:xfrm>
          <a:prstGeom prst="rect">
            <a:avLst/>
          </a:prstGeom>
        </p:spPr>
      </p:pic>
    </p:spTree>
    <p:extLst>
      <p:ext uri="{BB962C8B-B14F-4D97-AF65-F5344CB8AC3E}">
        <p14:creationId xmlns:p14="http://schemas.microsoft.com/office/powerpoint/2010/main" val="1209897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0" y="1166843"/>
            <a:ext cx="9144000" cy="5109091"/>
          </a:xfrm>
          <a:prstGeom prst="rect">
            <a:avLst/>
          </a:prstGeom>
        </p:spPr>
        <p:txBody>
          <a:bodyPr wrap="square">
            <a:spAutoFit/>
          </a:bodyPr>
          <a:lstStyle/>
          <a:p>
            <a:pPr marL="88900" lvl="0" indent="0" algn="just">
              <a:buClr>
                <a:srgbClr val="000000"/>
              </a:buClr>
              <a:buSzPts val="2200"/>
              <a:buNone/>
            </a:pPr>
            <a:r>
              <a:rPr lang="ru-RU" sz="2800" kern="0" dirty="0" err="1">
                <a:solidFill>
                  <a:srgbClr val="002060"/>
                </a:solidFill>
                <a:latin typeface="Times New Roman" panose="02020603050405020304" pitchFamily="18" charset="0"/>
                <a:cs typeface="Times New Roman" panose="02020603050405020304" pitchFamily="18" charset="0"/>
                <a:sym typeface="Arial"/>
              </a:rPr>
              <a:t>Якщо</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запланована</a:t>
            </a:r>
            <a:r>
              <a:rPr lang="ru-RU" sz="2800" kern="0" dirty="0">
                <a:solidFill>
                  <a:srgbClr val="002060"/>
                </a:solidFill>
                <a:latin typeface="Times New Roman" panose="02020603050405020304" pitchFamily="18" charset="0"/>
                <a:cs typeface="Times New Roman" panose="02020603050405020304" pitchFamily="18" charset="0"/>
                <a:sym typeface="Arial"/>
              </a:rPr>
              <a:t> комплексна </a:t>
            </a:r>
            <a:r>
              <a:rPr lang="ru-RU" sz="2800" kern="0" dirty="0" err="1">
                <a:solidFill>
                  <a:srgbClr val="002060"/>
                </a:solidFill>
                <a:latin typeface="Times New Roman" panose="02020603050405020304" pitchFamily="18" charset="0"/>
                <a:cs typeface="Times New Roman" panose="02020603050405020304" pitchFamily="18" charset="0"/>
                <a:sym typeface="Arial"/>
              </a:rPr>
              <a:t>підсумкова</a:t>
            </a:r>
            <a:r>
              <a:rPr lang="ru-RU" sz="2800" kern="0" dirty="0">
                <a:solidFill>
                  <a:srgbClr val="002060"/>
                </a:solidFill>
                <a:latin typeface="Times New Roman" panose="02020603050405020304" pitchFamily="18" charset="0"/>
                <a:cs typeface="Times New Roman" panose="02020603050405020304" pitchFamily="18" charset="0"/>
                <a:sym typeface="Arial"/>
              </a:rPr>
              <a:t> робота за семестр, </a:t>
            </a:r>
            <a:r>
              <a:rPr lang="ru-RU" sz="2800" kern="0" dirty="0" err="1">
                <a:solidFill>
                  <a:srgbClr val="002060"/>
                </a:solidFill>
                <a:latin typeface="Times New Roman" panose="02020603050405020304" pitchFamily="18" charset="0"/>
                <a:cs typeface="Times New Roman" panose="02020603050405020304" pitchFamily="18" charset="0"/>
                <a:sym typeface="Arial"/>
              </a:rPr>
              <a:t>завдання</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якої</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дозволяють</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установити</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результати</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навчання</a:t>
            </a:r>
            <a:r>
              <a:rPr lang="ru-RU" sz="2800" kern="0" dirty="0">
                <a:solidFill>
                  <a:srgbClr val="002060"/>
                </a:solidFill>
                <a:latin typeface="Times New Roman" panose="02020603050405020304" pitchFamily="18" charset="0"/>
                <a:cs typeface="Times New Roman" panose="02020603050405020304" pitchFamily="18" charset="0"/>
                <a:sym typeface="Arial"/>
              </a:rPr>
              <a:t> за </a:t>
            </a:r>
            <a:r>
              <a:rPr lang="ru-RU" sz="2800" kern="0" dirty="0" err="1">
                <a:solidFill>
                  <a:srgbClr val="002060"/>
                </a:solidFill>
                <a:latin typeface="Times New Roman" panose="02020603050405020304" pitchFamily="18" charset="0"/>
                <a:cs typeface="Times New Roman" panose="02020603050405020304" pitchFamily="18" charset="0"/>
                <a:sym typeface="Arial"/>
              </a:rPr>
              <a:t>різними</a:t>
            </a:r>
            <a:r>
              <a:rPr lang="ru-RU" sz="2800" kern="0" dirty="0">
                <a:solidFill>
                  <a:srgbClr val="002060"/>
                </a:solidFill>
                <a:latin typeface="Times New Roman" panose="02020603050405020304" pitchFamily="18" charset="0"/>
                <a:cs typeface="Times New Roman" panose="02020603050405020304" pitchFamily="18" charset="0"/>
                <a:sym typeface="Arial"/>
              </a:rPr>
              <a:t> видами </a:t>
            </a:r>
            <a:r>
              <a:rPr lang="ru-RU" sz="2800" kern="0" dirty="0" err="1">
                <a:solidFill>
                  <a:srgbClr val="002060"/>
                </a:solidFill>
                <a:latin typeface="Times New Roman" panose="02020603050405020304" pitchFamily="18" charset="0"/>
                <a:cs typeface="Times New Roman" panose="02020603050405020304" pitchFamily="18" charset="0"/>
                <a:sym typeface="Arial"/>
              </a:rPr>
              <a:t>комунікативної</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мовленнєвої</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діяльності</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групами</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результатів</a:t>
            </a:r>
            <a:r>
              <a:rPr lang="ru-RU" sz="2800" kern="0" dirty="0">
                <a:solidFill>
                  <a:srgbClr val="002060"/>
                </a:solidFill>
                <a:latin typeface="Times New Roman" panose="02020603050405020304" pitchFamily="18" charset="0"/>
                <a:cs typeface="Times New Roman" panose="02020603050405020304" pitchFamily="18" charset="0"/>
                <a:sym typeface="Arial"/>
              </a:rPr>
              <a:t>), то у </a:t>
            </a:r>
            <a:r>
              <a:rPr lang="ru-RU" sz="2800" kern="0" dirty="0" err="1">
                <a:solidFill>
                  <a:srgbClr val="C00000"/>
                </a:solidFill>
                <a:latin typeface="Times New Roman" panose="02020603050405020304" pitchFamily="18" charset="0"/>
                <a:cs typeface="Times New Roman" panose="02020603050405020304" pitchFamily="18" charset="0"/>
                <a:sym typeface="Arial"/>
              </a:rPr>
              <a:t>колонці</a:t>
            </a:r>
            <a:r>
              <a:rPr lang="ru-RU" sz="2800" kern="0" dirty="0">
                <a:solidFill>
                  <a:srgbClr val="C00000"/>
                </a:solidFill>
                <a:latin typeface="Times New Roman" panose="02020603050405020304" pitchFamily="18" charset="0"/>
                <a:cs typeface="Times New Roman" panose="02020603050405020304" pitchFamily="18" charset="0"/>
                <a:sym typeface="Arial"/>
              </a:rPr>
              <a:t> ставиться дата </a:t>
            </a:r>
            <a:r>
              <a:rPr lang="ru-RU" sz="2800" kern="0" dirty="0" err="1">
                <a:solidFill>
                  <a:srgbClr val="C00000"/>
                </a:solidFill>
                <a:latin typeface="Times New Roman" panose="02020603050405020304" pitchFamily="18" charset="0"/>
                <a:cs typeface="Times New Roman" panose="02020603050405020304" pitchFamily="18" charset="0"/>
                <a:sym typeface="Arial"/>
              </a:rPr>
              <a:t>проведення</a:t>
            </a:r>
            <a:r>
              <a:rPr lang="ru-RU" sz="2800" kern="0" dirty="0">
                <a:solidFill>
                  <a:srgbClr val="C00000"/>
                </a:solidFill>
                <a:latin typeface="Times New Roman" panose="02020603050405020304" pitchFamily="18" charset="0"/>
                <a:cs typeface="Times New Roman" panose="02020603050405020304" pitchFamily="18" charset="0"/>
                <a:sym typeface="Arial"/>
              </a:rPr>
              <a:t> </a:t>
            </a:r>
            <a:r>
              <a:rPr lang="ru-RU" sz="2800" kern="0" dirty="0" err="1">
                <a:solidFill>
                  <a:srgbClr val="C00000"/>
                </a:solidFill>
                <a:latin typeface="Times New Roman" panose="02020603050405020304" pitchFamily="18" charset="0"/>
                <a:cs typeface="Times New Roman" panose="02020603050405020304" pitchFamily="18" charset="0"/>
                <a:sym typeface="Arial"/>
              </a:rPr>
              <a:t>такої</a:t>
            </a:r>
            <a:r>
              <a:rPr lang="ru-RU" sz="2800" kern="0" dirty="0">
                <a:solidFill>
                  <a:srgbClr val="C00000"/>
                </a:solidFill>
                <a:latin typeface="Times New Roman" panose="02020603050405020304" pitchFamily="18" charset="0"/>
                <a:cs typeface="Times New Roman" panose="02020603050405020304" pitchFamily="18" charset="0"/>
                <a:sym typeface="Arial"/>
              </a:rPr>
              <a:t> </a:t>
            </a:r>
            <a:r>
              <a:rPr lang="ru-RU" sz="2800" kern="0" dirty="0" err="1">
                <a:solidFill>
                  <a:srgbClr val="C00000"/>
                </a:solidFill>
                <a:latin typeface="Times New Roman" panose="02020603050405020304" pitchFamily="18" charset="0"/>
                <a:cs typeface="Times New Roman" panose="02020603050405020304" pitchFamily="18" charset="0"/>
                <a:sym typeface="Arial"/>
              </a:rPr>
              <a:t>роботи</a:t>
            </a:r>
            <a:r>
              <a:rPr lang="ru-RU" sz="2800" kern="0" dirty="0">
                <a:solidFill>
                  <a:srgbClr val="C00000"/>
                </a:solidFill>
                <a:latin typeface="Times New Roman" panose="02020603050405020304" pitchFamily="18" charset="0"/>
                <a:cs typeface="Times New Roman" panose="02020603050405020304" pitchFamily="18" charset="0"/>
                <a:sym typeface="Arial"/>
              </a:rPr>
              <a:t> і </a:t>
            </a:r>
            <a:r>
              <a:rPr lang="ru-RU" sz="2800" kern="0" dirty="0" err="1">
                <a:solidFill>
                  <a:srgbClr val="C00000"/>
                </a:solidFill>
                <a:latin typeface="Times New Roman" panose="02020603050405020304" pitchFamily="18" charset="0"/>
                <a:cs typeface="Times New Roman" panose="02020603050405020304" pitchFamily="18" charset="0"/>
                <a:sym typeface="Arial"/>
              </a:rPr>
              <a:t>прописуються</a:t>
            </a:r>
            <a:r>
              <a:rPr lang="ru-RU" sz="2800" kern="0" dirty="0">
                <a:solidFill>
                  <a:srgbClr val="C00000"/>
                </a:solidFill>
                <a:latin typeface="Times New Roman" panose="02020603050405020304" pitchFamily="18" charset="0"/>
                <a:cs typeface="Times New Roman" panose="02020603050405020304" pitchFamily="18" charset="0"/>
                <a:sym typeface="Arial"/>
              </a:rPr>
              <a:t> </a:t>
            </a:r>
            <a:r>
              <a:rPr lang="ru-RU" sz="2800" kern="0" dirty="0" err="1">
                <a:solidFill>
                  <a:srgbClr val="C00000"/>
                </a:solidFill>
                <a:latin typeface="Times New Roman" panose="02020603050405020304" pitchFamily="18" charset="0"/>
                <a:cs typeface="Times New Roman" panose="02020603050405020304" pitchFamily="18" charset="0"/>
                <a:sym typeface="Arial"/>
              </a:rPr>
              <a:t>ті</a:t>
            </a:r>
            <a:r>
              <a:rPr lang="ru-RU" sz="2800" kern="0" dirty="0">
                <a:solidFill>
                  <a:srgbClr val="C00000"/>
                </a:solidFill>
                <a:latin typeface="Times New Roman" panose="02020603050405020304" pitchFamily="18" charset="0"/>
                <a:cs typeface="Times New Roman" panose="02020603050405020304" pitchFamily="18" charset="0"/>
                <a:sym typeface="Arial"/>
              </a:rPr>
              <a:t> </a:t>
            </a:r>
            <a:r>
              <a:rPr lang="ru-RU" sz="2800" kern="0" dirty="0" err="1">
                <a:solidFill>
                  <a:srgbClr val="C00000"/>
                </a:solidFill>
                <a:latin typeface="Times New Roman" panose="02020603050405020304" pitchFamily="18" charset="0"/>
                <a:cs typeface="Times New Roman" panose="02020603050405020304" pitchFamily="18" charset="0"/>
                <a:sym typeface="Arial"/>
              </a:rPr>
              <a:t>види</a:t>
            </a:r>
            <a:r>
              <a:rPr lang="ru-RU" sz="2800" kern="0" dirty="0">
                <a:solidFill>
                  <a:srgbClr val="C00000"/>
                </a:solidFill>
                <a:latin typeface="Times New Roman" panose="02020603050405020304" pitchFamily="18" charset="0"/>
                <a:cs typeface="Times New Roman" panose="02020603050405020304" pitchFamily="18" charset="0"/>
                <a:sym typeface="Arial"/>
              </a:rPr>
              <a:t> </a:t>
            </a:r>
            <a:r>
              <a:rPr lang="ru-RU" sz="2800" kern="0" dirty="0" err="1">
                <a:solidFill>
                  <a:srgbClr val="C00000"/>
                </a:solidFill>
                <a:latin typeface="Times New Roman" panose="02020603050405020304" pitchFamily="18" charset="0"/>
                <a:cs typeface="Times New Roman" panose="02020603050405020304" pitchFamily="18" charset="0"/>
                <a:sym typeface="Arial"/>
              </a:rPr>
              <a:t>робіт</a:t>
            </a:r>
            <a:r>
              <a:rPr lang="ru-RU" sz="2800" kern="0" dirty="0">
                <a:solidFill>
                  <a:srgbClr val="C00000"/>
                </a:solidFill>
                <a:latin typeface="Times New Roman" panose="02020603050405020304" pitchFamily="18" charset="0"/>
                <a:cs typeface="Times New Roman" panose="02020603050405020304" pitchFamily="18" charset="0"/>
                <a:sym typeface="Arial"/>
              </a:rPr>
              <a:t>,  </a:t>
            </a:r>
            <a:r>
              <a:rPr lang="ru-RU" sz="2800" kern="0" dirty="0" err="1">
                <a:solidFill>
                  <a:srgbClr val="C00000"/>
                </a:solidFill>
                <a:latin typeface="Times New Roman" panose="02020603050405020304" pitchFamily="18" charset="0"/>
                <a:cs typeface="Times New Roman" panose="02020603050405020304" pitchFamily="18" charset="0"/>
                <a:sym typeface="Arial"/>
              </a:rPr>
              <a:t>які</a:t>
            </a:r>
            <a:r>
              <a:rPr lang="ru-RU" sz="2800" kern="0" dirty="0">
                <a:solidFill>
                  <a:srgbClr val="C00000"/>
                </a:solidFill>
                <a:latin typeface="Times New Roman" panose="02020603050405020304" pitchFamily="18" charset="0"/>
                <a:cs typeface="Times New Roman" panose="02020603050405020304" pitchFamily="18" charset="0"/>
                <a:sym typeface="Arial"/>
              </a:rPr>
              <a:t> </a:t>
            </a:r>
            <a:r>
              <a:rPr lang="ru-RU" sz="2800" kern="0" dirty="0" err="1">
                <a:solidFill>
                  <a:srgbClr val="C00000"/>
                </a:solidFill>
                <a:latin typeface="Times New Roman" panose="02020603050405020304" pitchFamily="18" charset="0"/>
                <a:cs typeface="Times New Roman" panose="02020603050405020304" pitchFamily="18" charset="0"/>
                <a:sym typeface="Arial"/>
              </a:rPr>
              <a:t>будуть</a:t>
            </a:r>
            <a:r>
              <a:rPr lang="ru-RU" sz="2800" kern="0" dirty="0">
                <a:solidFill>
                  <a:srgbClr val="C00000"/>
                </a:solidFill>
                <a:latin typeface="Times New Roman" panose="02020603050405020304" pitchFamily="18" charset="0"/>
                <a:cs typeface="Times New Roman" panose="02020603050405020304" pitchFamily="18" charset="0"/>
                <a:sym typeface="Arial"/>
              </a:rPr>
              <a:t> </a:t>
            </a:r>
            <a:r>
              <a:rPr lang="ru-RU" sz="2800" kern="0" dirty="0" err="1">
                <a:solidFill>
                  <a:srgbClr val="C00000"/>
                </a:solidFill>
                <a:latin typeface="Times New Roman" panose="02020603050405020304" pitchFamily="18" charset="0"/>
                <a:cs typeface="Times New Roman" panose="02020603050405020304" pitchFamily="18" charset="0"/>
                <a:sym typeface="Arial"/>
              </a:rPr>
              <a:t>оцінені</a:t>
            </a:r>
            <a:r>
              <a:rPr lang="ru-RU" sz="2800" kern="0" dirty="0">
                <a:solidFill>
                  <a:srgbClr val="C00000"/>
                </a:solidFill>
                <a:latin typeface="Times New Roman" panose="02020603050405020304" pitchFamily="18" charset="0"/>
                <a:cs typeface="Times New Roman" panose="02020603050405020304" pitchFamily="18" charset="0"/>
                <a:sym typeface="Arial"/>
              </a:rPr>
              <a:t>, </a:t>
            </a:r>
            <a:r>
              <a:rPr lang="ru-RU" sz="2800" kern="0" dirty="0" err="1">
                <a:solidFill>
                  <a:srgbClr val="C00000"/>
                </a:solidFill>
                <a:latin typeface="Times New Roman" panose="02020603050405020304" pitchFamily="18" charset="0"/>
                <a:cs typeface="Times New Roman" panose="02020603050405020304" pitchFamily="18" charset="0"/>
                <a:sym typeface="Arial"/>
              </a:rPr>
              <a:t>під</a:t>
            </a:r>
            <a:r>
              <a:rPr lang="ru-RU" sz="2800" kern="0" dirty="0">
                <a:solidFill>
                  <a:srgbClr val="C00000"/>
                </a:solidFill>
                <a:latin typeface="Times New Roman" panose="02020603050405020304" pitchFamily="18" charset="0"/>
                <a:cs typeface="Times New Roman" panose="02020603050405020304" pitchFamily="18" charset="0"/>
                <a:sym typeface="Arial"/>
              </a:rPr>
              <a:t> </a:t>
            </a:r>
            <a:r>
              <a:rPr lang="ru-RU" sz="2800" kern="0" dirty="0" err="1">
                <a:solidFill>
                  <a:srgbClr val="C00000"/>
                </a:solidFill>
                <a:latin typeface="Times New Roman" panose="02020603050405020304" pitchFamily="18" charset="0"/>
                <a:cs typeface="Times New Roman" panose="02020603050405020304" pitchFamily="18" charset="0"/>
                <a:sym typeface="Arial"/>
              </a:rPr>
              <a:t>цією</a:t>
            </a:r>
            <a:r>
              <a:rPr lang="ru-RU" sz="2800" kern="0" dirty="0">
                <a:solidFill>
                  <a:srgbClr val="C00000"/>
                </a:solidFill>
                <a:latin typeface="Times New Roman" panose="02020603050405020304" pitchFamily="18" charset="0"/>
                <a:cs typeface="Times New Roman" panose="02020603050405020304" pitchFamily="18" charset="0"/>
                <a:sym typeface="Arial"/>
              </a:rPr>
              <a:t> ж датою</a:t>
            </a:r>
            <a:r>
              <a:rPr lang="ru-RU" sz="2800" kern="0" dirty="0">
                <a:solidFill>
                  <a:srgbClr val="002060"/>
                </a:solidFill>
                <a:latin typeface="Times New Roman" panose="02020603050405020304" pitchFamily="18" charset="0"/>
                <a:cs typeface="Times New Roman" panose="02020603050405020304" pitchFamily="18" charset="0"/>
                <a:sym typeface="Arial"/>
              </a:rPr>
              <a:t>. </a:t>
            </a:r>
          </a:p>
          <a:p>
            <a:pPr marL="88900" lvl="0" indent="0" algn="just">
              <a:buClr>
                <a:srgbClr val="000000"/>
              </a:buClr>
              <a:buSzPts val="2200"/>
              <a:buNone/>
            </a:pPr>
            <a:r>
              <a:rPr lang="ru-RU" sz="2800" kern="0" dirty="0">
                <a:solidFill>
                  <a:srgbClr val="002060"/>
                </a:solidFill>
                <a:latin typeface="Times New Roman" panose="02020603050405020304" pitchFamily="18" charset="0"/>
                <a:cs typeface="Times New Roman" panose="02020603050405020304" pitchFamily="18" charset="0"/>
                <a:sym typeface="Arial"/>
              </a:rPr>
              <a:t>	У </a:t>
            </a:r>
            <a:r>
              <a:rPr lang="ru-RU" sz="2800" kern="0" dirty="0" err="1">
                <a:solidFill>
                  <a:srgbClr val="002060"/>
                </a:solidFill>
                <a:latin typeface="Times New Roman" panose="02020603050405020304" pitchFamily="18" charset="0"/>
                <a:cs typeface="Times New Roman" panose="02020603050405020304" pitchFamily="18" charset="0"/>
                <a:sym typeface="Arial"/>
              </a:rPr>
              <a:t>випадку</a:t>
            </a:r>
            <a:r>
              <a:rPr lang="ru-RU" sz="2800" kern="0" dirty="0">
                <a:solidFill>
                  <a:srgbClr val="002060"/>
                </a:solidFill>
                <a:latin typeface="Times New Roman" panose="02020603050405020304" pitchFamily="18" charset="0"/>
                <a:cs typeface="Times New Roman" panose="02020603050405020304" pitchFamily="18" charset="0"/>
                <a:sym typeface="Arial"/>
              </a:rPr>
              <a:t>, коли </a:t>
            </a:r>
            <a:r>
              <a:rPr lang="ru-RU" sz="2800" kern="0" dirty="0" err="1">
                <a:solidFill>
                  <a:srgbClr val="002060"/>
                </a:solidFill>
                <a:latin typeface="Times New Roman" panose="02020603050405020304" pitchFamily="18" charset="0"/>
                <a:cs typeface="Times New Roman" panose="02020603050405020304" pitchFamily="18" charset="0"/>
                <a:sym typeface="Arial"/>
              </a:rPr>
              <a:t>проводяться</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окремі</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підсумкові</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роботи</a:t>
            </a:r>
            <a:r>
              <a:rPr lang="ru-RU" sz="2800" kern="0" dirty="0">
                <a:solidFill>
                  <a:srgbClr val="002060"/>
                </a:solidFill>
                <a:latin typeface="Times New Roman" panose="02020603050405020304" pitchFamily="18" charset="0"/>
                <a:cs typeface="Times New Roman" panose="02020603050405020304" pitchFamily="18" charset="0"/>
                <a:sym typeface="Arial"/>
              </a:rPr>
              <a:t> для кожного виду </a:t>
            </a:r>
            <a:r>
              <a:rPr lang="ru-RU" sz="2800" kern="0" dirty="0" err="1">
                <a:solidFill>
                  <a:srgbClr val="002060"/>
                </a:solidFill>
                <a:latin typeface="Times New Roman" panose="02020603050405020304" pitchFamily="18" charset="0"/>
                <a:cs typeface="Times New Roman" panose="02020603050405020304" pitchFamily="18" charset="0"/>
                <a:sym typeface="Arial"/>
              </a:rPr>
              <a:t>комунікативної</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мовленнєвої</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діяльності</a:t>
            </a:r>
            <a:r>
              <a:rPr lang="ru-RU" sz="2800" kern="0" dirty="0">
                <a:solidFill>
                  <a:srgbClr val="002060"/>
                </a:solidFill>
                <a:latin typeface="Times New Roman" panose="02020603050405020304" pitchFamily="18" charset="0"/>
                <a:cs typeface="Times New Roman" panose="02020603050405020304" pitchFamily="18" charset="0"/>
                <a:sym typeface="Arial"/>
              </a:rPr>
              <a:t>, і </a:t>
            </a:r>
            <a:r>
              <a:rPr lang="ru-RU" sz="2800" kern="0" dirty="0" err="1">
                <a:solidFill>
                  <a:srgbClr val="002060"/>
                </a:solidFill>
                <a:latin typeface="Times New Roman" panose="02020603050405020304" pitchFamily="18" charset="0"/>
                <a:cs typeface="Times New Roman" panose="02020603050405020304" pitchFamily="18" charset="0"/>
                <a:sym typeface="Arial"/>
              </a:rPr>
              <a:t>такі</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роботи</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розраховані</a:t>
            </a:r>
            <a:r>
              <a:rPr lang="ru-RU" sz="2800" kern="0" dirty="0">
                <a:solidFill>
                  <a:srgbClr val="002060"/>
                </a:solidFill>
                <a:latin typeface="Times New Roman" panose="02020603050405020304" pitchFamily="18" charset="0"/>
                <a:cs typeface="Times New Roman" panose="02020603050405020304" pitchFamily="18" charset="0"/>
                <a:sym typeface="Arial"/>
              </a:rPr>
              <a:t> </a:t>
            </a:r>
            <a:r>
              <a:rPr lang="ru-RU" sz="2800" kern="0" dirty="0" err="1">
                <a:solidFill>
                  <a:srgbClr val="002060"/>
                </a:solidFill>
                <a:latin typeface="Times New Roman" panose="02020603050405020304" pitchFamily="18" charset="0"/>
                <a:cs typeface="Times New Roman" panose="02020603050405020304" pitchFamily="18" charset="0"/>
                <a:sym typeface="Arial"/>
              </a:rPr>
              <a:t>лише</a:t>
            </a:r>
            <a:r>
              <a:rPr lang="ru-RU" sz="2800" kern="0" dirty="0">
                <a:solidFill>
                  <a:srgbClr val="002060"/>
                </a:solidFill>
                <a:latin typeface="Times New Roman" panose="02020603050405020304" pitchFamily="18" charset="0"/>
                <a:cs typeface="Times New Roman" panose="02020603050405020304" pitchFamily="18" charset="0"/>
                <a:sym typeface="Arial"/>
              </a:rPr>
              <a:t> на </a:t>
            </a:r>
            <a:r>
              <a:rPr lang="ru-RU" sz="2800" kern="0" dirty="0" err="1">
                <a:solidFill>
                  <a:srgbClr val="002060"/>
                </a:solidFill>
                <a:latin typeface="Times New Roman" panose="02020603050405020304" pitchFamily="18" charset="0"/>
                <a:cs typeface="Times New Roman" panose="02020603050405020304" pitchFamily="18" charset="0"/>
                <a:sym typeface="Arial"/>
              </a:rPr>
              <a:t>частину</a:t>
            </a:r>
            <a:r>
              <a:rPr lang="ru-RU" sz="2800" kern="0" dirty="0">
                <a:solidFill>
                  <a:srgbClr val="002060"/>
                </a:solidFill>
                <a:latin typeface="Times New Roman" panose="02020603050405020304" pitchFamily="18" charset="0"/>
                <a:cs typeface="Times New Roman" panose="02020603050405020304" pitchFamily="18" charset="0"/>
                <a:sym typeface="Arial"/>
              </a:rPr>
              <a:t> уроку, то </a:t>
            </a:r>
            <a:r>
              <a:rPr lang="ru-RU" sz="2800" kern="0" dirty="0">
                <a:solidFill>
                  <a:srgbClr val="C00000"/>
                </a:solidFill>
                <a:latin typeface="Times New Roman" panose="02020603050405020304" pitchFamily="18" charset="0"/>
                <a:cs typeface="Times New Roman" panose="02020603050405020304" pitchFamily="18" charset="0"/>
                <a:sym typeface="Arial"/>
              </a:rPr>
              <a:t>дата </a:t>
            </a:r>
            <a:r>
              <a:rPr lang="ru-RU" sz="2800" kern="0" dirty="0" err="1">
                <a:solidFill>
                  <a:srgbClr val="C00000"/>
                </a:solidFill>
                <a:latin typeface="Times New Roman" panose="02020603050405020304" pitchFamily="18" charset="0"/>
                <a:cs typeface="Times New Roman" panose="02020603050405020304" pitchFamily="18" charset="0"/>
                <a:sym typeface="Arial"/>
              </a:rPr>
              <a:t>проведення</a:t>
            </a:r>
            <a:r>
              <a:rPr lang="ru-RU" sz="2800" kern="0" dirty="0">
                <a:solidFill>
                  <a:srgbClr val="C00000"/>
                </a:solidFill>
                <a:latin typeface="Times New Roman" panose="02020603050405020304" pitchFamily="18" charset="0"/>
                <a:cs typeface="Times New Roman" panose="02020603050405020304" pitchFamily="18" charset="0"/>
                <a:sym typeface="Arial"/>
              </a:rPr>
              <a:t> такого контролю не </a:t>
            </a:r>
            <a:r>
              <a:rPr lang="ru-RU" sz="2800" kern="0" dirty="0" err="1">
                <a:solidFill>
                  <a:srgbClr val="C00000"/>
                </a:solidFill>
                <a:latin typeface="Times New Roman" panose="02020603050405020304" pitchFamily="18" charset="0"/>
                <a:cs typeface="Times New Roman" panose="02020603050405020304" pitchFamily="18" charset="0"/>
                <a:sym typeface="Arial"/>
              </a:rPr>
              <a:t>вказується</a:t>
            </a:r>
            <a:r>
              <a:rPr lang="ru-RU" sz="2800" kern="0" dirty="0">
                <a:solidFill>
                  <a:srgbClr val="C00000"/>
                </a:solidFill>
                <a:latin typeface="Times New Roman" panose="02020603050405020304" pitchFamily="18" charset="0"/>
                <a:cs typeface="Times New Roman" panose="02020603050405020304" pitchFamily="18" charset="0"/>
                <a:sym typeface="Arial"/>
              </a:rPr>
              <a:t>, а </a:t>
            </a:r>
            <a:r>
              <a:rPr lang="ru-RU" sz="2800" kern="0" dirty="0" err="1">
                <a:solidFill>
                  <a:srgbClr val="C00000"/>
                </a:solidFill>
                <a:latin typeface="Times New Roman" panose="02020603050405020304" pitchFamily="18" charset="0"/>
                <a:cs typeface="Times New Roman" panose="02020603050405020304" pitchFamily="18" charset="0"/>
                <a:sym typeface="Arial"/>
              </a:rPr>
              <a:t>записується</a:t>
            </a:r>
            <a:r>
              <a:rPr lang="ru-RU" sz="2800" kern="0" dirty="0">
                <a:solidFill>
                  <a:srgbClr val="C00000"/>
                </a:solidFill>
                <a:latin typeface="Times New Roman" panose="02020603050405020304" pitchFamily="18" charset="0"/>
                <a:cs typeface="Times New Roman" panose="02020603050405020304" pitchFamily="18" charset="0"/>
                <a:sym typeface="Arial"/>
              </a:rPr>
              <a:t> в </a:t>
            </a:r>
            <a:r>
              <a:rPr lang="ru-RU" sz="2800" kern="0" dirty="0" err="1">
                <a:solidFill>
                  <a:srgbClr val="C00000"/>
                </a:solidFill>
                <a:latin typeface="Times New Roman" panose="02020603050405020304" pitchFamily="18" charset="0"/>
                <a:cs typeface="Times New Roman" panose="02020603050405020304" pitchFamily="18" charset="0"/>
                <a:sym typeface="Arial"/>
              </a:rPr>
              <a:t>окремій</a:t>
            </a:r>
            <a:r>
              <a:rPr lang="ru-RU" sz="2800" kern="0" dirty="0">
                <a:solidFill>
                  <a:srgbClr val="C00000"/>
                </a:solidFill>
                <a:latin typeface="Times New Roman" panose="02020603050405020304" pitchFamily="18" charset="0"/>
                <a:cs typeface="Times New Roman" panose="02020603050405020304" pitchFamily="18" charset="0"/>
                <a:sym typeface="Arial"/>
              </a:rPr>
              <a:t> </a:t>
            </a:r>
            <a:r>
              <a:rPr lang="ru-RU" sz="2800" kern="0" dirty="0" err="1">
                <a:solidFill>
                  <a:srgbClr val="C00000"/>
                </a:solidFill>
                <a:latin typeface="Times New Roman" panose="02020603050405020304" pitchFamily="18" charset="0"/>
                <a:cs typeface="Times New Roman" panose="02020603050405020304" pitchFamily="18" charset="0"/>
                <a:sym typeface="Arial"/>
              </a:rPr>
              <a:t>колонці</a:t>
            </a:r>
            <a:r>
              <a:rPr lang="ru-RU" sz="2800" kern="0" dirty="0">
                <a:solidFill>
                  <a:srgbClr val="C00000"/>
                </a:solidFill>
                <a:latin typeface="Times New Roman" panose="02020603050405020304" pitchFamily="18" charset="0"/>
                <a:cs typeface="Times New Roman" panose="02020603050405020304" pitchFamily="18" charset="0"/>
                <a:sym typeface="Arial"/>
              </a:rPr>
              <a:t> без </a:t>
            </a:r>
            <a:r>
              <a:rPr lang="ru-RU" sz="2800" kern="0" dirty="0" err="1">
                <a:solidFill>
                  <a:srgbClr val="C00000"/>
                </a:solidFill>
                <a:latin typeface="Times New Roman" panose="02020603050405020304" pitchFamily="18" charset="0"/>
                <a:cs typeface="Times New Roman" panose="02020603050405020304" pitchFamily="18" charset="0"/>
                <a:sym typeface="Arial"/>
              </a:rPr>
              <a:t>дати</a:t>
            </a:r>
            <a:r>
              <a:rPr lang="ru-RU" sz="2800" kern="0" dirty="0">
                <a:solidFill>
                  <a:srgbClr val="002060"/>
                </a:solidFill>
                <a:latin typeface="Times New Roman" panose="02020603050405020304" pitchFamily="18" charset="0"/>
                <a:cs typeface="Times New Roman" panose="02020603050405020304" pitchFamily="18" charset="0"/>
                <a:sym typeface="Arial"/>
              </a:rPr>
              <a:t>. </a:t>
            </a:r>
            <a:endParaRPr lang="en-GB" sz="2800" kern="0" dirty="0">
              <a:solidFill>
                <a:srgbClr val="002060"/>
              </a:solidFill>
              <a:latin typeface="Times New Roman" panose="02020603050405020304" pitchFamily="18" charset="0"/>
              <a:cs typeface="Times New Roman" panose="02020603050405020304" pitchFamily="18" charset="0"/>
              <a:sym typeface="Arial"/>
            </a:endParaRPr>
          </a:p>
          <a:p>
            <a:endParaRPr lang="ru-RU" dirty="0"/>
          </a:p>
        </p:txBody>
      </p:sp>
      <p:pic>
        <p:nvPicPr>
          <p:cNvPr id="5" name="Рисунок 4"/>
          <p:cNvPicPr>
            <a:picLocks noChangeAspect="1"/>
          </p:cNvPicPr>
          <p:nvPr/>
        </p:nvPicPr>
        <p:blipFill>
          <a:blip r:embed="rId2"/>
          <a:stretch>
            <a:fillRect/>
          </a:stretch>
        </p:blipFill>
        <p:spPr>
          <a:xfrm rot="15627640">
            <a:off x="1311663" y="-203002"/>
            <a:ext cx="2017951" cy="2511770"/>
          </a:xfrm>
          <a:prstGeom prst="rect">
            <a:avLst/>
          </a:prstGeom>
        </p:spPr>
      </p:pic>
    </p:spTree>
    <p:extLst>
      <p:ext uri="{BB962C8B-B14F-4D97-AF65-F5344CB8AC3E}">
        <p14:creationId xmlns:p14="http://schemas.microsoft.com/office/powerpoint/2010/main" val="1455498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latin typeface="Times New Roman" panose="02020603050405020304" pitchFamily="18" charset="0"/>
                <a:cs typeface="Times New Roman" panose="02020603050405020304" pitchFamily="18" charset="0"/>
              </a:rPr>
              <a:t>Свідоцтво досягнень</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a:bodyPr>
          <a:lstStyle/>
          <a:p>
            <a:pPr marL="0" indent="0" algn="just">
              <a:buNone/>
            </a:pPr>
            <a:r>
              <a:rPr lang="ru-RU" sz="3000" dirty="0">
                <a:solidFill>
                  <a:srgbClr val="002060"/>
                </a:solidFill>
                <a:latin typeface="Bahnschrift SemiBold SemiConden" panose="020B0502040204020203" pitchFamily="34" charset="0"/>
              </a:rPr>
              <a:t>	У Свідоцтві досягнень виставляють семестрові оцінки за групами результатів. На підставі оцінок за групами результатів виставляють загальну оцінку за семестр з кожного навчального предмета/інтегрованого курсу навчального плану освітньої програми закладу освіти.</a:t>
            </a:r>
          </a:p>
          <a:p>
            <a:endParaRPr lang="ru-RU" sz="3000" dirty="0">
              <a:solidFill>
                <a:srgbClr val="002060"/>
              </a:solidFill>
              <a:latin typeface="Bahnschrift SemiBold SemiConden" panose="020B0502040204020203" pitchFamily="34" charset="0"/>
            </a:endParaRPr>
          </a:p>
        </p:txBody>
      </p:sp>
    </p:spTree>
    <p:extLst>
      <p:ext uri="{BB962C8B-B14F-4D97-AF65-F5344CB8AC3E}">
        <p14:creationId xmlns:p14="http://schemas.microsoft.com/office/powerpoint/2010/main" val="1992391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253901"/>
            <a:ext cx="8140446" cy="3263504"/>
          </a:xfrm>
        </p:spPr>
        <p:txBody>
          <a:bodyPr>
            <a:normAutofit/>
          </a:bodyPr>
          <a:lstStyle/>
          <a:p>
            <a:pPr marL="0" indent="0" algn="just">
              <a:buNone/>
            </a:pPr>
            <a:r>
              <a:rPr lang="ru-RU" sz="2700" dirty="0">
                <a:solidFill>
                  <a:srgbClr val="002060"/>
                </a:solidFill>
                <a:latin typeface="Bahnschrift SemiBold SemiConden" panose="020B0502040204020203" pitchFamily="34" charset="0"/>
              </a:rPr>
              <a:t>	Не обов’язково проводити оцінювання лише </a:t>
            </a:r>
            <a:r>
              <a:rPr lang="ru-RU" sz="2700" dirty="0" err="1">
                <a:solidFill>
                  <a:srgbClr val="002060"/>
                </a:solidFill>
                <a:latin typeface="Bahnschrift SemiBold SemiConden" panose="020B0502040204020203" pitchFamily="34" charset="0"/>
              </a:rPr>
              <a:t>наприкінці</a:t>
            </a:r>
            <a:r>
              <a:rPr lang="ru-RU" sz="2700" dirty="0">
                <a:solidFill>
                  <a:srgbClr val="002060"/>
                </a:solidFill>
                <a:latin typeface="Bahnschrift SemiBold SemiConden" panose="020B0502040204020203" pitchFamily="34" charset="0"/>
              </a:rPr>
              <a:t> семестру. </a:t>
            </a:r>
          </a:p>
          <a:p>
            <a:pPr marL="0" indent="0" algn="just">
              <a:buNone/>
            </a:pPr>
            <a:r>
              <a:rPr lang="ru-RU" sz="2700" dirty="0">
                <a:solidFill>
                  <a:srgbClr val="002060"/>
                </a:solidFill>
                <a:latin typeface="Bahnschrift SemiBold SemiConden" panose="020B0502040204020203" pitchFamily="34" charset="0"/>
              </a:rPr>
              <a:t>	Таке оцінювання може </a:t>
            </a:r>
            <a:r>
              <a:rPr lang="ru-RU" sz="2700" dirty="0" err="1">
                <a:solidFill>
                  <a:srgbClr val="002060"/>
                </a:solidFill>
                <a:latin typeface="Bahnschrift SemiBold SemiConden" panose="020B0502040204020203" pitchFamily="34" charset="0"/>
              </a:rPr>
              <a:t>проводитись</a:t>
            </a:r>
            <a:r>
              <a:rPr lang="ru-RU" sz="2700" dirty="0">
                <a:solidFill>
                  <a:srgbClr val="002060"/>
                </a:solidFill>
                <a:latin typeface="Bahnschrift SemiBold SemiConden" panose="020B0502040204020203" pitchFamily="34" charset="0"/>
              </a:rPr>
              <a:t> упродовж семестру  в </a:t>
            </a:r>
            <a:r>
              <a:rPr lang="ru-RU" sz="2700" dirty="0" err="1">
                <a:solidFill>
                  <a:srgbClr val="002060"/>
                </a:solidFill>
                <a:latin typeface="Bahnschrift SemiBold SemiConden" panose="020B0502040204020203" pitchFamily="34" charset="0"/>
              </a:rPr>
              <a:t>міру</a:t>
            </a:r>
            <a:r>
              <a:rPr lang="ru-RU" sz="2700" dirty="0">
                <a:solidFill>
                  <a:srgbClr val="002060"/>
                </a:solidFill>
                <a:latin typeface="Bahnschrift SemiBold SemiConden" panose="020B0502040204020203" pitchFamily="34" charset="0"/>
              </a:rPr>
              <a:t> опрацювання </a:t>
            </a:r>
            <a:r>
              <a:rPr lang="ru-RU" sz="2700" dirty="0" err="1">
                <a:solidFill>
                  <a:srgbClr val="002060"/>
                </a:solidFill>
                <a:latin typeface="Bahnschrift SemiBold SemiConden" panose="020B0502040204020203" pitchFamily="34" charset="0"/>
              </a:rPr>
              <a:t>певної</a:t>
            </a:r>
            <a:r>
              <a:rPr lang="ru-RU" sz="2700" dirty="0">
                <a:solidFill>
                  <a:srgbClr val="002060"/>
                </a:solidFill>
                <a:latin typeface="Bahnschrift SemiBold SemiConden" panose="020B0502040204020203" pitchFamily="34" charset="0"/>
              </a:rPr>
              <a:t> групи результатів. Проте </a:t>
            </a:r>
            <a:r>
              <a:rPr lang="ru-RU" sz="2700" dirty="0" err="1">
                <a:solidFill>
                  <a:srgbClr val="002060"/>
                </a:solidFill>
                <a:latin typeface="Bahnschrift SemiBold SemiConden" panose="020B0502040204020203" pitchFamily="34" charset="0"/>
              </a:rPr>
              <a:t>воно</a:t>
            </a:r>
            <a:r>
              <a:rPr lang="ru-RU" sz="2700" dirty="0">
                <a:solidFill>
                  <a:srgbClr val="002060"/>
                </a:solidFill>
                <a:latin typeface="Bahnschrift SemiBold SemiConden" panose="020B0502040204020203" pitchFamily="34" charset="0"/>
              </a:rPr>
              <a:t> </a:t>
            </a:r>
            <a:r>
              <a:rPr lang="ru-RU" sz="2700" dirty="0" err="1">
                <a:solidFill>
                  <a:srgbClr val="002060"/>
                </a:solidFill>
                <a:latin typeface="Bahnschrift SemiBold SemiConden" panose="020B0502040204020203" pitchFamily="34" charset="0"/>
              </a:rPr>
              <a:t>повинне</a:t>
            </a:r>
            <a:r>
              <a:rPr lang="ru-RU" sz="2700" dirty="0">
                <a:solidFill>
                  <a:srgbClr val="002060"/>
                </a:solidFill>
                <a:latin typeface="Bahnschrift SemiBold SemiConden" panose="020B0502040204020203" pitchFamily="34" charset="0"/>
              </a:rPr>
              <a:t> бути </a:t>
            </a:r>
            <a:r>
              <a:rPr lang="ru-RU" sz="2700" dirty="0" err="1">
                <a:solidFill>
                  <a:srgbClr val="002060"/>
                </a:solidFill>
                <a:latin typeface="Bahnschrift SemiBold SemiConden" panose="020B0502040204020203" pitchFamily="34" charset="0"/>
              </a:rPr>
              <a:t>валідним</a:t>
            </a:r>
            <a:r>
              <a:rPr lang="ru-RU" sz="2700" dirty="0">
                <a:solidFill>
                  <a:srgbClr val="002060"/>
                </a:solidFill>
                <a:latin typeface="Bahnschrift SemiBold SemiConden" panose="020B0502040204020203" pitchFamily="34" charset="0"/>
              </a:rPr>
              <a:t>.</a:t>
            </a:r>
          </a:p>
        </p:txBody>
      </p:sp>
    </p:spTree>
    <p:extLst>
      <p:ext uri="{BB962C8B-B14F-4D97-AF65-F5344CB8AC3E}">
        <p14:creationId xmlns:p14="http://schemas.microsoft.com/office/powerpoint/2010/main" val="109600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4499" y="1234022"/>
            <a:ext cx="7957566" cy="393191"/>
          </a:xfrm>
        </p:spPr>
        <p:txBody>
          <a:bodyPr>
            <a:normAutofit fontScale="90000"/>
          </a:bodyPr>
          <a:lstStyle/>
          <a:p>
            <a:pPr indent="66675" algn="ctr">
              <a:spcBef>
                <a:spcPts val="750"/>
              </a:spcBef>
            </a:pPr>
            <a:br>
              <a:rPr lang="en-US" sz="1425" kern="0" dirty="0">
                <a:solidFill>
                  <a:srgbClr val="000000"/>
                </a:solidFill>
                <a:latin typeface="Arial" panose="020B0604020202020204"/>
                <a:cs typeface="Arial" panose="020B0604020202020204"/>
                <a:sym typeface="Arial" panose="020B0604020202020204"/>
              </a:rPr>
            </a:br>
            <a:br>
              <a:rPr lang="en-US" sz="1425" kern="0" dirty="0">
                <a:solidFill>
                  <a:srgbClr val="000000"/>
                </a:solidFill>
                <a:latin typeface="Arial" panose="020B0604020202020204"/>
                <a:cs typeface="Arial" panose="020B0604020202020204"/>
                <a:sym typeface="Arial" panose="020B0604020202020204"/>
              </a:rPr>
            </a:br>
            <a:br>
              <a:rPr lang="en-US" sz="1425" kern="0" dirty="0">
                <a:solidFill>
                  <a:srgbClr val="000000"/>
                </a:solidFill>
                <a:latin typeface="Arial" panose="020B0604020202020204"/>
                <a:cs typeface="Arial" panose="020B0604020202020204"/>
                <a:sym typeface="Arial" panose="020B0604020202020204"/>
              </a:rPr>
            </a:br>
            <a:br>
              <a:rPr lang="en-US" sz="1425" kern="0" dirty="0">
                <a:solidFill>
                  <a:srgbClr val="000000"/>
                </a:solidFill>
                <a:latin typeface="Arial" panose="020B0604020202020204"/>
                <a:cs typeface="Arial" panose="020B0604020202020204"/>
                <a:sym typeface="Arial" panose="020B0604020202020204"/>
              </a:rPr>
            </a:br>
            <a:br>
              <a:rPr lang="en-US" sz="1425" kern="0" dirty="0">
                <a:solidFill>
                  <a:srgbClr val="000000"/>
                </a:solidFill>
                <a:latin typeface="Arial" panose="020B0604020202020204"/>
                <a:cs typeface="Arial" panose="020B0604020202020204"/>
                <a:sym typeface="Arial" panose="020B0604020202020204"/>
              </a:rPr>
            </a:br>
            <a:br>
              <a:rPr lang="en-US" sz="1425" kern="0" dirty="0">
                <a:solidFill>
                  <a:srgbClr val="000000"/>
                </a:solidFill>
                <a:latin typeface="Arial" panose="020B0604020202020204"/>
                <a:cs typeface="Arial" panose="020B0604020202020204"/>
                <a:sym typeface="Arial" panose="020B0604020202020204"/>
              </a:rPr>
            </a:br>
            <a:br>
              <a:rPr lang="en-US" sz="1425" kern="0" dirty="0">
                <a:solidFill>
                  <a:srgbClr val="000000"/>
                </a:solidFill>
                <a:latin typeface="Arial" panose="020B0604020202020204"/>
                <a:cs typeface="Arial" panose="020B0604020202020204"/>
                <a:sym typeface="Arial" panose="020B0604020202020204"/>
              </a:rPr>
            </a:br>
            <a:br>
              <a:rPr lang="en-US" sz="1425" kern="0" dirty="0">
                <a:solidFill>
                  <a:srgbClr val="000000"/>
                </a:solidFill>
                <a:latin typeface="Arial" panose="020B0604020202020204"/>
                <a:cs typeface="Arial" panose="020B0604020202020204"/>
                <a:sym typeface="Arial" panose="020B0604020202020204"/>
              </a:rPr>
            </a:br>
            <a:br>
              <a:rPr lang="en-US" sz="1425" kern="0" dirty="0">
                <a:solidFill>
                  <a:srgbClr val="000000"/>
                </a:solidFill>
                <a:latin typeface="Arial" panose="020B0604020202020204"/>
                <a:cs typeface="Arial" panose="020B0604020202020204"/>
                <a:sym typeface="Arial" panose="020B0604020202020204"/>
              </a:rPr>
            </a:br>
            <a:br>
              <a:rPr lang="en-US" sz="1425" kern="0" dirty="0">
                <a:solidFill>
                  <a:srgbClr val="000000"/>
                </a:solidFill>
                <a:latin typeface="Arial" panose="020B0604020202020204"/>
                <a:cs typeface="Arial" panose="020B0604020202020204"/>
                <a:sym typeface="Arial" panose="020B0604020202020204"/>
              </a:rPr>
            </a:br>
            <a:br>
              <a:rPr lang="en-US" sz="1425" kern="0" dirty="0">
                <a:solidFill>
                  <a:srgbClr val="000000"/>
                </a:solidFill>
                <a:latin typeface="Arial" panose="020B0604020202020204"/>
                <a:cs typeface="Arial" panose="020B0604020202020204"/>
                <a:sym typeface="Arial" panose="020B0604020202020204"/>
              </a:rPr>
            </a:br>
            <a:br>
              <a:rPr lang="en-US"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br>
              <a:rPr lang="uk-UA" sz="1425" kern="0" dirty="0">
                <a:solidFill>
                  <a:srgbClr val="000000"/>
                </a:solidFill>
                <a:latin typeface="Arial" panose="020B0604020202020204"/>
                <a:cs typeface="Arial" panose="020B0604020202020204"/>
                <a:sym typeface="Arial" panose="020B0604020202020204"/>
              </a:rPr>
            </a:br>
            <a:r>
              <a:rPr lang="uk-UA" sz="3600" b="1" kern="0" dirty="0">
                <a:latin typeface="Times New Roman" panose="02020603050405020304" pitchFamily="18" charset="0"/>
                <a:cs typeface="Times New Roman" panose="02020603050405020304" pitchFamily="18" charset="0"/>
                <a:sym typeface="Arial" panose="020B0604020202020204"/>
              </a:rPr>
              <a:t>Основні кроки для успішного оцінювання</a:t>
            </a:r>
            <a:br>
              <a:rPr lang="en-US" sz="1425" kern="0" dirty="0">
                <a:solidFill>
                  <a:srgbClr val="000000"/>
                </a:solidFill>
                <a:latin typeface="Arial" panose="020B0604020202020204"/>
                <a:cs typeface="Arial" panose="020B0604020202020204"/>
                <a:sym typeface="Arial" panose="020B0604020202020204"/>
              </a:rPr>
            </a:br>
            <a:br>
              <a:rPr lang="en-US" sz="1425" kern="0" dirty="0">
                <a:solidFill>
                  <a:srgbClr val="000000"/>
                </a:solidFill>
                <a:latin typeface="Arial" panose="020B0604020202020204"/>
                <a:cs typeface="Arial" panose="020B0604020202020204"/>
                <a:sym typeface="Arial" panose="020B0604020202020204"/>
              </a:rPr>
            </a:br>
            <a:br>
              <a:rPr lang="uk-UA" sz="2000" kern="0" dirty="0">
                <a:solidFill>
                  <a:srgbClr val="000000"/>
                </a:solidFill>
                <a:latin typeface="Times New Roman" panose="02020603050405020304" pitchFamily="18" charset="0"/>
                <a:cs typeface="Times New Roman" panose="02020603050405020304" pitchFamily="18" charset="0"/>
                <a:sym typeface="Arial" panose="020B0604020202020204"/>
              </a:rPr>
            </a:br>
            <a:r>
              <a:rPr lang="en-US" sz="20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ru-RU" sz="2000" b="1" kern="0" dirty="0">
                <a:solidFill>
                  <a:srgbClr val="002060"/>
                </a:solidFill>
                <a:latin typeface="Times New Roman" panose="02020603050405020304" pitchFamily="18" charset="0"/>
                <a:cs typeface="Times New Roman" panose="02020603050405020304" pitchFamily="18" charset="0"/>
                <a:sym typeface="Arial" panose="020B0604020202020204"/>
              </a:rPr>
              <a:t>формулювати</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 </a:t>
            </a:r>
            <a:r>
              <a:rPr lang="ru-RU" sz="2000" kern="0" dirty="0" err="1">
                <a:solidFill>
                  <a:srgbClr val="002060"/>
                </a:solidFill>
                <a:latin typeface="Times New Roman" panose="02020603050405020304" pitchFamily="18" charset="0"/>
                <a:cs typeface="Times New Roman" panose="02020603050405020304" pitchFamily="18" charset="0"/>
                <a:sym typeface="Arial" panose="020B0604020202020204"/>
              </a:rPr>
              <a:t>об’єктивні</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 та </a:t>
            </a:r>
            <a:r>
              <a:rPr lang="ru-RU" sz="2000" kern="0" dirty="0" err="1">
                <a:solidFill>
                  <a:srgbClr val="002060"/>
                </a:solidFill>
                <a:latin typeface="Times New Roman" panose="02020603050405020304" pitchFamily="18" charset="0"/>
                <a:cs typeface="Times New Roman" panose="02020603050405020304" pitchFamily="18" charset="0"/>
                <a:sym typeface="Arial" panose="020B0604020202020204"/>
              </a:rPr>
              <a:t>зрозумілі</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 для учнів навчальні цілі; </a:t>
            </a:r>
            <a:b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br>
            <a:br>
              <a:rPr lang="ru-RU" sz="2000" b="1" kern="0" dirty="0">
                <a:solidFill>
                  <a:srgbClr val="002060"/>
                </a:solidFill>
                <a:latin typeface="Times New Roman" panose="02020603050405020304" pitchFamily="18" charset="0"/>
                <a:cs typeface="Times New Roman" panose="02020603050405020304" pitchFamily="18" charset="0"/>
                <a:sym typeface="Arial" panose="020B0604020202020204"/>
              </a:rPr>
            </a:br>
            <a:r>
              <a:rPr lang="en-US" sz="2000" b="1" kern="0" dirty="0">
                <a:solidFill>
                  <a:srgbClr val="002060"/>
                </a:solidFill>
                <a:latin typeface="Times New Roman" panose="02020603050405020304" pitchFamily="18" charset="0"/>
                <a:cs typeface="Times New Roman" panose="02020603050405020304" pitchFamily="18" charset="0"/>
                <a:sym typeface="Arial" panose="020B0604020202020204"/>
              </a:rPr>
              <a:t>-</a:t>
            </a:r>
            <a:r>
              <a:rPr lang="ru-RU" sz="2000" b="1" kern="0" dirty="0" err="1">
                <a:solidFill>
                  <a:srgbClr val="002060"/>
                </a:solidFill>
                <a:latin typeface="Times New Roman" panose="02020603050405020304" pitchFamily="18" charset="0"/>
                <a:cs typeface="Times New Roman" panose="02020603050405020304" pitchFamily="18" charset="0"/>
                <a:sym typeface="Arial" panose="020B0604020202020204"/>
              </a:rPr>
              <a:t>ознайомлюват</a:t>
            </a:r>
            <a:r>
              <a:rPr lang="ru-RU" sz="2000" kern="0" dirty="0" err="1">
                <a:solidFill>
                  <a:srgbClr val="002060"/>
                </a:solidFill>
                <a:latin typeface="Times New Roman" panose="02020603050405020304" pitchFamily="18" charset="0"/>
                <a:cs typeface="Times New Roman" panose="02020603050405020304" pitchFamily="18" charset="0"/>
                <a:sym typeface="Arial" panose="020B0604020202020204"/>
              </a:rPr>
              <a:t>и</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 учнів із критеріями та засобами оцінювання, за якими буде </a:t>
            </a:r>
            <a:r>
              <a:rPr lang="ru-RU" sz="2000" kern="0" dirty="0" err="1">
                <a:solidFill>
                  <a:srgbClr val="002060"/>
                </a:solidFill>
                <a:latin typeface="Times New Roman" panose="02020603050405020304" pitchFamily="18" charset="0"/>
                <a:cs typeface="Times New Roman" panose="02020603050405020304" pitchFamily="18" charset="0"/>
                <a:sym typeface="Arial" panose="020B0604020202020204"/>
              </a:rPr>
              <a:t>встановлюватися</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 рівень досягнення ними результатів навчання на кінець навчального семестру та року, та ознайомлення із засобами оцінювання, якими буде встановлено результати навчання;</a:t>
            </a:r>
            <a:b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br>
            <a:b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br>
            <a:r>
              <a:rPr lang="en-US" sz="2000" kern="0" dirty="0">
                <a:solidFill>
                  <a:srgbClr val="002060"/>
                </a:solidFill>
                <a:latin typeface="Times New Roman" panose="02020603050405020304" pitchFamily="18" charset="0"/>
                <a:cs typeface="Times New Roman" panose="02020603050405020304" pitchFamily="18" charset="0"/>
                <a:sym typeface="Arial" panose="020B0604020202020204"/>
              </a:rPr>
              <a:t>- </a:t>
            </a:r>
            <a:r>
              <a:rPr lang="ru-RU" sz="2000" b="1" kern="0" dirty="0">
                <a:solidFill>
                  <a:srgbClr val="002060"/>
                </a:solidFill>
                <a:latin typeface="Times New Roman" panose="02020603050405020304" pitchFamily="18" charset="0"/>
                <a:cs typeface="Times New Roman" panose="02020603050405020304" pitchFamily="18" charset="0"/>
                <a:sym typeface="Arial" panose="020B0604020202020204"/>
              </a:rPr>
              <a:t>надавати учням зворотний зв’язок </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щодо їхніх результатів навчання за певний період, який має бути </a:t>
            </a:r>
            <a:r>
              <a:rPr lang="ru-RU" sz="2000" kern="0" dirty="0" err="1">
                <a:solidFill>
                  <a:srgbClr val="002060"/>
                </a:solidFill>
                <a:latin typeface="Times New Roman" panose="02020603050405020304" pitchFamily="18" charset="0"/>
                <a:cs typeface="Times New Roman" panose="02020603050405020304" pitchFamily="18" charset="0"/>
                <a:sym typeface="Arial" panose="020B0604020202020204"/>
              </a:rPr>
              <a:t>зрозумілим</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 і </a:t>
            </a:r>
            <a:r>
              <a:rPr lang="ru-RU" sz="2000" kern="0" dirty="0" err="1">
                <a:solidFill>
                  <a:srgbClr val="002060"/>
                </a:solidFill>
                <a:latin typeface="Times New Roman" panose="02020603050405020304" pitchFamily="18" charset="0"/>
                <a:cs typeface="Times New Roman" panose="02020603050405020304" pitchFamily="18" charset="0"/>
                <a:sym typeface="Arial" panose="020B0604020202020204"/>
              </a:rPr>
              <a:t>чітким</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 доброзичливим і </a:t>
            </a:r>
            <a:r>
              <a:rPr lang="ru-RU" sz="2000" kern="0" dirty="0" err="1">
                <a:solidFill>
                  <a:srgbClr val="002060"/>
                </a:solidFill>
                <a:latin typeface="Times New Roman" panose="02020603050405020304" pitchFamily="18" charset="0"/>
                <a:cs typeface="Times New Roman" panose="02020603050405020304" pitchFamily="18" charset="0"/>
                <a:sym typeface="Arial" panose="020B0604020202020204"/>
              </a:rPr>
              <a:t>своєчасним</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 </a:t>
            </a:r>
            <a:b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br>
            <a:b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br>
            <a:r>
              <a:rPr lang="en-US" sz="2000" kern="0" dirty="0">
                <a:solidFill>
                  <a:srgbClr val="002060"/>
                </a:solidFill>
                <a:latin typeface="Times New Roman" panose="02020603050405020304" pitchFamily="18" charset="0"/>
                <a:cs typeface="Times New Roman" panose="02020603050405020304" pitchFamily="18" charset="0"/>
                <a:sym typeface="Arial" panose="020B0604020202020204"/>
              </a:rPr>
              <a:t>- </a:t>
            </a:r>
            <a:r>
              <a:rPr lang="ru-RU" sz="2000" b="1" kern="0" dirty="0">
                <a:solidFill>
                  <a:srgbClr val="002060"/>
                </a:solidFill>
                <a:latin typeface="Times New Roman" panose="02020603050405020304" pitchFamily="18" charset="0"/>
                <a:cs typeface="Times New Roman" panose="02020603050405020304" pitchFamily="18" charset="0"/>
                <a:sym typeface="Arial" panose="020B0604020202020204"/>
              </a:rPr>
              <a:t>створювати умови </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для формування вміння учнів аналізувати </a:t>
            </a:r>
            <a:r>
              <a:rPr lang="ru-RU" sz="2000" kern="0" dirty="0" err="1">
                <a:solidFill>
                  <a:srgbClr val="002060"/>
                </a:solidFill>
                <a:latin typeface="Times New Roman" panose="02020603050405020304" pitchFamily="18" charset="0"/>
                <a:cs typeface="Times New Roman" panose="02020603050405020304" pitchFamily="18" charset="0"/>
                <a:sym typeface="Arial" panose="020B0604020202020204"/>
              </a:rPr>
              <a:t>власну</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 </a:t>
            </a:r>
            <a:r>
              <a:rPr lang="ru-RU" sz="2000" kern="0" dirty="0" err="1">
                <a:solidFill>
                  <a:srgbClr val="002060"/>
                </a:solidFill>
                <a:latin typeface="Times New Roman" panose="02020603050405020304" pitchFamily="18" charset="0"/>
                <a:cs typeface="Times New Roman" panose="02020603050405020304" pitchFamily="18" charset="0"/>
                <a:sym typeface="Arial" panose="020B0604020202020204"/>
              </a:rPr>
              <a:t>навчальну</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 діяльність (</a:t>
            </a:r>
            <a:r>
              <a:rPr lang="ru-RU" sz="2000" kern="0" dirty="0" err="1">
                <a:solidFill>
                  <a:srgbClr val="002060"/>
                </a:solidFill>
                <a:latin typeface="Times New Roman" panose="02020603050405020304" pitchFamily="18" charset="0"/>
                <a:cs typeface="Times New Roman" panose="02020603050405020304" pitchFamily="18" charset="0"/>
                <a:sym typeface="Arial" panose="020B0604020202020204"/>
              </a:rPr>
              <a:t>рефлексія</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a:t>
            </a:r>
            <a:b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br>
            <a:b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br>
            <a:r>
              <a:rPr lang="en-US" sz="2000" kern="0" dirty="0">
                <a:solidFill>
                  <a:srgbClr val="002060"/>
                </a:solidFill>
                <a:latin typeface="Times New Roman" panose="02020603050405020304" pitchFamily="18" charset="0"/>
                <a:cs typeface="Times New Roman" panose="02020603050405020304" pitchFamily="18" charset="0"/>
                <a:sym typeface="Arial" panose="020B0604020202020204"/>
              </a:rPr>
              <a:t>- </a:t>
            </a:r>
            <a:r>
              <a:rPr lang="ru-RU" sz="2000" b="1" kern="0" dirty="0">
                <a:solidFill>
                  <a:srgbClr val="002060"/>
                </a:solidFill>
                <a:latin typeface="Times New Roman" panose="02020603050405020304" pitchFamily="18" charset="0"/>
                <a:cs typeface="Times New Roman" panose="02020603050405020304" pitchFamily="18" charset="0"/>
                <a:sym typeface="Arial" panose="020B0604020202020204"/>
              </a:rPr>
              <a:t>створення умов для активної участі учнів </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у процесі оцінювання із застосуванням критеріїв, зокрема шляхом самооцінювання та </a:t>
            </a:r>
            <a:r>
              <a:rPr lang="ru-RU" sz="2000" kern="0" dirty="0" err="1">
                <a:solidFill>
                  <a:srgbClr val="002060"/>
                </a:solidFill>
                <a:latin typeface="Times New Roman" panose="02020603050405020304" pitchFamily="18" charset="0"/>
                <a:cs typeface="Times New Roman" panose="02020603050405020304" pitchFamily="18" charset="0"/>
                <a:sym typeface="Arial" panose="020B0604020202020204"/>
              </a:rPr>
              <a:t>взаємооцінювання</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 та </a:t>
            </a:r>
            <a:r>
              <a:rPr lang="ru-RU" sz="2000" kern="0" dirty="0" err="1">
                <a:solidFill>
                  <a:srgbClr val="002060"/>
                </a:solidFill>
                <a:latin typeface="Times New Roman" panose="02020603050405020304" pitchFamily="18" charset="0"/>
                <a:cs typeface="Times New Roman" panose="02020603050405020304" pitchFamily="18" charset="0"/>
                <a:sym typeface="Arial" panose="020B0604020202020204"/>
              </a:rPr>
              <a:t>спільне</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 визначення подальших </a:t>
            </a:r>
            <a:r>
              <a:rPr lang="ru-RU" sz="2000" kern="0" dirty="0" err="1">
                <a:solidFill>
                  <a:srgbClr val="002060"/>
                </a:solidFill>
                <a:latin typeface="Times New Roman" panose="02020603050405020304" pitchFamily="18" charset="0"/>
                <a:cs typeface="Times New Roman" panose="02020603050405020304" pitchFamily="18" charset="0"/>
                <a:sym typeface="Arial" panose="020B0604020202020204"/>
              </a:rPr>
              <a:t>кроків</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 для покращення результатів навчання;</a:t>
            </a:r>
            <a:b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br>
            <a:b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br>
            <a:r>
              <a:rPr lang="en-US" sz="2000" kern="0" dirty="0">
                <a:solidFill>
                  <a:srgbClr val="002060"/>
                </a:solidFill>
                <a:latin typeface="Times New Roman" panose="02020603050405020304" pitchFamily="18" charset="0"/>
                <a:cs typeface="Times New Roman" panose="02020603050405020304" pitchFamily="18" charset="0"/>
                <a:sym typeface="Arial" panose="020B0604020202020204"/>
              </a:rPr>
              <a:t>- </a:t>
            </a:r>
            <a:r>
              <a:rPr lang="ru-RU" sz="2000" b="1" kern="0" dirty="0" err="1">
                <a:solidFill>
                  <a:srgbClr val="002060"/>
                </a:solidFill>
                <a:latin typeface="Times New Roman" panose="02020603050405020304" pitchFamily="18" charset="0"/>
                <a:cs typeface="Times New Roman" panose="02020603050405020304" pitchFamily="18" charset="0"/>
                <a:sym typeface="Arial" panose="020B0604020202020204"/>
              </a:rPr>
              <a:t>коригувати</a:t>
            </a:r>
            <a:r>
              <a:rPr lang="ru-RU" sz="2000" b="1" kern="0" dirty="0">
                <a:solidFill>
                  <a:srgbClr val="002060"/>
                </a:solidFill>
                <a:latin typeface="Times New Roman" panose="02020603050405020304" pitchFamily="18" charset="0"/>
                <a:cs typeface="Times New Roman" panose="02020603050405020304" pitchFamily="18" charset="0"/>
                <a:sym typeface="Arial" panose="020B0604020202020204"/>
              </a:rPr>
              <a:t> освітній проце</a:t>
            </a:r>
            <a: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t>с з урахуванням результатів оцінювання та навчальних потреб учнів.</a:t>
            </a:r>
            <a:br>
              <a:rPr lang="en-GB" sz="2000" kern="0" dirty="0">
                <a:solidFill>
                  <a:srgbClr val="000000"/>
                </a:solidFill>
                <a:latin typeface="Times New Roman" panose="02020603050405020304" pitchFamily="18" charset="0"/>
                <a:cs typeface="Times New Roman" panose="02020603050405020304" pitchFamily="18" charset="0"/>
                <a:sym typeface="Arial" panose="020B0604020202020204"/>
              </a:rPr>
            </a:br>
            <a:br>
              <a:rPr lang="ru-RU" sz="2000" kern="0" dirty="0">
                <a:solidFill>
                  <a:srgbClr val="000000"/>
                </a:solidFill>
                <a:latin typeface="Times New Roman" panose="02020603050405020304" pitchFamily="18" charset="0"/>
                <a:cs typeface="Times New Roman" panose="02020603050405020304" pitchFamily="18" charset="0"/>
                <a:sym typeface="Arial" panose="020B0604020202020204"/>
              </a:rPr>
            </a:br>
            <a:b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br>
            <a:br>
              <a:rPr lang="ru-RU" sz="2000" kern="0" dirty="0">
                <a:solidFill>
                  <a:srgbClr val="002060"/>
                </a:solidFill>
                <a:latin typeface="Times New Roman" panose="02020603050405020304" pitchFamily="18" charset="0"/>
                <a:cs typeface="Times New Roman" panose="02020603050405020304" pitchFamily="18" charset="0"/>
                <a:sym typeface="Arial" panose="020B0604020202020204"/>
              </a:rPr>
            </a:br>
            <a:br>
              <a:rPr lang="en-US" sz="2000" kern="0" dirty="0">
                <a:solidFill>
                  <a:srgbClr val="002060"/>
                </a:solidFill>
                <a:latin typeface="Times New Roman" panose="02020603050405020304" pitchFamily="18" charset="0"/>
                <a:cs typeface="Times New Roman" panose="02020603050405020304" pitchFamily="18" charset="0"/>
                <a:sym typeface="Arial" panose="020B0604020202020204"/>
              </a:rPr>
            </a:br>
            <a:br>
              <a:rPr lang="en-US" sz="1425" kern="0" dirty="0">
                <a:solidFill>
                  <a:srgbClr val="002060"/>
                </a:solidFill>
                <a:latin typeface="Arial" panose="020B0604020202020204"/>
                <a:cs typeface="Arial" panose="020B0604020202020204"/>
                <a:sym typeface="Arial" panose="020B0604020202020204"/>
              </a:rPr>
            </a:br>
            <a:br>
              <a:rPr lang="en-US" sz="1425" kern="0" dirty="0">
                <a:solidFill>
                  <a:srgbClr val="002060"/>
                </a:solidFill>
                <a:latin typeface="Arial" panose="020B0604020202020204"/>
                <a:cs typeface="Arial" panose="020B0604020202020204"/>
                <a:sym typeface="Arial" panose="020B0604020202020204"/>
              </a:rPr>
            </a:br>
            <a:br>
              <a:rPr lang="en-US" sz="1425" kern="0" dirty="0">
                <a:solidFill>
                  <a:srgbClr val="000000"/>
                </a:solidFill>
                <a:latin typeface="Arial" panose="020B0604020202020204"/>
                <a:cs typeface="Arial" panose="020B0604020202020204"/>
                <a:sym typeface="Arial" panose="020B0604020202020204"/>
              </a:rPr>
            </a:br>
            <a:br>
              <a:rPr lang="en-US" sz="1425" kern="0" dirty="0">
                <a:solidFill>
                  <a:srgbClr val="000000"/>
                </a:solidFill>
                <a:latin typeface="Arial" panose="020B0604020202020204"/>
                <a:cs typeface="Arial" panose="020B0604020202020204"/>
                <a:sym typeface="Arial" panose="020B0604020202020204"/>
              </a:rPr>
            </a:br>
            <a:endParaRPr lang="ru-RU" dirty="0"/>
          </a:p>
        </p:txBody>
      </p:sp>
    </p:spTree>
    <p:extLst>
      <p:ext uri="{BB962C8B-B14F-4D97-AF65-F5344CB8AC3E}">
        <p14:creationId xmlns:p14="http://schemas.microsoft.com/office/powerpoint/2010/main" val="2148898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4800">
                <a:latin typeface="Times New Roman" panose="02020603050405020304" pitchFamily="18" charset="0"/>
                <a:cs typeface="Times New Roman" panose="02020603050405020304" pitchFamily="18" charset="0"/>
              </a:rPr>
              <a:t>Висновки</a:t>
            </a:r>
          </a:p>
        </p:txBody>
      </p:sp>
      <p:sp>
        <p:nvSpPr>
          <p:cNvPr id="3" name="Content Placeholder 2"/>
          <p:cNvSpPr>
            <a:spLocks noGrp="1"/>
          </p:cNvSpPr>
          <p:nvPr>
            <p:ph idx="1"/>
          </p:nvPr>
        </p:nvSpPr>
        <p:spPr/>
        <p:txBody>
          <a:bodyPr>
            <a:normAutofit/>
          </a:bodyPr>
          <a:lstStyle/>
          <a:p>
            <a:r>
              <a:rPr sz="3600" dirty="0">
                <a:latin typeface="Times New Roman" panose="02020603050405020304" pitchFamily="18" charset="0"/>
                <a:cs typeface="Times New Roman" panose="02020603050405020304" pitchFamily="18" charset="0"/>
              </a:rPr>
              <a:t>• </a:t>
            </a:r>
            <a:r>
              <a:rPr sz="3600" dirty="0" err="1">
                <a:latin typeface="Times New Roman" panose="02020603050405020304" pitchFamily="18" charset="0"/>
                <a:cs typeface="Times New Roman" panose="02020603050405020304" pitchFamily="18" charset="0"/>
              </a:rPr>
              <a:t>Оцінювання</a:t>
            </a:r>
            <a:r>
              <a:rPr sz="3600" dirty="0">
                <a:latin typeface="Times New Roman" panose="02020603050405020304" pitchFamily="18" charset="0"/>
                <a:cs typeface="Times New Roman" panose="02020603050405020304" pitchFamily="18" charset="0"/>
              </a:rPr>
              <a:t> = </a:t>
            </a:r>
            <a:r>
              <a:rPr sz="3600" dirty="0" err="1">
                <a:latin typeface="Times New Roman" panose="02020603050405020304" pitchFamily="18" charset="0"/>
                <a:cs typeface="Times New Roman" panose="02020603050405020304" pitchFamily="18" charset="0"/>
              </a:rPr>
              <a:t>підтримка</a:t>
            </a:r>
            <a:r>
              <a:rPr sz="3600" dirty="0">
                <a:latin typeface="Times New Roman" panose="02020603050405020304" pitchFamily="18" charset="0"/>
                <a:cs typeface="Times New Roman" panose="02020603050405020304" pitchFamily="18" charset="0"/>
              </a:rPr>
              <a:t>, а </a:t>
            </a:r>
            <a:r>
              <a:rPr sz="3600" dirty="0" err="1">
                <a:latin typeface="Times New Roman" panose="02020603050405020304" pitchFamily="18" charset="0"/>
                <a:cs typeface="Times New Roman" panose="02020603050405020304" pitchFamily="18" charset="0"/>
              </a:rPr>
              <a:t>не</a:t>
            </a:r>
            <a:r>
              <a:rPr sz="3600" dirty="0">
                <a:latin typeface="Times New Roman" panose="02020603050405020304" pitchFamily="18" charset="0"/>
                <a:cs typeface="Times New Roman" panose="02020603050405020304" pitchFamily="18" charset="0"/>
              </a:rPr>
              <a:t> </a:t>
            </a:r>
            <a:r>
              <a:rPr sz="3600" dirty="0" err="1">
                <a:latin typeface="Times New Roman" panose="02020603050405020304" pitchFamily="18" charset="0"/>
                <a:cs typeface="Times New Roman" panose="02020603050405020304" pitchFamily="18" charset="0"/>
              </a:rPr>
              <a:t>покарання</a:t>
            </a:r>
            <a:endParaRPr sz="3600" dirty="0">
              <a:latin typeface="Times New Roman" panose="02020603050405020304" pitchFamily="18" charset="0"/>
              <a:cs typeface="Times New Roman" panose="02020603050405020304" pitchFamily="18" charset="0"/>
            </a:endParaRPr>
          </a:p>
          <a:p>
            <a:r>
              <a:rPr sz="3600" dirty="0">
                <a:latin typeface="Times New Roman" panose="02020603050405020304" pitchFamily="18" charset="0"/>
                <a:cs typeface="Times New Roman" panose="02020603050405020304" pitchFamily="18" charset="0"/>
              </a:rPr>
              <a:t>• </a:t>
            </a:r>
            <a:r>
              <a:rPr sz="3600" dirty="0" err="1">
                <a:latin typeface="Times New Roman" panose="02020603050405020304" pitchFamily="18" charset="0"/>
                <a:cs typeface="Times New Roman" panose="02020603050405020304" pitchFamily="18" charset="0"/>
              </a:rPr>
              <a:t>Орієнтація</a:t>
            </a:r>
            <a:r>
              <a:rPr sz="3600" dirty="0">
                <a:latin typeface="Times New Roman" panose="02020603050405020304" pitchFamily="18" charset="0"/>
                <a:cs typeface="Times New Roman" panose="02020603050405020304" pitchFamily="18" charset="0"/>
              </a:rPr>
              <a:t> </a:t>
            </a:r>
            <a:r>
              <a:rPr sz="3600" dirty="0" err="1">
                <a:latin typeface="Times New Roman" panose="02020603050405020304" pitchFamily="18" charset="0"/>
                <a:cs typeface="Times New Roman" panose="02020603050405020304" pitchFamily="18" charset="0"/>
              </a:rPr>
              <a:t>на</a:t>
            </a:r>
            <a:r>
              <a:rPr sz="3600" dirty="0">
                <a:latin typeface="Times New Roman" panose="02020603050405020304" pitchFamily="18" charset="0"/>
                <a:cs typeface="Times New Roman" panose="02020603050405020304" pitchFamily="18" charset="0"/>
              </a:rPr>
              <a:t> </a:t>
            </a:r>
            <a:r>
              <a:rPr sz="3600" dirty="0" err="1">
                <a:latin typeface="Times New Roman" panose="02020603050405020304" pitchFamily="18" charset="0"/>
                <a:cs typeface="Times New Roman" panose="02020603050405020304" pitchFamily="18" charset="0"/>
              </a:rPr>
              <a:t>компетентності</a:t>
            </a:r>
            <a:r>
              <a:rPr sz="3600" dirty="0">
                <a:latin typeface="Times New Roman" panose="02020603050405020304" pitchFamily="18" charset="0"/>
                <a:cs typeface="Times New Roman" panose="02020603050405020304" pitchFamily="18" charset="0"/>
              </a:rPr>
              <a:t> </a:t>
            </a:r>
            <a:r>
              <a:rPr sz="3600" dirty="0" err="1">
                <a:latin typeface="Times New Roman" panose="02020603050405020304" pitchFamily="18" charset="0"/>
                <a:cs typeface="Times New Roman" panose="02020603050405020304" pitchFamily="18" charset="0"/>
              </a:rPr>
              <a:t>майбутнього</a:t>
            </a:r>
            <a:endParaRPr sz="3600" dirty="0">
              <a:latin typeface="Times New Roman" panose="02020603050405020304" pitchFamily="18" charset="0"/>
              <a:cs typeface="Times New Roman" panose="02020603050405020304" pitchFamily="18" charset="0"/>
            </a:endParaRPr>
          </a:p>
          <a:p>
            <a:r>
              <a:rPr sz="3600" dirty="0">
                <a:latin typeface="Times New Roman" panose="02020603050405020304" pitchFamily="18" charset="0"/>
                <a:cs typeface="Times New Roman" panose="02020603050405020304" pitchFamily="18" charset="0"/>
              </a:rPr>
              <a:t>• </a:t>
            </a:r>
            <a:r>
              <a:rPr sz="3600" dirty="0" err="1">
                <a:latin typeface="Times New Roman" panose="02020603050405020304" pitchFamily="18" charset="0"/>
                <a:cs typeface="Times New Roman" panose="02020603050405020304" pitchFamily="18" charset="0"/>
              </a:rPr>
              <a:t>Створення</a:t>
            </a:r>
            <a:r>
              <a:rPr sz="3600" dirty="0">
                <a:latin typeface="Times New Roman" panose="02020603050405020304" pitchFamily="18" charset="0"/>
                <a:cs typeface="Times New Roman" panose="02020603050405020304" pitchFamily="18" charset="0"/>
              </a:rPr>
              <a:t> </a:t>
            </a:r>
            <a:r>
              <a:rPr sz="3600" dirty="0" err="1">
                <a:latin typeface="Times New Roman" panose="02020603050405020304" pitchFamily="18" charset="0"/>
                <a:cs typeface="Times New Roman" panose="02020603050405020304" pitchFamily="18" charset="0"/>
              </a:rPr>
              <a:t>середовища</a:t>
            </a:r>
            <a:r>
              <a:rPr sz="3600" dirty="0">
                <a:latin typeface="Times New Roman" panose="02020603050405020304" pitchFamily="18" charset="0"/>
                <a:cs typeface="Times New Roman" panose="02020603050405020304" pitchFamily="18" charset="0"/>
              </a:rPr>
              <a:t> </a:t>
            </a:r>
            <a:r>
              <a:rPr sz="3600" dirty="0" err="1">
                <a:latin typeface="Times New Roman" panose="02020603050405020304" pitchFamily="18" charset="0"/>
                <a:cs typeface="Times New Roman" panose="02020603050405020304" pitchFamily="18" charset="0"/>
              </a:rPr>
              <a:t>довіри</a:t>
            </a:r>
            <a:r>
              <a:rPr sz="3600" dirty="0">
                <a:latin typeface="Times New Roman" panose="02020603050405020304" pitchFamily="18" charset="0"/>
                <a:cs typeface="Times New Roman" panose="02020603050405020304" pitchFamily="18" charset="0"/>
              </a:rPr>
              <a:t> й </a:t>
            </a:r>
            <a:r>
              <a:rPr sz="3600" dirty="0" err="1">
                <a:latin typeface="Times New Roman" panose="02020603050405020304" pitchFamily="18" charset="0"/>
                <a:cs typeface="Times New Roman" panose="02020603050405020304" pitchFamily="18" charset="0"/>
              </a:rPr>
              <a:t>мотивації</a:t>
            </a:r>
            <a:endParaRPr sz="3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Рисунок 106"/>
          <p:cNvPicPr>
            <a:picLocks noChangeAspect="1"/>
          </p:cNvPicPr>
          <p:nvPr/>
        </p:nvPicPr>
        <p:blipFill>
          <a:blip r:embed="rId2"/>
          <a:stretch>
            <a:fillRect/>
          </a:stretch>
        </p:blipFill>
        <p:spPr>
          <a:xfrm>
            <a:off x="0" y="12436"/>
            <a:ext cx="1897626" cy="2655464"/>
          </a:xfrm>
          <a:prstGeom prst="rect">
            <a:avLst/>
          </a:prstGeom>
        </p:spPr>
      </p:pic>
      <p:sp>
        <p:nvSpPr>
          <p:cNvPr id="109"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1025" name="Image 8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364" y="391669"/>
            <a:ext cx="5761249" cy="584016"/>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3"/>
          <p:cNvSpPr>
            <a:spLocks noChangeArrowheads="1"/>
          </p:cNvSpPr>
          <p:nvPr/>
        </p:nvSpPr>
        <p:spPr bwMode="auto">
          <a:xfrm>
            <a:off x="155575" y="806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pSp>
        <p:nvGrpSpPr>
          <p:cNvPr id="113" name="Group 86"/>
          <p:cNvGrpSpPr>
            <a:grpSpLocks/>
          </p:cNvGrpSpPr>
          <p:nvPr/>
        </p:nvGrpSpPr>
        <p:grpSpPr>
          <a:xfrm>
            <a:off x="6119562" y="3017150"/>
            <a:ext cx="2768798" cy="3287072"/>
            <a:chOff x="4382949" y="0"/>
            <a:chExt cx="2156292" cy="2009838"/>
          </a:xfrm>
        </p:grpSpPr>
        <p:sp>
          <p:nvSpPr>
            <p:cNvPr id="115" name="Graphic 88"/>
            <p:cNvSpPr/>
            <p:nvPr/>
          </p:nvSpPr>
          <p:spPr>
            <a:xfrm>
              <a:off x="5292585" y="982408"/>
              <a:ext cx="835025" cy="1027430"/>
            </a:xfrm>
            <a:prstGeom prst="round2DiagRect">
              <a:avLst/>
            </a:prstGeom>
            <a:solidFill>
              <a:srgbClr val="000000"/>
            </a:solidFill>
          </p:spPr>
          <p:txBody>
            <a:bodyPr wrap="square" lIns="0" tIns="0" rIns="0" bIns="0" rtlCol="0">
              <a:prstTxWarp prst="textNoShape">
                <a:avLst/>
              </a:prstTxWarp>
              <a:noAutofit/>
            </a:bodyPr>
            <a:lstStyle/>
            <a:p>
              <a:endParaRPr lang="uk-UA"/>
            </a:p>
          </p:txBody>
        </p:sp>
        <p:pic>
          <p:nvPicPr>
            <p:cNvPr id="116" name="Image 89"/>
            <p:cNvPicPr/>
            <p:nvPr/>
          </p:nvPicPr>
          <p:blipFill>
            <a:blip r:embed="rId4" cstate="print"/>
            <a:stretch>
              <a:fillRect/>
            </a:stretch>
          </p:blipFill>
          <p:spPr>
            <a:xfrm>
              <a:off x="4799881" y="344562"/>
              <a:ext cx="1739360" cy="1143496"/>
            </a:xfrm>
            <a:prstGeom prst="round2DiagRect">
              <a:avLst/>
            </a:prstGeom>
          </p:spPr>
        </p:pic>
        <p:pic>
          <p:nvPicPr>
            <p:cNvPr id="117" name="Image 90"/>
            <p:cNvPicPr/>
            <p:nvPr/>
          </p:nvPicPr>
          <p:blipFill>
            <a:blip r:embed="rId5" cstate="print"/>
            <a:stretch>
              <a:fillRect/>
            </a:stretch>
          </p:blipFill>
          <p:spPr>
            <a:xfrm>
              <a:off x="4382949" y="0"/>
              <a:ext cx="1551455" cy="1268149"/>
            </a:xfrm>
            <a:prstGeom prst="round2DiagRect">
              <a:avLst/>
            </a:prstGeom>
          </p:spPr>
        </p:pic>
      </p:grpSp>
      <p:sp>
        <p:nvSpPr>
          <p:cNvPr id="2" name="TextBox 1"/>
          <p:cNvSpPr txBox="1"/>
          <p:nvPr/>
        </p:nvSpPr>
        <p:spPr>
          <a:xfrm>
            <a:off x="2350364" y="1762634"/>
            <a:ext cx="5098026" cy="120032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400" dirty="0">
                <a:latin typeface="Times New Roman" panose="02020603050405020304" pitchFamily="18" charset="0"/>
                <a:cs typeface="Times New Roman" panose="02020603050405020304" pitchFamily="18" charset="0"/>
              </a:rPr>
              <a:t>Вивчення іноземних мов – важлива умова інтеграції України в європейський та світовий простір</a:t>
            </a:r>
          </a:p>
        </p:txBody>
      </p:sp>
      <p:sp>
        <p:nvSpPr>
          <p:cNvPr id="12" name="TextBox 11"/>
          <p:cNvSpPr txBox="1"/>
          <p:nvPr/>
        </p:nvSpPr>
        <p:spPr>
          <a:xfrm>
            <a:off x="588721" y="4617672"/>
            <a:ext cx="5098026" cy="120032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sz="2400" dirty="0">
                <a:latin typeface="Times New Roman" panose="02020603050405020304" pitchFamily="18" charset="0"/>
                <a:cs typeface="Times New Roman" panose="02020603050405020304" pitchFamily="18" charset="0"/>
              </a:rPr>
              <a:t>Опанування іноземними мовами підсилює конкурентоспроможність та розвиток особистості </a:t>
            </a:r>
          </a:p>
        </p:txBody>
      </p:sp>
    </p:spTree>
    <p:extLst>
      <p:ext uri="{BB962C8B-B14F-4D97-AF65-F5344CB8AC3E}">
        <p14:creationId xmlns:p14="http://schemas.microsoft.com/office/powerpoint/2010/main" val="2651895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2436"/>
            <a:ext cx="1897626" cy="2655464"/>
          </a:xfrm>
          <a:prstGeom prst="rect">
            <a:avLst/>
          </a:prstGeom>
        </p:spPr>
      </p:pic>
      <p:pic>
        <p:nvPicPr>
          <p:cNvPr id="3" name="Image 92"/>
          <p:cNvPicPr/>
          <p:nvPr/>
        </p:nvPicPr>
        <p:blipFill rotWithShape="1">
          <a:blip r:embed="rId3" cstate="print"/>
          <a:srcRect t="7989" b="65760"/>
          <a:stretch/>
        </p:blipFill>
        <p:spPr>
          <a:xfrm>
            <a:off x="2059858" y="2231922"/>
            <a:ext cx="6862915" cy="2143433"/>
          </a:xfrm>
          <a:prstGeom prst="rect">
            <a:avLst/>
          </a:prstGeom>
        </p:spPr>
      </p:pic>
      <p:pic>
        <p:nvPicPr>
          <p:cNvPr id="3074" name="Picture 2" descr="https://media.istockphoto.com/id/1441153700/vector/colored-icons-of-basic-foreign-language-skills.jpg?s=612x612&amp;w=0&amp;k=20&amp;c=er9Cg0IEUXTVD-x8q7OQaqgluLerSO_Pn7ImGzmitM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5356" y="172587"/>
            <a:ext cx="4355689" cy="2177845"/>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944" y="269567"/>
            <a:ext cx="1865376" cy="1865376"/>
          </a:xfrm>
          <a:prstGeom prst="rect">
            <a:avLst/>
          </a:prstGeom>
        </p:spPr>
      </p:pic>
      <p:pic>
        <p:nvPicPr>
          <p:cNvPr id="3078" name="Picture 6" descr="https://www.hltmag.co.uk/_site/data/files/images/auto_upload/page/4377/06CD652F0CBBA9A733FDA2CEE4E4965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6436" y="4472334"/>
            <a:ext cx="3814609" cy="21488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Green tick. Checkmark. Correct tick. Yes symbol 28579162 Vector Art at  Vecteez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9944" y="4489278"/>
            <a:ext cx="1945412" cy="1945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539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93"/>
          <p:cNvPicPr/>
          <p:nvPr/>
        </p:nvPicPr>
        <p:blipFill>
          <a:blip r:embed="rId2" cstate="print"/>
          <a:stretch>
            <a:fillRect/>
          </a:stretch>
        </p:blipFill>
        <p:spPr>
          <a:xfrm>
            <a:off x="2002815" y="1044868"/>
            <a:ext cx="6611559" cy="457046"/>
          </a:xfrm>
          <a:prstGeom prst="rect">
            <a:avLst/>
          </a:prstGeom>
        </p:spPr>
      </p:pic>
      <p:pic>
        <p:nvPicPr>
          <p:cNvPr id="3" name="Рисунок 2"/>
          <p:cNvPicPr>
            <a:picLocks noChangeAspect="1"/>
          </p:cNvPicPr>
          <p:nvPr/>
        </p:nvPicPr>
        <p:blipFill>
          <a:blip r:embed="rId3"/>
          <a:stretch>
            <a:fillRect/>
          </a:stretch>
        </p:blipFill>
        <p:spPr>
          <a:xfrm>
            <a:off x="0" y="12436"/>
            <a:ext cx="1740310" cy="2435322"/>
          </a:xfrm>
          <a:prstGeom prst="rect">
            <a:avLst/>
          </a:prstGeom>
        </p:spPr>
      </p:pic>
      <p:pic>
        <p:nvPicPr>
          <p:cNvPr id="4" name="Image 94"/>
          <p:cNvPicPr/>
          <p:nvPr/>
        </p:nvPicPr>
        <p:blipFill rotWithShape="1">
          <a:blip r:embed="rId4" cstate="print"/>
          <a:srcRect b="41981"/>
          <a:stretch/>
        </p:blipFill>
        <p:spPr>
          <a:xfrm>
            <a:off x="870155" y="2280610"/>
            <a:ext cx="8041138" cy="2391615"/>
          </a:xfrm>
          <a:prstGeom prst="rect">
            <a:avLst/>
          </a:prstGeom>
        </p:spPr>
      </p:pic>
      <p:pic>
        <p:nvPicPr>
          <p:cNvPr id="5" name="Рисунок 4"/>
          <p:cNvPicPr>
            <a:picLocks noChangeAspect="1"/>
          </p:cNvPicPr>
          <p:nvPr/>
        </p:nvPicPr>
        <p:blipFill>
          <a:blip r:embed="rId5"/>
          <a:stretch>
            <a:fillRect/>
          </a:stretch>
        </p:blipFill>
        <p:spPr>
          <a:xfrm>
            <a:off x="747252" y="4693151"/>
            <a:ext cx="11544353" cy="2239902"/>
          </a:xfrm>
          <a:prstGeom prst="rect">
            <a:avLst/>
          </a:prstGeom>
        </p:spPr>
      </p:pic>
    </p:spTree>
    <p:extLst>
      <p:ext uri="{BB962C8B-B14F-4D97-AF65-F5344CB8AC3E}">
        <p14:creationId xmlns:p14="http://schemas.microsoft.com/office/powerpoint/2010/main" val="202381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4"/>
          <p:cNvGrpSpPr>
            <a:grpSpLocks/>
          </p:cNvGrpSpPr>
          <p:nvPr/>
        </p:nvGrpSpPr>
        <p:grpSpPr>
          <a:xfrm>
            <a:off x="2743200" y="117987"/>
            <a:ext cx="5961523" cy="6626942"/>
            <a:chOff x="0" y="0"/>
            <a:chExt cx="6711950" cy="8909685"/>
          </a:xfrm>
        </p:grpSpPr>
        <p:sp>
          <p:nvSpPr>
            <p:cNvPr id="3" name="Graphic 145"/>
            <p:cNvSpPr/>
            <p:nvPr/>
          </p:nvSpPr>
          <p:spPr>
            <a:xfrm>
              <a:off x="3175" y="3175"/>
              <a:ext cx="6705600" cy="622300"/>
            </a:xfrm>
            <a:custGeom>
              <a:avLst/>
              <a:gdLst/>
              <a:ahLst/>
              <a:cxnLst/>
              <a:rect l="l" t="t" r="r" b="b"/>
              <a:pathLst>
                <a:path w="6705600" h="622300">
                  <a:moveTo>
                    <a:pt x="6705600" y="0"/>
                  </a:moveTo>
                  <a:lnTo>
                    <a:pt x="0" y="0"/>
                  </a:lnTo>
                  <a:lnTo>
                    <a:pt x="0" y="622300"/>
                  </a:lnTo>
                  <a:lnTo>
                    <a:pt x="6705600" y="622300"/>
                  </a:lnTo>
                  <a:lnTo>
                    <a:pt x="6705600" y="0"/>
                  </a:lnTo>
                  <a:close/>
                </a:path>
              </a:pathLst>
            </a:custGeom>
            <a:solidFill>
              <a:srgbClr val="FFF293"/>
            </a:solidFill>
          </p:spPr>
          <p:txBody>
            <a:bodyPr wrap="square" lIns="0" tIns="0" rIns="0" bIns="0" rtlCol="0">
              <a:prstTxWarp prst="textNoShape">
                <a:avLst/>
              </a:prstTxWarp>
              <a:noAutofit/>
            </a:bodyPr>
            <a:lstStyle/>
            <a:p>
              <a:endParaRPr lang="uk-UA"/>
            </a:p>
          </p:txBody>
        </p:sp>
        <p:pic>
          <p:nvPicPr>
            <p:cNvPr id="4" name="Image 146"/>
            <p:cNvPicPr/>
            <p:nvPr/>
          </p:nvPicPr>
          <p:blipFill>
            <a:blip r:embed="rId2" cstate="print"/>
            <a:stretch>
              <a:fillRect/>
            </a:stretch>
          </p:blipFill>
          <p:spPr>
            <a:xfrm>
              <a:off x="1712264" y="137413"/>
              <a:ext cx="3287490" cy="364616"/>
            </a:xfrm>
            <a:prstGeom prst="rect">
              <a:avLst/>
            </a:prstGeom>
          </p:spPr>
        </p:pic>
        <p:sp>
          <p:nvSpPr>
            <p:cNvPr id="5" name="Graphic 147"/>
            <p:cNvSpPr/>
            <p:nvPr/>
          </p:nvSpPr>
          <p:spPr>
            <a:xfrm>
              <a:off x="0" y="0"/>
              <a:ext cx="6711950" cy="8909685"/>
            </a:xfrm>
            <a:custGeom>
              <a:avLst/>
              <a:gdLst/>
              <a:ahLst/>
              <a:cxnLst/>
              <a:rect l="l" t="t" r="r" b="b"/>
              <a:pathLst>
                <a:path w="6711950" h="8909685">
                  <a:moveTo>
                    <a:pt x="6711950" y="0"/>
                  </a:moveTo>
                  <a:lnTo>
                    <a:pt x="6708775" y="0"/>
                  </a:lnTo>
                  <a:lnTo>
                    <a:pt x="6708775" y="635"/>
                  </a:lnTo>
                  <a:lnTo>
                    <a:pt x="6705600" y="635"/>
                  </a:lnTo>
                  <a:lnTo>
                    <a:pt x="6705600" y="6350"/>
                  </a:lnTo>
                  <a:lnTo>
                    <a:pt x="6705600" y="6985"/>
                  </a:lnTo>
                  <a:lnTo>
                    <a:pt x="6705600" y="622300"/>
                  </a:lnTo>
                  <a:lnTo>
                    <a:pt x="2152650" y="622300"/>
                  </a:lnTo>
                  <a:lnTo>
                    <a:pt x="2149475" y="622300"/>
                  </a:lnTo>
                  <a:lnTo>
                    <a:pt x="2146300" y="622300"/>
                  </a:lnTo>
                  <a:lnTo>
                    <a:pt x="2146300" y="629285"/>
                  </a:lnTo>
                  <a:lnTo>
                    <a:pt x="2146300" y="8902700"/>
                  </a:lnTo>
                  <a:lnTo>
                    <a:pt x="6350" y="8902700"/>
                  </a:lnTo>
                  <a:lnTo>
                    <a:pt x="6350" y="5023485"/>
                  </a:lnTo>
                  <a:lnTo>
                    <a:pt x="2146300" y="5023485"/>
                  </a:lnTo>
                  <a:lnTo>
                    <a:pt x="2146300" y="5016500"/>
                  </a:lnTo>
                  <a:lnTo>
                    <a:pt x="6350" y="5016500"/>
                  </a:lnTo>
                  <a:lnTo>
                    <a:pt x="6350" y="2204085"/>
                  </a:lnTo>
                  <a:lnTo>
                    <a:pt x="2146300" y="2204085"/>
                  </a:lnTo>
                  <a:lnTo>
                    <a:pt x="2146300" y="2197100"/>
                  </a:lnTo>
                  <a:lnTo>
                    <a:pt x="6350" y="2197100"/>
                  </a:lnTo>
                  <a:lnTo>
                    <a:pt x="6350" y="629285"/>
                  </a:lnTo>
                  <a:lnTo>
                    <a:pt x="2146300" y="629285"/>
                  </a:lnTo>
                  <a:lnTo>
                    <a:pt x="2146300" y="622300"/>
                  </a:lnTo>
                  <a:lnTo>
                    <a:pt x="6350" y="622300"/>
                  </a:lnTo>
                  <a:lnTo>
                    <a:pt x="6350" y="6985"/>
                  </a:lnTo>
                  <a:lnTo>
                    <a:pt x="6350" y="6350"/>
                  </a:lnTo>
                  <a:lnTo>
                    <a:pt x="6705600" y="6350"/>
                  </a:lnTo>
                  <a:lnTo>
                    <a:pt x="6705600" y="635"/>
                  </a:lnTo>
                  <a:lnTo>
                    <a:pt x="3175" y="635"/>
                  </a:lnTo>
                  <a:lnTo>
                    <a:pt x="0" y="635"/>
                  </a:lnTo>
                  <a:lnTo>
                    <a:pt x="0" y="8909685"/>
                  </a:lnTo>
                  <a:lnTo>
                    <a:pt x="3175" y="8909685"/>
                  </a:lnTo>
                  <a:lnTo>
                    <a:pt x="2149475" y="8909685"/>
                  </a:lnTo>
                  <a:lnTo>
                    <a:pt x="2149475" y="8909050"/>
                  </a:lnTo>
                  <a:lnTo>
                    <a:pt x="2152650" y="8909050"/>
                  </a:lnTo>
                  <a:lnTo>
                    <a:pt x="2152650" y="8903335"/>
                  </a:lnTo>
                  <a:lnTo>
                    <a:pt x="2152650" y="8902700"/>
                  </a:lnTo>
                  <a:lnTo>
                    <a:pt x="2152650" y="5023485"/>
                  </a:lnTo>
                  <a:lnTo>
                    <a:pt x="2149475" y="5023485"/>
                  </a:lnTo>
                  <a:lnTo>
                    <a:pt x="2149475" y="5022850"/>
                  </a:lnTo>
                  <a:lnTo>
                    <a:pt x="2152650" y="5022850"/>
                  </a:lnTo>
                  <a:lnTo>
                    <a:pt x="2152650" y="5017135"/>
                  </a:lnTo>
                  <a:lnTo>
                    <a:pt x="2152650" y="5016500"/>
                  </a:lnTo>
                  <a:lnTo>
                    <a:pt x="2152650" y="2204085"/>
                  </a:lnTo>
                  <a:lnTo>
                    <a:pt x="2149475" y="2204085"/>
                  </a:lnTo>
                  <a:lnTo>
                    <a:pt x="2149475" y="2203450"/>
                  </a:lnTo>
                  <a:lnTo>
                    <a:pt x="2152650" y="2203450"/>
                  </a:lnTo>
                  <a:lnTo>
                    <a:pt x="2152650" y="2197735"/>
                  </a:lnTo>
                  <a:lnTo>
                    <a:pt x="2152650" y="2197100"/>
                  </a:lnTo>
                  <a:lnTo>
                    <a:pt x="2152650" y="629285"/>
                  </a:lnTo>
                  <a:lnTo>
                    <a:pt x="6708775" y="629285"/>
                  </a:lnTo>
                  <a:lnTo>
                    <a:pt x="6708775" y="628650"/>
                  </a:lnTo>
                  <a:lnTo>
                    <a:pt x="6711950" y="628650"/>
                  </a:lnTo>
                  <a:lnTo>
                    <a:pt x="6711950" y="622935"/>
                  </a:lnTo>
                  <a:lnTo>
                    <a:pt x="6711950" y="622300"/>
                  </a:lnTo>
                  <a:lnTo>
                    <a:pt x="6711950" y="6985"/>
                  </a:lnTo>
                  <a:lnTo>
                    <a:pt x="6708775" y="6985"/>
                  </a:lnTo>
                  <a:lnTo>
                    <a:pt x="6708775" y="6350"/>
                  </a:lnTo>
                  <a:lnTo>
                    <a:pt x="6711950" y="6350"/>
                  </a:lnTo>
                  <a:lnTo>
                    <a:pt x="6711950" y="0"/>
                  </a:lnTo>
                  <a:close/>
                </a:path>
              </a:pathLst>
            </a:custGeom>
            <a:solidFill>
              <a:srgbClr val="000000"/>
            </a:solidFill>
          </p:spPr>
          <p:txBody>
            <a:bodyPr wrap="square" lIns="0" tIns="0" rIns="0" bIns="0" rtlCol="0">
              <a:prstTxWarp prst="textNoShape">
                <a:avLst/>
              </a:prstTxWarp>
              <a:noAutofit/>
            </a:bodyPr>
            <a:lstStyle/>
            <a:p>
              <a:endParaRPr lang="uk-UA"/>
            </a:p>
          </p:txBody>
        </p:sp>
        <p:pic>
          <p:nvPicPr>
            <p:cNvPr id="6" name="Image 148"/>
            <p:cNvPicPr/>
            <p:nvPr/>
          </p:nvPicPr>
          <p:blipFill>
            <a:blip r:embed="rId3" cstate="print"/>
            <a:stretch>
              <a:fillRect/>
            </a:stretch>
          </p:blipFill>
          <p:spPr>
            <a:xfrm>
              <a:off x="2279675" y="901827"/>
              <a:ext cx="4073944" cy="1036383"/>
            </a:xfrm>
            <a:prstGeom prst="rect">
              <a:avLst/>
            </a:prstGeom>
          </p:spPr>
        </p:pic>
        <p:sp>
          <p:nvSpPr>
            <p:cNvPr id="7" name="Graphic 149"/>
            <p:cNvSpPr/>
            <p:nvPr/>
          </p:nvSpPr>
          <p:spPr>
            <a:xfrm>
              <a:off x="2146300" y="622299"/>
              <a:ext cx="4565650" cy="1581785"/>
            </a:xfrm>
            <a:custGeom>
              <a:avLst/>
              <a:gdLst/>
              <a:ahLst/>
              <a:cxnLst/>
              <a:rect l="l" t="t" r="r" b="b"/>
              <a:pathLst>
                <a:path w="4565650" h="1581785">
                  <a:moveTo>
                    <a:pt x="4565650" y="0"/>
                  </a:moveTo>
                  <a:lnTo>
                    <a:pt x="4562475" y="0"/>
                  </a:lnTo>
                  <a:lnTo>
                    <a:pt x="4562475" y="635"/>
                  </a:lnTo>
                  <a:lnTo>
                    <a:pt x="4559300" y="635"/>
                  </a:lnTo>
                  <a:lnTo>
                    <a:pt x="4559300" y="6350"/>
                  </a:lnTo>
                  <a:lnTo>
                    <a:pt x="4559300" y="6985"/>
                  </a:lnTo>
                  <a:lnTo>
                    <a:pt x="4559300" y="1574800"/>
                  </a:lnTo>
                  <a:lnTo>
                    <a:pt x="6350" y="1574800"/>
                  </a:lnTo>
                  <a:lnTo>
                    <a:pt x="6350" y="6985"/>
                  </a:lnTo>
                  <a:lnTo>
                    <a:pt x="6350" y="6350"/>
                  </a:lnTo>
                  <a:lnTo>
                    <a:pt x="4559300" y="6350"/>
                  </a:lnTo>
                  <a:lnTo>
                    <a:pt x="4559300" y="635"/>
                  </a:lnTo>
                  <a:lnTo>
                    <a:pt x="3175" y="635"/>
                  </a:lnTo>
                  <a:lnTo>
                    <a:pt x="0" y="635"/>
                  </a:lnTo>
                  <a:lnTo>
                    <a:pt x="0" y="6985"/>
                  </a:lnTo>
                  <a:lnTo>
                    <a:pt x="0" y="1575435"/>
                  </a:lnTo>
                  <a:lnTo>
                    <a:pt x="0" y="1581785"/>
                  </a:lnTo>
                  <a:lnTo>
                    <a:pt x="3175" y="1581785"/>
                  </a:lnTo>
                  <a:lnTo>
                    <a:pt x="4562475" y="1581785"/>
                  </a:lnTo>
                  <a:lnTo>
                    <a:pt x="4562475" y="1581150"/>
                  </a:lnTo>
                  <a:lnTo>
                    <a:pt x="4565650" y="1581150"/>
                  </a:lnTo>
                  <a:lnTo>
                    <a:pt x="4565650" y="1575435"/>
                  </a:lnTo>
                  <a:lnTo>
                    <a:pt x="4565650" y="1574800"/>
                  </a:lnTo>
                  <a:lnTo>
                    <a:pt x="4565650" y="6985"/>
                  </a:lnTo>
                  <a:lnTo>
                    <a:pt x="4562475" y="6985"/>
                  </a:lnTo>
                  <a:lnTo>
                    <a:pt x="4562475" y="6350"/>
                  </a:lnTo>
                  <a:lnTo>
                    <a:pt x="4565650" y="6350"/>
                  </a:lnTo>
                  <a:lnTo>
                    <a:pt x="4565650" y="0"/>
                  </a:lnTo>
                  <a:close/>
                </a:path>
              </a:pathLst>
            </a:custGeom>
            <a:solidFill>
              <a:srgbClr val="000000"/>
            </a:solidFill>
          </p:spPr>
          <p:txBody>
            <a:bodyPr wrap="square" lIns="0" tIns="0" rIns="0" bIns="0" rtlCol="0">
              <a:prstTxWarp prst="textNoShape">
                <a:avLst/>
              </a:prstTxWarp>
              <a:noAutofit/>
            </a:bodyPr>
            <a:lstStyle/>
            <a:p>
              <a:endParaRPr lang="uk-UA"/>
            </a:p>
          </p:txBody>
        </p:sp>
        <p:pic>
          <p:nvPicPr>
            <p:cNvPr id="8" name="Image 150"/>
            <p:cNvPicPr/>
            <p:nvPr/>
          </p:nvPicPr>
          <p:blipFill>
            <a:blip r:embed="rId4" cstate="print"/>
            <a:stretch>
              <a:fillRect/>
            </a:stretch>
          </p:blipFill>
          <p:spPr>
            <a:xfrm>
              <a:off x="2278754" y="2478785"/>
              <a:ext cx="4081532" cy="2250001"/>
            </a:xfrm>
            <a:prstGeom prst="rect">
              <a:avLst/>
            </a:prstGeom>
          </p:spPr>
        </p:pic>
        <p:sp>
          <p:nvSpPr>
            <p:cNvPr id="9" name="Graphic 151"/>
            <p:cNvSpPr/>
            <p:nvPr/>
          </p:nvSpPr>
          <p:spPr>
            <a:xfrm>
              <a:off x="2146300" y="2197099"/>
              <a:ext cx="4565650" cy="2826385"/>
            </a:xfrm>
            <a:custGeom>
              <a:avLst/>
              <a:gdLst/>
              <a:ahLst/>
              <a:cxnLst/>
              <a:rect l="l" t="t" r="r" b="b"/>
              <a:pathLst>
                <a:path w="4565650" h="2826385">
                  <a:moveTo>
                    <a:pt x="4565650" y="0"/>
                  </a:moveTo>
                  <a:lnTo>
                    <a:pt x="4562475" y="0"/>
                  </a:lnTo>
                  <a:lnTo>
                    <a:pt x="4562475" y="635"/>
                  </a:lnTo>
                  <a:lnTo>
                    <a:pt x="4559300" y="635"/>
                  </a:lnTo>
                  <a:lnTo>
                    <a:pt x="4559300" y="6350"/>
                  </a:lnTo>
                  <a:lnTo>
                    <a:pt x="4559300" y="6985"/>
                  </a:lnTo>
                  <a:lnTo>
                    <a:pt x="4559300" y="2819400"/>
                  </a:lnTo>
                  <a:lnTo>
                    <a:pt x="6350" y="2819400"/>
                  </a:lnTo>
                  <a:lnTo>
                    <a:pt x="6350" y="6985"/>
                  </a:lnTo>
                  <a:lnTo>
                    <a:pt x="6350" y="6350"/>
                  </a:lnTo>
                  <a:lnTo>
                    <a:pt x="4559300" y="6350"/>
                  </a:lnTo>
                  <a:lnTo>
                    <a:pt x="4559300" y="635"/>
                  </a:lnTo>
                  <a:lnTo>
                    <a:pt x="3175" y="635"/>
                  </a:lnTo>
                  <a:lnTo>
                    <a:pt x="0" y="635"/>
                  </a:lnTo>
                  <a:lnTo>
                    <a:pt x="0" y="6985"/>
                  </a:lnTo>
                  <a:lnTo>
                    <a:pt x="0" y="2820035"/>
                  </a:lnTo>
                  <a:lnTo>
                    <a:pt x="0" y="2826385"/>
                  </a:lnTo>
                  <a:lnTo>
                    <a:pt x="3175" y="2826385"/>
                  </a:lnTo>
                  <a:lnTo>
                    <a:pt x="4562475" y="2826385"/>
                  </a:lnTo>
                  <a:lnTo>
                    <a:pt x="4562475" y="2825750"/>
                  </a:lnTo>
                  <a:lnTo>
                    <a:pt x="4565650" y="2825750"/>
                  </a:lnTo>
                  <a:lnTo>
                    <a:pt x="4565650" y="2820035"/>
                  </a:lnTo>
                  <a:lnTo>
                    <a:pt x="4565650" y="2819400"/>
                  </a:lnTo>
                  <a:lnTo>
                    <a:pt x="4565650" y="6985"/>
                  </a:lnTo>
                  <a:lnTo>
                    <a:pt x="4562475" y="6985"/>
                  </a:lnTo>
                  <a:lnTo>
                    <a:pt x="4562475" y="6350"/>
                  </a:lnTo>
                  <a:lnTo>
                    <a:pt x="4565650" y="6350"/>
                  </a:lnTo>
                  <a:lnTo>
                    <a:pt x="4565650" y="0"/>
                  </a:lnTo>
                  <a:close/>
                </a:path>
              </a:pathLst>
            </a:custGeom>
            <a:solidFill>
              <a:srgbClr val="000000"/>
            </a:solidFill>
          </p:spPr>
          <p:txBody>
            <a:bodyPr wrap="square" lIns="0" tIns="0" rIns="0" bIns="0" rtlCol="0">
              <a:prstTxWarp prst="textNoShape">
                <a:avLst/>
              </a:prstTxWarp>
              <a:noAutofit/>
            </a:bodyPr>
            <a:lstStyle/>
            <a:p>
              <a:endParaRPr lang="uk-UA"/>
            </a:p>
          </p:txBody>
        </p:sp>
        <p:pic>
          <p:nvPicPr>
            <p:cNvPr id="10" name="Image 152"/>
            <p:cNvPicPr/>
            <p:nvPr/>
          </p:nvPicPr>
          <p:blipFill>
            <a:blip r:embed="rId5" cstate="print"/>
            <a:stretch>
              <a:fillRect/>
            </a:stretch>
          </p:blipFill>
          <p:spPr>
            <a:xfrm>
              <a:off x="2278754" y="5298154"/>
              <a:ext cx="4107884" cy="3345637"/>
            </a:xfrm>
            <a:prstGeom prst="rect">
              <a:avLst/>
            </a:prstGeom>
          </p:spPr>
        </p:pic>
        <p:sp>
          <p:nvSpPr>
            <p:cNvPr id="11" name="Graphic 153"/>
            <p:cNvSpPr/>
            <p:nvPr/>
          </p:nvSpPr>
          <p:spPr>
            <a:xfrm>
              <a:off x="2146300" y="5016499"/>
              <a:ext cx="4565650" cy="3893185"/>
            </a:xfrm>
            <a:custGeom>
              <a:avLst/>
              <a:gdLst/>
              <a:ahLst/>
              <a:cxnLst/>
              <a:rect l="l" t="t" r="r" b="b"/>
              <a:pathLst>
                <a:path w="4565650" h="3893185">
                  <a:moveTo>
                    <a:pt x="4565650" y="0"/>
                  </a:moveTo>
                  <a:lnTo>
                    <a:pt x="4562475" y="0"/>
                  </a:lnTo>
                  <a:lnTo>
                    <a:pt x="4562475" y="635"/>
                  </a:lnTo>
                  <a:lnTo>
                    <a:pt x="4559300" y="635"/>
                  </a:lnTo>
                  <a:lnTo>
                    <a:pt x="4559300" y="6350"/>
                  </a:lnTo>
                  <a:lnTo>
                    <a:pt x="4559300" y="6985"/>
                  </a:lnTo>
                  <a:lnTo>
                    <a:pt x="4559300" y="3886200"/>
                  </a:lnTo>
                  <a:lnTo>
                    <a:pt x="6350" y="3886200"/>
                  </a:lnTo>
                  <a:lnTo>
                    <a:pt x="6350" y="6985"/>
                  </a:lnTo>
                  <a:lnTo>
                    <a:pt x="6350" y="6350"/>
                  </a:lnTo>
                  <a:lnTo>
                    <a:pt x="4559300" y="6350"/>
                  </a:lnTo>
                  <a:lnTo>
                    <a:pt x="4559300" y="635"/>
                  </a:lnTo>
                  <a:lnTo>
                    <a:pt x="3175" y="635"/>
                  </a:lnTo>
                  <a:lnTo>
                    <a:pt x="0" y="635"/>
                  </a:lnTo>
                  <a:lnTo>
                    <a:pt x="0" y="6985"/>
                  </a:lnTo>
                  <a:lnTo>
                    <a:pt x="0" y="3886835"/>
                  </a:lnTo>
                  <a:lnTo>
                    <a:pt x="0" y="3893185"/>
                  </a:lnTo>
                  <a:lnTo>
                    <a:pt x="3175" y="3893185"/>
                  </a:lnTo>
                  <a:lnTo>
                    <a:pt x="4562475" y="3893185"/>
                  </a:lnTo>
                  <a:lnTo>
                    <a:pt x="4562475" y="3892550"/>
                  </a:lnTo>
                  <a:lnTo>
                    <a:pt x="4565650" y="3892550"/>
                  </a:lnTo>
                  <a:lnTo>
                    <a:pt x="4565650" y="3886835"/>
                  </a:lnTo>
                  <a:lnTo>
                    <a:pt x="4565650" y="3886200"/>
                  </a:lnTo>
                  <a:lnTo>
                    <a:pt x="4565650" y="6985"/>
                  </a:lnTo>
                  <a:lnTo>
                    <a:pt x="4562475" y="6985"/>
                  </a:lnTo>
                  <a:lnTo>
                    <a:pt x="4562475" y="6350"/>
                  </a:lnTo>
                  <a:lnTo>
                    <a:pt x="4565650" y="6350"/>
                  </a:lnTo>
                  <a:lnTo>
                    <a:pt x="4565650" y="0"/>
                  </a:lnTo>
                  <a:close/>
                </a:path>
              </a:pathLst>
            </a:custGeom>
            <a:solidFill>
              <a:srgbClr val="000000"/>
            </a:solidFill>
          </p:spPr>
          <p:txBody>
            <a:bodyPr wrap="square" lIns="0" tIns="0" rIns="0" bIns="0" rtlCol="0">
              <a:prstTxWarp prst="textNoShape">
                <a:avLst/>
              </a:prstTxWarp>
              <a:noAutofit/>
            </a:bodyPr>
            <a:lstStyle/>
            <a:p>
              <a:endParaRPr lang="uk-UA"/>
            </a:p>
          </p:txBody>
        </p:sp>
      </p:grpSp>
      <p:pic>
        <p:nvPicPr>
          <p:cNvPr id="22" name="Рисунок 21"/>
          <p:cNvPicPr>
            <a:picLocks noChangeAspect="1"/>
          </p:cNvPicPr>
          <p:nvPr/>
        </p:nvPicPr>
        <p:blipFill>
          <a:blip r:embed="rId6"/>
          <a:stretch>
            <a:fillRect/>
          </a:stretch>
        </p:blipFill>
        <p:spPr>
          <a:xfrm>
            <a:off x="-1" y="12436"/>
            <a:ext cx="2418735" cy="3384684"/>
          </a:xfrm>
          <a:prstGeom prst="rect">
            <a:avLst/>
          </a:prstGeom>
        </p:spPr>
      </p:pic>
      <p:sp>
        <p:nvSpPr>
          <p:cNvPr id="23" name="Прямокутник 22"/>
          <p:cNvSpPr/>
          <p:nvPr/>
        </p:nvSpPr>
        <p:spPr>
          <a:xfrm>
            <a:off x="2746020" y="583210"/>
            <a:ext cx="1900694" cy="11689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ДСПО</a:t>
            </a:r>
          </a:p>
        </p:txBody>
      </p:sp>
      <p:sp>
        <p:nvSpPr>
          <p:cNvPr id="24" name="Прямокутник 23"/>
          <p:cNvSpPr/>
          <p:nvPr/>
        </p:nvSpPr>
        <p:spPr>
          <a:xfrm>
            <a:off x="2743200" y="1752168"/>
            <a:ext cx="1903514" cy="20970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ДСБСО</a:t>
            </a:r>
          </a:p>
        </p:txBody>
      </p:sp>
      <p:sp>
        <p:nvSpPr>
          <p:cNvPr id="25" name="Прямокутник 24"/>
          <p:cNvSpPr/>
          <p:nvPr/>
        </p:nvSpPr>
        <p:spPr>
          <a:xfrm>
            <a:off x="2746020" y="3849213"/>
            <a:ext cx="1900694" cy="28957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ДСПСО</a:t>
            </a:r>
          </a:p>
        </p:txBody>
      </p:sp>
    </p:spTree>
    <p:extLst>
      <p:ext uri="{BB962C8B-B14F-4D97-AF65-F5344CB8AC3E}">
        <p14:creationId xmlns:p14="http://schemas.microsoft.com/office/powerpoint/2010/main" val="1611923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2"/>
          <p:cNvGrpSpPr>
            <a:grpSpLocks/>
          </p:cNvGrpSpPr>
          <p:nvPr/>
        </p:nvGrpSpPr>
        <p:grpSpPr>
          <a:xfrm>
            <a:off x="5614219" y="3736259"/>
            <a:ext cx="3384000" cy="3007174"/>
            <a:chOff x="0" y="0"/>
            <a:chExt cx="4533448" cy="3049913"/>
          </a:xfrm>
        </p:grpSpPr>
        <p:sp>
          <p:nvSpPr>
            <p:cNvPr id="3" name="Graphic 423"/>
            <p:cNvSpPr/>
            <p:nvPr/>
          </p:nvSpPr>
          <p:spPr>
            <a:xfrm>
              <a:off x="1784641" y="1369703"/>
              <a:ext cx="1371600" cy="1680210"/>
            </a:xfrm>
            <a:custGeom>
              <a:avLst/>
              <a:gdLst/>
              <a:ahLst/>
              <a:cxnLst/>
              <a:rect l="l" t="t" r="r" b="b"/>
              <a:pathLst>
                <a:path w="1371600" h="1680210">
                  <a:moveTo>
                    <a:pt x="631596" y="1665414"/>
                  </a:moveTo>
                  <a:lnTo>
                    <a:pt x="631520" y="1661147"/>
                  </a:lnTo>
                  <a:lnTo>
                    <a:pt x="631520" y="19050"/>
                  </a:lnTo>
                  <a:lnTo>
                    <a:pt x="631520" y="4267"/>
                  </a:lnTo>
                  <a:lnTo>
                    <a:pt x="627253" y="0"/>
                  </a:lnTo>
                  <a:lnTo>
                    <a:pt x="621995" y="0"/>
                  </a:lnTo>
                  <a:lnTo>
                    <a:pt x="612470" y="0"/>
                  </a:lnTo>
                  <a:lnTo>
                    <a:pt x="612470" y="19050"/>
                  </a:lnTo>
                  <a:lnTo>
                    <a:pt x="612470" y="1661147"/>
                  </a:lnTo>
                  <a:lnTo>
                    <a:pt x="21386" y="1661147"/>
                  </a:lnTo>
                  <a:lnTo>
                    <a:pt x="40081" y="1591335"/>
                  </a:lnTo>
                  <a:lnTo>
                    <a:pt x="64198" y="1538312"/>
                  </a:lnTo>
                  <a:lnTo>
                    <a:pt x="101371" y="1482153"/>
                  </a:lnTo>
                  <a:lnTo>
                    <a:pt x="148958" y="1431874"/>
                  </a:lnTo>
                  <a:lnTo>
                    <a:pt x="197764" y="1394929"/>
                  </a:lnTo>
                  <a:lnTo>
                    <a:pt x="243713" y="1369314"/>
                  </a:lnTo>
                  <a:lnTo>
                    <a:pt x="282740" y="1353070"/>
                  </a:lnTo>
                  <a:lnTo>
                    <a:pt x="314883" y="1343025"/>
                  </a:lnTo>
                  <a:lnTo>
                    <a:pt x="317766" y="1339278"/>
                  </a:lnTo>
                  <a:lnTo>
                    <a:pt x="317766" y="1325816"/>
                  </a:lnTo>
                  <a:lnTo>
                    <a:pt x="317766" y="19050"/>
                  </a:lnTo>
                  <a:lnTo>
                    <a:pt x="612470" y="19050"/>
                  </a:lnTo>
                  <a:lnTo>
                    <a:pt x="612470" y="0"/>
                  </a:lnTo>
                  <a:lnTo>
                    <a:pt x="308241" y="0"/>
                  </a:lnTo>
                  <a:lnTo>
                    <a:pt x="302958" y="0"/>
                  </a:lnTo>
                  <a:lnTo>
                    <a:pt x="298716" y="4267"/>
                  </a:lnTo>
                  <a:lnTo>
                    <a:pt x="298716" y="1328026"/>
                  </a:lnTo>
                  <a:lnTo>
                    <a:pt x="306298" y="1328026"/>
                  </a:lnTo>
                  <a:lnTo>
                    <a:pt x="308267" y="1335112"/>
                  </a:lnTo>
                  <a:lnTo>
                    <a:pt x="298716" y="1335112"/>
                  </a:lnTo>
                  <a:lnTo>
                    <a:pt x="276377" y="1335112"/>
                  </a:lnTo>
                  <a:lnTo>
                    <a:pt x="235534" y="1352118"/>
                  </a:lnTo>
                  <a:lnTo>
                    <a:pt x="187426" y="1378927"/>
                  </a:lnTo>
                  <a:lnTo>
                    <a:pt x="136309" y="1417637"/>
                  </a:lnTo>
                  <a:lnTo>
                    <a:pt x="86436" y="1470355"/>
                  </a:lnTo>
                  <a:lnTo>
                    <a:pt x="82511" y="1476260"/>
                  </a:lnTo>
                  <a:lnTo>
                    <a:pt x="47472" y="1529181"/>
                  </a:lnTo>
                  <a:lnTo>
                    <a:pt x="22212" y="1584718"/>
                  </a:lnTo>
                  <a:lnTo>
                    <a:pt x="7556" y="1632800"/>
                  </a:lnTo>
                  <a:lnTo>
                    <a:pt x="0" y="1671993"/>
                  </a:lnTo>
                  <a:lnTo>
                    <a:pt x="787" y="1674774"/>
                  </a:lnTo>
                  <a:lnTo>
                    <a:pt x="4406" y="1678990"/>
                  </a:lnTo>
                  <a:lnTo>
                    <a:pt x="7035" y="1680197"/>
                  </a:lnTo>
                  <a:lnTo>
                    <a:pt x="9817" y="1680197"/>
                  </a:lnTo>
                  <a:lnTo>
                    <a:pt x="616737" y="1680197"/>
                  </a:lnTo>
                  <a:lnTo>
                    <a:pt x="621995" y="1680197"/>
                  </a:lnTo>
                  <a:lnTo>
                    <a:pt x="622071" y="1661147"/>
                  </a:lnTo>
                  <a:lnTo>
                    <a:pt x="622071" y="1680197"/>
                  </a:lnTo>
                  <a:lnTo>
                    <a:pt x="627329" y="1680197"/>
                  </a:lnTo>
                  <a:lnTo>
                    <a:pt x="631596" y="1675930"/>
                  </a:lnTo>
                  <a:lnTo>
                    <a:pt x="631520" y="1665414"/>
                  </a:lnTo>
                  <a:lnTo>
                    <a:pt x="627329" y="1661147"/>
                  </a:lnTo>
                  <a:lnTo>
                    <a:pt x="631596" y="1665414"/>
                  </a:lnTo>
                  <a:close/>
                </a:path>
                <a:path w="1371600" h="1680210">
                  <a:moveTo>
                    <a:pt x="1371092" y="1671993"/>
                  </a:moveTo>
                  <a:lnTo>
                    <a:pt x="1363522" y="1632800"/>
                  </a:lnTo>
                  <a:lnTo>
                    <a:pt x="1348854" y="1584718"/>
                  </a:lnTo>
                  <a:lnTo>
                    <a:pt x="1323594" y="1529181"/>
                  </a:lnTo>
                  <a:lnTo>
                    <a:pt x="1284643" y="1470355"/>
                  </a:lnTo>
                  <a:lnTo>
                    <a:pt x="1269695" y="1482153"/>
                  </a:lnTo>
                  <a:lnTo>
                    <a:pt x="1306868" y="1538312"/>
                  </a:lnTo>
                  <a:lnTo>
                    <a:pt x="1330998" y="1591335"/>
                  </a:lnTo>
                  <a:lnTo>
                    <a:pt x="1345006" y="1637258"/>
                  </a:lnTo>
                  <a:lnTo>
                    <a:pt x="1349692" y="1661147"/>
                  </a:lnTo>
                  <a:lnTo>
                    <a:pt x="758596" y="1661147"/>
                  </a:lnTo>
                  <a:lnTo>
                    <a:pt x="758596" y="19050"/>
                  </a:lnTo>
                  <a:lnTo>
                    <a:pt x="1053325" y="19050"/>
                  </a:lnTo>
                  <a:lnTo>
                    <a:pt x="1053325" y="1339278"/>
                  </a:lnTo>
                  <a:lnTo>
                    <a:pt x="1056182" y="1343025"/>
                  </a:lnTo>
                  <a:lnTo>
                    <a:pt x="1127353" y="1369314"/>
                  </a:lnTo>
                  <a:lnTo>
                    <a:pt x="1173302" y="1394929"/>
                  </a:lnTo>
                  <a:lnTo>
                    <a:pt x="1222095" y="1431874"/>
                  </a:lnTo>
                  <a:lnTo>
                    <a:pt x="1269695" y="1482153"/>
                  </a:lnTo>
                  <a:lnTo>
                    <a:pt x="1284630" y="1470355"/>
                  </a:lnTo>
                  <a:lnTo>
                    <a:pt x="1234757" y="1417637"/>
                  </a:lnTo>
                  <a:lnTo>
                    <a:pt x="1183627" y="1378927"/>
                  </a:lnTo>
                  <a:lnTo>
                    <a:pt x="1135532" y="1352118"/>
                  </a:lnTo>
                  <a:lnTo>
                    <a:pt x="1094689" y="1335112"/>
                  </a:lnTo>
                  <a:lnTo>
                    <a:pt x="1072375" y="1328039"/>
                  </a:lnTo>
                  <a:lnTo>
                    <a:pt x="1072375" y="1325816"/>
                  </a:lnTo>
                  <a:lnTo>
                    <a:pt x="1072375" y="19050"/>
                  </a:lnTo>
                  <a:lnTo>
                    <a:pt x="1072375" y="4267"/>
                  </a:lnTo>
                  <a:lnTo>
                    <a:pt x="1068108" y="0"/>
                  </a:lnTo>
                  <a:lnTo>
                    <a:pt x="1062850" y="0"/>
                  </a:lnTo>
                  <a:lnTo>
                    <a:pt x="749071" y="0"/>
                  </a:lnTo>
                  <a:lnTo>
                    <a:pt x="743813" y="0"/>
                  </a:lnTo>
                  <a:lnTo>
                    <a:pt x="739546" y="4267"/>
                  </a:lnTo>
                  <a:lnTo>
                    <a:pt x="739546" y="1665414"/>
                  </a:lnTo>
                  <a:lnTo>
                    <a:pt x="739495" y="1675930"/>
                  </a:lnTo>
                  <a:lnTo>
                    <a:pt x="743737" y="1680197"/>
                  </a:lnTo>
                  <a:lnTo>
                    <a:pt x="749020" y="1680197"/>
                  </a:lnTo>
                  <a:lnTo>
                    <a:pt x="749020" y="1661147"/>
                  </a:lnTo>
                  <a:lnTo>
                    <a:pt x="749071" y="1680197"/>
                  </a:lnTo>
                  <a:lnTo>
                    <a:pt x="754329" y="1680197"/>
                  </a:lnTo>
                  <a:lnTo>
                    <a:pt x="1361249" y="1680197"/>
                  </a:lnTo>
                  <a:lnTo>
                    <a:pt x="1364030" y="1680197"/>
                  </a:lnTo>
                  <a:lnTo>
                    <a:pt x="1366685" y="1678990"/>
                  </a:lnTo>
                  <a:lnTo>
                    <a:pt x="1370279" y="1674774"/>
                  </a:lnTo>
                  <a:lnTo>
                    <a:pt x="1371053" y="1672120"/>
                  </a:lnTo>
                  <a:lnTo>
                    <a:pt x="1371092" y="1671993"/>
                  </a:lnTo>
                  <a:close/>
                </a:path>
              </a:pathLst>
            </a:custGeom>
            <a:solidFill>
              <a:srgbClr val="000000"/>
            </a:solidFill>
          </p:spPr>
          <p:txBody>
            <a:bodyPr wrap="square" lIns="0" tIns="0" rIns="0" bIns="0" rtlCol="0">
              <a:prstTxWarp prst="textNoShape">
                <a:avLst/>
              </a:prstTxWarp>
              <a:noAutofit/>
            </a:bodyPr>
            <a:lstStyle/>
            <a:p>
              <a:endParaRPr lang="uk-UA"/>
            </a:p>
          </p:txBody>
        </p:sp>
        <p:pic>
          <p:nvPicPr>
            <p:cNvPr id="4" name="Image 424"/>
            <p:cNvPicPr/>
            <p:nvPr/>
          </p:nvPicPr>
          <p:blipFill>
            <a:blip r:embed="rId2" cstate="print"/>
            <a:stretch>
              <a:fillRect/>
            </a:stretch>
          </p:blipFill>
          <p:spPr>
            <a:xfrm>
              <a:off x="1004581" y="399114"/>
              <a:ext cx="2922016" cy="1760345"/>
            </a:xfrm>
            <a:prstGeom prst="rect">
              <a:avLst/>
            </a:prstGeom>
          </p:spPr>
        </p:pic>
        <p:sp>
          <p:nvSpPr>
            <p:cNvPr id="5" name="Graphic 425"/>
            <p:cNvSpPr/>
            <p:nvPr/>
          </p:nvSpPr>
          <p:spPr>
            <a:xfrm>
              <a:off x="1701056" y="0"/>
              <a:ext cx="1270635" cy="561975"/>
            </a:xfrm>
            <a:custGeom>
              <a:avLst/>
              <a:gdLst/>
              <a:ahLst/>
              <a:cxnLst/>
              <a:rect l="l" t="t" r="r" b="b"/>
              <a:pathLst>
                <a:path w="1270635" h="561975">
                  <a:moveTo>
                    <a:pt x="134505" y="498839"/>
                  </a:moveTo>
                  <a:lnTo>
                    <a:pt x="183192" y="534416"/>
                  </a:lnTo>
                  <a:lnTo>
                    <a:pt x="239951" y="547183"/>
                  </a:lnTo>
                  <a:lnTo>
                    <a:pt x="297049" y="555607"/>
                  </a:lnTo>
                  <a:lnTo>
                    <a:pt x="353455" y="560327"/>
                  </a:lnTo>
                  <a:lnTo>
                    <a:pt x="408135" y="561981"/>
                  </a:lnTo>
                  <a:lnTo>
                    <a:pt x="460057" y="561205"/>
                  </a:lnTo>
                  <a:lnTo>
                    <a:pt x="508189" y="558638"/>
                  </a:lnTo>
                  <a:lnTo>
                    <a:pt x="551497" y="554917"/>
                  </a:lnTo>
                  <a:lnTo>
                    <a:pt x="588949" y="550680"/>
                  </a:lnTo>
                  <a:lnTo>
                    <a:pt x="587973" y="542933"/>
                  </a:lnTo>
                  <a:lnTo>
                    <a:pt x="408169" y="542933"/>
                  </a:lnTo>
                  <a:lnTo>
                    <a:pt x="354578" y="541318"/>
                  </a:lnTo>
                  <a:lnTo>
                    <a:pt x="299409" y="536715"/>
                  </a:lnTo>
                  <a:lnTo>
                    <a:pt x="243668" y="528510"/>
                  </a:lnTo>
                  <a:lnTo>
                    <a:pt x="188364" y="516089"/>
                  </a:lnTo>
                  <a:lnTo>
                    <a:pt x="134505" y="498839"/>
                  </a:lnTo>
                  <a:close/>
                </a:path>
                <a:path w="1270635" h="561975">
                  <a:moveTo>
                    <a:pt x="591806" y="531135"/>
                  </a:moveTo>
                  <a:lnTo>
                    <a:pt x="586568" y="531776"/>
                  </a:lnTo>
                  <a:lnTo>
                    <a:pt x="588867" y="550033"/>
                  </a:lnTo>
                  <a:lnTo>
                    <a:pt x="588949" y="550680"/>
                  </a:lnTo>
                  <a:lnTo>
                    <a:pt x="594162" y="550033"/>
                  </a:lnTo>
                  <a:lnTo>
                    <a:pt x="597858" y="545270"/>
                  </a:lnTo>
                  <a:lnTo>
                    <a:pt x="596569" y="534831"/>
                  </a:lnTo>
                  <a:lnTo>
                    <a:pt x="591806" y="531135"/>
                  </a:lnTo>
                  <a:close/>
                </a:path>
                <a:path w="1270635" h="561975">
                  <a:moveTo>
                    <a:pt x="586568" y="531776"/>
                  </a:moveTo>
                  <a:lnTo>
                    <a:pt x="549379" y="535981"/>
                  </a:lnTo>
                  <a:lnTo>
                    <a:pt x="506577" y="539651"/>
                  </a:lnTo>
                  <a:lnTo>
                    <a:pt x="459171" y="542173"/>
                  </a:lnTo>
                  <a:lnTo>
                    <a:pt x="408169" y="542933"/>
                  </a:lnTo>
                  <a:lnTo>
                    <a:pt x="587973" y="542933"/>
                  </a:lnTo>
                  <a:lnTo>
                    <a:pt x="586568" y="531776"/>
                  </a:lnTo>
                  <a:close/>
                </a:path>
                <a:path w="1270635" h="561975">
                  <a:moveTo>
                    <a:pt x="38563" y="428665"/>
                  </a:moveTo>
                  <a:lnTo>
                    <a:pt x="43892" y="466782"/>
                  </a:lnTo>
                  <a:lnTo>
                    <a:pt x="98678" y="504441"/>
                  </a:lnTo>
                  <a:lnTo>
                    <a:pt x="127805" y="516670"/>
                  </a:lnTo>
                  <a:lnTo>
                    <a:pt x="134505" y="498839"/>
                  </a:lnTo>
                  <a:lnTo>
                    <a:pt x="106779" y="487194"/>
                  </a:lnTo>
                  <a:lnTo>
                    <a:pt x="80664" y="472505"/>
                  </a:lnTo>
                  <a:lnTo>
                    <a:pt x="57483" y="453440"/>
                  </a:lnTo>
                  <a:lnTo>
                    <a:pt x="38563" y="428665"/>
                  </a:lnTo>
                  <a:close/>
                </a:path>
                <a:path w="1270635" h="561975">
                  <a:moveTo>
                    <a:pt x="948746" y="494743"/>
                  </a:moveTo>
                  <a:lnTo>
                    <a:pt x="943533" y="495442"/>
                  </a:lnTo>
                  <a:lnTo>
                    <a:pt x="939888" y="500229"/>
                  </a:lnTo>
                  <a:lnTo>
                    <a:pt x="941279" y="510643"/>
                  </a:lnTo>
                  <a:lnTo>
                    <a:pt x="946066" y="514314"/>
                  </a:lnTo>
                  <a:lnTo>
                    <a:pt x="951273" y="513622"/>
                  </a:lnTo>
                  <a:lnTo>
                    <a:pt x="948840" y="495442"/>
                  </a:lnTo>
                  <a:lnTo>
                    <a:pt x="948746" y="494743"/>
                  </a:lnTo>
                  <a:close/>
                </a:path>
                <a:path w="1270635" h="561975">
                  <a:moveTo>
                    <a:pt x="1126146" y="419115"/>
                  </a:moveTo>
                  <a:lnTo>
                    <a:pt x="1075957" y="453440"/>
                  </a:lnTo>
                  <a:lnTo>
                    <a:pt x="1027278" y="475598"/>
                  </a:lnTo>
                  <a:lnTo>
                    <a:pt x="983576" y="488470"/>
                  </a:lnTo>
                  <a:lnTo>
                    <a:pt x="948746" y="494743"/>
                  </a:lnTo>
                  <a:lnTo>
                    <a:pt x="951273" y="513622"/>
                  </a:lnTo>
                  <a:lnTo>
                    <a:pt x="987767" y="507050"/>
                  </a:lnTo>
                  <a:lnTo>
                    <a:pt x="1033799" y="493498"/>
                  </a:lnTo>
                  <a:lnTo>
                    <a:pt x="1085338" y="470041"/>
                  </a:lnTo>
                  <a:lnTo>
                    <a:pt x="1138351" y="433751"/>
                  </a:lnTo>
                  <a:lnTo>
                    <a:pt x="1126146" y="419115"/>
                  </a:lnTo>
                  <a:close/>
                </a:path>
                <a:path w="1270635" h="561975">
                  <a:moveTo>
                    <a:pt x="37420" y="234418"/>
                  </a:moveTo>
                  <a:lnTo>
                    <a:pt x="13616" y="276032"/>
                  </a:lnTo>
                  <a:lnTo>
                    <a:pt x="1155" y="328081"/>
                  </a:lnTo>
                  <a:lnTo>
                    <a:pt x="18" y="355597"/>
                  </a:lnTo>
                  <a:lnTo>
                    <a:pt x="0" y="356042"/>
                  </a:lnTo>
                  <a:lnTo>
                    <a:pt x="2795" y="384325"/>
                  </a:lnTo>
                  <a:lnTo>
                    <a:pt x="10005" y="412026"/>
                  </a:lnTo>
                  <a:lnTo>
                    <a:pt x="22091" y="438241"/>
                  </a:lnTo>
                  <a:lnTo>
                    <a:pt x="38563" y="428665"/>
                  </a:lnTo>
                  <a:lnTo>
                    <a:pt x="27965" y="405642"/>
                  </a:lnTo>
                  <a:lnTo>
                    <a:pt x="21563" y="381034"/>
                  </a:lnTo>
                  <a:lnTo>
                    <a:pt x="19086" y="356042"/>
                  </a:lnTo>
                  <a:lnTo>
                    <a:pt x="19041" y="355597"/>
                  </a:lnTo>
                  <a:lnTo>
                    <a:pt x="20084" y="330113"/>
                  </a:lnTo>
                  <a:lnTo>
                    <a:pt x="24349" y="305521"/>
                  </a:lnTo>
                  <a:lnTo>
                    <a:pt x="31385" y="282898"/>
                  </a:lnTo>
                  <a:lnTo>
                    <a:pt x="40750" y="263022"/>
                  </a:lnTo>
                  <a:lnTo>
                    <a:pt x="52006" y="246674"/>
                  </a:lnTo>
                  <a:lnTo>
                    <a:pt x="37420" y="234418"/>
                  </a:lnTo>
                  <a:close/>
                </a:path>
                <a:path w="1270635" h="561975">
                  <a:moveTo>
                    <a:pt x="1255604" y="129072"/>
                  </a:moveTo>
                  <a:lnTo>
                    <a:pt x="1238636" y="137708"/>
                  </a:lnTo>
                  <a:lnTo>
                    <a:pt x="1250243" y="173212"/>
                  </a:lnTo>
                  <a:lnTo>
                    <a:pt x="1250292" y="173361"/>
                  </a:lnTo>
                  <a:lnTo>
                    <a:pt x="1251122" y="200557"/>
                  </a:lnTo>
                  <a:lnTo>
                    <a:pt x="1251227" y="204008"/>
                  </a:lnTo>
                  <a:lnTo>
                    <a:pt x="1251335" y="207556"/>
                  </a:lnTo>
                  <a:lnTo>
                    <a:pt x="1243561" y="250250"/>
                  </a:lnTo>
                  <a:lnTo>
                    <a:pt x="1228095" y="289435"/>
                  </a:lnTo>
                  <a:lnTo>
                    <a:pt x="1206772" y="327219"/>
                  </a:lnTo>
                  <a:lnTo>
                    <a:pt x="1181474" y="362228"/>
                  </a:lnTo>
                  <a:lnTo>
                    <a:pt x="1153999" y="393260"/>
                  </a:lnTo>
                  <a:lnTo>
                    <a:pt x="1126146" y="419115"/>
                  </a:lnTo>
                  <a:lnTo>
                    <a:pt x="1138351" y="433751"/>
                  </a:lnTo>
                  <a:lnTo>
                    <a:pt x="1167553" y="406654"/>
                  </a:lnTo>
                  <a:lnTo>
                    <a:pt x="1196331" y="374151"/>
                  </a:lnTo>
                  <a:lnTo>
                    <a:pt x="1222840" y="337435"/>
                  </a:lnTo>
                  <a:lnTo>
                    <a:pt x="1245234" y="297696"/>
                  </a:lnTo>
                  <a:lnTo>
                    <a:pt x="1261724" y="255931"/>
                  </a:lnTo>
                  <a:lnTo>
                    <a:pt x="1270265" y="213694"/>
                  </a:lnTo>
                  <a:lnTo>
                    <a:pt x="1270256" y="208079"/>
                  </a:lnTo>
                  <a:lnTo>
                    <a:pt x="1269191" y="173361"/>
                  </a:lnTo>
                  <a:lnTo>
                    <a:pt x="1269096" y="170252"/>
                  </a:lnTo>
                  <a:lnTo>
                    <a:pt x="1255604" y="129072"/>
                  </a:lnTo>
                  <a:close/>
                </a:path>
                <a:path w="1270635" h="561975">
                  <a:moveTo>
                    <a:pt x="537806" y="304192"/>
                  </a:moveTo>
                  <a:lnTo>
                    <a:pt x="531084" y="310942"/>
                  </a:lnTo>
                  <a:lnTo>
                    <a:pt x="526224" y="319127"/>
                  </a:lnTo>
                  <a:lnTo>
                    <a:pt x="530338" y="321585"/>
                  </a:lnTo>
                  <a:lnTo>
                    <a:pt x="535647" y="320569"/>
                  </a:lnTo>
                  <a:lnTo>
                    <a:pt x="541552" y="312974"/>
                  </a:lnTo>
                  <a:lnTo>
                    <a:pt x="541203" y="307596"/>
                  </a:lnTo>
                  <a:lnTo>
                    <a:pt x="537806" y="304192"/>
                  </a:lnTo>
                  <a:close/>
                </a:path>
                <a:path w="1270635" h="561975">
                  <a:moveTo>
                    <a:pt x="305700" y="202507"/>
                  </a:moveTo>
                  <a:lnTo>
                    <a:pt x="170408" y="202507"/>
                  </a:lnTo>
                  <a:lnTo>
                    <a:pt x="230887" y="206045"/>
                  </a:lnTo>
                  <a:lnTo>
                    <a:pt x="230031" y="206045"/>
                  </a:lnTo>
                  <a:lnTo>
                    <a:pt x="273205" y="213694"/>
                  </a:lnTo>
                  <a:lnTo>
                    <a:pt x="319649" y="225809"/>
                  </a:lnTo>
                  <a:lnTo>
                    <a:pt x="368558" y="242363"/>
                  </a:lnTo>
                  <a:lnTo>
                    <a:pt x="419546" y="263403"/>
                  </a:lnTo>
                  <a:lnTo>
                    <a:pt x="472230" y="288975"/>
                  </a:lnTo>
                  <a:lnTo>
                    <a:pt x="526224" y="319127"/>
                  </a:lnTo>
                  <a:lnTo>
                    <a:pt x="527090" y="317667"/>
                  </a:lnTo>
                  <a:lnTo>
                    <a:pt x="524363" y="317667"/>
                  </a:lnTo>
                  <a:lnTo>
                    <a:pt x="493268" y="278922"/>
                  </a:lnTo>
                  <a:lnTo>
                    <a:pt x="481077" y="272113"/>
                  </a:lnTo>
                  <a:lnTo>
                    <a:pt x="427384" y="246048"/>
                  </a:lnTo>
                  <a:lnTo>
                    <a:pt x="375252" y="224536"/>
                  </a:lnTo>
                  <a:lnTo>
                    <a:pt x="325068" y="207556"/>
                  </a:lnTo>
                  <a:lnTo>
                    <a:pt x="305700" y="202507"/>
                  </a:lnTo>
                  <a:close/>
                </a:path>
                <a:path w="1270635" h="561975">
                  <a:moveTo>
                    <a:pt x="493268" y="278922"/>
                  </a:moveTo>
                  <a:lnTo>
                    <a:pt x="524363" y="317667"/>
                  </a:lnTo>
                  <a:lnTo>
                    <a:pt x="531081" y="310942"/>
                  </a:lnTo>
                  <a:lnTo>
                    <a:pt x="535945" y="302757"/>
                  </a:lnTo>
                  <a:lnTo>
                    <a:pt x="493268" y="278922"/>
                  </a:lnTo>
                  <a:close/>
                </a:path>
                <a:path w="1270635" h="561975">
                  <a:moveTo>
                    <a:pt x="531081" y="310942"/>
                  </a:moveTo>
                  <a:lnTo>
                    <a:pt x="524363" y="317667"/>
                  </a:lnTo>
                  <a:lnTo>
                    <a:pt x="527090" y="317667"/>
                  </a:lnTo>
                  <a:lnTo>
                    <a:pt x="531081" y="310942"/>
                  </a:lnTo>
                  <a:close/>
                </a:path>
                <a:path w="1270635" h="561975">
                  <a:moveTo>
                    <a:pt x="512381" y="34197"/>
                  </a:moveTo>
                  <a:lnTo>
                    <a:pt x="485693" y="63985"/>
                  </a:lnTo>
                  <a:lnTo>
                    <a:pt x="467583" y="100796"/>
                  </a:lnTo>
                  <a:lnTo>
                    <a:pt x="458583" y="142558"/>
                  </a:lnTo>
                  <a:lnTo>
                    <a:pt x="458733" y="152932"/>
                  </a:lnTo>
                  <a:lnTo>
                    <a:pt x="458791" y="156928"/>
                  </a:lnTo>
                  <a:lnTo>
                    <a:pt x="458899" y="164402"/>
                  </a:lnTo>
                  <a:lnTo>
                    <a:pt x="458953" y="168142"/>
                  </a:lnTo>
                  <a:lnTo>
                    <a:pt x="459026" y="173212"/>
                  </a:lnTo>
                  <a:lnTo>
                    <a:pt x="459124" y="179989"/>
                  </a:lnTo>
                  <a:lnTo>
                    <a:pt x="459228" y="187197"/>
                  </a:lnTo>
                  <a:lnTo>
                    <a:pt x="470050" y="232643"/>
                  </a:lnTo>
                  <a:lnTo>
                    <a:pt x="491584" y="276824"/>
                  </a:lnTo>
                  <a:lnTo>
                    <a:pt x="493268" y="278922"/>
                  </a:lnTo>
                  <a:lnTo>
                    <a:pt x="535945" y="302757"/>
                  </a:lnTo>
                  <a:lnTo>
                    <a:pt x="531084" y="310942"/>
                  </a:lnTo>
                  <a:lnTo>
                    <a:pt x="537806" y="304192"/>
                  </a:lnTo>
                  <a:lnTo>
                    <a:pt x="503496" y="259849"/>
                  </a:lnTo>
                  <a:lnTo>
                    <a:pt x="483500" y="212264"/>
                  </a:lnTo>
                  <a:lnTo>
                    <a:pt x="476712" y="164402"/>
                  </a:lnTo>
                  <a:lnTo>
                    <a:pt x="482028" y="119231"/>
                  </a:lnTo>
                  <a:lnTo>
                    <a:pt x="498346" y="79719"/>
                  </a:lnTo>
                  <a:lnTo>
                    <a:pt x="524538" y="48859"/>
                  </a:lnTo>
                  <a:lnTo>
                    <a:pt x="519954" y="43291"/>
                  </a:lnTo>
                  <a:lnTo>
                    <a:pt x="512381" y="34197"/>
                  </a:lnTo>
                  <a:close/>
                </a:path>
                <a:path w="1270635" h="561975">
                  <a:moveTo>
                    <a:pt x="170336" y="183464"/>
                  </a:moveTo>
                  <a:lnTo>
                    <a:pt x="116160" y="189938"/>
                  </a:lnTo>
                  <a:lnTo>
                    <a:pt x="71279" y="206821"/>
                  </a:lnTo>
                  <a:lnTo>
                    <a:pt x="37445" y="234418"/>
                  </a:lnTo>
                  <a:lnTo>
                    <a:pt x="52006" y="246674"/>
                  </a:lnTo>
                  <a:lnTo>
                    <a:pt x="80731" y="223402"/>
                  </a:lnTo>
                  <a:lnTo>
                    <a:pt x="120357" y="208549"/>
                  </a:lnTo>
                  <a:lnTo>
                    <a:pt x="120074" y="208549"/>
                  </a:lnTo>
                  <a:lnTo>
                    <a:pt x="170408" y="202507"/>
                  </a:lnTo>
                  <a:lnTo>
                    <a:pt x="305700" y="202507"/>
                  </a:lnTo>
                  <a:lnTo>
                    <a:pt x="277217" y="195082"/>
                  </a:lnTo>
                  <a:lnTo>
                    <a:pt x="232680" y="187197"/>
                  </a:lnTo>
                  <a:lnTo>
                    <a:pt x="233877" y="187197"/>
                  </a:lnTo>
                  <a:lnTo>
                    <a:pt x="170336" y="183464"/>
                  </a:lnTo>
                  <a:close/>
                </a:path>
                <a:path w="1270635" h="561975">
                  <a:moveTo>
                    <a:pt x="762139" y="204008"/>
                  </a:moveTo>
                  <a:lnTo>
                    <a:pt x="761365" y="207556"/>
                  </a:lnTo>
                  <a:lnTo>
                    <a:pt x="761251" y="208079"/>
                  </a:lnTo>
                  <a:lnTo>
                    <a:pt x="761148" y="208549"/>
                  </a:lnTo>
                  <a:lnTo>
                    <a:pt x="763497" y="212994"/>
                  </a:lnTo>
                  <a:lnTo>
                    <a:pt x="763574" y="213140"/>
                  </a:lnTo>
                  <a:lnTo>
                    <a:pt x="772184" y="216607"/>
                  </a:lnTo>
                  <a:lnTo>
                    <a:pt x="777118" y="214975"/>
                  </a:lnTo>
                  <a:lnTo>
                    <a:pt x="779436" y="211216"/>
                  </a:lnTo>
                  <a:lnTo>
                    <a:pt x="779550" y="211031"/>
                  </a:lnTo>
                  <a:lnTo>
                    <a:pt x="771449" y="206045"/>
                  </a:lnTo>
                  <a:lnTo>
                    <a:pt x="762139" y="204008"/>
                  </a:lnTo>
                  <a:close/>
                </a:path>
                <a:path w="1270635" h="561975">
                  <a:moveTo>
                    <a:pt x="771449" y="206045"/>
                  </a:moveTo>
                  <a:lnTo>
                    <a:pt x="779550" y="211031"/>
                  </a:lnTo>
                  <a:lnTo>
                    <a:pt x="781493" y="208079"/>
                  </a:lnTo>
                  <a:lnTo>
                    <a:pt x="780744" y="208079"/>
                  </a:lnTo>
                  <a:lnTo>
                    <a:pt x="771449" y="206045"/>
                  </a:lnTo>
                  <a:close/>
                </a:path>
                <a:path w="1270635" h="561975">
                  <a:moveTo>
                    <a:pt x="783035" y="173361"/>
                  </a:moveTo>
                  <a:lnTo>
                    <a:pt x="778011" y="179989"/>
                  </a:lnTo>
                  <a:lnTo>
                    <a:pt x="770736" y="189783"/>
                  </a:lnTo>
                  <a:lnTo>
                    <a:pt x="763326" y="201056"/>
                  </a:lnTo>
                  <a:lnTo>
                    <a:pt x="771449" y="206045"/>
                  </a:lnTo>
                  <a:lnTo>
                    <a:pt x="780744" y="208079"/>
                  </a:lnTo>
                  <a:lnTo>
                    <a:pt x="783035" y="173361"/>
                  </a:lnTo>
                  <a:close/>
                </a:path>
                <a:path w="1270635" h="561975">
                  <a:moveTo>
                    <a:pt x="1050321" y="27720"/>
                  </a:moveTo>
                  <a:lnTo>
                    <a:pt x="999726" y="31391"/>
                  </a:lnTo>
                  <a:lnTo>
                    <a:pt x="953589" y="43291"/>
                  </a:lnTo>
                  <a:lnTo>
                    <a:pt x="912103" y="61441"/>
                  </a:lnTo>
                  <a:lnTo>
                    <a:pt x="875432" y="83866"/>
                  </a:lnTo>
                  <a:lnTo>
                    <a:pt x="843743" y="108587"/>
                  </a:lnTo>
                  <a:lnTo>
                    <a:pt x="811247" y="139841"/>
                  </a:lnTo>
                  <a:lnTo>
                    <a:pt x="783045" y="173212"/>
                  </a:lnTo>
                  <a:lnTo>
                    <a:pt x="780878" y="206045"/>
                  </a:lnTo>
                  <a:lnTo>
                    <a:pt x="780827" y="206821"/>
                  </a:lnTo>
                  <a:lnTo>
                    <a:pt x="780744" y="208079"/>
                  </a:lnTo>
                  <a:lnTo>
                    <a:pt x="781493" y="208079"/>
                  </a:lnTo>
                  <a:lnTo>
                    <a:pt x="786441" y="200557"/>
                  </a:lnTo>
                  <a:lnTo>
                    <a:pt x="801725" y="179989"/>
                  </a:lnTo>
                  <a:lnTo>
                    <a:pt x="856195" y="122995"/>
                  </a:lnTo>
                  <a:lnTo>
                    <a:pt x="894627" y="93864"/>
                  </a:lnTo>
                  <a:lnTo>
                    <a:pt x="939921" y="69154"/>
                  </a:lnTo>
                  <a:lnTo>
                    <a:pt x="991790" y="52309"/>
                  </a:lnTo>
                  <a:lnTo>
                    <a:pt x="1049946" y="46770"/>
                  </a:lnTo>
                  <a:lnTo>
                    <a:pt x="1050055" y="41512"/>
                  </a:lnTo>
                  <a:lnTo>
                    <a:pt x="1050143" y="37245"/>
                  </a:lnTo>
                  <a:lnTo>
                    <a:pt x="1050252" y="31391"/>
                  </a:lnTo>
                  <a:lnTo>
                    <a:pt x="1050321" y="27720"/>
                  </a:lnTo>
                  <a:close/>
                </a:path>
                <a:path w="1270635" h="561975">
                  <a:moveTo>
                    <a:pt x="710920" y="29955"/>
                  </a:moveTo>
                  <a:lnTo>
                    <a:pt x="701752" y="43291"/>
                  </a:lnTo>
                  <a:lnTo>
                    <a:pt x="700152" y="45658"/>
                  </a:lnTo>
                  <a:lnTo>
                    <a:pt x="733000" y="76489"/>
                  </a:lnTo>
                  <a:lnTo>
                    <a:pt x="755047" y="115034"/>
                  </a:lnTo>
                  <a:lnTo>
                    <a:pt x="765135" y="158472"/>
                  </a:lnTo>
                  <a:lnTo>
                    <a:pt x="762366" y="200557"/>
                  </a:lnTo>
                  <a:lnTo>
                    <a:pt x="762333" y="201056"/>
                  </a:lnTo>
                  <a:lnTo>
                    <a:pt x="762238" y="202507"/>
                  </a:lnTo>
                  <a:lnTo>
                    <a:pt x="762139" y="204008"/>
                  </a:lnTo>
                  <a:lnTo>
                    <a:pt x="771464" y="206045"/>
                  </a:lnTo>
                  <a:lnTo>
                    <a:pt x="763326" y="201056"/>
                  </a:lnTo>
                  <a:lnTo>
                    <a:pt x="770634" y="189938"/>
                  </a:lnTo>
                  <a:lnTo>
                    <a:pt x="782934" y="173361"/>
                  </a:lnTo>
                  <a:lnTo>
                    <a:pt x="783045" y="173212"/>
                  </a:lnTo>
                  <a:lnTo>
                    <a:pt x="784017" y="158472"/>
                  </a:lnTo>
                  <a:lnTo>
                    <a:pt x="784119" y="156928"/>
                  </a:lnTo>
                  <a:lnTo>
                    <a:pt x="772901" y="108587"/>
                  </a:lnTo>
                  <a:lnTo>
                    <a:pt x="772785" y="108087"/>
                  </a:lnTo>
                  <a:lnTo>
                    <a:pt x="747975" y="64711"/>
                  </a:lnTo>
                  <a:lnTo>
                    <a:pt x="710920" y="29955"/>
                  </a:lnTo>
                  <a:close/>
                </a:path>
                <a:path w="1270635" h="561975">
                  <a:moveTo>
                    <a:pt x="1050321" y="27720"/>
                  </a:moveTo>
                  <a:lnTo>
                    <a:pt x="1050269" y="31391"/>
                  </a:lnTo>
                  <a:lnTo>
                    <a:pt x="1050146" y="37245"/>
                  </a:lnTo>
                  <a:lnTo>
                    <a:pt x="1050066" y="41512"/>
                  </a:lnTo>
                  <a:lnTo>
                    <a:pt x="1049972" y="46770"/>
                  </a:lnTo>
                  <a:lnTo>
                    <a:pt x="1060376" y="47224"/>
                  </a:lnTo>
                  <a:lnTo>
                    <a:pt x="1079471" y="49016"/>
                  </a:lnTo>
                  <a:lnTo>
                    <a:pt x="1134007" y="60340"/>
                  </a:lnTo>
                  <a:lnTo>
                    <a:pt x="1193504" y="87815"/>
                  </a:lnTo>
                  <a:lnTo>
                    <a:pt x="1238636" y="137708"/>
                  </a:lnTo>
                  <a:lnTo>
                    <a:pt x="1255604" y="129072"/>
                  </a:lnTo>
                  <a:lnTo>
                    <a:pt x="1232954" y="96630"/>
                  </a:lnTo>
                  <a:lnTo>
                    <a:pt x="1172152" y="54248"/>
                  </a:lnTo>
                  <a:lnTo>
                    <a:pt x="1108631" y="34409"/>
                  </a:lnTo>
                  <a:lnTo>
                    <a:pt x="1061514" y="28208"/>
                  </a:lnTo>
                  <a:lnTo>
                    <a:pt x="1050321" y="27720"/>
                  </a:lnTo>
                  <a:close/>
                </a:path>
                <a:path w="1270635" h="561975">
                  <a:moveTo>
                    <a:pt x="606834" y="0"/>
                  </a:moveTo>
                  <a:lnTo>
                    <a:pt x="555831" y="9698"/>
                  </a:lnTo>
                  <a:lnTo>
                    <a:pt x="512427" y="34197"/>
                  </a:lnTo>
                  <a:lnTo>
                    <a:pt x="519948" y="43291"/>
                  </a:lnTo>
                  <a:lnTo>
                    <a:pt x="524581" y="48859"/>
                  </a:lnTo>
                  <a:lnTo>
                    <a:pt x="562493" y="27561"/>
                  </a:lnTo>
                  <a:lnTo>
                    <a:pt x="607513" y="19036"/>
                  </a:lnTo>
                  <a:lnTo>
                    <a:pt x="687499" y="19036"/>
                  </a:lnTo>
                  <a:lnTo>
                    <a:pt x="660251" y="6333"/>
                  </a:lnTo>
                  <a:lnTo>
                    <a:pt x="606834" y="0"/>
                  </a:lnTo>
                  <a:close/>
                </a:path>
                <a:path w="1270635" h="561975">
                  <a:moveTo>
                    <a:pt x="687499" y="19036"/>
                  </a:moveTo>
                  <a:lnTo>
                    <a:pt x="607513" y="19036"/>
                  </a:lnTo>
                  <a:lnTo>
                    <a:pt x="654948" y="24622"/>
                  </a:lnTo>
                  <a:lnTo>
                    <a:pt x="700125" y="45658"/>
                  </a:lnTo>
                  <a:lnTo>
                    <a:pt x="710815" y="30106"/>
                  </a:lnTo>
                  <a:lnTo>
                    <a:pt x="710920" y="29955"/>
                  </a:lnTo>
                  <a:lnTo>
                    <a:pt x="687499" y="19036"/>
                  </a:lnTo>
                  <a:close/>
                </a:path>
              </a:pathLst>
            </a:custGeom>
            <a:solidFill>
              <a:srgbClr val="000000"/>
            </a:solidFill>
          </p:spPr>
          <p:txBody>
            <a:bodyPr wrap="square" lIns="0" tIns="0" rIns="0" bIns="0" rtlCol="0">
              <a:prstTxWarp prst="textNoShape">
                <a:avLst/>
              </a:prstTxWarp>
              <a:noAutofit/>
            </a:bodyPr>
            <a:lstStyle/>
            <a:p>
              <a:endParaRPr lang="uk-UA"/>
            </a:p>
          </p:txBody>
        </p:sp>
        <p:pic>
          <p:nvPicPr>
            <p:cNvPr id="6" name="Image 426"/>
            <p:cNvPicPr/>
            <p:nvPr/>
          </p:nvPicPr>
          <p:blipFill>
            <a:blip r:embed="rId3" cstate="print"/>
            <a:stretch>
              <a:fillRect/>
            </a:stretch>
          </p:blipFill>
          <p:spPr>
            <a:xfrm>
              <a:off x="2334733" y="1030950"/>
              <a:ext cx="178316" cy="139274"/>
            </a:xfrm>
            <a:prstGeom prst="rect">
              <a:avLst/>
            </a:prstGeom>
          </p:spPr>
        </p:pic>
        <p:pic>
          <p:nvPicPr>
            <p:cNvPr id="7" name="Image 427"/>
            <p:cNvPicPr/>
            <p:nvPr/>
          </p:nvPicPr>
          <p:blipFill>
            <a:blip r:embed="rId4" cstate="print"/>
            <a:stretch>
              <a:fillRect/>
            </a:stretch>
          </p:blipFill>
          <p:spPr>
            <a:xfrm>
              <a:off x="2220717" y="843639"/>
              <a:ext cx="67505" cy="68131"/>
            </a:xfrm>
            <a:prstGeom prst="rect">
              <a:avLst/>
            </a:prstGeom>
          </p:spPr>
        </p:pic>
        <p:pic>
          <p:nvPicPr>
            <p:cNvPr id="8" name="Image 428"/>
            <p:cNvPicPr/>
            <p:nvPr/>
          </p:nvPicPr>
          <p:blipFill>
            <a:blip r:embed="rId5" cstate="print"/>
            <a:stretch>
              <a:fillRect/>
            </a:stretch>
          </p:blipFill>
          <p:spPr>
            <a:xfrm>
              <a:off x="2463058" y="843639"/>
              <a:ext cx="67521" cy="68131"/>
            </a:xfrm>
            <a:prstGeom prst="rect">
              <a:avLst/>
            </a:prstGeom>
          </p:spPr>
        </p:pic>
        <p:sp>
          <p:nvSpPr>
            <p:cNvPr id="9" name="Graphic 429"/>
            <p:cNvSpPr/>
            <p:nvPr/>
          </p:nvSpPr>
          <p:spPr>
            <a:xfrm>
              <a:off x="3135178" y="637863"/>
              <a:ext cx="1398270" cy="1200150"/>
            </a:xfrm>
            <a:custGeom>
              <a:avLst/>
              <a:gdLst/>
              <a:ahLst/>
              <a:cxnLst/>
              <a:rect l="l" t="t" r="r" b="b"/>
              <a:pathLst>
                <a:path w="1398270" h="1200150">
                  <a:moveTo>
                    <a:pt x="13741" y="1125220"/>
                  </a:moveTo>
                  <a:lnTo>
                    <a:pt x="10718" y="1134110"/>
                  </a:lnTo>
                  <a:lnTo>
                    <a:pt x="7664" y="1143000"/>
                  </a:lnTo>
                  <a:lnTo>
                    <a:pt x="62400" y="1159510"/>
                  </a:lnTo>
                  <a:lnTo>
                    <a:pt x="135502" y="1177289"/>
                  </a:lnTo>
                  <a:lnTo>
                    <a:pt x="178162" y="1186180"/>
                  </a:lnTo>
                  <a:lnTo>
                    <a:pt x="224481" y="1192530"/>
                  </a:lnTo>
                  <a:lnTo>
                    <a:pt x="274146" y="1197610"/>
                  </a:lnTo>
                  <a:lnTo>
                    <a:pt x="326848" y="1200150"/>
                  </a:lnTo>
                  <a:lnTo>
                    <a:pt x="382275" y="1200150"/>
                  </a:lnTo>
                  <a:lnTo>
                    <a:pt x="440116" y="1197610"/>
                  </a:lnTo>
                  <a:lnTo>
                    <a:pt x="500060" y="1191260"/>
                  </a:lnTo>
                  <a:lnTo>
                    <a:pt x="548077" y="1182370"/>
                  </a:lnTo>
                  <a:lnTo>
                    <a:pt x="381751" y="1182370"/>
                  </a:lnTo>
                  <a:lnTo>
                    <a:pt x="327378" y="1181100"/>
                  </a:lnTo>
                  <a:lnTo>
                    <a:pt x="275663" y="1178560"/>
                  </a:lnTo>
                  <a:lnTo>
                    <a:pt x="226912" y="1173480"/>
                  </a:lnTo>
                  <a:lnTo>
                    <a:pt x="181430" y="1167130"/>
                  </a:lnTo>
                  <a:lnTo>
                    <a:pt x="139522" y="1159510"/>
                  </a:lnTo>
                  <a:lnTo>
                    <a:pt x="101495" y="1150620"/>
                  </a:lnTo>
                  <a:lnTo>
                    <a:pt x="67652" y="1141730"/>
                  </a:lnTo>
                  <a:lnTo>
                    <a:pt x="13741" y="1125220"/>
                  </a:lnTo>
                  <a:close/>
                </a:path>
                <a:path w="1398270" h="1200150">
                  <a:moveTo>
                    <a:pt x="682821" y="1125220"/>
                  </a:moveTo>
                  <a:lnTo>
                    <a:pt x="619731" y="1145539"/>
                  </a:lnTo>
                  <a:lnTo>
                    <a:pt x="557774" y="1160780"/>
                  </a:lnTo>
                  <a:lnTo>
                    <a:pt x="497255" y="1172210"/>
                  </a:lnTo>
                  <a:lnTo>
                    <a:pt x="438479" y="1178560"/>
                  </a:lnTo>
                  <a:lnTo>
                    <a:pt x="381751" y="1182370"/>
                  </a:lnTo>
                  <a:lnTo>
                    <a:pt x="548077" y="1182370"/>
                  </a:lnTo>
                  <a:lnTo>
                    <a:pt x="561796" y="1179830"/>
                  </a:lnTo>
                  <a:lnTo>
                    <a:pt x="625013" y="1163320"/>
                  </a:lnTo>
                  <a:lnTo>
                    <a:pt x="689400" y="1143000"/>
                  </a:lnTo>
                  <a:lnTo>
                    <a:pt x="682821" y="1125220"/>
                  </a:lnTo>
                  <a:close/>
                </a:path>
                <a:path w="1398270" h="1200150">
                  <a:moveTo>
                    <a:pt x="8756" y="1122680"/>
                  </a:moveTo>
                  <a:lnTo>
                    <a:pt x="3371" y="1125220"/>
                  </a:lnTo>
                  <a:lnTo>
                    <a:pt x="0" y="1135380"/>
                  </a:lnTo>
                  <a:lnTo>
                    <a:pt x="2679" y="1141730"/>
                  </a:lnTo>
                  <a:lnTo>
                    <a:pt x="7664" y="1143000"/>
                  </a:lnTo>
                  <a:lnTo>
                    <a:pt x="10718" y="1134110"/>
                  </a:lnTo>
                  <a:lnTo>
                    <a:pt x="13741" y="1125220"/>
                  </a:lnTo>
                  <a:lnTo>
                    <a:pt x="8756" y="1122680"/>
                  </a:lnTo>
                  <a:close/>
                </a:path>
                <a:path w="1398270" h="1200150">
                  <a:moveTo>
                    <a:pt x="1312525" y="411480"/>
                  </a:moveTo>
                  <a:lnTo>
                    <a:pt x="1294779" y="450850"/>
                  </a:lnTo>
                  <a:lnTo>
                    <a:pt x="1276457" y="490219"/>
                  </a:lnTo>
                  <a:lnTo>
                    <a:pt x="1257414" y="530860"/>
                  </a:lnTo>
                  <a:lnTo>
                    <a:pt x="1237506" y="571500"/>
                  </a:lnTo>
                  <a:lnTo>
                    <a:pt x="1216586" y="612139"/>
                  </a:lnTo>
                  <a:lnTo>
                    <a:pt x="1194511" y="654050"/>
                  </a:lnTo>
                  <a:lnTo>
                    <a:pt x="1171134" y="694689"/>
                  </a:lnTo>
                  <a:lnTo>
                    <a:pt x="1146312" y="735330"/>
                  </a:lnTo>
                  <a:lnTo>
                    <a:pt x="1119897" y="774700"/>
                  </a:lnTo>
                  <a:lnTo>
                    <a:pt x="1091747" y="814069"/>
                  </a:lnTo>
                  <a:lnTo>
                    <a:pt x="1061715" y="852169"/>
                  </a:lnTo>
                  <a:lnTo>
                    <a:pt x="1029657" y="889000"/>
                  </a:lnTo>
                  <a:lnTo>
                    <a:pt x="995427" y="925830"/>
                  </a:lnTo>
                  <a:lnTo>
                    <a:pt x="958880" y="960119"/>
                  </a:lnTo>
                  <a:lnTo>
                    <a:pt x="919871" y="993139"/>
                  </a:lnTo>
                  <a:lnTo>
                    <a:pt x="878255" y="1023619"/>
                  </a:lnTo>
                  <a:lnTo>
                    <a:pt x="833888" y="1052830"/>
                  </a:lnTo>
                  <a:lnTo>
                    <a:pt x="786623" y="1079500"/>
                  </a:lnTo>
                  <a:lnTo>
                    <a:pt x="736316" y="1103630"/>
                  </a:lnTo>
                  <a:lnTo>
                    <a:pt x="682821" y="1125220"/>
                  </a:lnTo>
                  <a:lnTo>
                    <a:pt x="689400" y="1143000"/>
                  </a:lnTo>
                  <a:lnTo>
                    <a:pt x="741583" y="1121410"/>
                  </a:lnTo>
                  <a:lnTo>
                    <a:pt x="790792" y="1098550"/>
                  </a:lnTo>
                  <a:lnTo>
                    <a:pt x="837155" y="1073150"/>
                  </a:lnTo>
                  <a:lnTo>
                    <a:pt x="880798" y="1045210"/>
                  </a:lnTo>
                  <a:lnTo>
                    <a:pt x="921850" y="1014730"/>
                  </a:lnTo>
                  <a:lnTo>
                    <a:pt x="960437" y="984250"/>
                  </a:lnTo>
                  <a:lnTo>
                    <a:pt x="996686" y="951230"/>
                  </a:lnTo>
                  <a:lnTo>
                    <a:pt x="1030724" y="916939"/>
                  </a:lnTo>
                  <a:lnTo>
                    <a:pt x="1062679" y="881380"/>
                  </a:lnTo>
                  <a:lnTo>
                    <a:pt x="1092678" y="844550"/>
                  </a:lnTo>
                  <a:lnTo>
                    <a:pt x="1120848" y="806450"/>
                  </a:lnTo>
                  <a:lnTo>
                    <a:pt x="1147316" y="768350"/>
                  </a:lnTo>
                  <a:lnTo>
                    <a:pt x="1172209" y="728980"/>
                  </a:lnTo>
                  <a:lnTo>
                    <a:pt x="1195655" y="689610"/>
                  </a:lnTo>
                  <a:lnTo>
                    <a:pt x="1217780" y="650239"/>
                  </a:lnTo>
                  <a:lnTo>
                    <a:pt x="1238712" y="610869"/>
                  </a:lnTo>
                  <a:lnTo>
                    <a:pt x="1258578" y="571500"/>
                  </a:lnTo>
                  <a:lnTo>
                    <a:pt x="1277505" y="533400"/>
                  </a:lnTo>
                  <a:lnTo>
                    <a:pt x="1295620" y="494030"/>
                  </a:lnTo>
                  <a:lnTo>
                    <a:pt x="1329924" y="419100"/>
                  </a:lnTo>
                  <a:lnTo>
                    <a:pt x="1312525" y="411480"/>
                  </a:lnTo>
                  <a:close/>
                </a:path>
                <a:path w="1398270" h="1200150">
                  <a:moveTo>
                    <a:pt x="268363" y="669289"/>
                  </a:moveTo>
                  <a:lnTo>
                    <a:pt x="327655" y="712469"/>
                  </a:lnTo>
                  <a:lnTo>
                    <a:pt x="371213" y="722630"/>
                  </a:lnTo>
                  <a:lnTo>
                    <a:pt x="420266" y="730250"/>
                  </a:lnTo>
                  <a:lnTo>
                    <a:pt x="473985" y="731519"/>
                  </a:lnTo>
                  <a:lnTo>
                    <a:pt x="531539" y="725169"/>
                  </a:lnTo>
                  <a:lnTo>
                    <a:pt x="529121" y="712469"/>
                  </a:lnTo>
                  <a:lnTo>
                    <a:pt x="462669" y="712469"/>
                  </a:lnTo>
                  <a:lnTo>
                    <a:pt x="402590" y="708660"/>
                  </a:lnTo>
                  <a:lnTo>
                    <a:pt x="349270" y="698500"/>
                  </a:lnTo>
                  <a:lnTo>
                    <a:pt x="304072" y="684530"/>
                  </a:lnTo>
                  <a:lnTo>
                    <a:pt x="268363" y="669289"/>
                  </a:lnTo>
                  <a:close/>
                </a:path>
                <a:path w="1398270" h="1200150">
                  <a:moveTo>
                    <a:pt x="906700" y="303014"/>
                  </a:moveTo>
                  <a:lnTo>
                    <a:pt x="893794" y="350519"/>
                  </a:lnTo>
                  <a:lnTo>
                    <a:pt x="875376" y="400050"/>
                  </a:lnTo>
                  <a:lnTo>
                    <a:pt x="853272" y="448310"/>
                  </a:lnTo>
                  <a:lnTo>
                    <a:pt x="827721" y="492760"/>
                  </a:lnTo>
                  <a:lnTo>
                    <a:pt x="798964" y="533400"/>
                  </a:lnTo>
                  <a:lnTo>
                    <a:pt x="767243" y="570230"/>
                  </a:lnTo>
                  <a:lnTo>
                    <a:pt x="732798" y="604519"/>
                  </a:lnTo>
                  <a:lnTo>
                    <a:pt x="695870" y="633730"/>
                  </a:lnTo>
                  <a:lnTo>
                    <a:pt x="656699" y="659130"/>
                  </a:lnTo>
                  <a:lnTo>
                    <a:pt x="615527" y="679450"/>
                  </a:lnTo>
                  <a:lnTo>
                    <a:pt x="572595" y="695960"/>
                  </a:lnTo>
                  <a:lnTo>
                    <a:pt x="528142" y="707389"/>
                  </a:lnTo>
                  <a:lnTo>
                    <a:pt x="529856" y="716280"/>
                  </a:lnTo>
                  <a:lnTo>
                    <a:pt x="574668" y="715010"/>
                  </a:lnTo>
                  <a:lnTo>
                    <a:pt x="616361" y="699769"/>
                  </a:lnTo>
                  <a:lnTo>
                    <a:pt x="656433" y="680719"/>
                  </a:lnTo>
                  <a:lnTo>
                    <a:pt x="694695" y="657860"/>
                  </a:lnTo>
                  <a:lnTo>
                    <a:pt x="730962" y="631189"/>
                  </a:lnTo>
                  <a:lnTo>
                    <a:pt x="765046" y="600710"/>
                  </a:lnTo>
                  <a:lnTo>
                    <a:pt x="796760" y="566419"/>
                  </a:lnTo>
                  <a:lnTo>
                    <a:pt x="825918" y="528319"/>
                  </a:lnTo>
                  <a:lnTo>
                    <a:pt x="852333" y="488950"/>
                  </a:lnTo>
                  <a:lnTo>
                    <a:pt x="875819" y="445769"/>
                  </a:lnTo>
                  <a:lnTo>
                    <a:pt x="896187" y="400050"/>
                  </a:lnTo>
                  <a:lnTo>
                    <a:pt x="913252" y="351789"/>
                  </a:lnTo>
                  <a:lnTo>
                    <a:pt x="925434" y="307339"/>
                  </a:lnTo>
                  <a:lnTo>
                    <a:pt x="911713" y="307339"/>
                  </a:lnTo>
                  <a:lnTo>
                    <a:pt x="906700" y="303014"/>
                  </a:lnTo>
                  <a:close/>
                </a:path>
                <a:path w="1398270" h="1200150">
                  <a:moveTo>
                    <a:pt x="528142" y="707389"/>
                  </a:moveTo>
                  <a:lnTo>
                    <a:pt x="462669" y="712469"/>
                  </a:lnTo>
                  <a:lnTo>
                    <a:pt x="529121" y="712469"/>
                  </a:lnTo>
                  <a:lnTo>
                    <a:pt x="528142" y="707389"/>
                  </a:lnTo>
                  <a:close/>
                </a:path>
                <a:path w="1398270" h="1200150">
                  <a:moveTo>
                    <a:pt x="263575" y="666750"/>
                  </a:moveTo>
                  <a:lnTo>
                    <a:pt x="257917" y="669289"/>
                  </a:lnTo>
                  <a:lnTo>
                    <a:pt x="253504" y="678180"/>
                  </a:lnTo>
                  <a:lnTo>
                    <a:pt x="255587" y="684530"/>
                  </a:lnTo>
                  <a:lnTo>
                    <a:pt x="260350" y="687069"/>
                  </a:lnTo>
                  <a:lnTo>
                    <a:pt x="268363" y="669289"/>
                  </a:lnTo>
                  <a:lnTo>
                    <a:pt x="263575" y="666750"/>
                  </a:lnTo>
                  <a:close/>
                </a:path>
                <a:path w="1398270" h="1200150">
                  <a:moveTo>
                    <a:pt x="1380470" y="113030"/>
                  </a:moveTo>
                  <a:lnTo>
                    <a:pt x="1366529" y="125872"/>
                  </a:lnTo>
                  <a:lnTo>
                    <a:pt x="1366733" y="125872"/>
                  </a:lnTo>
                  <a:lnTo>
                    <a:pt x="1371324" y="132080"/>
                  </a:lnTo>
                  <a:lnTo>
                    <a:pt x="1375057" y="140969"/>
                  </a:lnTo>
                  <a:lnTo>
                    <a:pt x="1377718" y="151130"/>
                  </a:lnTo>
                  <a:lnTo>
                    <a:pt x="1379200" y="165100"/>
                  </a:lnTo>
                  <a:lnTo>
                    <a:pt x="1379127" y="184150"/>
                  </a:lnTo>
                  <a:lnTo>
                    <a:pt x="1378897" y="187960"/>
                  </a:lnTo>
                  <a:lnTo>
                    <a:pt x="1378821" y="189230"/>
                  </a:lnTo>
                  <a:lnTo>
                    <a:pt x="1378744" y="190500"/>
                  </a:lnTo>
                  <a:lnTo>
                    <a:pt x="1378668" y="191769"/>
                  </a:lnTo>
                  <a:lnTo>
                    <a:pt x="1378591" y="193039"/>
                  </a:lnTo>
                  <a:lnTo>
                    <a:pt x="1378515" y="194310"/>
                  </a:lnTo>
                  <a:lnTo>
                    <a:pt x="1372914" y="232410"/>
                  </a:lnTo>
                  <a:lnTo>
                    <a:pt x="1363032" y="274319"/>
                  </a:lnTo>
                  <a:lnTo>
                    <a:pt x="1349340" y="318769"/>
                  </a:lnTo>
                  <a:lnTo>
                    <a:pt x="1332337" y="364489"/>
                  </a:lnTo>
                  <a:lnTo>
                    <a:pt x="1312525" y="411480"/>
                  </a:lnTo>
                  <a:lnTo>
                    <a:pt x="1329924" y="419100"/>
                  </a:lnTo>
                  <a:lnTo>
                    <a:pt x="1350052" y="372110"/>
                  </a:lnTo>
                  <a:lnTo>
                    <a:pt x="1367405" y="325119"/>
                  </a:lnTo>
                  <a:lnTo>
                    <a:pt x="1381449" y="279400"/>
                  </a:lnTo>
                  <a:lnTo>
                    <a:pt x="1391646" y="236219"/>
                  </a:lnTo>
                  <a:lnTo>
                    <a:pt x="1397417" y="198119"/>
                  </a:lnTo>
                  <a:lnTo>
                    <a:pt x="1398187" y="163830"/>
                  </a:lnTo>
                  <a:lnTo>
                    <a:pt x="1396508" y="148589"/>
                  </a:lnTo>
                  <a:lnTo>
                    <a:pt x="1393139" y="134619"/>
                  </a:lnTo>
                  <a:lnTo>
                    <a:pt x="1387864" y="123189"/>
                  </a:lnTo>
                  <a:lnTo>
                    <a:pt x="1380470" y="113030"/>
                  </a:lnTo>
                  <a:close/>
                </a:path>
                <a:path w="1398270" h="1200150">
                  <a:moveTo>
                    <a:pt x="908284" y="297180"/>
                  </a:moveTo>
                  <a:lnTo>
                    <a:pt x="906700" y="303014"/>
                  </a:lnTo>
                  <a:lnTo>
                    <a:pt x="911713" y="307339"/>
                  </a:lnTo>
                  <a:lnTo>
                    <a:pt x="917555" y="299719"/>
                  </a:lnTo>
                  <a:lnTo>
                    <a:pt x="908284" y="297180"/>
                  </a:lnTo>
                  <a:close/>
                </a:path>
                <a:path w="1398270" h="1200150">
                  <a:moveTo>
                    <a:pt x="917555" y="299719"/>
                  </a:moveTo>
                  <a:lnTo>
                    <a:pt x="911713" y="307339"/>
                  </a:lnTo>
                  <a:lnTo>
                    <a:pt x="925434" y="307339"/>
                  </a:lnTo>
                  <a:lnTo>
                    <a:pt x="926826" y="302260"/>
                  </a:lnTo>
                  <a:lnTo>
                    <a:pt x="917555" y="299719"/>
                  </a:lnTo>
                  <a:close/>
                </a:path>
                <a:path w="1398270" h="1200150">
                  <a:moveTo>
                    <a:pt x="830433" y="163830"/>
                  </a:moveTo>
                  <a:lnTo>
                    <a:pt x="827101" y="170231"/>
                  </a:lnTo>
                  <a:lnTo>
                    <a:pt x="825393" y="177800"/>
                  </a:lnTo>
                  <a:lnTo>
                    <a:pt x="825284" y="180339"/>
                  </a:lnTo>
                  <a:lnTo>
                    <a:pt x="825176" y="182880"/>
                  </a:lnTo>
                  <a:lnTo>
                    <a:pt x="839450" y="227330"/>
                  </a:lnTo>
                  <a:lnTo>
                    <a:pt x="868224" y="266700"/>
                  </a:lnTo>
                  <a:lnTo>
                    <a:pt x="906700" y="303014"/>
                  </a:lnTo>
                  <a:lnTo>
                    <a:pt x="908284" y="297180"/>
                  </a:lnTo>
                  <a:lnTo>
                    <a:pt x="919524" y="297180"/>
                  </a:lnTo>
                  <a:lnTo>
                    <a:pt x="923461" y="292100"/>
                  </a:lnTo>
                  <a:lnTo>
                    <a:pt x="901092" y="273050"/>
                  </a:lnTo>
                  <a:lnTo>
                    <a:pt x="882384" y="254000"/>
                  </a:lnTo>
                  <a:lnTo>
                    <a:pt x="856024" y="218439"/>
                  </a:lnTo>
                  <a:lnTo>
                    <a:pt x="843260" y="181610"/>
                  </a:lnTo>
                  <a:lnTo>
                    <a:pt x="844530" y="176530"/>
                  </a:lnTo>
                  <a:lnTo>
                    <a:pt x="846144" y="174047"/>
                  </a:lnTo>
                  <a:lnTo>
                    <a:pt x="844213" y="172719"/>
                  </a:lnTo>
                  <a:lnTo>
                    <a:pt x="830433" y="163830"/>
                  </a:lnTo>
                  <a:close/>
                </a:path>
                <a:path w="1398270" h="1200150">
                  <a:moveTo>
                    <a:pt x="923461" y="292100"/>
                  </a:moveTo>
                  <a:lnTo>
                    <a:pt x="917555" y="299719"/>
                  </a:lnTo>
                  <a:lnTo>
                    <a:pt x="926826" y="302260"/>
                  </a:lnTo>
                  <a:lnTo>
                    <a:pt x="927715" y="298450"/>
                  </a:lnTo>
                  <a:lnTo>
                    <a:pt x="926382" y="294639"/>
                  </a:lnTo>
                  <a:lnTo>
                    <a:pt x="923461" y="292100"/>
                  </a:lnTo>
                  <a:close/>
                </a:path>
                <a:path w="1398270" h="1200150">
                  <a:moveTo>
                    <a:pt x="919524" y="297180"/>
                  </a:moveTo>
                  <a:lnTo>
                    <a:pt x="908284" y="297180"/>
                  </a:lnTo>
                  <a:lnTo>
                    <a:pt x="917555" y="299719"/>
                  </a:lnTo>
                  <a:lnTo>
                    <a:pt x="919524" y="297180"/>
                  </a:lnTo>
                  <a:close/>
                </a:path>
                <a:path w="1398270" h="1200150">
                  <a:moveTo>
                    <a:pt x="1249660" y="232410"/>
                  </a:moveTo>
                  <a:lnTo>
                    <a:pt x="1247882" y="237489"/>
                  </a:lnTo>
                  <a:lnTo>
                    <a:pt x="1250486" y="242569"/>
                  </a:lnTo>
                  <a:lnTo>
                    <a:pt x="1260328" y="246380"/>
                  </a:lnTo>
                  <a:lnTo>
                    <a:pt x="1265789" y="243839"/>
                  </a:lnTo>
                  <a:lnTo>
                    <a:pt x="1267567" y="238760"/>
                  </a:lnTo>
                  <a:lnTo>
                    <a:pt x="1249660" y="232410"/>
                  </a:lnTo>
                  <a:close/>
                </a:path>
                <a:path w="1398270" h="1200150">
                  <a:moveTo>
                    <a:pt x="1249660" y="232410"/>
                  </a:moveTo>
                  <a:lnTo>
                    <a:pt x="1267567" y="238760"/>
                  </a:lnTo>
                  <a:lnTo>
                    <a:pt x="1258614" y="234950"/>
                  </a:lnTo>
                  <a:lnTo>
                    <a:pt x="1249660" y="232410"/>
                  </a:lnTo>
                  <a:close/>
                </a:path>
                <a:path w="1398270" h="1200150">
                  <a:moveTo>
                    <a:pt x="1291457" y="145075"/>
                  </a:moveTo>
                  <a:lnTo>
                    <a:pt x="1269842" y="184150"/>
                  </a:lnTo>
                  <a:lnTo>
                    <a:pt x="1253133" y="222250"/>
                  </a:lnTo>
                  <a:lnTo>
                    <a:pt x="1251397" y="227330"/>
                  </a:lnTo>
                  <a:lnTo>
                    <a:pt x="1250482" y="229869"/>
                  </a:lnTo>
                  <a:lnTo>
                    <a:pt x="1249660" y="232410"/>
                  </a:lnTo>
                  <a:lnTo>
                    <a:pt x="1258614" y="234950"/>
                  </a:lnTo>
                  <a:lnTo>
                    <a:pt x="1267567" y="238760"/>
                  </a:lnTo>
                  <a:lnTo>
                    <a:pt x="1268048" y="237489"/>
                  </a:lnTo>
                  <a:lnTo>
                    <a:pt x="1268382" y="236219"/>
                  </a:lnTo>
                  <a:lnTo>
                    <a:pt x="1277749" y="207010"/>
                  </a:lnTo>
                  <a:lnTo>
                    <a:pt x="1285538" y="177800"/>
                  </a:lnTo>
                  <a:lnTo>
                    <a:pt x="1290802" y="151130"/>
                  </a:lnTo>
                  <a:lnTo>
                    <a:pt x="1291352" y="146050"/>
                  </a:lnTo>
                  <a:lnTo>
                    <a:pt x="1291457" y="145075"/>
                  </a:lnTo>
                  <a:close/>
                </a:path>
                <a:path w="1398270" h="1200150">
                  <a:moveTo>
                    <a:pt x="1354689" y="99060"/>
                  </a:moveTo>
                  <a:lnTo>
                    <a:pt x="1343138" y="99060"/>
                  </a:lnTo>
                  <a:lnTo>
                    <a:pt x="1332274" y="102869"/>
                  </a:lnTo>
                  <a:lnTo>
                    <a:pt x="1296674" y="137160"/>
                  </a:lnTo>
                  <a:lnTo>
                    <a:pt x="1290802" y="151130"/>
                  </a:lnTo>
                  <a:lnTo>
                    <a:pt x="1285538" y="177800"/>
                  </a:lnTo>
                  <a:lnTo>
                    <a:pt x="1277749" y="207010"/>
                  </a:lnTo>
                  <a:lnTo>
                    <a:pt x="1267975" y="237489"/>
                  </a:lnTo>
                  <a:lnTo>
                    <a:pt x="1268528" y="236219"/>
                  </a:lnTo>
                  <a:lnTo>
                    <a:pt x="1286990" y="193039"/>
                  </a:lnTo>
                  <a:lnTo>
                    <a:pt x="1305354" y="158750"/>
                  </a:lnTo>
                  <a:lnTo>
                    <a:pt x="1334046" y="124460"/>
                  </a:lnTo>
                  <a:lnTo>
                    <a:pt x="1346948" y="118110"/>
                  </a:lnTo>
                  <a:lnTo>
                    <a:pt x="1352530" y="116839"/>
                  </a:lnTo>
                  <a:lnTo>
                    <a:pt x="1353673" y="107950"/>
                  </a:lnTo>
                  <a:lnTo>
                    <a:pt x="1354689" y="99060"/>
                  </a:lnTo>
                  <a:close/>
                </a:path>
                <a:path w="1398270" h="1200150">
                  <a:moveTo>
                    <a:pt x="1271480" y="58450"/>
                  </a:moveTo>
                  <a:lnTo>
                    <a:pt x="1266424" y="67310"/>
                  </a:lnTo>
                  <a:lnTo>
                    <a:pt x="1261344" y="74930"/>
                  </a:lnTo>
                  <a:lnTo>
                    <a:pt x="1265535" y="77469"/>
                  </a:lnTo>
                  <a:lnTo>
                    <a:pt x="1274572" y="113030"/>
                  </a:lnTo>
                  <a:lnTo>
                    <a:pt x="1274489" y="123189"/>
                  </a:lnTo>
                  <a:lnTo>
                    <a:pt x="1266957" y="174047"/>
                  </a:lnTo>
                  <a:lnTo>
                    <a:pt x="1251304" y="227330"/>
                  </a:lnTo>
                  <a:lnTo>
                    <a:pt x="1253133" y="222250"/>
                  </a:lnTo>
                  <a:lnTo>
                    <a:pt x="1269842" y="184150"/>
                  </a:lnTo>
                  <a:lnTo>
                    <a:pt x="1289141" y="148589"/>
                  </a:lnTo>
                  <a:lnTo>
                    <a:pt x="1291457" y="145075"/>
                  </a:lnTo>
                  <a:lnTo>
                    <a:pt x="1293412" y="127000"/>
                  </a:lnTo>
                  <a:lnTo>
                    <a:pt x="1293516" y="123189"/>
                  </a:lnTo>
                  <a:lnTo>
                    <a:pt x="1293619" y="113030"/>
                  </a:lnTo>
                  <a:lnTo>
                    <a:pt x="1293460" y="109219"/>
                  </a:lnTo>
                  <a:lnTo>
                    <a:pt x="1293354" y="106680"/>
                  </a:lnTo>
                  <a:lnTo>
                    <a:pt x="1283077" y="69850"/>
                  </a:lnTo>
                  <a:lnTo>
                    <a:pt x="1277902" y="63500"/>
                  </a:lnTo>
                  <a:lnTo>
                    <a:pt x="1271480" y="58450"/>
                  </a:lnTo>
                  <a:close/>
                </a:path>
                <a:path w="1398270" h="1200150">
                  <a:moveTo>
                    <a:pt x="1160189" y="199389"/>
                  </a:moveTo>
                  <a:lnTo>
                    <a:pt x="1159396" y="202787"/>
                  </a:lnTo>
                  <a:lnTo>
                    <a:pt x="1159300" y="203200"/>
                  </a:lnTo>
                  <a:lnTo>
                    <a:pt x="1162157" y="208280"/>
                  </a:lnTo>
                  <a:lnTo>
                    <a:pt x="1171619" y="210819"/>
                  </a:lnTo>
                  <a:lnTo>
                    <a:pt x="1176572" y="208280"/>
                  </a:lnTo>
                  <a:lnTo>
                    <a:pt x="1178413" y="204469"/>
                  </a:lnTo>
                  <a:lnTo>
                    <a:pt x="1172529" y="201930"/>
                  </a:lnTo>
                  <a:lnTo>
                    <a:pt x="1172677" y="201930"/>
                  </a:lnTo>
                  <a:lnTo>
                    <a:pt x="1160189" y="199389"/>
                  </a:lnTo>
                  <a:close/>
                </a:path>
                <a:path w="1398270" h="1200150">
                  <a:moveTo>
                    <a:pt x="1201622" y="86144"/>
                  </a:moveTo>
                  <a:lnTo>
                    <a:pt x="1194225" y="97789"/>
                  </a:lnTo>
                  <a:lnTo>
                    <a:pt x="1183969" y="118110"/>
                  </a:lnTo>
                  <a:lnTo>
                    <a:pt x="1181020" y="125872"/>
                  </a:lnTo>
                  <a:lnTo>
                    <a:pt x="1177175" y="146050"/>
                  </a:lnTo>
                  <a:lnTo>
                    <a:pt x="1170248" y="171450"/>
                  </a:lnTo>
                  <a:lnTo>
                    <a:pt x="1160766" y="196852"/>
                  </a:lnTo>
                  <a:lnTo>
                    <a:pt x="1178413" y="204469"/>
                  </a:lnTo>
                  <a:lnTo>
                    <a:pt x="1178865" y="203200"/>
                  </a:lnTo>
                  <a:lnTo>
                    <a:pt x="1172677" y="201930"/>
                  </a:lnTo>
                  <a:lnTo>
                    <a:pt x="1179200" y="201930"/>
                  </a:lnTo>
                  <a:lnTo>
                    <a:pt x="1185310" y="174047"/>
                  </a:lnTo>
                  <a:lnTo>
                    <a:pt x="1192891" y="148589"/>
                  </a:lnTo>
                  <a:lnTo>
                    <a:pt x="1199288" y="131525"/>
                  </a:lnTo>
                  <a:lnTo>
                    <a:pt x="1200388" y="125872"/>
                  </a:lnTo>
                  <a:lnTo>
                    <a:pt x="1202251" y="102869"/>
                  </a:lnTo>
                  <a:lnTo>
                    <a:pt x="1202173" y="97789"/>
                  </a:lnTo>
                  <a:lnTo>
                    <a:pt x="1202053" y="95250"/>
                  </a:lnTo>
                  <a:lnTo>
                    <a:pt x="1201967" y="93441"/>
                  </a:lnTo>
                  <a:lnTo>
                    <a:pt x="1201873" y="91439"/>
                  </a:lnTo>
                  <a:lnTo>
                    <a:pt x="1201813" y="90169"/>
                  </a:lnTo>
                  <a:lnTo>
                    <a:pt x="1201716" y="88113"/>
                  </a:lnTo>
                  <a:lnTo>
                    <a:pt x="1201622" y="86144"/>
                  </a:lnTo>
                  <a:close/>
                </a:path>
                <a:path w="1398270" h="1200150">
                  <a:moveTo>
                    <a:pt x="1179200" y="201930"/>
                  </a:moveTo>
                  <a:lnTo>
                    <a:pt x="1172677" y="201930"/>
                  </a:lnTo>
                  <a:lnTo>
                    <a:pt x="1178921" y="203200"/>
                  </a:lnTo>
                  <a:lnTo>
                    <a:pt x="1179200" y="201930"/>
                  </a:lnTo>
                  <a:close/>
                </a:path>
                <a:path w="1398270" h="1200150">
                  <a:moveTo>
                    <a:pt x="1160189" y="199389"/>
                  </a:moveTo>
                  <a:lnTo>
                    <a:pt x="1172677" y="201930"/>
                  </a:lnTo>
                  <a:lnTo>
                    <a:pt x="1172529" y="201930"/>
                  </a:lnTo>
                  <a:lnTo>
                    <a:pt x="1169587" y="200660"/>
                  </a:lnTo>
                  <a:lnTo>
                    <a:pt x="1160189" y="199389"/>
                  </a:lnTo>
                  <a:close/>
                </a:path>
                <a:path w="1398270" h="1200150">
                  <a:moveTo>
                    <a:pt x="1199180" y="132080"/>
                  </a:moveTo>
                  <a:lnTo>
                    <a:pt x="1198128" y="134619"/>
                  </a:lnTo>
                  <a:lnTo>
                    <a:pt x="1192891" y="148589"/>
                  </a:lnTo>
                  <a:lnTo>
                    <a:pt x="1185310" y="174047"/>
                  </a:lnTo>
                  <a:lnTo>
                    <a:pt x="1179200" y="201930"/>
                  </a:lnTo>
                  <a:lnTo>
                    <a:pt x="1179769" y="200660"/>
                  </a:lnTo>
                  <a:lnTo>
                    <a:pt x="1188351" y="176530"/>
                  </a:lnTo>
                  <a:lnTo>
                    <a:pt x="1195717" y="149860"/>
                  </a:lnTo>
                  <a:lnTo>
                    <a:pt x="1199180" y="132080"/>
                  </a:lnTo>
                  <a:close/>
                </a:path>
                <a:path w="1398270" h="1200150">
                  <a:moveTo>
                    <a:pt x="1160766" y="196852"/>
                  </a:moveTo>
                  <a:lnTo>
                    <a:pt x="1160189" y="199389"/>
                  </a:lnTo>
                  <a:lnTo>
                    <a:pt x="1169587" y="200660"/>
                  </a:lnTo>
                  <a:lnTo>
                    <a:pt x="1160766" y="196852"/>
                  </a:lnTo>
                  <a:close/>
                </a:path>
                <a:path w="1398270" h="1200150">
                  <a:moveTo>
                    <a:pt x="1181020" y="125872"/>
                  </a:moveTo>
                  <a:lnTo>
                    <a:pt x="1174802" y="142239"/>
                  </a:lnTo>
                  <a:lnTo>
                    <a:pt x="1166826" y="170231"/>
                  </a:lnTo>
                  <a:lnTo>
                    <a:pt x="1160766" y="196852"/>
                  </a:lnTo>
                  <a:lnTo>
                    <a:pt x="1170248" y="171450"/>
                  </a:lnTo>
                  <a:lnTo>
                    <a:pt x="1177175" y="146050"/>
                  </a:lnTo>
                  <a:lnTo>
                    <a:pt x="1181020" y="125872"/>
                  </a:lnTo>
                  <a:close/>
                </a:path>
                <a:path w="1398270" h="1200150">
                  <a:moveTo>
                    <a:pt x="970260" y="184150"/>
                  </a:moveTo>
                  <a:lnTo>
                    <a:pt x="966133" y="193039"/>
                  </a:lnTo>
                  <a:lnTo>
                    <a:pt x="968927" y="194310"/>
                  </a:lnTo>
                  <a:lnTo>
                    <a:pt x="972102" y="193039"/>
                  </a:lnTo>
                  <a:lnTo>
                    <a:pt x="974769" y="191769"/>
                  </a:lnTo>
                  <a:lnTo>
                    <a:pt x="977499" y="190500"/>
                  </a:lnTo>
                  <a:lnTo>
                    <a:pt x="979277" y="187960"/>
                  </a:lnTo>
                  <a:lnTo>
                    <a:pt x="979722" y="185419"/>
                  </a:lnTo>
                  <a:lnTo>
                    <a:pt x="970260" y="184150"/>
                  </a:lnTo>
                  <a:close/>
                </a:path>
                <a:path w="1398270" h="1200150">
                  <a:moveTo>
                    <a:pt x="953802" y="166369"/>
                  </a:moveTo>
                  <a:lnTo>
                    <a:pt x="877211" y="166369"/>
                  </a:lnTo>
                  <a:lnTo>
                    <a:pt x="885170" y="167639"/>
                  </a:lnTo>
                  <a:lnTo>
                    <a:pt x="903308" y="170231"/>
                  </a:lnTo>
                  <a:lnTo>
                    <a:pt x="903147" y="170231"/>
                  </a:lnTo>
                  <a:lnTo>
                    <a:pt x="922651" y="175260"/>
                  </a:lnTo>
                  <a:lnTo>
                    <a:pt x="943856" y="182880"/>
                  </a:lnTo>
                  <a:lnTo>
                    <a:pt x="966133" y="193039"/>
                  </a:lnTo>
                  <a:lnTo>
                    <a:pt x="970260" y="184150"/>
                  </a:lnTo>
                  <a:lnTo>
                    <a:pt x="960862" y="182880"/>
                  </a:lnTo>
                  <a:lnTo>
                    <a:pt x="962261" y="172719"/>
                  </a:lnTo>
                  <a:lnTo>
                    <a:pt x="962744" y="170231"/>
                  </a:lnTo>
                  <a:lnTo>
                    <a:pt x="953802" y="166369"/>
                  </a:lnTo>
                  <a:close/>
                </a:path>
                <a:path w="1398270" h="1200150">
                  <a:moveTo>
                    <a:pt x="1056684" y="1269"/>
                  </a:moveTo>
                  <a:lnTo>
                    <a:pt x="1018974" y="22860"/>
                  </a:lnTo>
                  <a:lnTo>
                    <a:pt x="993478" y="63500"/>
                  </a:lnTo>
                  <a:lnTo>
                    <a:pt x="972171" y="125872"/>
                  </a:lnTo>
                  <a:lnTo>
                    <a:pt x="962744" y="170231"/>
                  </a:lnTo>
                  <a:lnTo>
                    <a:pt x="974388" y="175260"/>
                  </a:lnTo>
                  <a:lnTo>
                    <a:pt x="970850" y="182880"/>
                  </a:lnTo>
                  <a:lnTo>
                    <a:pt x="970292" y="184150"/>
                  </a:lnTo>
                  <a:lnTo>
                    <a:pt x="979722" y="185419"/>
                  </a:lnTo>
                  <a:lnTo>
                    <a:pt x="981072" y="176530"/>
                  </a:lnTo>
                  <a:lnTo>
                    <a:pt x="984619" y="157480"/>
                  </a:lnTo>
                  <a:lnTo>
                    <a:pt x="999280" y="101600"/>
                  </a:lnTo>
                  <a:lnTo>
                    <a:pt x="1017690" y="58213"/>
                  </a:lnTo>
                  <a:lnTo>
                    <a:pt x="1041682" y="27939"/>
                  </a:lnTo>
                  <a:lnTo>
                    <a:pt x="1059732" y="19050"/>
                  </a:lnTo>
                  <a:lnTo>
                    <a:pt x="1056684" y="1269"/>
                  </a:lnTo>
                  <a:close/>
                </a:path>
                <a:path w="1398270" h="1200150">
                  <a:moveTo>
                    <a:pt x="1068812" y="172719"/>
                  </a:moveTo>
                  <a:lnTo>
                    <a:pt x="1067987" y="177800"/>
                  </a:lnTo>
                  <a:lnTo>
                    <a:pt x="1071035" y="182880"/>
                  </a:lnTo>
                  <a:lnTo>
                    <a:pt x="1080496" y="185419"/>
                  </a:lnTo>
                  <a:lnTo>
                    <a:pt x="1085386" y="182880"/>
                  </a:lnTo>
                  <a:lnTo>
                    <a:pt x="1087100" y="177800"/>
                  </a:lnTo>
                  <a:lnTo>
                    <a:pt x="1078210" y="175260"/>
                  </a:lnTo>
                  <a:lnTo>
                    <a:pt x="1068812" y="172719"/>
                  </a:lnTo>
                  <a:close/>
                </a:path>
                <a:path w="1398270" h="1200150">
                  <a:moveTo>
                    <a:pt x="962744" y="170231"/>
                  </a:moveTo>
                  <a:lnTo>
                    <a:pt x="962261" y="172719"/>
                  </a:lnTo>
                  <a:lnTo>
                    <a:pt x="960862" y="182880"/>
                  </a:lnTo>
                  <a:lnTo>
                    <a:pt x="970292" y="184150"/>
                  </a:lnTo>
                  <a:lnTo>
                    <a:pt x="970850" y="182880"/>
                  </a:lnTo>
                  <a:lnTo>
                    <a:pt x="974388" y="175260"/>
                  </a:lnTo>
                  <a:lnTo>
                    <a:pt x="962744" y="170231"/>
                  </a:lnTo>
                  <a:close/>
                </a:path>
                <a:path w="1398270" h="1200150">
                  <a:moveTo>
                    <a:pt x="1075361" y="174047"/>
                  </a:moveTo>
                  <a:lnTo>
                    <a:pt x="1078210" y="175260"/>
                  </a:lnTo>
                  <a:lnTo>
                    <a:pt x="1087100" y="177800"/>
                  </a:lnTo>
                  <a:lnTo>
                    <a:pt x="1087541" y="176530"/>
                  </a:lnTo>
                  <a:lnTo>
                    <a:pt x="1075361" y="174047"/>
                  </a:lnTo>
                  <a:close/>
                </a:path>
                <a:path w="1398270" h="1200150">
                  <a:moveTo>
                    <a:pt x="1111365" y="50719"/>
                  </a:moveTo>
                  <a:lnTo>
                    <a:pt x="1091174" y="88113"/>
                  </a:lnTo>
                  <a:lnTo>
                    <a:pt x="1090840" y="91439"/>
                  </a:lnTo>
                  <a:lnTo>
                    <a:pt x="1086235" y="115569"/>
                  </a:lnTo>
                  <a:lnTo>
                    <a:pt x="1079047" y="142239"/>
                  </a:lnTo>
                  <a:lnTo>
                    <a:pt x="1069257" y="171450"/>
                  </a:lnTo>
                  <a:lnTo>
                    <a:pt x="1075361" y="174047"/>
                  </a:lnTo>
                  <a:lnTo>
                    <a:pt x="1087608" y="176530"/>
                  </a:lnTo>
                  <a:lnTo>
                    <a:pt x="1093249" y="147319"/>
                  </a:lnTo>
                  <a:lnTo>
                    <a:pt x="1100062" y="120650"/>
                  </a:lnTo>
                  <a:lnTo>
                    <a:pt x="1107888" y="97789"/>
                  </a:lnTo>
                  <a:lnTo>
                    <a:pt x="1109868" y="93441"/>
                  </a:lnTo>
                  <a:lnTo>
                    <a:pt x="1111812" y="72389"/>
                  </a:lnTo>
                  <a:lnTo>
                    <a:pt x="1111701" y="62865"/>
                  </a:lnTo>
                  <a:lnTo>
                    <a:pt x="1111579" y="58450"/>
                  </a:lnTo>
                  <a:lnTo>
                    <a:pt x="1111543" y="57150"/>
                  </a:lnTo>
                  <a:lnTo>
                    <a:pt x="1111438" y="53339"/>
                  </a:lnTo>
                  <a:lnTo>
                    <a:pt x="1111365" y="50719"/>
                  </a:lnTo>
                  <a:close/>
                </a:path>
                <a:path w="1398270" h="1200150">
                  <a:moveTo>
                    <a:pt x="1109868" y="93441"/>
                  </a:moveTo>
                  <a:lnTo>
                    <a:pt x="1107888" y="97789"/>
                  </a:lnTo>
                  <a:lnTo>
                    <a:pt x="1100062" y="120650"/>
                  </a:lnTo>
                  <a:lnTo>
                    <a:pt x="1093249" y="147319"/>
                  </a:lnTo>
                  <a:lnTo>
                    <a:pt x="1087854" y="175260"/>
                  </a:lnTo>
                  <a:lnTo>
                    <a:pt x="1088401" y="174047"/>
                  </a:lnTo>
                  <a:lnTo>
                    <a:pt x="1097222" y="148589"/>
                  </a:lnTo>
                  <a:lnTo>
                    <a:pt x="1104777" y="120650"/>
                  </a:lnTo>
                  <a:lnTo>
                    <a:pt x="1109701" y="95250"/>
                  </a:lnTo>
                  <a:lnTo>
                    <a:pt x="1109868" y="93441"/>
                  </a:lnTo>
                  <a:close/>
                </a:path>
                <a:path w="1398270" h="1200150">
                  <a:moveTo>
                    <a:pt x="878047" y="147319"/>
                  </a:moveTo>
                  <a:lnTo>
                    <a:pt x="869407" y="147319"/>
                  </a:lnTo>
                  <a:lnTo>
                    <a:pt x="861314" y="148589"/>
                  </a:lnTo>
                  <a:lnTo>
                    <a:pt x="830433" y="163830"/>
                  </a:lnTo>
                  <a:lnTo>
                    <a:pt x="846270" y="174047"/>
                  </a:lnTo>
                  <a:lnTo>
                    <a:pt x="846113" y="174047"/>
                  </a:lnTo>
                  <a:lnTo>
                    <a:pt x="847705" y="172719"/>
                  </a:lnTo>
                  <a:lnTo>
                    <a:pt x="851127" y="170231"/>
                  </a:lnTo>
                  <a:lnTo>
                    <a:pt x="858119" y="167639"/>
                  </a:lnTo>
                  <a:lnTo>
                    <a:pt x="863650" y="167639"/>
                  </a:lnTo>
                  <a:lnTo>
                    <a:pt x="870026" y="166369"/>
                  </a:lnTo>
                  <a:lnTo>
                    <a:pt x="953802" y="166369"/>
                  </a:lnTo>
                  <a:lnTo>
                    <a:pt x="950861" y="165100"/>
                  </a:lnTo>
                  <a:lnTo>
                    <a:pt x="928192" y="157480"/>
                  </a:lnTo>
                  <a:lnTo>
                    <a:pt x="906808" y="151130"/>
                  </a:lnTo>
                  <a:lnTo>
                    <a:pt x="887139" y="148589"/>
                  </a:lnTo>
                  <a:lnTo>
                    <a:pt x="878047" y="147319"/>
                  </a:lnTo>
                  <a:close/>
                </a:path>
                <a:path w="1398270" h="1200150">
                  <a:moveTo>
                    <a:pt x="1091174" y="88113"/>
                  </a:moveTo>
                  <a:lnTo>
                    <a:pt x="1090217" y="90169"/>
                  </a:lnTo>
                  <a:lnTo>
                    <a:pt x="1081838" y="115569"/>
                  </a:lnTo>
                  <a:lnTo>
                    <a:pt x="1074661" y="142239"/>
                  </a:lnTo>
                  <a:lnTo>
                    <a:pt x="1068812" y="172719"/>
                  </a:lnTo>
                  <a:lnTo>
                    <a:pt x="1075361" y="174047"/>
                  </a:lnTo>
                  <a:lnTo>
                    <a:pt x="1069257" y="171450"/>
                  </a:lnTo>
                  <a:lnTo>
                    <a:pt x="1079047" y="142239"/>
                  </a:lnTo>
                  <a:lnTo>
                    <a:pt x="1086235" y="115569"/>
                  </a:lnTo>
                  <a:lnTo>
                    <a:pt x="1090840" y="91439"/>
                  </a:lnTo>
                  <a:lnTo>
                    <a:pt x="1091174" y="88113"/>
                  </a:lnTo>
                  <a:close/>
                </a:path>
                <a:path w="1398270" h="1200150">
                  <a:moveTo>
                    <a:pt x="1248327" y="53339"/>
                  </a:moveTo>
                  <a:lnTo>
                    <a:pt x="1232632" y="57150"/>
                  </a:lnTo>
                  <a:lnTo>
                    <a:pt x="1218331" y="66039"/>
                  </a:lnTo>
                  <a:lnTo>
                    <a:pt x="1205519" y="80010"/>
                  </a:lnTo>
                  <a:lnTo>
                    <a:pt x="1201622" y="86144"/>
                  </a:lnTo>
                  <a:lnTo>
                    <a:pt x="1201716" y="88113"/>
                  </a:lnTo>
                  <a:lnTo>
                    <a:pt x="1201813" y="90169"/>
                  </a:lnTo>
                  <a:lnTo>
                    <a:pt x="1201873" y="91439"/>
                  </a:lnTo>
                  <a:lnTo>
                    <a:pt x="1201967" y="93441"/>
                  </a:lnTo>
                  <a:lnTo>
                    <a:pt x="1202053" y="95250"/>
                  </a:lnTo>
                  <a:lnTo>
                    <a:pt x="1202173" y="97789"/>
                  </a:lnTo>
                  <a:lnTo>
                    <a:pt x="1202251" y="102869"/>
                  </a:lnTo>
                  <a:lnTo>
                    <a:pt x="1200620" y="123189"/>
                  </a:lnTo>
                  <a:lnTo>
                    <a:pt x="1200388" y="125872"/>
                  </a:lnTo>
                  <a:lnTo>
                    <a:pt x="1199288" y="131525"/>
                  </a:lnTo>
                  <a:lnTo>
                    <a:pt x="1201407" y="125872"/>
                  </a:lnTo>
                  <a:lnTo>
                    <a:pt x="1220930" y="91439"/>
                  </a:lnTo>
                  <a:lnTo>
                    <a:pt x="1249406" y="72389"/>
                  </a:lnTo>
                  <a:lnTo>
                    <a:pt x="1249279" y="69850"/>
                  </a:lnTo>
                  <a:lnTo>
                    <a:pt x="1249152" y="67310"/>
                  </a:lnTo>
                  <a:lnTo>
                    <a:pt x="1249089" y="66039"/>
                  </a:lnTo>
                  <a:lnTo>
                    <a:pt x="1248962" y="63500"/>
                  </a:lnTo>
                  <a:lnTo>
                    <a:pt x="1248898" y="62230"/>
                  </a:lnTo>
                  <a:lnTo>
                    <a:pt x="1248327" y="53339"/>
                  </a:lnTo>
                  <a:close/>
                </a:path>
                <a:path w="1398270" h="1200150">
                  <a:moveTo>
                    <a:pt x="1178008" y="34320"/>
                  </a:moveTo>
                  <a:lnTo>
                    <a:pt x="1175149" y="38100"/>
                  </a:lnTo>
                  <a:lnTo>
                    <a:pt x="1168550" y="46989"/>
                  </a:lnTo>
                  <a:lnTo>
                    <a:pt x="1166602" y="49530"/>
                  </a:lnTo>
                  <a:lnTo>
                    <a:pt x="1173820" y="57150"/>
                  </a:lnTo>
                  <a:lnTo>
                    <a:pt x="1179191" y="68580"/>
                  </a:lnTo>
                  <a:lnTo>
                    <a:pt x="1182444" y="83819"/>
                  </a:lnTo>
                  <a:lnTo>
                    <a:pt x="1182556" y="86144"/>
                  </a:lnTo>
                  <a:lnTo>
                    <a:pt x="1182651" y="88113"/>
                  </a:lnTo>
                  <a:lnTo>
                    <a:pt x="1182751" y="90169"/>
                  </a:lnTo>
                  <a:lnTo>
                    <a:pt x="1182812" y="91439"/>
                  </a:lnTo>
                  <a:lnTo>
                    <a:pt x="1182909" y="93441"/>
                  </a:lnTo>
                  <a:lnTo>
                    <a:pt x="1182996" y="95250"/>
                  </a:lnTo>
                  <a:lnTo>
                    <a:pt x="1183119" y="97789"/>
                  </a:lnTo>
                  <a:lnTo>
                    <a:pt x="1183199" y="102869"/>
                  </a:lnTo>
                  <a:lnTo>
                    <a:pt x="1181531" y="123189"/>
                  </a:lnTo>
                  <a:lnTo>
                    <a:pt x="1181020" y="125872"/>
                  </a:lnTo>
                  <a:lnTo>
                    <a:pt x="1183969" y="118110"/>
                  </a:lnTo>
                  <a:lnTo>
                    <a:pt x="1194225" y="97789"/>
                  </a:lnTo>
                  <a:lnTo>
                    <a:pt x="1201622" y="86144"/>
                  </a:lnTo>
                  <a:lnTo>
                    <a:pt x="1201513" y="83819"/>
                  </a:lnTo>
                  <a:lnTo>
                    <a:pt x="1201393" y="81280"/>
                  </a:lnTo>
                  <a:lnTo>
                    <a:pt x="1197289" y="62230"/>
                  </a:lnTo>
                  <a:lnTo>
                    <a:pt x="1189637" y="46989"/>
                  </a:lnTo>
                  <a:lnTo>
                    <a:pt x="1178194" y="34467"/>
                  </a:lnTo>
                  <a:lnTo>
                    <a:pt x="1178008" y="34320"/>
                  </a:lnTo>
                  <a:close/>
                </a:path>
                <a:path w="1398270" h="1200150">
                  <a:moveTo>
                    <a:pt x="1354689" y="99060"/>
                  </a:moveTo>
                  <a:lnTo>
                    <a:pt x="1354599" y="100330"/>
                  </a:lnTo>
                  <a:lnTo>
                    <a:pt x="1352594" y="116839"/>
                  </a:lnTo>
                  <a:lnTo>
                    <a:pt x="1358817" y="118110"/>
                  </a:lnTo>
                  <a:lnTo>
                    <a:pt x="1363643" y="123189"/>
                  </a:lnTo>
                  <a:lnTo>
                    <a:pt x="1366862" y="125872"/>
                  </a:lnTo>
                  <a:lnTo>
                    <a:pt x="1366464" y="125872"/>
                  </a:lnTo>
                  <a:lnTo>
                    <a:pt x="1380470" y="113030"/>
                  </a:lnTo>
                  <a:lnTo>
                    <a:pt x="1377023" y="109219"/>
                  </a:lnTo>
                  <a:lnTo>
                    <a:pt x="1371509" y="105410"/>
                  </a:lnTo>
                  <a:lnTo>
                    <a:pt x="1364031" y="100330"/>
                  </a:lnTo>
                  <a:lnTo>
                    <a:pt x="1354689" y="99060"/>
                  </a:lnTo>
                  <a:close/>
                </a:path>
                <a:path w="1398270" h="1200150">
                  <a:moveTo>
                    <a:pt x="1150664" y="25400"/>
                  </a:moveTo>
                  <a:lnTo>
                    <a:pt x="1142868" y="25400"/>
                  </a:lnTo>
                  <a:lnTo>
                    <a:pt x="1135495" y="29210"/>
                  </a:lnTo>
                  <a:lnTo>
                    <a:pt x="1128563" y="33019"/>
                  </a:lnTo>
                  <a:lnTo>
                    <a:pt x="1122089" y="38100"/>
                  </a:lnTo>
                  <a:lnTo>
                    <a:pt x="1116006" y="44450"/>
                  </a:lnTo>
                  <a:lnTo>
                    <a:pt x="1111361" y="50586"/>
                  </a:lnTo>
                  <a:lnTo>
                    <a:pt x="1111438" y="53339"/>
                  </a:lnTo>
                  <a:lnTo>
                    <a:pt x="1111543" y="57150"/>
                  </a:lnTo>
                  <a:lnTo>
                    <a:pt x="1111579" y="58450"/>
                  </a:lnTo>
                  <a:lnTo>
                    <a:pt x="1111701" y="62865"/>
                  </a:lnTo>
                  <a:lnTo>
                    <a:pt x="1111812" y="72389"/>
                  </a:lnTo>
                  <a:lnTo>
                    <a:pt x="1109868" y="93441"/>
                  </a:lnTo>
                  <a:lnTo>
                    <a:pt x="1116564" y="78739"/>
                  </a:lnTo>
                  <a:lnTo>
                    <a:pt x="1141139" y="46989"/>
                  </a:lnTo>
                  <a:lnTo>
                    <a:pt x="1146727" y="44450"/>
                  </a:lnTo>
                  <a:lnTo>
                    <a:pt x="1151553" y="44450"/>
                  </a:lnTo>
                  <a:lnTo>
                    <a:pt x="1151257" y="38100"/>
                  </a:lnTo>
                  <a:lnTo>
                    <a:pt x="1151138" y="35560"/>
                  </a:lnTo>
                  <a:lnTo>
                    <a:pt x="1151020" y="33019"/>
                  </a:lnTo>
                  <a:lnTo>
                    <a:pt x="1150960" y="31750"/>
                  </a:lnTo>
                  <a:lnTo>
                    <a:pt x="1150842" y="29210"/>
                  </a:lnTo>
                  <a:lnTo>
                    <a:pt x="1150782" y="27939"/>
                  </a:lnTo>
                  <a:lnTo>
                    <a:pt x="1150664" y="25400"/>
                  </a:lnTo>
                  <a:close/>
                </a:path>
                <a:path w="1398270" h="1200150">
                  <a:moveTo>
                    <a:pt x="1089132" y="6350"/>
                  </a:moveTo>
                  <a:lnTo>
                    <a:pt x="1083989" y="13969"/>
                  </a:lnTo>
                  <a:lnTo>
                    <a:pt x="1078782" y="22860"/>
                  </a:lnTo>
                  <a:lnTo>
                    <a:pt x="1084887" y="27939"/>
                  </a:lnTo>
                  <a:lnTo>
                    <a:pt x="1089569" y="38100"/>
                  </a:lnTo>
                  <a:lnTo>
                    <a:pt x="1092382" y="52069"/>
                  </a:lnTo>
                  <a:lnTo>
                    <a:pt x="1092415" y="53339"/>
                  </a:lnTo>
                  <a:lnTo>
                    <a:pt x="1092514" y="57150"/>
                  </a:lnTo>
                  <a:lnTo>
                    <a:pt x="1092542" y="58213"/>
                  </a:lnTo>
                  <a:lnTo>
                    <a:pt x="1092664" y="62865"/>
                  </a:lnTo>
                  <a:lnTo>
                    <a:pt x="1092780" y="67310"/>
                  </a:lnTo>
                  <a:lnTo>
                    <a:pt x="1092879" y="71119"/>
                  </a:lnTo>
                  <a:lnTo>
                    <a:pt x="1091174" y="88113"/>
                  </a:lnTo>
                  <a:lnTo>
                    <a:pt x="1099673" y="69850"/>
                  </a:lnTo>
                  <a:lnTo>
                    <a:pt x="1104792" y="59689"/>
                  </a:lnTo>
                  <a:lnTo>
                    <a:pt x="1110238" y="52069"/>
                  </a:lnTo>
                  <a:lnTo>
                    <a:pt x="1111261" y="50719"/>
                  </a:lnTo>
                  <a:lnTo>
                    <a:pt x="1107722" y="33019"/>
                  </a:lnTo>
                  <a:lnTo>
                    <a:pt x="1100481" y="17780"/>
                  </a:lnTo>
                  <a:lnTo>
                    <a:pt x="1089132" y="6350"/>
                  </a:lnTo>
                  <a:close/>
                </a:path>
                <a:path w="1398270" h="1200150">
                  <a:moveTo>
                    <a:pt x="1261471" y="52069"/>
                  </a:moveTo>
                  <a:lnTo>
                    <a:pt x="1250994" y="53339"/>
                  </a:lnTo>
                  <a:lnTo>
                    <a:pt x="1248390" y="53339"/>
                  </a:lnTo>
                  <a:lnTo>
                    <a:pt x="1248898" y="62230"/>
                  </a:lnTo>
                  <a:lnTo>
                    <a:pt x="1249134" y="66039"/>
                  </a:lnTo>
                  <a:lnTo>
                    <a:pt x="1249213" y="67310"/>
                  </a:lnTo>
                  <a:lnTo>
                    <a:pt x="1249292" y="68580"/>
                  </a:lnTo>
                  <a:lnTo>
                    <a:pt x="1249370" y="69850"/>
                  </a:lnTo>
                  <a:lnTo>
                    <a:pt x="1249449" y="71119"/>
                  </a:lnTo>
                  <a:lnTo>
                    <a:pt x="1249528" y="72389"/>
                  </a:lnTo>
                  <a:lnTo>
                    <a:pt x="1256455" y="72389"/>
                  </a:lnTo>
                  <a:lnTo>
                    <a:pt x="1261344" y="74930"/>
                  </a:lnTo>
                  <a:lnTo>
                    <a:pt x="1266424" y="67310"/>
                  </a:lnTo>
                  <a:lnTo>
                    <a:pt x="1271425" y="58450"/>
                  </a:lnTo>
                  <a:lnTo>
                    <a:pt x="1271179" y="58213"/>
                  </a:lnTo>
                  <a:lnTo>
                    <a:pt x="1261471" y="52069"/>
                  </a:lnTo>
                  <a:close/>
                </a:path>
                <a:path w="1398270" h="1200150">
                  <a:moveTo>
                    <a:pt x="1171364" y="43180"/>
                  </a:moveTo>
                  <a:lnTo>
                    <a:pt x="1158601" y="43180"/>
                  </a:lnTo>
                  <a:lnTo>
                    <a:pt x="1164253" y="46989"/>
                  </a:lnTo>
                  <a:lnTo>
                    <a:pt x="1166666" y="49530"/>
                  </a:lnTo>
                  <a:lnTo>
                    <a:pt x="1168507" y="46989"/>
                  </a:lnTo>
                  <a:lnTo>
                    <a:pt x="1171364" y="43180"/>
                  </a:lnTo>
                  <a:close/>
                </a:path>
                <a:path w="1398270" h="1200150">
                  <a:moveTo>
                    <a:pt x="1160681" y="25400"/>
                  </a:moveTo>
                  <a:lnTo>
                    <a:pt x="1150664" y="25400"/>
                  </a:lnTo>
                  <a:lnTo>
                    <a:pt x="1151442" y="41910"/>
                  </a:lnTo>
                  <a:lnTo>
                    <a:pt x="1151553" y="44450"/>
                  </a:lnTo>
                  <a:lnTo>
                    <a:pt x="1158601" y="43180"/>
                  </a:lnTo>
                  <a:lnTo>
                    <a:pt x="1171364" y="43180"/>
                  </a:lnTo>
                  <a:lnTo>
                    <a:pt x="1175174" y="38100"/>
                  </a:lnTo>
                  <a:lnTo>
                    <a:pt x="1177848" y="34467"/>
                  </a:lnTo>
                  <a:lnTo>
                    <a:pt x="1177957" y="34320"/>
                  </a:lnTo>
                  <a:lnTo>
                    <a:pt x="1176354" y="33019"/>
                  </a:lnTo>
                  <a:lnTo>
                    <a:pt x="1174738" y="31750"/>
                  </a:lnTo>
                  <a:lnTo>
                    <a:pt x="1168841" y="27939"/>
                  </a:lnTo>
                  <a:lnTo>
                    <a:pt x="1160681" y="25400"/>
                  </a:lnTo>
                  <a:close/>
                </a:path>
                <a:path w="1398270" h="1200150">
                  <a:moveTo>
                    <a:pt x="1081757" y="17780"/>
                  </a:moveTo>
                  <a:lnTo>
                    <a:pt x="1071797" y="17780"/>
                  </a:lnTo>
                  <a:lnTo>
                    <a:pt x="1078782" y="22860"/>
                  </a:lnTo>
                  <a:lnTo>
                    <a:pt x="1081757" y="17780"/>
                  </a:lnTo>
                  <a:close/>
                </a:path>
                <a:path w="1398270" h="1200150">
                  <a:moveTo>
                    <a:pt x="1069074" y="0"/>
                  </a:moveTo>
                  <a:lnTo>
                    <a:pt x="1061281" y="0"/>
                  </a:lnTo>
                  <a:lnTo>
                    <a:pt x="1056684" y="1269"/>
                  </a:lnTo>
                  <a:lnTo>
                    <a:pt x="1059732" y="19050"/>
                  </a:lnTo>
                  <a:lnTo>
                    <a:pt x="1063224" y="19050"/>
                  </a:lnTo>
                  <a:lnTo>
                    <a:pt x="1071797" y="17780"/>
                  </a:lnTo>
                  <a:lnTo>
                    <a:pt x="1081757" y="17780"/>
                  </a:lnTo>
                  <a:lnTo>
                    <a:pt x="1083989" y="13969"/>
                  </a:lnTo>
                  <a:lnTo>
                    <a:pt x="1089132" y="6350"/>
                  </a:lnTo>
                  <a:lnTo>
                    <a:pt x="1078785" y="1269"/>
                  </a:lnTo>
                  <a:lnTo>
                    <a:pt x="1069074" y="0"/>
                  </a:lnTo>
                  <a:close/>
                </a:path>
              </a:pathLst>
            </a:custGeom>
            <a:solidFill>
              <a:srgbClr val="000000"/>
            </a:solidFill>
          </p:spPr>
          <p:txBody>
            <a:bodyPr wrap="square" lIns="0" tIns="0" rIns="0" bIns="0" rtlCol="0">
              <a:prstTxWarp prst="textNoShape">
                <a:avLst/>
              </a:prstTxWarp>
              <a:noAutofit/>
            </a:bodyPr>
            <a:lstStyle/>
            <a:p>
              <a:endParaRPr lang="uk-UA"/>
            </a:p>
          </p:txBody>
        </p:sp>
        <p:pic>
          <p:nvPicPr>
            <p:cNvPr id="10" name="Image 430"/>
            <p:cNvPicPr/>
            <p:nvPr/>
          </p:nvPicPr>
          <p:blipFill>
            <a:blip r:embed="rId6" cstate="print"/>
            <a:stretch>
              <a:fillRect/>
            </a:stretch>
          </p:blipFill>
          <p:spPr>
            <a:xfrm>
              <a:off x="0" y="1123444"/>
              <a:ext cx="1762587" cy="1398860"/>
            </a:xfrm>
            <a:prstGeom prst="rect">
              <a:avLst/>
            </a:prstGeom>
          </p:spPr>
        </p:pic>
      </p:grpSp>
      <p:pic>
        <p:nvPicPr>
          <p:cNvPr id="11" name="Image 184"/>
          <p:cNvPicPr/>
          <p:nvPr/>
        </p:nvPicPr>
        <p:blipFill>
          <a:blip r:embed="rId7" cstate="print"/>
          <a:stretch>
            <a:fillRect/>
          </a:stretch>
        </p:blipFill>
        <p:spPr>
          <a:xfrm>
            <a:off x="279225" y="298502"/>
            <a:ext cx="8363330" cy="2090737"/>
          </a:xfrm>
          <a:prstGeom prst="rect">
            <a:avLst/>
          </a:prstGeom>
        </p:spPr>
      </p:pic>
      <p:pic>
        <p:nvPicPr>
          <p:cNvPr id="38" name="Рисунок 37"/>
          <p:cNvPicPr>
            <a:picLocks noChangeAspect="1"/>
          </p:cNvPicPr>
          <p:nvPr/>
        </p:nvPicPr>
        <p:blipFill>
          <a:blip r:embed="rId8"/>
          <a:stretch>
            <a:fillRect/>
          </a:stretch>
        </p:blipFill>
        <p:spPr>
          <a:xfrm>
            <a:off x="49212" y="2885452"/>
            <a:ext cx="12399709" cy="2405863"/>
          </a:xfrm>
          <a:prstGeom prst="rect">
            <a:avLst/>
          </a:prstGeom>
        </p:spPr>
      </p:pic>
      <p:pic>
        <p:nvPicPr>
          <p:cNvPr id="2061" name="Image 20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33350" cy="889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Image 21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46050" cy="889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Image 211"/>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0650" cy="889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Image 21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33350" cy="889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Image 21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33350" cy="889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 22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46050" cy="889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 22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14300" cy="88900"/>
          </a:xfrm>
          <a:prstGeom prst="rect">
            <a:avLst/>
          </a:prstGeom>
          <a:noFill/>
          <a:extLst>
            <a:ext uri="{909E8E84-426E-40DD-AFC4-6F175D3DCCD1}">
              <a14:hiddenFill xmlns:a14="http://schemas.microsoft.com/office/drawing/2010/main">
                <a:solidFill>
                  <a:srgbClr val="FFFFFF"/>
                </a:solidFill>
              </a14:hiddenFill>
            </a:ext>
          </a:extLst>
        </p:spPr>
      </p:pic>
      <p:grpSp>
        <p:nvGrpSpPr>
          <p:cNvPr id="2084" name="Group 185"/>
          <p:cNvGrpSpPr>
            <a:grpSpLocks/>
          </p:cNvGrpSpPr>
          <p:nvPr/>
        </p:nvGrpSpPr>
        <p:grpSpPr bwMode="auto">
          <a:xfrm>
            <a:off x="0" y="0"/>
            <a:ext cx="987425" cy="93663"/>
            <a:chOff x="0" y="0"/>
            <a:chExt cx="9874" cy="939"/>
          </a:xfrm>
        </p:grpSpPr>
      </p:grpSp>
      <p:grpSp>
        <p:nvGrpSpPr>
          <p:cNvPr id="2082" name="Group 187"/>
          <p:cNvGrpSpPr>
            <a:grpSpLocks/>
          </p:cNvGrpSpPr>
          <p:nvPr/>
        </p:nvGrpSpPr>
        <p:grpSpPr bwMode="auto">
          <a:xfrm>
            <a:off x="0" y="0"/>
            <a:ext cx="809625" cy="93663"/>
            <a:chOff x="0" y="0"/>
            <a:chExt cx="8096" cy="939"/>
          </a:xfrm>
        </p:grpSpPr>
      </p:grpSp>
      <p:grpSp>
        <p:nvGrpSpPr>
          <p:cNvPr id="2080" name="Group 189"/>
          <p:cNvGrpSpPr>
            <a:grpSpLocks/>
          </p:cNvGrpSpPr>
          <p:nvPr/>
        </p:nvGrpSpPr>
        <p:grpSpPr bwMode="auto">
          <a:xfrm>
            <a:off x="0" y="0"/>
            <a:ext cx="1149350" cy="112713"/>
            <a:chOff x="0" y="0"/>
            <a:chExt cx="11493" cy="1123"/>
          </a:xfrm>
        </p:grpSpPr>
      </p:grpSp>
      <p:grpSp>
        <p:nvGrpSpPr>
          <p:cNvPr id="2078" name="Group 191"/>
          <p:cNvGrpSpPr>
            <a:grpSpLocks/>
          </p:cNvGrpSpPr>
          <p:nvPr/>
        </p:nvGrpSpPr>
        <p:grpSpPr bwMode="auto">
          <a:xfrm>
            <a:off x="0" y="0"/>
            <a:ext cx="1431925" cy="114300"/>
            <a:chOff x="0" y="0"/>
            <a:chExt cx="14325" cy="1143"/>
          </a:xfrm>
        </p:grpSpPr>
      </p:grpSp>
      <p:grpSp>
        <p:nvGrpSpPr>
          <p:cNvPr id="2076" name="Group 193"/>
          <p:cNvGrpSpPr>
            <a:grpSpLocks/>
          </p:cNvGrpSpPr>
          <p:nvPr/>
        </p:nvGrpSpPr>
        <p:grpSpPr bwMode="auto">
          <a:xfrm>
            <a:off x="0" y="0"/>
            <a:ext cx="960438" cy="92075"/>
            <a:chOff x="0" y="0"/>
            <a:chExt cx="9601" cy="914"/>
          </a:xfrm>
        </p:grpSpPr>
      </p:grpSp>
      <p:grpSp>
        <p:nvGrpSpPr>
          <p:cNvPr id="2074" name="Group 195"/>
          <p:cNvGrpSpPr>
            <a:grpSpLocks/>
          </p:cNvGrpSpPr>
          <p:nvPr/>
        </p:nvGrpSpPr>
        <p:grpSpPr bwMode="auto">
          <a:xfrm>
            <a:off x="0" y="0"/>
            <a:ext cx="709613" cy="290513"/>
            <a:chOff x="0" y="0"/>
            <a:chExt cx="7099" cy="2908"/>
          </a:xfrm>
        </p:grpSpPr>
      </p:grpSp>
      <p:grpSp>
        <p:nvGrpSpPr>
          <p:cNvPr id="2072" name="Group 197"/>
          <p:cNvGrpSpPr>
            <a:grpSpLocks/>
          </p:cNvGrpSpPr>
          <p:nvPr/>
        </p:nvGrpSpPr>
        <p:grpSpPr bwMode="auto">
          <a:xfrm>
            <a:off x="0" y="0"/>
            <a:ext cx="709613" cy="290513"/>
            <a:chOff x="0" y="0"/>
            <a:chExt cx="7099" cy="2908"/>
          </a:xfrm>
        </p:grpSpPr>
      </p:grpSp>
      <p:grpSp>
        <p:nvGrpSpPr>
          <p:cNvPr id="2070" name="Group 199"/>
          <p:cNvGrpSpPr>
            <a:grpSpLocks/>
          </p:cNvGrpSpPr>
          <p:nvPr/>
        </p:nvGrpSpPr>
        <p:grpSpPr bwMode="auto">
          <a:xfrm>
            <a:off x="0" y="0"/>
            <a:ext cx="709613" cy="290513"/>
            <a:chOff x="0" y="0"/>
            <a:chExt cx="7099" cy="2908"/>
          </a:xfrm>
        </p:grpSpPr>
      </p:grpSp>
      <p:grpSp>
        <p:nvGrpSpPr>
          <p:cNvPr id="2068" name="Group 201"/>
          <p:cNvGrpSpPr>
            <a:grpSpLocks/>
          </p:cNvGrpSpPr>
          <p:nvPr/>
        </p:nvGrpSpPr>
        <p:grpSpPr bwMode="auto">
          <a:xfrm>
            <a:off x="0" y="0"/>
            <a:ext cx="709613" cy="290513"/>
            <a:chOff x="0" y="0"/>
            <a:chExt cx="7099" cy="2908"/>
          </a:xfrm>
        </p:grpSpPr>
      </p:grpSp>
      <p:grpSp>
        <p:nvGrpSpPr>
          <p:cNvPr id="2066" name="Group 203"/>
          <p:cNvGrpSpPr>
            <a:grpSpLocks/>
          </p:cNvGrpSpPr>
          <p:nvPr/>
        </p:nvGrpSpPr>
        <p:grpSpPr bwMode="auto">
          <a:xfrm>
            <a:off x="0" y="0"/>
            <a:ext cx="709613" cy="290513"/>
            <a:chOff x="0" y="0"/>
            <a:chExt cx="7099" cy="2908"/>
          </a:xfrm>
        </p:grpSpPr>
      </p:grpSp>
      <p:grpSp>
        <p:nvGrpSpPr>
          <p:cNvPr id="2064" name="Group 205"/>
          <p:cNvGrpSpPr>
            <a:grpSpLocks/>
          </p:cNvGrpSpPr>
          <p:nvPr/>
        </p:nvGrpSpPr>
        <p:grpSpPr bwMode="auto">
          <a:xfrm>
            <a:off x="0" y="0"/>
            <a:ext cx="412750" cy="112713"/>
            <a:chOff x="0" y="0"/>
            <a:chExt cx="412115" cy="112395"/>
          </a:xfrm>
        </p:grpSpPr>
      </p:grpSp>
      <p:grpSp>
        <p:nvGrpSpPr>
          <p:cNvPr id="2062" name="Group 207"/>
          <p:cNvGrpSpPr>
            <a:grpSpLocks/>
          </p:cNvGrpSpPr>
          <p:nvPr/>
        </p:nvGrpSpPr>
        <p:grpSpPr bwMode="auto">
          <a:xfrm>
            <a:off x="0" y="0"/>
            <a:ext cx="382588" cy="90488"/>
            <a:chOff x="0" y="0"/>
            <a:chExt cx="382270" cy="90170"/>
          </a:xfrm>
        </p:grpSpPr>
      </p:grpSp>
      <p:grpSp>
        <p:nvGrpSpPr>
          <p:cNvPr id="2056" name="Group 213"/>
          <p:cNvGrpSpPr>
            <a:grpSpLocks/>
          </p:cNvGrpSpPr>
          <p:nvPr/>
        </p:nvGrpSpPr>
        <p:grpSpPr bwMode="auto">
          <a:xfrm>
            <a:off x="0" y="0"/>
            <a:ext cx="357188" cy="114300"/>
            <a:chOff x="0" y="0"/>
            <a:chExt cx="356870" cy="114300"/>
          </a:xfrm>
        </p:grpSpPr>
      </p:grpSp>
      <p:grpSp>
        <p:nvGrpSpPr>
          <p:cNvPr id="2054" name="Group 215"/>
          <p:cNvGrpSpPr>
            <a:grpSpLocks/>
          </p:cNvGrpSpPr>
          <p:nvPr/>
        </p:nvGrpSpPr>
        <p:grpSpPr bwMode="auto">
          <a:xfrm>
            <a:off x="0" y="0"/>
            <a:ext cx="98425" cy="9525"/>
            <a:chOff x="0" y="0"/>
            <a:chExt cx="99060" cy="10160"/>
          </a:xfrm>
        </p:grpSpPr>
      </p:grpSp>
      <p:grpSp>
        <p:nvGrpSpPr>
          <p:cNvPr id="2052" name="Group 217"/>
          <p:cNvGrpSpPr>
            <a:grpSpLocks/>
          </p:cNvGrpSpPr>
          <p:nvPr/>
        </p:nvGrpSpPr>
        <p:grpSpPr bwMode="auto">
          <a:xfrm>
            <a:off x="0" y="0"/>
            <a:ext cx="98425" cy="9525"/>
            <a:chOff x="0" y="0"/>
            <a:chExt cx="99060" cy="10160"/>
          </a:xfrm>
        </p:grpSpPr>
      </p:grpSp>
    </p:spTree>
    <p:extLst>
      <p:ext uri="{BB962C8B-B14F-4D97-AF65-F5344CB8AC3E}">
        <p14:creationId xmlns:p14="http://schemas.microsoft.com/office/powerpoint/2010/main" val="4255066664"/>
      </p:ext>
    </p:extLst>
  </p:cSld>
  <p:clrMapOvr>
    <a:masterClrMapping/>
  </p:clrMapOvr>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1246</TotalTime>
  <Words>1443</Words>
  <Application>Microsoft Office PowerPoint</Application>
  <PresentationFormat>Екран (4:3)</PresentationFormat>
  <Paragraphs>127</Paragraphs>
  <Slides>46</Slides>
  <Notes>17</Notes>
  <HiddenSlides>0</HiddenSlides>
  <MMClips>0</MMClips>
  <ScaleCrop>false</ScaleCrop>
  <HeadingPairs>
    <vt:vector size="6" baseType="variant">
      <vt:variant>
        <vt:lpstr>Використані шрифти</vt:lpstr>
      </vt:variant>
      <vt:variant>
        <vt:i4>13</vt:i4>
      </vt:variant>
      <vt:variant>
        <vt:lpstr>Тема</vt:lpstr>
      </vt:variant>
      <vt:variant>
        <vt:i4>1</vt:i4>
      </vt:variant>
      <vt:variant>
        <vt:lpstr>Заголовки слайдів</vt:lpstr>
      </vt:variant>
      <vt:variant>
        <vt:i4>46</vt:i4>
      </vt:variant>
    </vt:vector>
  </HeadingPairs>
  <TitlesOfParts>
    <vt:vector size="60" baseType="lpstr">
      <vt:lpstr>Antiqua</vt:lpstr>
      <vt:lpstr>Arial</vt:lpstr>
      <vt:lpstr>Arial Black</vt:lpstr>
      <vt:lpstr>Avenir</vt:lpstr>
      <vt:lpstr>Bahnschrift SemiBold SemiConden</vt:lpstr>
      <vt:lpstr>Calibri</vt:lpstr>
      <vt:lpstr>Calibri Light</vt:lpstr>
      <vt:lpstr>Cambria</vt:lpstr>
      <vt:lpstr>Century Gothic</vt:lpstr>
      <vt:lpstr>Georgia</vt:lpstr>
      <vt:lpstr>Gill Sans</vt:lpstr>
      <vt:lpstr>Symbol</vt:lpstr>
      <vt:lpstr>Times New Roman</vt:lpstr>
      <vt:lpstr>Office Theme</vt:lpstr>
      <vt:lpstr>Особливості  оцінювання результатів навчання учнівства</vt:lpstr>
      <vt:lpstr>Чому тема оцінювання важлива у НУШ</vt:lpstr>
      <vt:lpstr>Презентація PowerPoint</vt:lpstr>
      <vt:lpstr>  Нормативно-правові документи з питань професійної діяльності вчителя  іноземної мови  у 2025-2026 н.р.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Групи результатів навчання</vt:lpstr>
      <vt:lpstr>Вимоги до обов'язкових результатів навчання</vt:lpstr>
      <vt:lpstr>Вимоги до обов'язкових результатів навчання</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групи результатів  навчання</vt:lpstr>
      <vt:lpstr>    Оцінювально-аналітична компетентність</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Опис інструментарію оцінювання </vt:lpstr>
      <vt:lpstr>Зразок</vt:lpstr>
      <vt:lpstr>Презентація PowerPoint</vt:lpstr>
      <vt:lpstr>Свідоцтво досягнень</vt:lpstr>
      <vt:lpstr>Презентація PowerPoint</vt:lpstr>
      <vt:lpstr>                                   Основні кроки для успішного оцінювання   - формулювати об’єктивні та зрозумілі для учнів навчальні цілі;   -ознайомлювати учнів із критеріями та засобами оцінювання, за якими буде встановлюватися рівень досягнення ними результатів навчання на кінець навчального семестру та року, та ознайомлення із засобами оцінювання, якими буде встановлено результати навчання;  - надавати учням зворотний зв’язок щодо їхніх результатів навчання за певний період, який має бути зрозумілим і чітким, доброзичливим і своєчасним;   - створювати умови для формування вміння учнів аналізувати власну навчальну діяльність (рефлексія);  - створення умов для активної участі учнів у процесі оцінювання із застосуванням критеріїв, зокрема шляхом самооцінювання та взаємооцінювання, та спільне визначення подальших кроків для покращення результатів навчання;  - коригувати освітній процес з урахуванням результатів оцінювання та навчальних потреб учнів.         </vt:lpstr>
      <vt:lpstr>Висновки</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Особливості оцінювання результатів навчання учнівства</dc:title>
  <dc:subject/>
  <dc:creator>TPCUser</dc:creator>
  <cp:keywords/>
  <dc:description>generated using python-pptx</dc:description>
  <cp:lastModifiedBy>Admin</cp:lastModifiedBy>
  <cp:revision>50</cp:revision>
  <dcterms:created xsi:type="dcterms:W3CDTF">2013-01-27T09:14:16Z</dcterms:created>
  <dcterms:modified xsi:type="dcterms:W3CDTF">2025-12-05T10:05:56Z</dcterms:modified>
  <cp:category/>
</cp:coreProperties>
</file>