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78" r:id="rId3"/>
    <p:sldId id="258" r:id="rId4"/>
    <p:sldId id="259" r:id="rId5"/>
    <p:sldId id="267" r:id="rId6"/>
    <p:sldId id="276" r:id="rId7"/>
    <p:sldId id="277" r:id="rId8"/>
    <p:sldId id="280" r:id="rId9"/>
    <p:sldId id="266" r:id="rId10"/>
    <p:sldId id="264" r:id="rId11"/>
    <p:sldId id="269" r:id="rId12"/>
    <p:sldId id="268" r:id="rId13"/>
    <p:sldId id="270" r:id="rId14"/>
    <p:sldId id="271" r:id="rId15"/>
    <p:sldId id="273" r:id="rId16"/>
    <p:sldId id="272" r:id="rId17"/>
    <p:sldId id="274" r:id="rId18"/>
    <p:sldId id="275" r:id="rId19"/>
    <p:sldId id="279" r:id="rId20"/>
    <p:sldId id="261" r:id="rId21"/>
    <p:sldId id="26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600" b="1" dirty="0">
                <a:solidFill>
                  <a:sysClr val="windowText" lastClr="000000"/>
                </a:solidFill>
              </a:rPr>
              <a:t>Переможці ІІ етапу конкурсу-захисту</a:t>
            </a:r>
            <a:r>
              <a:rPr lang="uk-UA" sz="1600" b="1" baseline="0" dirty="0">
                <a:solidFill>
                  <a:sysClr val="windowText" lastClr="000000"/>
                </a:solidFill>
              </a:rPr>
              <a:t>  наукових робіт РМАНУМ 2025/2026 </a:t>
            </a:r>
            <a:r>
              <a:rPr lang="uk-UA" sz="1600" b="1" baseline="0" dirty="0" err="1">
                <a:solidFill>
                  <a:sysClr val="windowText" lastClr="000000"/>
                </a:solidFill>
              </a:rPr>
              <a:t>н.р</a:t>
            </a:r>
            <a:r>
              <a:rPr lang="uk-UA" sz="1600" b="1" baseline="0" dirty="0">
                <a:solidFill>
                  <a:sysClr val="windowText" lastClr="000000"/>
                </a:solidFill>
              </a:rPr>
              <a:t>. </a:t>
            </a:r>
            <a:r>
              <a:rPr lang="uk-UA" sz="1600" b="1" baseline="0" dirty="0" err="1">
                <a:solidFill>
                  <a:sysClr val="windowText" lastClr="000000"/>
                </a:solidFill>
              </a:rPr>
              <a:t>Рокитнівська</a:t>
            </a:r>
            <a:r>
              <a:rPr lang="uk-UA" sz="1600" b="1" baseline="0" dirty="0">
                <a:solidFill>
                  <a:sysClr val="windowText" lastClr="000000"/>
                </a:solidFill>
              </a:rPr>
              <a:t>  ТГ</a:t>
            </a:r>
            <a:endParaRPr lang="uk-UA" sz="1600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'МАН ІІ етап'!$B$2</c:f>
              <c:strCache>
                <c:ptCount val="1"/>
                <c:pt idx="0">
                  <c:v>учасники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'МАН ІІ етап'!$A$3:$A$25</c:f>
              <c:strCache>
                <c:ptCount val="23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</c:strCache>
            </c:strRef>
          </c:cat>
          <c:val>
            <c:numRef>
              <c:f>'МАН ІІ етап'!$B$3:$B$25</c:f>
              <c:numCache>
                <c:formatCode>General</c:formatCode>
                <c:ptCount val="23"/>
                <c:pt idx="4">
                  <c:v>1</c:v>
                </c:pt>
                <c:pt idx="5">
                  <c:v>1</c:v>
                </c:pt>
                <c:pt idx="6">
                  <c:v>5</c:v>
                </c:pt>
                <c:pt idx="8">
                  <c:v>7</c:v>
                </c:pt>
                <c:pt idx="10">
                  <c:v>3</c:v>
                </c:pt>
                <c:pt idx="11">
                  <c:v>1</c:v>
                </c:pt>
                <c:pt idx="12">
                  <c:v>2</c:v>
                </c:pt>
                <c:pt idx="20">
                  <c:v>1</c:v>
                </c:pt>
                <c:pt idx="2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16-4641-8B2E-9A630B552B17}"/>
            </c:ext>
          </c:extLst>
        </c:ser>
        <c:ser>
          <c:idx val="1"/>
          <c:order val="1"/>
          <c:tx>
            <c:strRef>
              <c:f>'МАН ІІ етап'!$C$2</c:f>
              <c:strCache>
                <c:ptCount val="1"/>
                <c:pt idx="0">
                  <c:v>І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'МАН ІІ етап'!$A$3:$A$25</c:f>
              <c:strCache>
                <c:ptCount val="23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</c:strCache>
            </c:strRef>
          </c:cat>
          <c:val>
            <c:numRef>
              <c:f>'МАН ІІ етап'!$C$3:$C$25</c:f>
              <c:numCache>
                <c:formatCode>General</c:formatCode>
                <c:ptCount val="23"/>
                <c:pt idx="8">
                  <c:v>1</c:v>
                </c:pt>
                <c:pt idx="12">
                  <c:v>1</c:v>
                </c:pt>
                <c:pt idx="2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16-4641-8B2E-9A630B552B17}"/>
            </c:ext>
          </c:extLst>
        </c:ser>
        <c:ser>
          <c:idx val="2"/>
          <c:order val="2"/>
          <c:tx>
            <c:strRef>
              <c:f>'МАН ІІ етап'!$D$2</c:f>
              <c:strCache>
                <c:ptCount val="1"/>
                <c:pt idx="0">
                  <c:v>ІІ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'МАН ІІ етап'!$A$3:$A$25</c:f>
              <c:strCache>
                <c:ptCount val="23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</c:strCache>
            </c:strRef>
          </c:cat>
          <c:val>
            <c:numRef>
              <c:f>'МАН ІІ етап'!$D$3:$D$25</c:f>
              <c:numCache>
                <c:formatCode>General</c:formatCode>
                <c:ptCount val="23"/>
                <c:pt idx="6">
                  <c:v>2</c:v>
                </c:pt>
                <c:pt idx="8">
                  <c:v>3</c:v>
                </c:pt>
                <c:pt idx="12">
                  <c:v>1</c:v>
                </c:pt>
                <c:pt idx="2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16-4641-8B2E-9A630B552B17}"/>
            </c:ext>
          </c:extLst>
        </c:ser>
        <c:ser>
          <c:idx val="3"/>
          <c:order val="3"/>
          <c:tx>
            <c:strRef>
              <c:f>'МАН ІІ етап'!$E$2</c:f>
              <c:strCache>
                <c:ptCount val="1"/>
                <c:pt idx="0">
                  <c:v>ІІІ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'МАН ІІ етап'!$A$3:$A$25</c:f>
              <c:strCache>
                <c:ptCount val="23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</c:strCache>
            </c:strRef>
          </c:cat>
          <c:val>
            <c:numRef>
              <c:f>'МАН ІІ етап'!$E$3:$E$25</c:f>
              <c:numCache>
                <c:formatCode>General</c:formatCode>
                <c:ptCount val="23"/>
                <c:pt idx="4">
                  <c:v>1</c:v>
                </c:pt>
                <c:pt idx="6">
                  <c:v>2</c:v>
                </c:pt>
                <c:pt idx="8">
                  <c:v>2</c:v>
                </c:pt>
                <c:pt idx="10">
                  <c:v>1</c:v>
                </c:pt>
                <c:pt idx="2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16-4641-8B2E-9A630B552B17}"/>
            </c:ext>
          </c:extLst>
        </c:ser>
        <c:ser>
          <c:idx val="4"/>
          <c:order val="4"/>
          <c:tx>
            <c:strRef>
              <c:f>'МАН ІІ етап'!$F$2</c:f>
              <c:strCache>
                <c:ptCount val="1"/>
                <c:pt idx="0">
                  <c:v>Всього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'МАН ІІ етап'!$A$3:$A$25</c:f>
              <c:strCache>
                <c:ptCount val="23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</c:strCache>
            </c:strRef>
          </c:cat>
          <c:val>
            <c:numRef>
              <c:f>'МАН ІІ етап'!$F$3:$F$25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4</c:v>
                </c:pt>
                <c:pt idx="7">
                  <c:v>0</c:v>
                </c:pt>
                <c:pt idx="8">
                  <c:v>6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16-4641-8B2E-9A630B552B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9465504"/>
        <c:axId val="379466488"/>
      </c:barChart>
      <c:catAx>
        <c:axId val="37946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79466488"/>
        <c:crosses val="autoZero"/>
        <c:auto val="1"/>
        <c:lblAlgn val="ctr"/>
        <c:lblOffset val="100"/>
        <c:noMultiLvlLbl val="0"/>
      </c:catAx>
      <c:valAx>
        <c:axId val="379466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7946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b="1"/>
              <a:t>АНГЛІЙСЬКА МОВА</a:t>
            </a:r>
          </a:p>
        </c:rich>
      </c:tx>
      <c:layout>
        <c:manualLayout>
          <c:xMode val="edge"/>
          <c:yMode val="edge"/>
          <c:x val="0.41874487125362275"/>
          <c:y val="1.22905029735113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'ІІ етап'!$AU$2</c:f>
              <c:strCache>
                <c:ptCount val="1"/>
                <c:pt idx="0">
                  <c:v>уч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етап'!$AU$3:$AU$34</c:f>
              <c:numCache>
                <c:formatCode>General</c:formatCode>
                <c:ptCount val="32"/>
                <c:pt idx="5">
                  <c:v>1</c:v>
                </c:pt>
                <c:pt idx="7">
                  <c:v>1</c:v>
                </c:pt>
                <c:pt idx="8">
                  <c:v>5</c:v>
                </c:pt>
                <c:pt idx="9">
                  <c:v>1</c:v>
                </c:pt>
                <c:pt idx="10">
                  <c:v>3</c:v>
                </c:pt>
                <c:pt idx="13">
                  <c:v>1</c:v>
                </c:pt>
                <c:pt idx="22">
                  <c:v>12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35-4698-9FE2-82803DD1FB04}"/>
            </c:ext>
          </c:extLst>
        </c:ser>
        <c:ser>
          <c:idx val="1"/>
          <c:order val="1"/>
          <c:tx>
            <c:strRef>
              <c:f>'ІІ етап'!$AV$2</c:f>
              <c:strCache>
                <c:ptCount val="1"/>
                <c:pt idx="0">
                  <c:v>І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етап'!$AV$3:$AV$34</c:f>
              <c:numCache>
                <c:formatCode>General</c:formatCode>
                <c:ptCount val="32"/>
                <c:pt idx="22">
                  <c:v>0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35-4698-9FE2-82803DD1FB04}"/>
            </c:ext>
          </c:extLst>
        </c:ser>
        <c:ser>
          <c:idx val="2"/>
          <c:order val="2"/>
          <c:tx>
            <c:strRef>
              <c:f>'ІІ етап'!$AW$2</c:f>
              <c:strCache>
                <c:ptCount val="1"/>
                <c:pt idx="0">
                  <c:v>ІІ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етап'!$AW$3:$AW$34</c:f>
              <c:numCache>
                <c:formatCode>General</c:formatCode>
                <c:ptCount val="32"/>
                <c:pt idx="8">
                  <c:v>1</c:v>
                </c:pt>
                <c:pt idx="22">
                  <c:v>1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35-4698-9FE2-82803DD1FB04}"/>
            </c:ext>
          </c:extLst>
        </c:ser>
        <c:ser>
          <c:idx val="3"/>
          <c:order val="3"/>
          <c:tx>
            <c:strRef>
              <c:f>'ІІ етап'!$AX$2</c:f>
              <c:strCache>
                <c:ptCount val="1"/>
                <c:pt idx="0">
                  <c:v>ІІІ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етап'!$AX$3:$AX$34</c:f>
              <c:numCache>
                <c:formatCode>General</c:formatCode>
                <c:ptCount val="32"/>
                <c:pt idx="5">
                  <c:v>1</c:v>
                </c:pt>
                <c:pt idx="8">
                  <c:v>1</c:v>
                </c:pt>
                <c:pt idx="9">
                  <c:v>1</c:v>
                </c:pt>
                <c:pt idx="22">
                  <c:v>3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35-4698-9FE2-82803DD1FB04}"/>
            </c:ext>
          </c:extLst>
        </c:ser>
        <c:ser>
          <c:idx val="4"/>
          <c:order val="4"/>
          <c:tx>
            <c:strRef>
              <c:f>'ІІ етап'!$AY$2</c:f>
              <c:strCache>
                <c:ptCount val="1"/>
                <c:pt idx="0">
                  <c:v>ВС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35-4698-9FE2-82803DD1FB04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B35-4698-9FE2-82803DD1FB04}"/>
                </c:ext>
              </c:extLst>
            </c:dLbl>
            <c:dLbl>
              <c:idx val="2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35-4698-9FE2-82803DD1FB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етап'!$AY$3:$AY$34</c:f>
              <c:numCache>
                <c:formatCode>General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4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35-4698-9FE2-82803DD1F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4253848"/>
        <c:axId val="464252536"/>
      </c:barChart>
      <c:catAx>
        <c:axId val="464253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64252536"/>
        <c:crosses val="autoZero"/>
        <c:auto val="1"/>
        <c:lblAlgn val="ctr"/>
        <c:lblOffset val="100"/>
        <c:noMultiLvlLbl val="0"/>
      </c:catAx>
      <c:valAx>
        <c:axId val="464252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64253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uk-UA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b="1"/>
              <a:t>ХІМІЯ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'ІІ етап'!$BJ$2</c:f>
              <c:strCache>
                <c:ptCount val="1"/>
                <c:pt idx="0">
                  <c:v>уч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етап'!$BJ$3:$BJ$34</c:f>
              <c:numCache>
                <c:formatCode>General</c:formatCode>
                <c:ptCount val="32"/>
                <c:pt idx="9">
                  <c:v>1</c:v>
                </c:pt>
                <c:pt idx="10">
                  <c:v>1</c:v>
                </c:pt>
                <c:pt idx="12">
                  <c:v>1</c:v>
                </c:pt>
                <c:pt idx="13">
                  <c:v>1</c:v>
                </c:pt>
                <c:pt idx="22">
                  <c:v>4</c:v>
                </c:pt>
                <c:pt idx="27">
                  <c:v>1</c:v>
                </c:pt>
                <c:pt idx="3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34-4720-9EC1-32655D771FFB}"/>
            </c:ext>
          </c:extLst>
        </c:ser>
        <c:ser>
          <c:idx val="1"/>
          <c:order val="1"/>
          <c:tx>
            <c:strRef>
              <c:f>'ІІ етап'!$BK$2</c:f>
              <c:strCache>
                <c:ptCount val="1"/>
                <c:pt idx="0">
                  <c:v>І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етап'!$BK$3:$BK$34</c:f>
              <c:numCache>
                <c:formatCode>General</c:formatCode>
                <c:ptCount val="32"/>
                <c:pt idx="22">
                  <c:v>0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34-4720-9EC1-32655D771FFB}"/>
            </c:ext>
          </c:extLst>
        </c:ser>
        <c:ser>
          <c:idx val="2"/>
          <c:order val="2"/>
          <c:tx>
            <c:strRef>
              <c:f>'ІІ етап'!$BL$2</c:f>
              <c:strCache>
                <c:ptCount val="1"/>
                <c:pt idx="0">
                  <c:v>ІІ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етап'!$BL$3:$BL$34</c:f>
              <c:numCache>
                <c:formatCode>General</c:formatCode>
                <c:ptCount val="32"/>
                <c:pt idx="13">
                  <c:v>1</c:v>
                </c:pt>
                <c:pt idx="22">
                  <c:v>1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34-4720-9EC1-32655D771FFB}"/>
            </c:ext>
          </c:extLst>
        </c:ser>
        <c:ser>
          <c:idx val="3"/>
          <c:order val="3"/>
          <c:tx>
            <c:strRef>
              <c:f>'ІІ етап'!$BM$2</c:f>
              <c:strCache>
                <c:ptCount val="1"/>
                <c:pt idx="0">
                  <c:v>ІІІ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етап'!$BM$3:$BM$34</c:f>
              <c:numCache>
                <c:formatCode>General</c:formatCode>
                <c:ptCount val="32"/>
                <c:pt idx="10">
                  <c:v>1</c:v>
                </c:pt>
                <c:pt idx="12">
                  <c:v>1</c:v>
                </c:pt>
                <c:pt idx="22">
                  <c:v>2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34-4720-9EC1-32655D771FFB}"/>
            </c:ext>
          </c:extLst>
        </c:ser>
        <c:ser>
          <c:idx val="4"/>
          <c:order val="4"/>
          <c:tx>
            <c:strRef>
              <c:f>'ІІ етап'!$BN$2</c:f>
              <c:strCache>
                <c:ptCount val="1"/>
                <c:pt idx="0">
                  <c:v>ВС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етап'!$BN$3:$BN$34</c:f>
              <c:numCache>
                <c:formatCode>General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3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34-4720-9EC1-32655D771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9476696"/>
        <c:axId val="389477680"/>
      </c:barChart>
      <c:catAx>
        <c:axId val="389476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89477680"/>
        <c:crosses val="autoZero"/>
        <c:auto val="1"/>
        <c:lblAlgn val="ctr"/>
        <c:lblOffset val="100"/>
        <c:noMultiLvlLbl val="0"/>
      </c:catAx>
      <c:valAx>
        <c:axId val="389477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89476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uk-UA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b="1"/>
              <a:t>АНГЛІЙСЬКА МОВА</a:t>
            </a:r>
          </a:p>
        </c:rich>
      </c:tx>
      <c:layout>
        <c:manualLayout>
          <c:xMode val="edge"/>
          <c:yMode val="edge"/>
          <c:x val="0.41874487125362275"/>
          <c:y val="1.22905029735113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'ІІ етап'!$AU$2</c:f>
              <c:strCache>
                <c:ptCount val="1"/>
                <c:pt idx="0">
                  <c:v>уч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етап'!$AU$3:$AU$34</c:f>
              <c:numCache>
                <c:formatCode>General</c:formatCode>
                <c:ptCount val="32"/>
                <c:pt idx="5">
                  <c:v>1</c:v>
                </c:pt>
                <c:pt idx="7">
                  <c:v>1</c:v>
                </c:pt>
                <c:pt idx="8">
                  <c:v>5</c:v>
                </c:pt>
                <c:pt idx="9">
                  <c:v>1</c:v>
                </c:pt>
                <c:pt idx="10">
                  <c:v>3</c:v>
                </c:pt>
                <c:pt idx="13">
                  <c:v>1</c:v>
                </c:pt>
                <c:pt idx="22">
                  <c:v>12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35-4698-9FE2-82803DD1FB04}"/>
            </c:ext>
          </c:extLst>
        </c:ser>
        <c:ser>
          <c:idx val="1"/>
          <c:order val="1"/>
          <c:tx>
            <c:strRef>
              <c:f>'ІІ етап'!$AV$2</c:f>
              <c:strCache>
                <c:ptCount val="1"/>
                <c:pt idx="0">
                  <c:v>І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етап'!$AV$3:$AV$34</c:f>
              <c:numCache>
                <c:formatCode>General</c:formatCode>
                <c:ptCount val="32"/>
                <c:pt idx="22">
                  <c:v>0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35-4698-9FE2-82803DD1FB04}"/>
            </c:ext>
          </c:extLst>
        </c:ser>
        <c:ser>
          <c:idx val="2"/>
          <c:order val="2"/>
          <c:tx>
            <c:strRef>
              <c:f>'ІІ етап'!$AW$2</c:f>
              <c:strCache>
                <c:ptCount val="1"/>
                <c:pt idx="0">
                  <c:v>ІІ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етап'!$AW$3:$AW$34</c:f>
              <c:numCache>
                <c:formatCode>General</c:formatCode>
                <c:ptCount val="32"/>
                <c:pt idx="8">
                  <c:v>1</c:v>
                </c:pt>
                <c:pt idx="22">
                  <c:v>1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35-4698-9FE2-82803DD1FB04}"/>
            </c:ext>
          </c:extLst>
        </c:ser>
        <c:ser>
          <c:idx val="3"/>
          <c:order val="3"/>
          <c:tx>
            <c:strRef>
              <c:f>'ІІ етап'!$AX$2</c:f>
              <c:strCache>
                <c:ptCount val="1"/>
                <c:pt idx="0">
                  <c:v>ІІІ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етап'!$AX$3:$AX$34</c:f>
              <c:numCache>
                <c:formatCode>General</c:formatCode>
                <c:ptCount val="32"/>
                <c:pt idx="5">
                  <c:v>1</c:v>
                </c:pt>
                <c:pt idx="8">
                  <c:v>1</c:v>
                </c:pt>
                <c:pt idx="9">
                  <c:v>1</c:v>
                </c:pt>
                <c:pt idx="22">
                  <c:v>3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35-4698-9FE2-82803DD1FB04}"/>
            </c:ext>
          </c:extLst>
        </c:ser>
        <c:ser>
          <c:idx val="4"/>
          <c:order val="4"/>
          <c:tx>
            <c:strRef>
              <c:f>'ІІ етап'!$AY$2</c:f>
              <c:strCache>
                <c:ptCount val="1"/>
                <c:pt idx="0">
                  <c:v>ВС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35-4698-9FE2-82803DD1FB04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B35-4698-9FE2-82803DD1FB04}"/>
                </c:ext>
              </c:extLst>
            </c:dLbl>
            <c:dLbl>
              <c:idx val="2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35-4698-9FE2-82803DD1FB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етап'!$AY$3:$AY$34</c:f>
              <c:numCache>
                <c:formatCode>General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4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35-4698-9FE2-82803DD1F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4253848"/>
        <c:axId val="464252536"/>
      </c:barChart>
      <c:catAx>
        <c:axId val="464253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64252536"/>
        <c:crosses val="autoZero"/>
        <c:auto val="1"/>
        <c:lblAlgn val="ctr"/>
        <c:lblOffset val="100"/>
        <c:noMultiLvlLbl val="0"/>
      </c:catAx>
      <c:valAx>
        <c:axId val="464252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6425384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uk-UA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b="1"/>
              <a:t>ЗАГАЛЬНА КІЛЬКІСТЬ УЧАСНИКІВ ТА ПЕРЕМОЖЦІВ</a:t>
            </a:r>
          </a:p>
        </c:rich>
      </c:tx>
      <c:layout>
        <c:manualLayout>
          <c:xMode val="edge"/>
          <c:yMode val="edge"/>
          <c:x val="0.27200514536509068"/>
          <c:y val="7.626561512197018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'ІІ етап'!$BT$2</c:f>
              <c:strCache>
                <c:ptCount val="1"/>
                <c:pt idx="0">
                  <c:v>всього учасників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етап'!$BT$3:$BT$34</c:f>
              <c:numCache>
                <c:formatCode>General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17</c:v>
                </c:pt>
                <c:pt idx="9">
                  <c:v>7</c:v>
                </c:pt>
                <c:pt idx="10">
                  <c:v>18</c:v>
                </c:pt>
                <c:pt idx="11">
                  <c:v>0</c:v>
                </c:pt>
                <c:pt idx="12">
                  <c:v>5</c:v>
                </c:pt>
                <c:pt idx="13">
                  <c:v>5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58</c:v>
                </c:pt>
                <c:pt idx="23">
                  <c:v>0</c:v>
                </c:pt>
                <c:pt idx="24">
                  <c:v>3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69-4FE1-B662-4632D1D8CA81}"/>
            </c:ext>
          </c:extLst>
        </c:ser>
        <c:ser>
          <c:idx val="1"/>
          <c:order val="1"/>
          <c:tx>
            <c:strRef>
              <c:f>'ІІ етап'!$BU$2</c:f>
              <c:strCache>
                <c:ptCount val="1"/>
                <c:pt idx="0">
                  <c:v>всього переможців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етап'!$BU$3:$BU$34</c:f>
              <c:numCache>
                <c:formatCode>General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7</c:v>
                </c:pt>
                <c:pt idx="9">
                  <c:v>1</c:v>
                </c:pt>
                <c:pt idx="10">
                  <c:v>5</c:v>
                </c:pt>
                <c:pt idx="11">
                  <c:v>0</c:v>
                </c:pt>
                <c:pt idx="12">
                  <c:v>2</c:v>
                </c:pt>
                <c:pt idx="13">
                  <c:v>4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20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69-4FE1-B662-4632D1D8CA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7134168"/>
        <c:axId val="457133840"/>
      </c:barChart>
      <c:catAx>
        <c:axId val="457134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57133840"/>
        <c:crosses val="autoZero"/>
        <c:auto val="1"/>
        <c:lblAlgn val="ctr"/>
        <c:lblOffset val="100"/>
        <c:noMultiLvlLbl val="0"/>
      </c:catAx>
      <c:valAx>
        <c:axId val="45713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57134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uk-UA" sz="1800" b="1" i="0" baseline="0">
                <a:effectLst/>
              </a:rPr>
              <a:t>Переможці ІІ етапу конкурсу-захисту  наукових робіт РМАНУМ 2025/2026 н.р. Березівська  ТГ</a:t>
            </a:r>
            <a:endParaRPr lang="uk-UA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uk-UA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'МАН ІІ етап'!$B$2</c:f>
              <c:strCache>
                <c:ptCount val="1"/>
                <c:pt idx="0">
                  <c:v>учасники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'МАН ІІ етап'!$A$3:$A$34</c:f>
              <c:strCache>
                <c:ptCount val="9"/>
                <c:pt idx="0">
                  <c:v>Березівський ліцей</c:v>
                </c:pt>
                <c:pt idx="1">
                  <c:v>Глиннівський ліцей</c:v>
                </c:pt>
                <c:pt idx="2">
                  <c:v>Дубнівський ліцей</c:v>
                </c:pt>
                <c:pt idx="3">
                  <c:v>Кам’янський ліцей</c:v>
                </c:pt>
                <c:pt idx="4">
                  <c:v>Познанський ліцей </c:v>
                </c:pt>
                <c:pt idx="5">
                  <c:v>Хмільський ліцей</c:v>
                </c:pt>
                <c:pt idx="6">
                  <c:v>Заболотська гімназія</c:v>
                </c:pt>
                <c:pt idx="7">
                  <c:v>Обсіцька гімназія</c:v>
                </c:pt>
                <c:pt idx="8">
                  <c:v>Всього</c:v>
                </c:pt>
              </c:strCache>
            </c:strRef>
          </c:cat>
          <c:val>
            <c:numRef>
              <c:f>'МАН ІІ етап'!$B$3:$B$34</c:f>
              <c:numCache>
                <c:formatCode>General</c:formatCode>
                <c:ptCount val="9"/>
                <c:pt idx="1">
                  <c:v>2</c:v>
                </c:pt>
                <c:pt idx="3">
                  <c:v>1</c:v>
                </c:pt>
                <c:pt idx="5">
                  <c:v>5</c:v>
                </c:pt>
                <c:pt idx="6">
                  <c:v>1</c:v>
                </c:pt>
                <c:pt idx="8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D3-48FD-A75F-F05483D30BA2}"/>
            </c:ext>
          </c:extLst>
        </c:ser>
        <c:ser>
          <c:idx val="1"/>
          <c:order val="1"/>
          <c:tx>
            <c:strRef>
              <c:f>'МАН ІІ етап'!$C$2</c:f>
              <c:strCache>
                <c:ptCount val="1"/>
                <c:pt idx="0">
                  <c:v>І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'МАН ІІ етап'!$A$3:$A$34</c:f>
              <c:strCache>
                <c:ptCount val="9"/>
                <c:pt idx="0">
                  <c:v>Березівський ліцей</c:v>
                </c:pt>
                <c:pt idx="1">
                  <c:v>Глиннівський ліцей</c:v>
                </c:pt>
                <c:pt idx="2">
                  <c:v>Дубнівський ліцей</c:v>
                </c:pt>
                <c:pt idx="3">
                  <c:v>Кам’янський ліцей</c:v>
                </c:pt>
                <c:pt idx="4">
                  <c:v>Познанський ліцей </c:v>
                </c:pt>
                <c:pt idx="5">
                  <c:v>Хмільський ліцей</c:v>
                </c:pt>
                <c:pt idx="6">
                  <c:v>Заболотська гімназія</c:v>
                </c:pt>
                <c:pt idx="7">
                  <c:v>Обсіцька гімназія</c:v>
                </c:pt>
                <c:pt idx="8">
                  <c:v>Всього</c:v>
                </c:pt>
              </c:strCache>
            </c:strRef>
          </c:cat>
          <c:val>
            <c:numRef>
              <c:f>'МАН ІІ етап'!$C$3:$C$34</c:f>
              <c:numCache>
                <c:formatCode>General</c:formatCode>
                <c:ptCount val="9"/>
                <c:pt idx="1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D3-48FD-A75F-F05483D30BA2}"/>
            </c:ext>
          </c:extLst>
        </c:ser>
        <c:ser>
          <c:idx val="2"/>
          <c:order val="2"/>
          <c:tx>
            <c:strRef>
              <c:f>'МАН ІІ етап'!$D$2</c:f>
              <c:strCache>
                <c:ptCount val="1"/>
                <c:pt idx="0">
                  <c:v>ІІ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'МАН ІІ етап'!$A$3:$A$34</c:f>
              <c:strCache>
                <c:ptCount val="9"/>
                <c:pt idx="0">
                  <c:v>Березівський ліцей</c:v>
                </c:pt>
                <c:pt idx="1">
                  <c:v>Глиннівський ліцей</c:v>
                </c:pt>
                <c:pt idx="2">
                  <c:v>Дубнівський ліцей</c:v>
                </c:pt>
                <c:pt idx="3">
                  <c:v>Кам’янський ліцей</c:v>
                </c:pt>
                <c:pt idx="4">
                  <c:v>Познанський ліцей </c:v>
                </c:pt>
                <c:pt idx="5">
                  <c:v>Хмільський ліцей</c:v>
                </c:pt>
                <c:pt idx="6">
                  <c:v>Заболотська гімназія</c:v>
                </c:pt>
                <c:pt idx="7">
                  <c:v>Обсіцька гімназія</c:v>
                </c:pt>
                <c:pt idx="8">
                  <c:v>Всього</c:v>
                </c:pt>
              </c:strCache>
            </c:strRef>
          </c:cat>
          <c:val>
            <c:numRef>
              <c:f>'МАН ІІ етап'!$D$3:$D$34</c:f>
              <c:numCache>
                <c:formatCode>General</c:formatCode>
                <c:ptCount val="9"/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D3-48FD-A75F-F05483D30BA2}"/>
            </c:ext>
          </c:extLst>
        </c:ser>
        <c:ser>
          <c:idx val="3"/>
          <c:order val="3"/>
          <c:tx>
            <c:strRef>
              <c:f>'МАН ІІ етап'!$E$2</c:f>
              <c:strCache>
                <c:ptCount val="1"/>
                <c:pt idx="0">
                  <c:v>ІІІ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'МАН ІІ етап'!$A$3:$A$34</c:f>
              <c:strCache>
                <c:ptCount val="9"/>
                <c:pt idx="0">
                  <c:v>Березівський ліцей</c:v>
                </c:pt>
                <c:pt idx="1">
                  <c:v>Глиннівський ліцей</c:v>
                </c:pt>
                <c:pt idx="2">
                  <c:v>Дубнівський ліцей</c:v>
                </c:pt>
                <c:pt idx="3">
                  <c:v>Кам’янський ліцей</c:v>
                </c:pt>
                <c:pt idx="4">
                  <c:v>Познанський ліцей </c:v>
                </c:pt>
                <c:pt idx="5">
                  <c:v>Хмільський ліцей</c:v>
                </c:pt>
                <c:pt idx="6">
                  <c:v>Заболотська гімназія</c:v>
                </c:pt>
                <c:pt idx="7">
                  <c:v>Обсіцька гімназія</c:v>
                </c:pt>
                <c:pt idx="8">
                  <c:v>Всього</c:v>
                </c:pt>
              </c:strCache>
            </c:strRef>
          </c:cat>
          <c:val>
            <c:numRef>
              <c:f>'МАН ІІ етап'!$E$3:$E$34</c:f>
              <c:numCache>
                <c:formatCode>General</c:formatCode>
                <c:ptCount val="9"/>
                <c:pt idx="3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D3-48FD-A75F-F05483D30BA2}"/>
            </c:ext>
          </c:extLst>
        </c:ser>
        <c:ser>
          <c:idx val="4"/>
          <c:order val="4"/>
          <c:tx>
            <c:strRef>
              <c:f>'МАН ІІ етап'!$F$2</c:f>
              <c:strCache>
                <c:ptCount val="1"/>
                <c:pt idx="0">
                  <c:v>Всього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'МАН ІІ етап'!$A$3:$A$34</c:f>
              <c:strCache>
                <c:ptCount val="9"/>
                <c:pt idx="0">
                  <c:v>Березівський ліцей</c:v>
                </c:pt>
                <c:pt idx="1">
                  <c:v>Глиннівський ліцей</c:v>
                </c:pt>
                <c:pt idx="2">
                  <c:v>Дубнівський ліцей</c:v>
                </c:pt>
                <c:pt idx="3">
                  <c:v>Кам’янський ліцей</c:v>
                </c:pt>
                <c:pt idx="4">
                  <c:v>Познанський ліцей </c:v>
                </c:pt>
                <c:pt idx="5">
                  <c:v>Хмільський ліцей</c:v>
                </c:pt>
                <c:pt idx="6">
                  <c:v>Заболотська гімназія</c:v>
                </c:pt>
                <c:pt idx="7">
                  <c:v>Обсіцька гімназія</c:v>
                </c:pt>
                <c:pt idx="8">
                  <c:v>Всього</c:v>
                </c:pt>
              </c:strCache>
            </c:strRef>
          </c:cat>
          <c:val>
            <c:numRef>
              <c:f>'МАН ІІ етап'!$F$3:$F$34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D3-48FD-A75F-F05483D30B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4010208"/>
        <c:axId val="384020048"/>
      </c:barChart>
      <c:catAx>
        <c:axId val="38401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84020048"/>
        <c:crosses val="autoZero"/>
        <c:auto val="1"/>
        <c:lblAlgn val="ctr"/>
        <c:lblOffset val="100"/>
        <c:noMultiLvlLbl val="0"/>
      </c:catAx>
      <c:valAx>
        <c:axId val="384020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8401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564563834477863"/>
          <c:y val="0.9636802274715659"/>
          <c:w val="0.25456390374963078"/>
          <c:h val="2.52086614173228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b="1" dirty="0" smtClean="0"/>
              <a:t>ГЕОГРАФІЯ</a:t>
            </a:r>
            <a:endParaRPr lang="uk-UA" b="1" dirty="0"/>
          </a:p>
        </c:rich>
      </c:tx>
      <c:layout>
        <c:manualLayout>
          <c:xMode val="edge"/>
          <c:yMode val="edge"/>
          <c:x val="0.4446005142367393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6.3433166068572522E-2"/>
          <c:y val="7.313966447204491E-2"/>
          <c:w val="0.92837077460412754"/>
          <c:h val="0.663372461319326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'ІІ етап'!$B$2</c:f>
              <c:strCache>
                <c:ptCount val="1"/>
                <c:pt idx="0">
                  <c:v>Учасники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етап'!$B$3:$B$34</c:f>
            </c:numRef>
          </c:val>
          <c:extLst>
            <c:ext xmlns:c16="http://schemas.microsoft.com/office/drawing/2014/chart" uri="{C3380CC4-5D6E-409C-BE32-E72D297353CC}">
              <c16:uniqueId val="{00000000-8706-435A-A18D-715797082084}"/>
            </c:ext>
          </c:extLst>
        </c:ser>
        <c:ser>
          <c:idx val="1"/>
          <c:order val="1"/>
          <c:tx>
            <c:strRef>
              <c:f>'ІІ етап'!$C$2</c:f>
              <c:strCache>
                <c:ptCount val="1"/>
                <c:pt idx="0">
                  <c:v>І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етап'!$C$3:$C$34</c:f>
            </c:numRef>
          </c:val>
          <c:extLst>
            <c:ext xmlns:c16="http://schemas.microsoft.com/office/drawing/2014/chart" uri="{C3380CC4-5D6E-409C-BE32-E72D297353CC}">
              <c16:uniqueId val="{00000001-8706-435A-A18D-715797082084}"/>
            </c:ext>
          </c:extLst>
        </c:ser>
        <c:ser>
          <c:idx val="2"/>
          <c:order val="2"/>
          <c:tx>
            <c:strRef>
              <c:f>'ІІ етап'!$D$2</c:f>
              <c:strCache>
                <c:ptCount val="1"/>
                <c:pt idx="0">
                  <c:v>ІІ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етап'!$D$3:$D$34</c:f>
            </c:numRef>
          </c:val>
          <c:extLst>
            <c:ext xmlns:c16="http://schemas.microsoft.com/office/drawing/2014/chart" uri="{C3380CC4-5D6E-409C-BE32-E72D297353CC}">
              <c16:uniqueId val="{00000002-8706-435A-A18D-715797082084}"/>
            </c:ext>
          </c:extLst>
        </c:ser>
        <c:ser>
          <c:idx val="3"/>
          <c:order val="3"/>
          <c:tx>
            <c:strRef>
              <c:f>'ІІ етап'!$E$2</c:f>
              <c:strCache>
                <c:ptCount val="1"/>
                <c:pt idx="0">
                  <c:v>ІІІ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етап'!$E$3:$E$34</c:f>
            </c:numRef>
          </c:val>
          <c:extLst>
            <c:ext xmlns:c16="http://schemas.microsoft.com/office/drawing/2014/chart" uri="{C3380CC4-5D6E-409C-BE32-E72D297353CC}">
              <c16:uniqueId val="{00000003-8706-435A-A18D-715797082084}"/>
            </c:ext>
          </c:extLst>
        </c:ser>
        <c:ser>
          <c:idx val="4"/>
          <c:order val="4"/>
          <c:tx>
            <c:strRef>
              <c:f>'ІІ етап'!$F$2</c:f>
              <c:strCache>
                <c:ptCount val="1"/>
                <c:pt idx="0">
                  <c:v>вс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етап'!$F$3:$F$34</c:f>
            </c:numRef>
          </c:val>
          <c:extLst>
            <c:ext xmlns:c16="http://schemas.microsoft.com/office/drawing/2014/chart" uri="{C3380CC4-5D6E-409C-BE32-E72D297353CC}">
              <c16:uniqueId val="{00000004-8706-435A-A18D-715797082084}"/>
            </c:ext>
          </c:extLst>
        </c:ser>
        <c:ser>
          <c:idx val="5"/>
          <c:order val="5"/>
          <c:tx>
            <c:strRef>
              <c:f>'ІІ етап'!$G$2</c:f>
              <c:strCache>
                <c:ptCount val="1"/>
                <c:pt idx="0">
                  <c:v>Учасники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етап'!$G$3:$G$34</c:f>
              <c:numCache>
                <c:formatCode>General</c:formatCode>
                <c:ptCount val="32"/>
                <c:pt idx="8">
                  <c:v>2</c:v>
                </c:pt>
                <c:pt idx="10">
                  <c:v>2</c:v>
                </c:pt>
                <c:pt idx="12">
                  <c:v>2</c:v>
                </c:pt>
                <c:pt idx="13">
                  <c:v>1</c:v>
                </c:pt>
                <c:pt idx="20">
                  <c:v>1</c:v>
                </c:pt>
                <c:pt idx="22">
                  <c:v>8</c:v>
                </c:pt>
                <c:pt idx="24">
                  <c:v>1</c:v>
                </c:pt>
                <c:pt idx="3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06-435A-A18D-715797082084}"/>
            </c:ext>
          </c:extLst>
        </c:ser>
        <c:ser>
          <c:idx val="6"/>
          <c:order val="6"/>
          <c:tx>
            <c:strRef>
              <c:f>'ІІ етап'!$H$2</c:f>
              <c:strCache>
                <c:ptCount val="1"/>
                <c:pt idx="0">
                  <c:v>І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етап'!$H$3:$H$34</c:f>
              <c:numCache>
                <c:formatCode>General</c:formatCode>
                <c:ptCount val="32"/>
                <c:pt idx="22">
                  <c:v>0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06-435A-A18D-715797082084}"/>
            </c:ext>
          </c:extLst>
        </c:ser>
        <c:ser>
          <c:idx val="7"/>
          <c:order val="7"/>
          <c:tx>
            <c:strRef>
              <c:f>'ІІ етап'!$I$2</c:f>
              <c:strCache>
                <c:ptCount val="1"/>
                <c:pt idx="0">
                  <c:v>ІІ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етап'!$I$3:$I$34</c:f>
              <c:numCache>
                <c:formatCode>General</c:formatCode>
                <c:ptCount val="32"/>
                <c:pt idx="10">
                  <c:v>1</c:v>
                </c:pt>
                <c:pt idx="22">
                  <c:v>1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706-435A-A18D-715797082084}"/>
            </c:ext>
          </c:extLst>
        </c:ser>
        <c:ser>
          <c:idx val="8"/>
          <c:order val="8"/>
          <c:tx>
            <c:strRef>
              <c:f>'ІІ етап'!$J$2</c:f>
              <c:strCache>
                <c:ptCount val="1"/>
                <c:pt idx="0">
                  <c:v>ІІІ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етап'!$J$3:$J$34</c:f>
              <c:numCache>
                <c:formatCode>General</c:formatCode>
                <c:ptCount val="32"/>
                <c:pt idx="8">
                  <c:v>1</c:v>
                </c:pt>
                <c:pt idx="10">
                  <c:v>1</c:v>
                </c:pt>
                <c:pt idx="12">
                  <c:v>1</c:v>
                </c:pt>
                <c:pt idx="13">
                  <c:v>1</c:v>
                </c:pt>
                <c:pt idx="22">
                  <c:v>4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06-435A-A18D-715797082084}"/>
            </c:ext>
          </c:extLst>
        </c:ser>
        <c:ser>
          <c:idx val="9"/>
          <c:order val="9"/>
          <c:tx>
            <c:strRef>
              <c:f>'ІІ етап'!$K$2</c:f>
              <c:strCache>
                <c:ptCount val="1"/>
                <c:pt idx="0">
                  <c:v>вс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етап'!$K$3:$K$34</c:f>
              <c:numCache>
                <c:formatCode>General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5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706-435A-A18D-7157970820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9784264"/>
        <c:axId val="379786232"/>
      </c:barChart>
      <c:catAx>
        <c:axId val="379784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79786232"/>
        <c:crosses val="autoZero"/>
        <c:auto val="1"/>
        <c:lblAlgn val="ctr"/>
        <c:lblOffset val="100"/>
        <c:noMultiLvlLbl val="0"/>
      </c:catAx>
      <c:valAx>
        <c:axId val="379786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79784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ayout>
        <c:manualLayout>
          <c:xMode val="edge"/>
          <c:yMode val="edge"/>
          <c:x val="0.58660432007003804"/>
          <c:y val="0.93975518264011426"/>
          <c:w val="0.3302635756797751"/>
          <c:h val="6.02448154075587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600" b="1" dirty="0" smtClean="0"/>
              <a:t>ІСТОРІЯ</a:t>
            </a:r>
            <a:endParaRPr lang="uk-UA" sz="1600" b="1" dirty="0"/>
          </a:p>
        </c:rich>
      </c:tx>
      <c:layout>
        <c:manualLayout>
          <c:xMode val="edge"/>
          <c:yMode val="edge"/>
          <c:x val="0.43390746434883665"/>
          <c:y val="6.882195484362332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7.664893860279183E-2"/>
          <c:y val="8.2788061647386571E-2"/>
          <c:w val="0.91378490128508283"/>
          <c:h val="0.637445566751570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'ІІ етап'!$B$2</c:f>
              <c:strCache>
                <c:ptCount val="1"/>
                <c:pt idx="0">
                  <c:v>Учасники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етап'!$B$3:$B$34</c:f>
            </c:numRef>
          </c:val>
          <c:extLst>
            <c:ext xmlns:c16="http://schemas.microsoft.com/office/drawing/2014/chart" uri="{C3380CC4-5D6E-409C-BE32-E72D297353CC}">
              <c16:uniqueId val="{00000000-E04A-4732-A29E-0B58D9988F39}"/>
            </c:ext>
          </c:extLst>
        </c:ser>
        <c:ser>
          <c:idx val="1"/>
          <c:order val="1"/>
          <c:tx>
            <c:strRef>
              <c:f>'ІІ етап'!$C$2</c:f>
              <c:strCache>
                <c:ptCount val="1"/>
                <c:pt idx="0">
                  <c:v>І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етап'!$C$3:$C$34</c:f>
            </c:numRef>
          </c:val>
          <c:extLst>
            <c:ext xmlns:c16="http://schemas.microsoft.com/office/drawing/2014/chart" uri="{C3380CC4-5D6E-409C-BE32-E72D297353CC}">
              <c16:uniqueId val="{00000001-E04A-4732-A29E-0B58D9988F39}"/>
            </c:ext>
          </c:extLst>
        </c:ser>
        <c:ser>
          <c:idx val="2"/>
          <c:order val="2"/>
          <c:tx>
            <c:strRef>
              <c:f>'ІІ етап'!$D$2</c:f>
              <c:strCache>
                <c:ptCount val="1"/>
                <c:pt idx="0">
                  <c:v>ІІ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етап'!$D$3:$D$34</c:f>
            </c:numRef>
          </c:val>
          <c:extLst>
            <c:ext xmlns:c16="http://schemas.microsoft.com/office/drawing/2014/chart" uri="{C3380CC4-5D6E-409C-BE32-E72D297353CC}">
              <c16:uniqueId val="{00000002-E04A-4732-A29E-0B58D9988F39}"/>
            </c:ext>
          </c:extLst>
        </c:ser>
        <c:ser>
          <c:idx val="3"/>
          <c:order val="3"/>
          <c:tx>
            <c:strRef>
              <c:f>'ІІ етап'!$E$2</c:f>
              <c:strCache>
                <c:ptCount val="1"/>
                <c:pt idx="0">
                  <c:v>ІІІ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етап'!$E$3:$E$34</c:f>
            </c:numRef>
          </c:val>
          <c:extLst>
            <c:ext xmlns:c16="http://schemas.microsoft.com/office/drawing/2014/chart" uri="{C3380CC4-5D6E-409C-BE32-E72D297353CC}">
              <c16:uniqueId val="{00000003-E04A-4732-A29E-0B58D9988F39}"/>
            </c:ext>
          </c:extLst>
        </c:ser>
        <c:ser>
          <c:idx val="4"/>
          <c:order val="4"/>
          <c:tx>
            <c:strRef>
              <c:f>'ІІ етап'!$F$2</c:f>
              <c:strCache>
                <c:ptCount val="1"/>
                <c:pt idx="0">
                  <c:v>вс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етап'!$F$3:$F$34</c:f>
            </c:numRef>
          </c:val>
          <c:extLst>
            <c:ext xmlns:c16="http://schemas.microsoft.com/office/drawing/2014/chart" uri="{C3380CC4-5D6E-409C-BE32-E72D297353CC}">
              <c16:uniqueId val="{00000004-E04A-4732-A29E-0B58D9988F39}"/>
            </c:ext>
          </c:extLst>
        </c:ser>
        <c:ser>
          <c:idx val="5"/>
          <c:order val="5"/>
          <c:tx>
            <c:strRef>
              <c:f>'ІІ етап'!$G$2</c:f>
              <c:strCache>
                <c:ptCount val="1"/>
                <c:pt idx="0">
                  <c:v>Учасники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етап'!$G$3:$G$34</c:f>
            </c:numRef>
          </c:val>
          <c:extLst>
            <c:ext xmlns:c16="http://schemas.microsoft.com/office/drawing/2014/chart" uri="{C3380CC4-5D6E-409C-BE32-E72D297353CC}">
              <c16:uniqueId val="{00000005-E04A-4732-A29E-0B58D9988F39}"/>
            </c:ext>
          </c:extLst>
        </c:ser>
        <c:ser>
          <c:idx val="6"/>
          <c:order val="6"/>
          <c:tx>
            <c:strRef>
              <c:f>'ІІ етап'!$H$2</c:f>
              <c:strCache>
                <c:ptCount val="1"/>
                <c:pt idx="0">
                  <c:v>І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етап'!$H$3:$H$34</c:f>
            </c:numRef>
          </c:val>
          <c:extLst>
            <c:ext xmlns:c16="http://schemas.microsoft.com/office/drawing/2014/chart" uri="{C3380CC4-5D6E-409C-BE32-E72D297353CC}">
              <c16:uniqueId val="{00000006-E04A-4732-A29E-0B58D9988F39}"/>
            </c:ext>
          </c:extLst>
        </c:ser>
        <c:ser>
          <c:idx val="7"/>
          <c:order val="7"/>
          <c:tx>
            <c:strRef>
              <c:f>'ІІ етап'!$I$2</c:f>
              <c:strCache>
                <c:ptCount val="1"/>
                <c:pt idx="0">
                  <c:v>ІІ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етап'!$I$3:$I$34</c:f>
            </c:numRef>
          </c:val>
          <c:extLst>
            <c:ext xmlns:c16="http://schemas.microsoft.com/office/drawing/2014/chart" uri="{C3380CC4-5D6E-409C-BE32-E72D297353CC}">
              <c16:uniqueId val="{00000007-E04A-4732-A29E-0B58D9988F39}"/>
            </c:ext>
          </c:extLst>
        </c:ser>
        <c:ser>
          <c:idx val="8"/>
          <c:order val="8"/>
          <c:tx>
            <c:strRef>
              <c:f>'ІІ етап'!$J$2</c:f>
              <c:strCache>
                <c:ptCount val="1"/>
                <c:pt idx="0">
                  <c:v>ІІІ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етап'!$J$3:$J$34</c:f>
            </c:numRef>
          </c:val>
          <c:extLst>
            <c:ext xmlns:c16="http://schemas.microsoft.com/office/drawing/2014/chart" uri="{C3380CC4-5D6E-409C-BE32-E72D297353CC}">
              <c16:uniqueId val="{00000008-E04A-4732-A29E-0B58D9988F39}"/>
            </c:ext>
          </c:extLst>
        </c:ser>
        <c:ser>
          <c:idx val="9"/>
          <c:order val="9"/>
          <c:tx>
            <c:strRef>
              <c:f>'ІІ етап'!$K$2</c:f>
              <c:strCache>
                <c:ptCount val="1"/>
                <c:pt idx="0">
                  <c:v>вс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етап'!$K$3:$K$34</c:f>
            </c:numRef>
          </c:val>
          <c:extLst>
            <c:ext xmlns:c16="http://schemas.microsoft.com/office/drawing/2014/chart" uri="{C3380CC4-5D6E-409C-BE32-E72D297353CC}">
              <c16:uniqueId val="{00000009-E04A-4732-A29E-0B58D9988F39}"/>
            </c:ext>
          </c:extLst>
        </c:ser>
        <c:ser>
          <c:idx val="10"/>
          <c:order val="10"/>
          <c:tx>
            <c:strRef>
              <c:f>'ІІ етап'!$L$2</c:f>
              <c:strCache>
                <c:ptCount val="1"/>
                <c:pt idx="0">
                  <c:v>Учасники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етап'!$L$3:$L$34</c:f>
              <c:numCache>
                <c:formatCode>General</c:formatCode>
                <c:ptCount val="32"/>
                <c:pt idx="4">
                  <c:v>1</c:v>
                </c:pt>
                <c:pt idx="8">
                  <c:v>3</c:v>
                </c:pt>
                <c:pt idx="9">
                  <c:v>1</c:v>
                </c:pt>
                <c:pt idx="10">
                  <c:v>2</c:v>
                </c:pt>
                <c:pt idx="22">
                  <c:v>7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04A-4732-A29E-0B58D9988F39}"/>
            </c:ext>
          </c:extLst>
        </c:ser>
        <c:ser>
          <c:idx val="11"/>
          <c:order val="11"/>
          <c:tx>
            <c:strRef>
              <c:f>'ІІ етап'!$M$2</c:f>
              <c:strCache>
                <c:ptCount val="1"/>
                <c:pt idx="0">
                  <c:v>І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етап'!$M$3:$M$34</c:f>
              <c:numCache>
                <c:formatCode>General</c:formatCode>
                <c:ptCount val="32"/>
                <c:pt idx="8">
                  <c:v>1</c:v>
                </c:pt>
                <c:pt idx="22">
                  <c:v>1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04A-4732-A29E-0B58D9988F39}"/>
            </c:ext>
          </c:extLst>
        </c:ser>
        <c:ser>
          <c:idx val="12"/>
          <c:order val="12"/>
          <c:tx>
            <c:strRef>
              <c:f>'ІІ етап'!$N$2</c:f>
              <c:strCache>
                <c:ptCount val="1"/>
                <c:pt idx="0">
                  <c:v>ІІ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етап'!$N$3:$N$34</c:f>
              <c:numCache>
                <c:formatCode>General</c:formatCode>
                <c:ptCount val="32"/>
                <c:pt idx="22">
                  <c:v>0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4A-4732-A29E-0B58D9988F39}"/>
            </c:ext>
          </c:extLst>
        </c:ser>
        <c:ser>
          <c:idx val="13"/>
          <c:order val="13"/>
          <c:tx>
            <c:strRef>
              <c:f>'ІІ етап'!$O$2</c:f>
              <c:strCache>
                <c:ptCount val="1"/>
                <c:pt idx="0">
                  <c:v>ІІІ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етап'!$O$3:$O$34</c:f>
              <c:numCache>
                <c:formatCode>General</c:formatCode>
                <c:ptCount val="32"/>
                <c:pt idx="8">
                  <c:v>1</c:v>
                </c:pt>
                <c:pt idx="22">
                  <c:v>1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04A-4732-A29E-0B58D9988F39}"/>
            </c:ext>
          </c:extLst>
        </c:ser>
        <c:ser>
          <c:idx val="14"/>
          <c:order val="14"/>
          <c:tx>
            <c:strRef>
              <c:f>'ІІ етап'!$P$2</c:f>
              <c:strCache>
                <c:ptCount val="1"/>
                <c:pt idx="0">
                  <c:v>вс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етап'!$P$3:$P$34</c:f>
              <c:numCache>
                <c:formatCode>General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2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04A-4732-A29E-0B58D9988F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7566280"/>
        <c:axId val="457564312"/>
      </c:barChart>
      <c:catAx>
        <c:axId val="457566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57564312"/>
        <c:crosses val="autoZero"/>
        <c:auto val="1"/>
        <c:lblAlgn val="ctr"/>
        <c:lblOffset val="100"/>
        <c:noMultiLvlLbl val="0"/>
      </c:catAx>
      <c:valAx>
        <c:axId val="457564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57566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600" b="1" dirty="0"/>
              <a:t>Історія</a:t>
            </a:r>
          </a:p>
        </c:rich>
      </c:tx>
      <c:layout>
        <c:manualLayout>
          <c:xMode val="edge"/>
          <c:yMode val="edge"/>
          <c:x val="0.31501377952755905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7.664893860279183E-2"/>
          <c:y val="8.2788061647386571E-2"/>
          <c:w val="0.91378490128508283"/>
          <c:h val="0.637445566751570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'ІІ етап'!$B$2</c:f>
              <c:strCache>
                <c:ptCount val="1"/>
                <c:pt idx="0">
                  <c:v>Учасники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етап'!$B$3:$B$34</c:f>
            </c:numRef>
          </c:val>
          <c:extLst>
            <c:ext xmlns:c16="http://schemas.microsoft.com/office/drawing/2014/chart" uri="{C3380CC4-5D6E-409C-BE32-E72D297353CC}">
              <c16:uniqueId val="{00000000-E04A-4732-A29E-0B58D9988F39}"/>
            </c:ext>
          </c:extLst>
        </c:ser>
        <c:ser>
          <c:idx val="1"/>
          <c:order val="1"/>
          <c:tx>
            <c:strRef>
              <c:f>'ІІ етап'!$C$2</c:f>
              <c:strCache>
                <c:ptCount val="1"/>
                <c:pt idx="0">
                  <c:v>І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етап'!$C$3:$C$34</c:f>
            </c:numRef>
          </c:val>
          <c:extLst>
            <c:ext xmlns:c16="http://schemas.microsoft.com/office/drawing/2014/chart" uri="{C3380CC4-5D6E-409C-BE32-E72D297353CC}">
              <c16:uniqueId val="{00000001-E04A-4732-A29E-0B58D9988F39}"/>
            </c:ext>
          </c:extLst>
        </c:ser>
        <c:ser>
          <c:idx val="2"/>
          <c:order val="2"/>
          <c:tx>
            <c:strRef>
              <c:f>'ІІ етап'!$D$2</c:f>
              <c:strCache>
                <c:ptCount val="1"/>
                <c:pt idx="0">
                  <c:v>ІІ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етап'!$D$3:$D$34</c:f>
            </c:numRef>
          </c:val>
          <c:extLst>
            <c:ext xmlns:c16="http://schemas.microsoft.com/office/drawing/2014/chart" uri="{C3380CC4-5D6E-409C-BE32-E72D297353CC}">
              <c16:uniqueId val="{00000002-E04A-4732-A29E-0B58D9988F39}"/>
            </c:ext>
          </c:extLst>
        </c:ser>
        <c:ser>
          <c:idx val="3"/>
          <c:order val="3"/>
          <c:tx>
            <c:strRef>
              <c:f>'ІІ етап'!$E$2</c:f>
              <c:strCache>
                <c:ptCount val="1"/>
                <c:pt idx="0">
                  <c:v>ІІІ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етап'!$E$3:$E$34</c:f>
            </c:numRef>
          </c:val>
          <c:extLst>
            <c:ext xmlns:c16="http://schemas.microsoft.com/office/drawing/2014/chart" uri="{C3380CC4-5D6E-409C-BE32-E72D297353CC}">
              <c16:uniqueId val="{00000003-E04A-4732-A29E-0B58D9988F39}"/>
            </c:ext>
          </c:extLst>
        </c:ser>
        <c:ser>
          <c:idx val="4"/>
          <c:order val="4"/>
          <c:tx>
            <c:strRef>
              <c:f>'ІІ етап'!$F$2</c:f>
              <c:strCache>
                <c:ptCount val="1"/>
                <c:pt idx="0">
                  <c:v>вс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етап'!$F$3:$F$34</c:f>
            </c:numRef>
          </c:val>
          <c:extLst>
            <c:ext xmlns:c16="http://schemas.microsoft.com/office/drawing/2014/chart" uri="{C3380CC4-5D6E-409C-BE32-E72D297353CC}">
              <c16:uniqueId val="{00000004-E04A-4732-A29E-0B58D9988F39}"/>
            </c:ext>
          </c:extLst>
        </c:ser>
        <c:ser>
          <c:idx val="5"/>
          <c:order val="5"/>
          <c:tx>
            <c:strRef>
              <c:f>'ІІ етап'!$G$2</c:f>
              <c:strCache>
                <c:ptCount val="1"/>
                <c:pt idx="0">
                  <c:v>Учасники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етап'!$G$3:$G$34</c:f>
            </c:numRef>
          </c:val>
          <c:extLst>
            <c:ext xmlns:c16="http://schemas.microsoft.com/office/drawing/2014/chart" uri="{C3380CC4-5D6E-409C-BE32-E72D297353CC}">
              <c16:uniqueId val="{00000005-E04A-4732-A29E-0B58D9988F39}"/>
            </c:ext>
          </c:extLst>
        </c:ser>
        <c:ser>
          <c:idx val="6"/>
          <c:order val="6"/>
          <c:tx>
            <c:strRef>
              <c:f>'ІІ етап'!$H$2</c:f>
              <c:strCache>
                <c:ptCount val="1"/>
                <c:pt idx="0">
                  <c:v>І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етап'!$H$3:$H$34</c:f>
            </c:numRef>
          </c:val>
          <c:extLst>
            <c:ext xmlns:c16="http://schemas.microsoft.com/office/drawing/2014/chart" uri="{C3380CC4-5D6E-409C-BE32-E72D297353CC}">
              <c16:uniqueId val="{00000006-E04A-4732-A29E-0B58D9988F39}"/>
            </c:ext>
          </c:extLst>
        </c:ser>
        <c:ser>
          <c:idx val="7"/>
          <c:order val="7"/>
          <c:tx>
            <c:strRef>
              <c:f>'ІІ етап'!$I$2</c:f>
              <c:strCache>
                <c:ptCount val="1"/>
                <c:pt idx="0">
                  <c:v>ІІ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етап'!$I$3:$I$34</c:f>
            </c:numRef>
          </c:val>
          <c:extLst>
            <c:ext xmlns:c16="http://schemas.microsoft.com/office/drawing/2014/chart" uri="{C3380CC4-5D6E-409C-BE32-E72D297353CC}">
              <c16:uniqueId val="{00000007-E04A-4732-A29E-0B58D9988F39}"/>
            </c:ext>
          </c:extLst>
        </c:ser>
        <c:ser>
          <c:idx val="8"/>
          <c:order val="8"/>
          <c:tx>
            <c:strRef>
              <c:f>'ІІ етап'!$J$2</c:f>
              <c:strCache>
                <c:ptCount val="1"/>
                <c:pt idx="0">
                  <c:v>ІІІ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етап'!$J$3:$J$34</c:f>
            </c:numRef>
          </c:val>
          <c:extLst>
            <c:ext xmlns:c16="http://schemas.microsoft.com/office/drawing/2014/chart" uri="{C3380CC4-5D6E-409C-BE32-E72D297353CC}">
              <c16:uniqueId val="{00000008-E04A-4732-A29E-0B58D9988F39}"/>
            </c:ext>
          </c:extLst>
        </c:ser>
        <c:ser>
          <c:idx val="9"/>
          <c:order val="9"/>
          <c:tx>
            <c:strRef>
              <c:f>'ІІ етап'!$K$2</c:f>
              <c:strCache>
                <c:ptCount val="1"/>
                <c:pt idx="0">
                  <c:v>вс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етап'!$K$3:$K$34</c:f>
            </c:numRef>
          </c:val>
          <c:extLst>
            <c:ext xmlns:c16="http://schemas.microsoft.com/office/drawing/2014/chart" uri="{C3380CC4-5D6E-409C-BE32-E72D297353CC}">
              <c16:uniqueId val="{00000009-E04A-4732-A29E-0B58D9988F39}"/>
            </c:ext>
          </c:extLst>
        </c:ser>
        <c:ser>
          <c:idx val="10"/>
          <c:order val="10"/>
          <c:tx>
            <c:strRef>
              <c:f>'ІІ етап'!$L$2</c:f>
              <c:strCache>
                <c:ptCount val="1"/>
                <c:pt idx="0">
                  <c:v>Учасники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етап'!$L$3:$L$34</c:f>
            </c:numRef>
          </c:val>
          <c:extLst>
            <c:ext xmlns:c16="http://schemas.microsoft.com/office/drawing/2014/chart" uri="{C3380CC4-5D6E-409C-BE32-E72D297353CC}">
              <c16:uniqueId val="{0000000A-E04A-4732-A29E-0B58D9988F39}"/>
            </c:ext>
          </c:extLst>
        </c:ser>
        <c:ser>
          <c:idx val="11"/>
          <c:order val="11"/>
          <c:tx>
            <c:strRef>
              <c:f>'ІІ етап'!$M$2</c:f>
              <c:strCache>
                <c:ptCount val="1"/>
                <c:pt idx="0">
                  <c:v>І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етап'!$M$3:$M$34</c:f>
            </c:numRef>
          </c:val>
          <c:extLst>
            <c:ext xmlns:c16="http://schemas.microsoft.com/office/drawing/2014/chart" uri="{C3380CC4-5D6E-409C-BE32-E72D297353CC}">
              <c16:uniqueId val="{0000000B-E04A-4732-A29E-0B58D9988F39}"/>
            </c:ext>
          </c:extLst>
        </c:ser>
        <c:ser>
          <c:idx val="12"/>
          <c:order val="12"/>
          <c:tx>
            <c:strRef>
              <c:f>'ІІ етап'!$N$2</c:f>
              <c:strCache>
                <c:ptCount val="1"/>
                <c:pt idx="0">
                  <c:v>ІІ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етап'!$N$3:$N$34</c:f>
            </c:numRef>
          </c:val>
          <c:extLst>
            <c:ext xmlns:c16="http://schemas.microsoft.com/office/drawing/2014/chart" uri="{C3380CC4-5D6E-409C-BE32-E72D297353CC}">
              <c16:uniqueId val="{0000000C-E04A-4732-A29E-0B58D9988F39}"/>
            </c:ext>
          </c:extLst>
        </c:ser>
        <c:ser>
          <c:idx val="13"/>
          <c:order val="13"/>
          <c:tx>
            <c:strRef>
              <c:f>'ІІ етап'!$O$2</c:f>
              <c:strCache>
                <c:ptCount val="1"/>
                <c:pt idx="0">
                  <c:v>ІІІ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етап'!$O$3:$O$34</c:f>
            </c:numRef>
          </c:val>
          <c:extLst>
            <c:ext xmlns:c16="http://schemas.microsoft.com/office/drawing/2014/chart" uri="{C3380CC4-5D6E-409C-BE32-E72D297353CC}">
              <c16:uniqueId val="{0000000D-E04A-4732-A29E-0B58D9988F39}"/>
            </c:ext>
          </c:extLst>
        </c:ser>
        <c:ser>
          <c:idx val="14"/>
          <c:order val="14"/>
          <c:tx>
            <c:strRef>
              <c:f>'ІІ етап'!$P$2</c:f>
              <c:strCache>
                <c:ptCount val="1"/>
                <c:pt idx="0">
                  <c:v>вс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етап'!$P$3:$P$34</c:f>
            </c:numRef>
          </c:val>
          <c:extLst>
            <c:ext xmlns:c16="http://schemas.microsoft.com/office/drawing/2014/chart" uri="{C3380CC4-5D6E-409C-BE32-E72D297353CC}">
              <c16:uniqueId val="{0000000E-E04A-4732-A29E-0B58D9988F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7566280"/>
        <c:axId val="457564312"/>
      </c:barChart>
      <c:catAx>
        <c:axId val="457566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57564312"/>
        <c:crosses val="autoZero"/>
        <c:auto val="1"/>
        <c:lblAlgn val="ctr"/>
        <c:lblOffset val="100"/>
        <c:noMultiLvlLbl val="0"/>
      </c:catAx>
      <c:valAx>
        <c:axId val="457564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57566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b="1"/>
              <a:t>МАТЕМАТИКА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'ІІ етап'!$B$2</c:f>
              <c:strCache>
                <c:ptCount val="1"/>
                <c:pt idx="0">
                  <c:v>Учасники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етап'!$B$3:$B$34</c:f>
            </c:numRef>
          </c:val>
          <c:extLst>
            <c:ext xmlns:c16="http://schemas.microsoft.com/office/drawing/2014/chart" uri="{C3380CC4-5D6E-409C-BE32-E72D297353CC}">
              <c16:uniqueId val="{00000000-469B-46B2-B84B-B0DAD4BE51C1}"/>
            </c:ext>
          </c:extLst>
        </c:ser>
        <c:ser>
          <c:idx val="1"/>
          <c:order val="1"/>
          <c:tx>
            <c:strRef>
              <c:f>'ІІ етап'!$C$2</c:f>
              <c:strCache>
                <c:ptCount val="1"/>
                <c:pt idx="0">
                  <c:v>І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етап'!$C$3:$C$34</c:f>
            </c:numRef>
          </c:val>
          <c:extLst>
            <c:ext xmlns:c16="http://schemas.microsoft.com/office/drawing/2014/chart" uri="{C3380CC4-5D6E-409C-BE32-E72D297353CC}">
              <c16:uniqueId val="{00000001-469B-46B2-B84B-B0DAD4BE51C1}"/>
            </c:ext>
          </c:extLst>
        </c:ser>
        <c:ser>
          <c:idx val="2"/>
          <c:order val="2"/>
          <c:tx>
            <c:strRef>
              <c:f>'ІІ етап'!$D$2</c:f>
              <c:strCache>
                <c:ptCount val="1"/>
                <c:pt idx="0">
                  <c:v>ІІ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етап'!$D$3:$D$34</c:f>
            </c:numRef>
          </c:val>
          <c:extLst>
            <c:ext xmlns:c16="http://schemas.microsoft.com/office/drawing/2014/chart" uri="{C3380CC4-5D6E-409C-BE32-E72D297353CC}">
              <c16:uniqueId val="{00000002-469B-46B2-B84B-B0DAD4BE51C1}"/>
            </c:ext>
          </c:extLst>
        </c:ser>
        <c:ser>
          <c:idx val="3"/>
          <c:order val="3"/>
          <c:tx>
            <c:strRef>
              <c:f>'ІІ етап'!$E$2</c:f>
              <c:strCache>
                <c:ptCount val="1"/>
                <c:pt idx="0">
                  <c:v>ІІІ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етап'!$E$3:$E$34</c:f>
            </c:numRef>
          </c:val>
          <c:extLst>
            <c:ext xmlns:c16="http://schemas.microsoft.com/office/drawing/2014/chart" uri="{C3380CC4-5D6E-409C-BE32-E72D297353CC}">
              <c16:uniqueId val="{00000003-469B-46B2-B84B-B0DAD4BE51C1}"/>
            </c:ext>
          </c:extLst>
        </c:ser>
        <c:ser>
          <c:idx val="4"/>
          <c:order val="4"/>
          <c:tx>
            <c:strRef>
              <c:f>'ІІ етап'!$F$2</c:f>
              <c:strCache>
                <c:ptCount val="1"/>
                <c:pt idx="0">
                  <c:v>вс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етап'!$F$3:$F$34</c:f>
            </c:numRef>
          </c:val>
          <c:extLst>
            <c:ext xmlns:c16="http://schemas.microsoft.com/office/drawing/2014/chart" uri="{C3380CC4-5D6E-409C-BE32-E72D297353CC}">
              <c16:uniqueId val="{00000004-469B-46B2-B84B-B0DAD4BE51C1}"/>
            </c:ext>
          </c:extLst>
        </c:ser>
        <c:ser>
          <c:idx val="5"/>
          <c:order val="5"/>
          <c:tx>
            <c:strRef>
              <c:f>'ІІ етап'!$G$2</c:f>
              <c:strCache>
                <c:ptCount val="1"/>
                <c:pt idx="0">
                  <c:v>Учасники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етап'!$G$3:$G$34</c:f>
            </c:numRef>
          </c:val>
          <c:extLst>
            <c:ext xmlns:c16="http://schemas.microsoft.com/office/drawing/2014/chart" uri="{C3380CC4-5D6E-409C-BE32-E72D297353CC}">
              <c16:uniqueId val="{00000005-469B-46B2-B84B-B0DAD4BE51C1}"/>
            </c:ext>
          </c:extLst>
        </c:ser>
        <c:ser>
          <c:idx val="6"/>
          <c:order val="6"/>
          <c:tx>
            <c:strRef>
              <c:f>'ІІ етап'!$H$2</c:f>
              <c:strCache>
                <c:ptCount val="1"/>
                <c:pt idx="0">
                  <c:v>І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етап'!$H$3:$H$34</c:f>
            </c:numRef>
          </c:val>
          <c:extLst>
            <c:ext xmlns:c16="http://schemas.microsoft.com/office/drawing/2014/chart" uri="{C3380CC4-5D6E-409C-BE32-E72D297353CC}">
              <c16:uniqueId val="{00000006-469B-46B2-B84B-B0DAD4BE51C1}"/>
            </c:ext>
          </c:extLst>
        </c:ser>
        <c:ser>
          <c:idx val="7"/>
          <c:order val="7"/>
          <c:tx>
            <c:strRef>
              <c:f>'ІІ етап'!$I$2</c:f>
              <c:strCache>
                <c:ptCount val="1"/>
                <c:pt idx="0">
                  <c:v>ІІ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етап'!$I$3:$I$34</c:f>
            </c:numRef>
          </c:val>
          <c:extLst>
            <c:ext xmlns:c16="http://schemas.microsoft.com/office/drawing/2014/chart" uri="{C3380CC4-5D6E-409C-BE32-E72D297353CC}">
              <c16:uniqueId val="{00000007-469B-46B2-B84B-B0DAD4BE51C1}"/>
            </c:ext>
          </c:extLst>
        </c:ser>
        <c:ser>
          <c:idx val="8"/>
          <c:order val="8"/>
          <c:tx>
            <c:strRef>
              <c:f>'ІІ етап'!$J$2</c:f>
              <c:strCache>
                <c:ptCount val="1"/>
                <c:pt idx="0">
                  <c:v>ІІІ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етап'!$J$3:$J$34</c:f>
            </c:numRef>
          </c:val>
          <c:extLst>
            <c:ext xmlns:c16="http://schemas.microsoft.com/office/drawing/2014/chart" uri="{C3380CC4-5D6E-409C-BE32-E72D297353CC}">
              <c16:uniqueId val="{00000008-469B-46B2-B84B-B0DAD4BE51C1}"/>
            </c:ext>
          </c:extLst>
        </c:ser>
        <c:ser>
          <c:idx val="9"/>
          <c:order val="9"/>
          <c:tx>
            <c:strRef>
              <c:f>'ІІ етап'!$K$2</c:f>
              <c:strCache>
                <c:ptCount val="1"/>
                <c:pt idx="0">
                  <c:v>вс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етап'!$K$3:$K$34</c:f>
            </c:numRef>
          </c:val>
          <c:extLst>
            <c:ext xmlns:c16="http://schemas.microsoft.com/office/drawing/2014/chart" uri="{C3380CC4-5D6E-409C-BE32-E72D297353CC}">
              <c16:uniqueId val="{00000009-469B-46B2-B84B-B0DAD4BE51C1}"/>
            </c:ext>
          </c:extLst>
        </c:ser>
        <c:ser>
          <c:idx val="10"/>
          <c:order val="10"/>
          <c:tx>
            <c:strRef>
              <c:f>'ІІ етап'!$L$2</c:f>
              <c:strCache>
                <c:ptCount val="1"/>
                <c:pt idx="0">
                  <c:v>Учасники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етап'!$L$3:$L$34</c:f>
            </c:numRef>
          </c:val>
          <c:extLst>
            <c:ext xmlns:c16="http://schemas.microsoft.com/office/drawing/2014/chart" uri="{C3380CC4-5D6E-409C-BE32-E72D297353CC}">
              <c16:uniqueId val="{0000000A-469B-46B2-B84B-B0DAD4BE51C1}"/>
            </c:ext>
          </c:extLst>
        </c:ser>
        <c:ser>
          <c:idx val="11"/>
          <c:order val="11"/>
          <c:tx>
            <c:strRef>
              <c:f>'ІІ етап'!$M$2</c:f>
              <c:strCache>
                <c:ptCount val="1"/>
                <c:pt idx="0">
                  <c:v>І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етап'!$M$3:$M$34</c:f>
            </c:numRef>
          </c:val>
          <c:extLst>
            <c:ext xmlns:c16="http://schemas.microsoft.com/office/drawing/2014/chart" uri="{C3380CC4-5D6E-409C-BE32-E72D297353CC}">
              <c16:uniqueId val="{0000000B-469B-46B2-B84B-B0DAD4BE51C1}"/>
            </c:ext>
          </c:extLst>
        </c:ser>
        <c:ser>
          <c:idx val="12"/>
          <c:order val="12"/>
          <c:tx>
            <c:strRef>
              <c:f>'ІІ етап'!$N$2</c:f>
              <c:strCache>
                <c:ptCount val="1"/>
                <c:pt idx="0">
                  <c:v>ІІ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етап'!$N$3:$N$34</c:f>
            </c:numRef>
          </c:val>
          <c:extLst>
            <c:ext xmlns:c16="http://schemas.microsoft.com/office/drawing/2014/chart" uri="{C3380CC4-5D6E-409C-BE32-E72D297353CC}">
              <c16:uniqueId val="{0000000C-469B-46B2-B84B-B0DAD4BE51C1}"/>
            </c:ext>
          </c:extLst>
        </c:ser>
        <c:ser>
          <c:idx val="13"/>
          <c:order val="13"/>
          <c:tx>
            <c:strRef>
              <c:f>'ІІ етап'!$O$2</c:f>
              <c:strCache>
                <c:ptCount val="1"/>
                <c:pt idx="0">
                  <c:v>ІІІ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етап'!$O$3:$O$34</c:f>
            </c:numRef>
          </c:val>
          <c:extLst>
            <c:ext xmlns:c16="http://schemas.microsoft.com/office/drawing/2014/chart" uri="{C3380CC4-5D6E-409C-BE32-E72D297353CC}">
              <c16:uniqueId val="{0000000D-469B-46B2-B84B-B0DAD4BE51C1}"/>
            </c:ext>
          </c:extLst>
        </c:ser>
        <c:ser>
          <c:idx val="14"/>
          <c:order val="14"/>
          <c:tx>
            <c:strRef>
              <c:f>'ІІ етап'!$P$2</c:f>
              <c:strCache>
                <c:ptCount val="1"/>
                <c:pt idx="0">
                  <c:v>вс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етап'!$P$3:$P$34</c:f>
            </c:numRef>
          </c:val>
          <c:extLst>
            <c:ext xmlns:c16="http://schemas.microsoft.com/office/drawing/2014/chart" uri="{C3380CC4-5D6E-409C-BE32-E72D297353CC}">
              <c16:uniqueId val="{0000000E-469B-46B2-B84B-B0DAD4BE51C1}"/>
            </c:ext>
          </c:extLst>
        </c:ser>
        <c:ser>
          <c:idx val="15"/>
          <c:order val="15"/>
          <c:tx>
            <c:strRef>
              <c:f>'ІІ етап'!$Q$2</c:f>
              <c:strCache>
                <c:ptCount val="1"/>
                <c:pt idx="0">
                  <c:v>Учасники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етап'!$Q$3:$Q$34</c:f>
              <c:numCache>
                <c:formatCode>General</c:formatCode>
                <c:ptCount val="32"/>
                <c:pt idx="8">
                  <c:v>1</c:v>
                </c:pt>
                <c:pt idx="10">
                  <c:v>1</c:v>
                </c:pt>
                <c:pt idx="22">
                  <c:v>2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69B-46B2-B84B-B0DAD4BE51C1}"/>
            </c:ext>
          </c:extLst>
        </c:ser>
        <c:ser>
          <c:idx val="16"/>
          <c:order val="16"/>
          <c:tx>
            <c:strRef>
              <c:f>'ІІ етап'!$R$2</c:f>
              <c:strCache>
                <c:ptCount val="1"/>
                <c:pt idx="0">
                  <c:v>І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етап'!$R$3:$R$34</c:f>
              <c:numCache>
                <c:formatCode>General</c:formatCode>
                <c:ptCount val="32"/>
                <c:pt idx="22">
                  <c:v>0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69B-46B2-B84B-B0DAD4BE51C1}"/>
            </c:ext>
          </c:extLst>
        </c:ser>
        <c:ser>
          <c:idx val="17"/>
          <c:order val="17"/>
          <c:tx>
            <c:strRef>
              <c:f>'ІІ етап'!$S$2</c:f>
              <c:strCache>
                <c:ptCount val="1"/>
                <c:pt idx="0">
                  <c:v>ІІ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етап'!$S$3:$S$34</c:f>
              <c:numCache>
                <c:formatCode>General</c:formatCode>
                <c:ptCount val="32"/>
                <c:pt idx="22">
                  <c:v>0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469B-46B2-B84B-B0DAD4BE51C1}"/>
            </c:ext>
          </c:extLst>
        </c:ser>
        <c:ser>
          <c:idx val="18"/>
          <c:order val="18"/>
          <c:tx>
            <c:strRef>
              <c:f>'ІІ етап'!$T$2</c:f>
              <c:strCache>
                <c:ptCount val="1"/>
                <c:pt idx="0">
                  <c:v>ІІІ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етап'!$T$3:$T$34</c:f>
              <c:numCache>
                <c:formatCode>General</c:formatCode>
                <c:ptCount val="32"/>
                <c:pt idx="22">
                  <c:v>0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69B-46B2-B84B-B0DAD4BE51C1}"/>
            </c:ext>
          </c:extLst>
        </c:ser>
        <c:ser>
          <c:idx val="19"/>
          <c:order val="19"/>
          <c:tx>
            <c:strRef>
              <c:f>'ІІ етап'!$U$2</c:f>
              <c:strCache>
                <c:ptCount val="1"/>
                <c:pt idx="0">
                  <c:v>вс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етап'!$U$3:$U$34</c:f>
              <c:numCache>
                <c:formatCode>General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469B-46B2-B84B-B0DAD4BE5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4694296"/>
        <c:axId val="454699216"/>
      </c:barChart>
      <c:catAx>
        <c:axId val="45469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54699216"/>
        <c:crosses val="autoZero"/>
        <c:auto val="1"/>
        <c:lblAlgn val="ctr"/>
        <c:lblOffset val="100"/>
        <c:noMultiLvlLbl val="0"/>
      </c:catAx>
      <c:valAx>
        <c:axId val="45469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54694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b="1"/>
              <a:t>БІОЛОГІЯ</a:t>
            </a:r>
          </a:p>
        </c:rich>
      </c:tx>
      <c:layout>
        <c:manualLayout>
          <c:xMode val="edge"/>
          <c:yMode val="edge"/>
          <c:x val="0.46050193116904431"/>
          <c:y val="1.25332328043059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'ІІ етап'!$B$2</c:f>
              <c:strCache>
                <c:ptCount val="1"/>
                <c:pt idx="0">
                  <c:v>Учасники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етап'!$B$3:$B$34</c:f>
            </c:numRef>
          </c:val>
          <c:extLst>
            <c:ext xmlns:c16="http://schemas.microsoft.com/office/drawing/2014/chart" uri="{C3380CC4-5D6E-409C-BE32-E72D297353CC}">
              <c16:uniqueId val="{00000000-32E7-4901-ABCC-6D329DAC0CCD}"/>
            </c:ext>
          </c:extLst>
        </c:ser>
        <c:ser>
          <c:idx val="1"/>
          <c:order val="1"/>
          <c:tx>
            <c:strRef>
              <c:f>'ІІ етап'!$C$2</c:f>
              <c:strCache>
                <c:ptCount val="1"/>
                <c:pt idx="0">
                  <c:v>І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етап'!$C$3:$C$34</c:f>
            </c:numRef>
          </c:val>
          <c:extLst>
            <c:ext xmlns:c16="http://schemas.microsoft.com/office/drawing/2014/chart" uri="{C3380CC4-5D6E-409C-BE32-E72D297353CC}">
              <c16:uniqueId val="{00000001-32E7-4901-ABCC-6D329DAC0CCD}"/>
            </c:ext>
          </c:extLst>
        </c:ser>
        <c:ser>
          <c:idx val="2"/>
          <c:order val="2"/>
          <c:tx>
            <c:strRef>
              <c:f>'ІІ етап'!$D$2</c:f>
              <c:strCache>
                <c:ptCount val="1"/>
                <c:pt idx="0">
                  <c:v>ІІ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етап'!$D$3:$D$34</c:f>
            </c:numRef>
          </c:val>
          <c:extLst>
            <c:ext xmlns:c16="http://schemas.microsoft.com/office/drawing/2014/chart" uri="{C3380CC4-5D6E-409C-BE32-E72D297353CC}">
              <c16:uniqueId val="{00000002-32E7-4901-ABCC-6D329DAC0CCD}"/>
            </c:ext>
          </c:extLst>
        </c:ser>
        <c:ser>
          <c:idx val="3"/>
          <c:order val="3"/>
          <c:tx>
            <c:strRef>
              <c:f>'ІІ етап'!$E$2</c:f>
              <c:strCache>
                <c:ptCount val="1"/>
                <c:pt idx="0">
                  <c:v>ІІІ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етап'!$E$3:$E$34</c:f>
            </c:numRef>
          </c:val>
          <c:extLst>
            <c:ext xmlns:c16="http://schemas.microsoft.com/office/drawing/2014/chart" uri="{C3380CC4-5D6E-409C-BE32-E72D297353CC}">
              <c16:uniqueId val="{00000003-32E7-4901-ABCC-6D329DAC0CCD}"/>
            </c:ext>
          </c:extLst>
        </c:ser>
        <c:ser>
          <c:idx val="4"/>
          <c:order val="4"/>
          <c:tx>
            <c:strRef>
              <c:f>'ІІ етап'!$F$2</c:f>
              <c:strCache>
                <c:ptCount val="1"/>
                <c:pt idx="0">
                  <c:v>вс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етап'!$F$3:$F$34</c:f>
            </c:numRef>
          </c:val>
          <c:extLst>
            <c:ext xmlns:c16="http://schemas.microsoft.com/office/drawing/2014/chart" uri="{C3380CC4-5D6E-409C-BE32-E72D297353CC}">
              <c16:uniqueId val="{00000004-32E7-4901-ABCC-6D329DAC0CCD}"/>
            </c:ext>
          </c:extLst>
        </c:ser>
        <c:ser>
          <c:idx val="5"/>
          <c:order val="5"/>
          <c:tx>
            <c:strRef>
              <c:f>'ІІ етап'!$G$2</c:f>
              <c:strCache>
                <c:ptCount val="1"/>
                <c:pt idx="0">
                  <c:v>Учасники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етап'!$G$3:$G$34</c:f>
            </c:numRef>
          </c:val>
          <c:extLst>
            <c:ext xmlns:c16="http://schemas.microsoft.com/office/drawing/2014/chart" uri="{C3380CC4-5D6E-409C-BE32-E72D297353CC}">
              <c16:uniqueId val="{00000005-32E7-4901-ABCC-6D329DAC0CCD}"/>
            </c:ext>
          </c:extLst>
        </c:ser>
        <c:ser>
          <c:idx val="6"/>
          <c:order val="6"/>
          <c:tx>
            <c:strRef>
              <c:f>'ІІ етап'!$H$2</c:f>
              <c:strCache>
                <c:ptCount val="1"/>
                <c:pt idx="0">
                  <c:v>І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етап'!$H$3:$H$34</c:f>
            </c:numRef>
          </c:val>
          <c:extLst>
            <c:ext xmlns:c16="http://schemas.microsoft.com/office/drawing/2014/chart" uri="{C3380CC4-5D6E-409C-BE32-E72D297353CC}">
              <c16:uniqueId val="{00000006-32E7-4901-ABCC-6D329DAC0CCD}"/>
            </c:ext>
          </c:extLst>
        </c:ser>
        <c:ser>
          <c:idx val="7"/>
          <c:order val="7"/>
          <c:tx>
            <c:strRef>
              <c:f>'ІІ етап'!$I$2</c:f>
              <c:strCache>
                <c:ptCount val="1"/>
                <c:pt idx="0">
                  <c:v>ІІ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етап'!$I$3:$I$34</c:f>
            </c:numRef>
          </c:val>
          <c:extLst>
            <c:ext xmlns:c16="http://schemas.microsoft.com/office/drawing/2014/chart" uri="{C3380CC4-5D6E-409C-BE32-E72D297353CC}">
              <c16:uniqueId val="{00000007-32E7-4901-ABCC-6D329DAC0CCD}"/>
            </c:ext>
          </c:extLst>
        </c:ser>
        <c:ser>
          <c:idx val="8"/>
          <c:order val="8"/>
          <c:tx>
            <c:strRef>
              <c:f>'ІІ етап'!$J$2</c:f>
              <c:strCache>
                <c:ptCount val="1"/>
                <c:pt idx="0">
                  <c:v>ІІІ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етап'!$J$3:$J$34</c:f>
            </c:numRef>
          </c:val>
          <c:extLst>
            <c:ext xmlns:c16="http://schemas.microsoft.com/office/drawing/2014/chart" uri="{C3380CC4-5D6E-409C-BE32-E72D297353CC}">
              <c16:uniqueId val="{00000008-32E7-4901-ABCC-6D329DAC0CCD}"/>
            </c:ext>
          </c:extLst>
        </c:ser>
        <c:ser>
          <c:idx val="9"/>
          <c:order val="9"/>
          <c:tx>
            <c:strRef>
              <c:f>'ІІ етап'!$K$2</c:f>
              <c:strCache>
                <c:ptCount val="1"/>
                <c:pt idx="0">
                  <c:v>вс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етап'!$K$3:$K$34</c:f>
            </c:numRef>
          </c:val>
          <c:extLst>
            <c:ext xmlns:c16="http://schemas.microsoft.com/office/drawing/2014/chart" uri="{C3380CC4-5D6E-409C-BE32-E72D297353CC}">
              <c16:uniqueId val="{00000009-32E7-4901-ABCC-6D329DAC0CCD}"/>
            </c:ext>
          </c:extLst>
        </c:ser>
        <c:ser>
          <c:idx val="10"/>
          <c:order val="10"/>
          <c:tx>
            <c:strRef>
              <c:f>'ІІ етап'!$L$2</c:f>
              <c:strCache>
                <c:ptCount val="1"/>
                <c:pt idx="0">
                  <c:v>Учасники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етап'!$L$3:$L$34</c:f>
            </c:numRef>
          </c:val>
          <c:extLst>
            <c:ext xmlns:c16="http://schemas.microsoft.com/office/drawing/2014/chart" uri="{C3380CC4-5D6E-409C-BE32-E72D297353CC}">
              <c16:uniqueId val="{0000000A-32E7-4901-ABCC-6D329DAC0CCD}"/>
            </c:ext>
          </c:extLst>
        </c:ser>
        <c:ser>
          <c:idx val="11"/>
          <c:order val="11"/>
          <c:tx>
            <c:strRef>
              <c:f>'ІІ етап'!$M$2</c:f>
              <c:strCache>
                <c:ptCount val="1"/>
                <c:pt idx="0">
                  <c:v>І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етап'!$M$3:$M$34</c:f>
            </c:numRef>
          </c:val>
          <c:extLst>
            <c:ext xmlns:c16="http://schemas.microsoft.com/office/drawing/2014/chart" uri="{C3380CC4-5D6E-409C-BE32-E72D297353CC}">
              <c16:uniqueId val="{0000000B-32E7-4901-ABCC-6D329DAC0CCD}"/>
            </c:ext>
          </c:extLst>
        </c:ser>
        <c:ser>
          <c:idx val="12"/>
          <c:order val="12"/>
          <c:tx>
            <c:strRef>
              <c:f>'ІІ етап'!$N$2</c:f>
              <c:strCache>
                <c:ptCount val="1"/>
                <c:pt idx="0">
                  <c:v>ІІ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етап'!$N$3:$N$34</c:f>
            </c:numRef>
          </c:val>
          <c:extLst>
            <c:ext xmlns:c16="http://schemas.microsoft.com/office/drawing/2014/chart" uri="{C3380CC4-5D6E-409C-BE32-E72D297353CC}">
              <c16:uniqueId val="{0000000C-32E7-4901-ABCC-6D329DAC0CCD}"/>
            </c:ext>
          </c:extLst>
        </c:ser>
        <c:ser>
          <c:idx val="13"/>
          <c:order val="13"/>
          <c:tx>
            <c:strRef>
              <c:f>'ІІ етап'!$O$2</c:f>
              <c:strCache>
                <c:ptCount val="1"/>
                <c:pt idx="0">
                  <c:v>ІІІ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етап'!$O$3:$O$34</c:f>
            </c:numRef>
          </c:val>
          <c:extLst>
            <c:ext xmlns:c16="http://schemas.microsoft.com/office/drawing/2014/chart" uri="{C3380CC4-5D6E-409C-BE32-E72D297353CC}">
              <c16:uniqueId val="{0000000D-32E7-4901-ABCC-6D329DAC0CCD}"/>
            </c:ext>
          </c:extLst>
        </c:ser>
        <c:ser>
          <c:idx val="14"/>
          <c:order val="14"/>
          <c:tx>
            <c:strRef>
              <c:f>'ІІ етап'!$P$2</c:f>
              <c:strCache>
                <c:ptCount val="1"/>
                <c:pt idx="0">
                  <c:v>вс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етап'!$P$3:$P$34</c:f>
            </c:numRef>
          </c:val>
          <c:extLst>
            <c:ext xmlns:c16="http://schemas.microsoft.com/office/drawing/2014/chart" uri="{C3380CC4-5D6E-409C-BE32-E72D297353CC}">
              <c16:uniqueId val="{0000000E-32E7-4901-ABCC-6D329DAC0CCD}"/>
            </c:ext>
          </c:extLst>
        </c:ser>
        <c:ser>
          <c:idx val="15"/>
          <c:order val="15"/>
          <c:tx>
            <c:strRef>
              <c:f>'ІІ етап'!$Q$2</c:f>
              <c:strCache>
                <c:ptCount val="1"/>
                <c:pt idx="0">
                  <c:v>Учасники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етап'!$Q$3:$Q$34</c:f>
            </c:numRef>
          </c:val>
          <c:extLst>
            <c:ext xmlns:c16="http://schemas.microsoft.com/office/drawing/2014/chart" uri="{C3380CC4-5D6E-409C-BE32-E72D297353CC}">
              <c16:uniqueId val="{0000000F-32E7-4901-ABCC-6D329DAC0CCD}"/>
            </c:ext>
          </c:extLst>
        </c:ser>
        <c:ser>
          <c:idx val="16"/>
          <c:order val="16"/>
          <c:tx>
            <c:strRef>
              <c:f>'ІІ етап'!$R$2</c:f>
              <c:strCache>
                <c:ptCount val="1"/>
                <c:pt idx="0">
                  <c:v>І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етап'!$R$3:$R$34</c:f>
            </c:numRef>
          </c:val>
          <c:extLst>
            <c:ext xmlns:c16="http://schemas.microsoft.com/office/drawing/2014/chart" uri="{C3380CC4-5D6E-409C-BE32-E72D297353CC}">
              <c16:uniqueId val="{00000010-32E7-4901-ABCC-6D329DAC0CCD}"/>
            </c:ext>
          </c:extLst>
        </c:ser>
        <c:ser>
          <c:idx val="17"/>
          <c:order val="17"/>
          <c:tx>
            <c:strRef>
              <c:f>'ІІ етап'!$S$2</c:f>
              <c:strCache>
                <c:ptCount val="1"/>
                <c:pt idx="0">
                  <c:v>ІІ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етап'!$S$3:$S$34</c:f>
            </c:numRef>
          </c:val>
          <c:extLst>
            <c:ext xmlns:c16="http://schemas.microsoft.com/office/drawing/2014/chart" uri="{C3380CC4-5D6E-409C-BE32-E72D297353CC}">
              <c16:uniqueId val="{00000011-32E7-4901-ABCC-6D329DAC0CCD}"/>
            </c:ext>
          </c:extLst>
        </c:ser>
        <c:ser>
          <c:idx val="18"/>
          <c:order val="18"/>
          <c:tx>
            <c:strRef>
              <c:f>'ІІ етап'!$T$2</c:f>
              <c:strCache>
                <c:ptCount val="1"/>
                <c:pt idx="0">
                  <c:v>ІІІ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етап'!$T$3:$T$34</c:f>
            </c:numRef>
          </c:val>
          <c:extLst>
            <c:ext xmlns:c16="http://schemas.microsoft.com/office/drawing/2014/chart" uri="{C3380CC4-5D6E-409C-BE32-E72D297353CC}">
              <c16:uniqueId val="{00000012-32E7-4901-ABCC-6D329DAC0CCD}"/>
            </c:ext>
          </c:extLst>
        </c:ser>
        <c:ser>
          <c:idx val="19"/>
          <c:order val="19"/>
          <c:tx>
            <c:strRef>
              <c:f>'ІІ етап'!$U$2</c:f>
              <c:strCache>
                <c:ptCount val="1"/>
                <c:pt idx="0">
                  <c:v>вс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етап'!$U$3:$U$34</c:f>
            </c:numRef>
          </c:val>
          <c:extLst>
            <c:ext xmlns:c16="http://schemas.microsoft.com/office/drawing/2014/chart" uri="{C3380CC4-5D6E-409C-BE32-E72D297353CC}">
              <c16:uniqueId val="{00000013-32E7-4901-ABCC-6D329DAC0CCD}"/>
            </c:ext>
          </c:extLst>
        </c:ser>
        <c:ser>
          <c:idx val="20"/>
          <c:order val="20"/>
          <c:tx>
            <c:strRef>
              <c:f>'ІІ етап'!$V$2</c:f>
              <c:strCache>
                <c:ptCount val="1"/>
                <c:pt idx="0">
                  <c:v>Учасники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етап'!$V$3:$V$34</c:f>
              <c:numCache>
                <c:formatCode>General</c:formatCode>
                <c:ptCount val="32"/>
                <c:pt idx="3">
                  <c:v>1</c:v>
                </c:pt>
                <c:pt idx="8">
                  <c:v>1</c:v>
                </c:pt>
                <c:pt idx="9">
                  <c:v>3</c:v>
                </c:pt>
                <c:pt idx="10">
                  <c:v>1</c:v>
                </c:pt>
                <c:pt idx="13">
                  <c:v>1</c:v>
                </c:pt>
                <c:pt idx="22">
                  <c:v>7</c:v>
                </c:pt>
                <c:pt idx="24">
                  <c:v>1</c:v>
                </c:pt>
                <c:pt idx="3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2E7-4901-ABCC-6D329DAC0CCD}"/>
            </c:ext>
          </c:extLst>
        </c:ser>
        <c:ser>
          <c:idx val="21"/>
          <c:order val="21"/>
          <c:tx>
            <c:strRef>
              <c:f>'ІІ етап'!$W$2</c:f>
              <c:strCache>
                <c:ptCount val="1"/>
                <c:pt idx="0">
                  <c:v>І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етап'!$W$3:$W$34</c:f>
              <c:numCache>
                <c:formatCode>General</c:formatCode>
                <c:ptCount val="32"/>
                <c:pt idx="13">
                  <c:v>1</c:v>
                </c:pt>
                <c:pt idx="22">
                  <c:v>1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32E7-4901-ABCC-6D329DAC0CCD}"/>
            </c:ext>
          </c:extLst>
        </c:ser>
        <c:ser>
          <c:idx val="22"/>
          <c:order val="22"/>
          <c:tx>
            <c:strRef>
              <c:f>'ІІ етап'!$X$2</c:f>
              <c:strCache>
                <c:ptCount val="1"/>
                <c:pt idx="0">
                  <c:v>ІІ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етап'!$X$3:$X$34</c:f>
              <c:numCache>
                <c:formatCode>General</c:formatCode>
                <c:ptCount val="32"/>
                <c:pt idx="22">
                  <c:v>0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2E7-4901-ABCC-6D329DAC0CCD}"/>
            </c:ext>
          </c:extLst>
        </c:ser>
        <c:ser>
          <c:idx val="23"/>
          <c:order val="23"/>
          <c:tx>
            <c:strRef>
              <c:f>'ІІ етап'!$Y$2</c:f>
              <c:strCache>
                <c:ptCount val="1"/>
                <c:pt idx="0">
                  <c:v>ІІІ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етап'!$Y$3:$Y$34</c:f>
              <c:numCache>
                <c:formatCode>General</c:formatCode>
                <c:ptCount val="32"/>
                <c:pt idx="22">
                  <c:v>0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32E7-4901-ABCC-6D329DAC0CCD}"/>
            </c:ext>
          </c:extLst>
        </c:ser>
        <c:ser>
          <c:idx val="24"/>
          <c:order val="24"/>
          <c:tx>
            <c:strRef>
              <c:f>'ІІ етап'!$Z$2</c:f>
              <c:strCache>
                <c:ptCount val="1"/>
                <c:pt idx="0">
                  <c:v>вс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етап'!$Z$3:$Z$34</c:f>
              <c:numCache>
                <c:formatCode>General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32E7-4901-ABCC-6D329DAC0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7562672"/>
        <c:axId val="457554472"/>
      </c:barChart>
      <c:catAx>
        <c:axId val="45756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57554472"/>
        <c:crosses val="autoZero"/>
        <c:auto val="1"/>
        <c:lblAlgn val="ctr"/>
        <c:lblOffset val="100"/>
        <c:noMultiLvlLbl val="0"/>
      </c:catAx>
      <c:valAx>
        <c:axId val="457554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57562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uk-UA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b="1"/>
              <a:t>УКРАЇНСЬКА МОВА ТА ЛІТЕРАТУРА</a:t>
            </a:r>
          </a:p>
        </c:rich>
      </c:tx>
      <c:layout>
        <c:manualLayout>
          <c:xMode val="edge"/>
          <c:yMode val="edge"/>
          <c:x val="0.36010141394264222"/>
          <c:y val="1.19869238706060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'ІІ етап'!$AF$2</c:f>
              <c:strCache>
                <c:ptCount val="1"/>
                <c:pt idx="0">
                  <c:v>учасники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етап'!$AF$3:$AF$34</c:f>
              <c:numCache>
                <c:formatCode>General</c:formatCode>
                <c:ptCount val="32"/>
                <c:pt idx="8">
                  <c:v>1</c:v>
                </c:pt>
                <c:pt idx="10">
                  <c:v>4</c:v>
                </c:pt>
                <c:pt idx="13">
                  <c:v>1</c:v>
                </c:pt>
                <c:pt idx="22">
                  <c:v>6</c:v>
                </c:pt>
                <c:pt idx="24">
                  <c:v>1</c:v>
                </c:pt>
                <c:pt idx="3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11-4D78-A20E-5FFF88A7B253}"/>
            </c:ext>
          </c:extLst>
        </c:ser>
        <c:ser>
          <c:idx val="1"/>
          <c:order val="1"/>
          <c:tx>
            <c:strRef>
              <c:f>'ІІ етап'!$AG$2</c:f>
              <c:strCache>
                <c:ptCount val="1"/>
                <c:pt idx="0">
                  <c:v>І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етап'!$AG$3:$AG$34</c:f>
              <c:numCache>
                <c:formatCode>General</c:formatCode>
                <c:ptCount val="32"/>
                <c:pt idx="8">
                  <c:v>1</c:v>
                </c:pt>
                <c:pt idx="13">
                  <c:v>1</c:v>
                </c:pt>
                <c:pt idx="22">
                  <c:v>2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11-4D78-A20E-5FFF88A7B253}"/>
            </c:ext>
          </c:extLst>
        </c:ser>
        <c:ser>
          <c:idx val="2"/>
          <c:order val="2"/>
          <c:tx>
            <c:strRef>
              <c:f>'ІІ етап'!$AH$2</c:f>
              <c:strCache>
                <c:ptCount val="1"/>
                <c:pt idx="0">
                  <c:v>ІІ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етап'!$AH$3:$AH$34</c:f>
              <c:numCache>
                <c:formatCode>General</c:formatCode>
                <c:ptCount val="32"/>
                <c:pt idx="22">
                  <c:v>0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11-4D78-A20E-5FFF88A7B253}"/>
            </c:ext>
          </c:extLst>
        </c:ser>
        <c:ser>
          <c:idx val="3"/>
          <c:order val="3"/>
          <c:tx>
            <c:strRef>
              <c:f>'ІІ етап'!$AI$2</c:f>
              <c:strCache>
                <c:ptCount val="1"/>
                <c:pt idx="0">
                  <c:v>ІІІ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етап'!$AI$3:$AI$34</c:f>
              <c:numCache>
                <c:formatCode>General</c:formatCode>
                <c:ptCount val="32"/>
                <c:pt idx="10">
                  <c:v>1</c:v>
                </c:pt>
                <c:pt idx="22">
                  <c:v>1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11-4D78-A20E-5FFF88A7B253}"/>
            </c:ext>
          </c:extLst>
        </c:ser>
        <c:ser>
          <c:idx val="4"/>
          <c:order val="4"/>
          <c:tx>
            <c:strRef>
              <c:f>'ІІ етап'!$AJ$2</c:f>
              <c:strCache>
                <c:ptCount val="1"/>
                <c:pt idx="0">
                  <c:v>вс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етап'!$AJ$3:$AJ$34</c:f>
              <c:numCache>
                <c:formatCode>General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3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11-4D78-A20E-5FFF88A7B2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6447400"/>
        <c:axId val="456447728"/>
      </c:barChart>
      <c:catAx>
        <c:axId val="45644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56447728"/>
        <c:crosses val="autoZero"/>
        <c:auto val="1"/>
        <c:lblAlgn val="ctr"/>
        <c:lblOffset val="100"/>
        <c:noMultiLvlLbl val="0"/>
      </c:catAx>
      <c:valAx>
        <c:axId val="456447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56447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uk-UA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b="1"/>
              <a:t>ФІЗИКА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'ІІ етап'!$AK$2</c:f>
              <c:strCache>
                <c:ptCount val="1"/>
                <c:pt idx="0">
                  <c:v>учасники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етап'!$AK$3:$AK$34</c:f>
              <c:numCache>
                <c:formatCode>General</c:formatCode>
                <c:ptCount val="32"/>
                <c:pt idx="4">
                  <c:v>1</c:v>
                </c:pt>
                <c:pt idx="8">
                  <c:v>3</c:v>
                </c:pt>
                <c:pt idx="10">
                  <c:v>2</c:v>
                </c:pt>
                <c:pt idx="12">
                  <c:v>2</c:v>
                </c:pt>
                <c:pt idx="22">
                  <c:v>8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EF-4A46-8E1E-8E07B988CF4E}"/>
            </c:ext>
          </c:extLst>
        </c:ser>
        <c:ser>
          <c:idx val="1"/>
          <c:order val="1"/>
          <c:tx>
            <c:strRef>
              <c:f>'ІІ етап'!$AL$2</c:f>
              <c:strCache>
                <c:ptCount val="1"/>
                <c:pt idx="0">
                  <c:v>І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етап'!$AL$3:$AL$34</c:f>
              <c:numCache>
                <c:formatCode>General</c:formatCode>
                <c:ptCount val="32"/>
                <c:pt idx="10">
                  <c:v>1</c:v>
                </c:pt>
                <c:pt idx="22">
                  <c:v>1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EF-4A46-8E1E-8E07B988CF4E}"/>
            </c:ext>
          </c:extLst>
        </c:ser>
        <c:ser>
          <c:idx val="2"/>
          <c:order val="2"/>
          <c:tx>
            <c:strRef>
              <c:f>'ІІ етап'!$AM$2</c:f>
              <c:strCache>
                <c:ptCount val="1"/>
                <c:pt idx="0">
                  <c:v>ІІ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етап'!$AM$3:$AM$34</c:f>
              <c:numCache>
                <c:formatCode>General</c:formatCode>
                <c:ptCount val="32"/>
                <c:pt idx="8">
                  <c:v>1</c:v>
                </c:pt>
                <c:pt idx="22">
                  <c:v>1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EF-4A46-8E1E-8E07B988CF4E}"/>
            </c:ext>
          </c:extLst>
        </c:ser>
        <c:ser>
          <c:idx val="3"/>
          <c:order val="3"/>
          <c:tx>
            <c:strRef>
              <c:f>'ІІ етап'!$AN$2</c:f>
              <c:strCache>
                <c:ptCount val="1"/>
                <c:pt idx="0">
                  <c:v>ІІІ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етап'!$AN$3:$AN$34</c:f>
              <c:numCache>
                <c:formatCode>General</c:formatCode>
                <c:ptCount val="32"/>
                <c:pt idx="22">
                  <c:v>0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EF-4A46-8E1E-8E07B988CF4E}"/>
            </c:ext>
          </c:extLst>
        </c:ser>
        <c:ser>
          <c:idx val="4"/>
          <c:order val="4"/>
          <c:tx>
            <c:strRef>
              <c:f>'ІІ етап'!$AO$2</c:f>
              <c:strCache>
                <c:ptCount val="1"/>
                <c:pt idx="0">
                  <c:v>вс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'ІІ етап'!$A$3:$A$34</c:f>
              <c:strCache>
                <c:ptCount val="32"/>
                <c:pt idx="0">
                  <c:v>Біловізький ліцей</c:v>
                </c:pt>
                <c:pt idx="1">
                  <c:v>Більський ліцей</c:v>
                </c:pt>
                <c:pt idx="2">
                  <c:v>Борівський ліцей</c:v>
                </c:pt>
                <c:pt idx="3">
                  <c:v>Блажівський ліцей</c:v>
                </c:pt>
                <c:pt idx="4">
                  <c:v>Кисорицький ліцей</c:v>
                </c:pt>
                <c:pt idx="5">
                  <c:v>Карпилівський ліцей</c:v>
                </c:pt>
                <c:pt idx="6">
                  <c:v>Масевицький ліцей</c:v>
                </c:pt>
                <c:pt idx="7">
                  <c:v>Остківськй ліцей</c:v>
                </c:pt>
                <c:pt idx="8">
                  <c:v>Рокитнівський ліцей №1</c:v>
                </c:pt>
                <c:pt idx="9">
                  <c:v>Рокитнівський ліцей №2</c:v>
                </c:pt>
                <c:pt idx="10">
                  <c:v>ОЗ «Рокитнівський ліцей №3»</c:v>
                </c:pt>
                <c:pt idx="11">
                  <c:v>Сновидовицький ліцей</c:v>
                </c:pt>
                <c:pt idx="12">
                  <c:v>Томашгородський ліцей №1</c:v>
                </c:pt>
                <c:pt idx="13">
                  <c:v>Томашгородськй ліцей №2</c:v>
                </c:pt>
                <c:pt idx="14">
                  <c:v>Будівська гімназія</c:v>
                </c:pt>
                <c:pt idx="15">
                  <c:v>Дертівська гімназія</c:v>
                </c:pt>
                <c:pt idx="16">
                  <c:v>Єльнівська  гімназія</c:v>
                </c:pt>
                <c:pt idx="17">
                  <c:v>Залавська гімназія</c:v>
                </c:pt>
                <c:pt idx="18">
                  <c:v>Купельська гімназія</c:v>
                </c:pt>
                <c:pt idx="19">
                  <c:v>Нетребська гімназія</c:v>
                </c:pt>
                <c:pt idx="20">
                  <c:v>Осницька гімназія</c:v>
                </c:pt>
                <c:pt idx="21">
                  <c:v>Томашгородська гімназія</c:v>
                </c:pt>
                <c:pt idx="22">
                  <c:v>всього</c:v>
                </c:pt>
                <c:pt idx="23">
                  <c:v>Березівський ліцей</c:v>
                </c:pt>
                <c:pt idx="24">
                  <c:v>Глиннівський ліцей</c:v>
                </c:pt>
                <c:pt idx="25">
                  <c:v>Дубнівський ліцей</c:v>
                </c:pt>
                <c:pt idx="26">
                  <c:v>Кам’янський ліцей</c:v>
                </c:pt>
                <c:pt idx="27">
                  <c:v>Познанський ліцей </c:v>
                </c:pt>
                <c:pt idx="28">
                  <c:v>Хмільський ліцей</c:v>
                </c:pt>
                <c:pt idx="29">
                  <c:v>Заболотська гімназія</c:v>
                </c:pt>
                <c:pt idx="30">
                  <c:v>Обсіцька гімназія</c:v>
                </c:pt>
                <c:pt idx="31">
                  <c:v>Всього</c:v>
                </c:pt>
              </c:strCache>
            </c:strRef>
          </c:cat>
          <c:val>
            <c:numRef>
              <c:f>'ІІ етап'!$AO$3:$AO$34</c:f>
              <c:numCache>
                <c:formatCode>General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2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EF-4A46-8E1E-8E07B988CF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7553488"/>
        <c:axId val="457554144"/>
      </c:barChart>
      <c:catAx>
        <c:axId val="45755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57554144"/>
        <c:crosses val="autoZero"/>
        <c:auto val="1"/>
        <c:lblAlgn val="ctr"/>
        <c:lblOffset val="100"/>
        <c:noMultiLvlLbl val="0"/>
      </c:catAx>
      <c:valAx>
        <c:axId val="457554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5755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139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04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8811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998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5410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532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851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44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5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57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81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63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93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17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93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3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4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document/d/1O6Nfix39WstBrAxNNBosqB9nHDpdZzQ5/edit?usp=drive_link&amp;ouid=112607890850065229584&amp;rtpof=true&amp;sd=true" TargetMode="External"/><Relationship Id="rId13" Type="http://schemas.openxmlformats.org/officeDocument/2006/relationships/hyperlink" Target="https://cpr.rokosvita.org.ua/nakaz-pro-pidsumky-provedennya-i-etapu-vseukrayinskyh-uchnivskyh-olimpiad-2025-2026-n-r/" TargetMode="External"/><Relationship Id="rId3" Type="http://schemas.openxmlformats.org/officeDocument/2006/relationships/hyperlink" Target="https://drive.google.com/file/d/1J1NzT6YVdbr9h24Rn8LfDwLSIA0n_gaY/view?usp=drive_link" TargetMode="External"/><Relationship Id="rId7" Type="http://schemas.openxmlformats.org/officeDocument/2006/relationships/hyperlink" Target="https://drive.google.com/drive/folders/1ggT9cH3lWNhxTmytY55-Uac7euIoGyMj?usp=drive_link" TargetMode="External"/><Relationship Id="rId12" Type="http://schemas.openxmlformats.org/officeDocument/2006/relationships/hyperlink" Target="https://cpr.rokosvita.org.ua/nakaz-pro-pidsumky-provedennya-i-etapu-vseukrayinskogo-konkursu-zahystu-naukovo-doslidnyczkyh-robit-uchniv-chleniv-maloyi-akademiyi-nauk-ukrayiny-u-2025-2026-navchalnomu-roczi/" TargetMode="External"/><Relationship Id="rId2" Type="http://schemas.openxmlformats.org/officeDocument/2006/relationships/hyperlink" Target="https://docs.google.com/document/d/16G_iyLC_251p7Tmprqn9otIoWkFYv2-A/edit?usp=drive_link&amp;ouid=103520828769457598586&amp;rtpof=true&amp;sd=tru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file/d/1ecDbHMQ0df1Hbvj8qZsiVHkgRX3yaPFE/view?usp=drive_link" TargetMode="External"/><Relationship Id="rId11" Type="http://schemas.openxmlformats.org/officeDocument/2006/relationships/hyperlink" Target="https://drive.google.com/file/d/1kS6PcuZTKdgPNoWC8-mlpwGArH1pDOf1/view?usp=drive_link" TargetMode="External"/><Relationship Id="rId5" Type="http://schemas.openxmlformats.org/officeDocument/2006/relationships/hyperlink" Target="https://drive.google.com/file/d/1ZEZDMtcH06M7CWnNRtveecNGYU0ROYKt/view?usp=drive_link" TargetMode="External"/><Relationship Id="rId10" Type="http://schemas.openxmlformats.org/officeDocument/2006/relationships/hyperlink" Target="https://drive.google.com/file/d/1ta-DmOtWaBpzY-yALT4wqDbE6wKVQXeh/view?usp=drive_link" TargetMode="External"/><Relationship Id="rId4" Type="http://schemas.openxmlformats.org/officeDocument/2006/relationships/hyperlink" Target="https://drive.google.com/file/d/1Neb56r7B1eJn084IJ3UekZad-BYIZdLw/view?usp=drive_link" TargetMode="External"/><Relationship Id="rId9" Type="http://schemas.openxmlformats.org/officeDocument/2006/relationships/hyperlink" Target="https://drive.google.com/file/d/1_n0cQPa4C1nt2XaKNdPI2nUTxOcYwkoe/view?usp=drive_link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man.rv.ua/olympics/rezultaty-oblasnoho-etapu-vseukrainskykh-uchnivskykh-olimpiad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rokitnivs.kij.cprpp?locale=uk_U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hyperlink" Target="https://cpr.rokosvita.org.ua/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notebooklm.google.com/notebook/0e61c82d-2eef-4902-9374-518267df8c6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Підсумки проведення ІІ </a:t>
            </a:r>
            <a:r>
              <a:rPr lang="uk-UA" dirty="0" smtClean="0"/>
              <a:t>етапу </a:t>
            </a:r>
            <a:r>
              <a:rPr lang="uk-UA" dirty="0"/>
              <a:t>конкурсу-захисту МАН, </a:t>
            </a:r>
            <a:r>
              <a:rPr lang="uk-UA" dirty="0" smtClean="0"/>
              <a:t>ІІ та </a:t>
            </a:r>
            <a:r>
              <a:rPr lang="en-US" dirty="0" smtClean="0"/>
              <a:t>I</a:t>
            </a:r>
            <a:r>
              <a:rPr lang="uk-UA" dirty="0" smtClean="0"/>
              <a:t>ІІ</a:t>
            </a:r>
            <a:r>
              <a:rPr lang="en-US" dirty="0" smtClean="0"/>
              <a:t> </a:t>
            </a:r>
            <a:r>
              <a:rPr lang="uk-UA" dirty="0"/>
              <a:t>етапів Всеукраїнських учнівських олімпіад </a:t>
            </a:r>
          </a:p>
        </p:txBody>
      </p:sp>
    </p:spTree>
    <p:extLst>
      <p:ext uri="{BB962C8B-B14F-4D97-AF65-F5344CB8AC3E}">
        <p14:creationId xmlns:p14="http://schemas.microsoft.com/office/powerpoint/2010/main" val="31471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782442"/>
              </p:ext>
            </p:extLst>
          </p:nvPr>
        </p:nvGraphicFramePr>
        <p:xfrm>
          <a:off x="1366285" y="667162"/>
          <a:ext cx="9293175" cy="6077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951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613207"/>
              </p:ext>
            </p:extLst>
          </p:nvPr>
        </p:nvGraphicFramePr>
        <p:xfrm>
          <a:off x="1366285" y="667162"/>
          <a:ext cx="9293175" cy="6077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9219565"/>
              </p:ext>
            </p:extLst>
          </p:nvPr>
        </p:nvGraphicFramePr>
        <p:xfrm>
          <a:off x="900545" y="145472"/>
          <a:ext cx="10663381" cy="6301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267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114464"/>
              </p:ext>
            </p:extLst>
          </p:nvPr>
        </p:nvGraphicFramePr>
        <p:xfrm>
          <a:off x="1011382" y="394855"/>
          <a:ext cx="10764982" cy="6079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436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112185"/>
              </p:ext>
            </p:extLst>
          </p:nvPr>
        </p:nvGraphicFramePr>
        <p:xfrm>
          <a:off x="1066799" y="394854"/>
          <a:ext cx="10986655" cy="6356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432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384130"/>
              </p:ext>
            </p:extLst>
          </p:nvPr>
        </p:nvGraphicFramePr>
        <p:xfrm>
          <a:off x="1039091" y="477982"/>
          <a:ext cx="10968182" cy="6218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538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080088"/>
              </p:ext>
            </p:extLst>
          </p:nvPr>
        </p:nvGraphicFramePr>
        <p:xfrm>
          <a:off x="1011381" y="588817"/>
          <a:ext cx="10737273" cy="6199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820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237191"/>
              </p:ext>
            </p:extLst>
          </p:nvPr>
        </p:nvGraphicFramePr>
        <p:xfrm>
          <a:off x="578070" y="178676"/>
          <a:ext cx="11613930" cy="6679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55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080088"/>
              </p:ext>
            </p:extLst>
          </p:nvPr>
        </p:nvGraphicFramePr>
        <p:xfrm>
          <a:off x="1011381" y="588817"/>
          <a:ext cx="10737273" cy="6199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714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6556955"/>
              </p:ext>
            </p:extLst>
          </p:nvPr>
        </p:nvGraphicFramePr>
        <p:xfrm>
          <a:off x="530772" y="197068"/>
          <a:ext cx="11493062" cy="6660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470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4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7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525" y="166255"/>
            <a:ext cx="9905998" cy="93330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000" b="1" spc="355" dirty="0">
                <a:solidFill>
                  <a:srgbClr val="0085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та ІІІ етап </a:t>
            </a:r>
            <a:r>
              <a:rPr lang="uk-UA" sz="2000" b="1" spc="355" dirty="0" err="1">
                <a:solidFill>
                  <a:srgbClr val="0085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</a:t>
            </a:r>
            <a:r>
              <a:rPr lang="en-US" sz="2000" b="1" spc="355" dirty="0">
                <a:solidFill>
                  <a:srgbClr val="0085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ï</a:t>
            </a:r>
            <a:r>
              <a:rPr lang="uk-UA" sz="2000" b="1" spc="355" dirty="0" err="1">
                <a:solidFill>
                  <a:srgbClr val="0085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нського</a:t>
            </a:r>
            <a:r>
              <a:rPr lang="uk-UA" sz="2000" b="1" spc="70" dirty="0">
                <a:solidFill>
                  <a:srgbClr val="0085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spc="310" dirty="0">
                <a:solidFill>
                  <a:srgbClr val="0085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конкурсу-захисту науково-дослідницьких робіт учнів-членів </a:t>
            </a:r>
            <a:r>
              <a:rPr lang="uk-UA" sz="2000" b="1" spc="310" dirty="0" smtClean="0">
                <a:solidFill>
                  <a:srgbClr val="0085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РМАНУМ та Всеукраїнських учнівських олімпіад </a:t>
            </a:r>
            <a:endParaRPr lang="uk-UA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7651" y="1099561"/>
            <a:ext cx="11517745" cy="5910839"/>
          </a:xfrm>
          <a:noFill/>
          <a:ln>
            <a:noFill/>
          </a:ln>
        </p:spPr>
        <p:txBody>
          <a:bodyPr>
            <a:noAutofit/>
          </a:bodyPr>
          <a:lstStyle/>
          <a:p>
            <a:pPr marL="339725" marR="5080" indent="-290195">
              <a:lnSpc>
                <a:spcPct val="115199"/>
              </a:lnSpc>
              <a:spcBef>
                <a:spcPts val="100"/>
              </a:spcBef>
              <a:buFont typeface="Liberation Sans Narrow"/>
              <a:buAutoNum type="arabicPeriod"/>
              <a:tabLst>
                <a:tab pos="340995" algn="l"/>
                <a:tab pos="7717155" algn="l"/>
              </a:tabLst>
            </a:pPr>
            <a:endParaRPr lang="ru-RU" dirty="0">
              <a:hlinkClick r:id="rId2"/>
            </a:endParaRPr>
          </a:p>
          <a:p>
            <a:pPr marL="339725" marR="5080" indent="-290195">
              <a:lnSpc>
                <a:spcPct val="115199"/>
              </a:lnSpc>
              <a:spcBef>
                <a:spcPts val="100"/>
              </a:spcBef>
              <a:buFont typeface="Liberation Sans Narrow"/>
              <a:buAutoNum type="arabicPeriod"/>
              <a:tabLst>
                <a:tab pos="340995" algn="l"/>
                <a:tab pos="7717155" algn="l"/>
              </a:tabLst>
            </a:pPr>
            <a:r>
              <a:rPr lang="ru-RU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Положення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про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учнівський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олімпіадний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 та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турнірний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рух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2025-2026</a:t>
            </a: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Наказ МОН №1165 Про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проведення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Всеукраїнських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олімпіад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 2025-2026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Наказ №170 Про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забезпечення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проведення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олімпіади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400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Наказ №212 про </a:t>
            </a:r>
            <a:r>
              <a:rPr lang="ru-RU" sz="1400" u="sng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проведення</a:t>
            </a:r>
            <a:r>
              <a:rPr lang="ru-RU" sz="1400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 ІІ </a:t>
            </a:r>
            <a:r>
              <a:rPr lang="ru-RU" sz="1400" u="sng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етапу</a:t>
            </a:r>
            <a:r>
              <a:rPr lang="ru-RU" sz="1400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 </a:t>
            </a:r>
            <a:r>
              <a:rPr lang="ru-RU" sz="1400" u="sng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Всеукраїнських</a:t>
            </a:r>
            <a:r>
              <a:rPr lang="ru-RU" sz="1400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 </a:t>
            </a:r>
            <a:r>
              <a:rPr lang="ru-RU" sz="1400" u="sng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учнівських</a:t>
            </a:r>
            <a:r>
              <a:rPr lang="ru-RU" sz="1400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 </a:t>
            </a:r>
            <a:r>
              <a:rPr lang="ru-RU" sz="1400" u="sng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олімпіад</a:t>
            </a:r>
            <a:r>
              <a:rPr lang="ru-RU" sz="1400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 </a:t>
            </a:r>
            <a:r>
              <a:rPr lang="ru-RU" sz="1400" u="sng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із</a:t>
            </a:r>
            <a:r>
              <a:rPr lang="ru-RU" sz="1400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 </a:t>
            </a:r>
            <a:r>
              <a:rPr lang="ru-RU" sz="1400" u="sng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навчальних</a:t>
            </a:r>
            <a:r>
              <a:rPr lang="ru-RU" sz="1400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 </a:t>
            </a:r>
            <a:r>
              <a:rPr lang="ru-RU" sz="1400" u="sng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предметів</a:t>
            </a:r>
            <a:r>
              <a:rPr lang="ru-RU" sz="1400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 у 2025/2026 </a:t>
            </a:r>
            <a:r>
              <a:rPr lang="ru-RU" sz="1400" u="sng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навчальному</a:t>
            </a:r>
            <a:r>
              <a:rPr lang="ru-RU" sz="1400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 </a:t>
            </a:r>
            <a:r>
              <a:rPr lang="ru-RU" sz="1400" u="sng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році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uk-UA" sz="1400" u="sng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6"/>
              </a:rPr>
              <a:t>Наказ </a:t>
            </a:r>
            <a:r>
              <a:rPr lang="uk-UA" sz="1400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6"/>
              </a:rPr>
              <a:t>№42 Про результати проведення </a:t>
            </a:r>
            <a:r>
              <a:rPr lang="en-US" sz="1400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6"/>
              </a:rPr>
              <a:t>II </a:t>
            </a:r>
            <a:r>
              <a:rPr lang="uk-UA" sz="1400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6"/>
              </a:rPr>
              <a:t>етапу Всеукраїнського конкурсу-захисту науково-дослідницьких робіт учнів-членів Малої академії наук України в Рівненській області у 2025-2026 навчальному році</a:t>
            </a:r>
            <a:endParaRPr lang="uk-UA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7"/>
              </a:rPr>
              <a:t>Підсумкові протоколи ІІ етапу Всеукраїнського конкурсу-захисту науково-дослідницьких робіт учнів – членів МАН України 2026 року</a:t>
            </a:r>
            <a:endParaRPr lang="uk-UA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8"/>
              </a:rPr>
              <a:t>Графік проведення ІІ етапу Всеукраїнського конкурсу-захисту науково-дослідницьких робіт учнів 2026 року</a:t>
            </a:r>
            <a:endParaRPr lang="uk-UA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9"/>
              </a:rPr>
              <a:t>НАКАЗ </a:t>
            </a:r>
            <a:r>
              <a:rPr lang="uk-UA" sz="1400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9"/>
              </a:rPr>
              <a:t>ДОіН</a:t>
            </a:r>
            <a:r>
              <a: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9"/>
              </a:rPr>
              <a:t> РОДА № 25 від 06.02.2026 Про ІІ етап Всеукраїнського конкурсу- захисту науково-дослідницьких робіт</a:t>
            </a:r>
            <a:endParaRPr lang="uk-UA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10"/>
              </a:rPr>
              <a:t>Наказ №199 від 14.11.2025 Про проведення ІІ етапу Всеукраїнського конкурсу-</a:t>
            </a:r>
            <a:r>
              <a:rPr lang="uk-UA" sz="1400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10"/>
              </a:rPr>
              <a:t>захисиу</a:t>
            </a:r>
            <a:r>
              <a: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10"/>
              </a:rPr>
              <a:t> науково-дослідницьких робіт</a:t>
            </a:r>
            <a:endParaRPr lang="uk-UA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11"/>
              </a:rPr>
              <a:t>Наказ </a:t>
            </a:r>
            <a:r>
              <a:rPr lang="uk-UA" sz="1400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11"/>
              </a:rPr>
              <a:t>МОіН</a:t>
            </a:r>
            <a:r>
              <a: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11"/>
              </a:rPr>
              <a:t> України № 1470 від 04.11.2025 Про проведення Всеукраїнського конкурсу-захисту</a:t>
            </a:r>
            <a:endParaRPr lang="uk-UA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39725" marR="5080" indent="-290195">
              <a:lnSpc>
                <a:spcPct val="115199"/>
              </a:lnSpc>
              <a:spcBef>
                <a:spcPts val="100"/>
              </a:spcBef>
              <a:buFont typeface="Liberation Sans Narrow"/>
              <a:buAutoNum type="arabicPeriod"/>
              <a:tabLst>
                <a:tab pos="340995" algn="l"/>
                <a:tab pos="7717155" algn="l"/>
              </a:tabLst>
            </a:pPr>
            <a:r>
              <a:rPr lang="uk-UA" sz="1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12"/>
              </a:rPr>
              <a:t>Наказ </a:t>
            </a:r>
            <a:r>
              <a: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12"/>
              </a:rPr>
              <a:t>комунального закладу «</a:t>
            </a:r>
            <a:r>
              <a:rPr lang="uk-UA" sz="1400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12"/>
              </a:rPr>
              <a:t>Рокитнівський</a:t>
            </a:r>
            <a:r>
              <a: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12"/>
              </a:rPr>
              <a:t> центр професійного розвитку педагогічних працівників» № 02 від </a:t>
            </a:r>
            <a:r>
              <a:rPr lang="uk-UA" sz="1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12"/>
              </a:rPr>
              <a:t>19.01.2026 </a:t>
            </a:r>
            <a:r>
              <a: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12"/>
              </a:rPr>
              <a:t>року «Про підсумки проведення І етапу Всеукраїнського конкурсу-захисту науково-дослідницьких робіт учнів-членів Малої академії наук України у </a:t>
            </a:r>
            <a:r>
              <a:rPr lang="uk-UA" sz="1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12"/>
              </a:rPr>
              <a:t>2025/2026 </a:t>
            </a:r>
            <a:r>
              <a: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12"/>
              </a:rPr>
              <a:t>навчальному році» </a:t>
            </a:r>
            <a:endParaRPr lang="uk-UA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uk-UA" sz="1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13"/>
              </a:rPr>
              <a:t>Наказ </a:t>
            </a:r>
            <a:r>
              <a: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13"/>
              </a:rPr>
              <a:t>відділу освіти, молоді та спорту </a:t>
            </a:r>
            <a:r>
              <a:rPr lang="uk-UA" sz="1400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13"/>
              </a:rPr>
              <a:t>Рокитнівської</a:t>
            </a:r>
            <a:r>
              <a: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13"/>
              </a:rPr>
              <a:t> селищної ради від </a:t>
            </a:r>
            <a:r>
              <a:rPr lang="uk-UA" sz="1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13"/>
              </a:rPr>
              <a:t>19 листопада </a:t>
            </a:r>
            <a:r>
              <a: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13"/>
              </a:rPr>
              <a:t>2025 року </a:t>
            </a:r>
            <a:r>
              <a:rPr lang="uk-UA" sz="1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13"/>
              </a:rPr>
              <a:t>№43 </a:t>
            </a:r>
            <a:r>
              <a: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13"/>
              </a:rPr>
              <a:t>«Про </a:t>
            </a:r>
            <a:r>
              <a:rPr lang="uk-UA" sz="1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13"/>
              </a:rPr>
              <a:t>підсумки проведення </a:t>
            </a:r>
            <a:r>
              <a: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13"/>
              </a:rPr>
              <a:t>І етапу Всеукраїнських учнівських олімпіад із навчальних предметів у 2025/2026 навчальному році»</a:t>
            </a:r>
            <a:endParaRPr lang="uk-UA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8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085" y="1717963"/>
            <a:ext cx="8915400" cy="3777622"/>
          </a:xfrm>
        </p:spPr>
        <p:txBody>
          <a:bodyPr>
            <a:normAutofit/>
          </a:bodyPr>
          <a:lstStyle/>
          <a:p>
            <a:pPr algn="ctr"/>
            <a:r>
              <a:rPr lang="ru-RU" sz="3000" dirty="0" err="1">
                <a:hlinkClick r:id="rId2"/>
              </a:rPr>
              <a:t>Переможці</a:t>
            </a:r>
            <a:r>
              <a:rPr lang="ru-RU" sz="3000" dirty="0">
                <a:hlinkClick r:id="rId2"/>
              </a:rPr>
              <a:t> </a:t>
            </a:r>
            <a:r>
              <a:rPr lang="ru-RU" sz="3000" dirty="0" err="1">
                <a:hlinkClick r:id="rId2"/>
              </a:rPr>
              <a:t>обласного</a:t>
            </a:r>
            <a:r>
              <a:rPr lang="ru-RU" sz="3000" dirty="0">
                <a:hlinkClick r:id="rId2"/>
              </a:rPr>
              <a:t> </a:t>
            </a:r>
            <a:r>
              <a:rPr lang="ru-RU" sz="3000" dirty="0" err="1">
                <a:hlinkClick r:id="rId2"/>
              </a:rPr>
              <a:t>етапу</a:t>
            </a:r>
            <a:r>
              <a:rPr lang="ru-RU" sz="3000" dirty="0">
                <a:hlinkClick r:id="rId2"/>
              </a:rPr>
              <a:t> </a:t>
            </a:r>
            <a:r>
              <a:rPr lang="ru-RU" sz="3000" dirty="0" err="1">
                <a:hlinkClick r:id="rId2"/>
              </a:rPr>
              <a:t>олімпіад</a:t>
            </a:r>
            <a:r>
              <a:rPr lang="ru-RU" sz="3000" dirty="0">
                <a:hlinkClick r:id="rId2"/>
              </a:rPr>
              <a:t> в </a:t>
            </a:r>
            <a:r>
              <a:rPr lang="ru-RU" sz="3000" dirty="0" smtClean="0">
                <a:hlinkClick r:id="rId2"/>
              </a:rPr>
              <a:t>2025/2026 </a:t>
            </a:r>
            <a:r>
              <a:rPr lang="ru-RU" sz="3000" dirty="0" err="1">
                <a:hlinkClick r:id="rId2"/>
              </a:rPr>
              <a:t>н.р</a:t>
            </a:r>
            <a:endParaRPr lang="uk-UA" sz="3000" dirty="0"/>
          </a:p>
        </p:txBody>
      </p:sp>
    </p:spTree>
    <p:extLst>
      <p:ext uri="{BB962C8B-B14F-4D97-AF65-F5344CB8AC3E}">
        <p14:creationId xmlns:p14="http://schemas.microsoft.com/office/powerpoint/2010/main" val="320750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20614" y="622748"/>
            <a:ext cx="7456425" cy="3228816"/>
          </a:xfrm>
          <a:prstGeom prst="rect">
            <a:avLst/>
          </a:prstGeom>
        </p:spPr>
      </p:pic>
      <p:pic>
        <p:nvPicPr>
          <p:cNvPr id="5" name="Объект 4" descr="Icons Wallpaper Desktop Photos Computer &lt;strong&gt;Facebook&lt;/strong&gt; Icon Transparent HQ ...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10" y="4333731"/>
            <a:ext cx="2373745" cy="2373745"/>
          </a:xfrm>
        </p:spPr>
      </p:pic>
      <p:pic>
        <p:nvPicPr>
          <p:cNvPr id="6" name="Рисунок 5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846" y="4333731"/>
            <a:ext cx="1858386" cy="185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1252" y="125346"/>
            <a:ext cx="8911687" cy="1280890"/>
          </a:xfrm>
        </p:spPr>
        <p:txBody>
          <a:bodyPr/>
          <a:lstStyle/>
          <a:p>
            <a:r>
              <a:rPr lang="uk-UA" b="1" dirty="0"/>
              <a:t>Наші переможці МАН </a:t>
            </a:r>
            <a:r>
              <a:rPr lang="uk-UA" b="1" dirty="0" smtClean="0"/>
              <a:t>2025-2026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1346" y="914399"/>
            <a:ext cx="10991271" cy="5809674"/>
          </a:xfrm>
        </p:spPr>
        <p:txBody>
          <a:bodyPr>
            <a:normAutofit fontScale="70000" lnSpcReduction="20000"/>
          </a:bodyPr>
          <a:lstStyle/>
          <a:p>
            <a:r>
              <a:rPr lang="uk-UA" i="1" dirty="0" err="1">
                <a:solidFill>
                  <a:schemeClr val="tx1"/>
                </a:solidFill>
              </a:rPr>
              <a:t>Балдич</a:t>
            </a:r>
            <a:r>
              <a:rPr lang="uk-UA" i="1" dirty="0">
                <a:solidFill>
                  <a:schemeClr val="tx1"/>
                </a:solidFill>
              </a:rPr>
              <a:t> Назар –</a:t>
            </a:r>
            <a:r>
              <a:rPr lang="uk-UA" dirty="0">
                <a:solidFill>
                  <a:schemeClr val="tx1"/>
                </a:solidFill>
              </a:rPr>
              <a:t> учень </a:t>
            </a:r>
            <a:r>
              <a:rPr lang="uk-UA" dirty="0" err="1">
                <a:solidFill>
                  <a:schemeClr val="tx1"/>
                </a:solidFill>
              </a:rPr>
              <a:t>Рокитнівського</a:t>
            </a:r>
            <a:r>
              <a:rPr lang="uk-UA" dirty="0">
                <a:solidFill>
                  <a:schemeClr val="tx1"/>
                </a:solidFill>
              </a:rPr>
              <a:t> ліцею №1, зайняв </a:t>
            </a:r>
            <a:r>
              <a:rPr lang="uk-UA" i="1" dirty="0">
                <a:solidFill>
                  <a:schemeClr val="tx1"/>
                </a:solidFill>
              </a:rPr>
              <a:t>І місце</a:t>
            </a:r>
            <a:r>
              <a:rPr lang="uk-UA" dirty="0">
                <a:solidFill>
                  <a:schemeClr val="tx1"/>
                </a:solidFill>
              </a:rPr>
              <a:t> в секції  «Журналістика», вчитель Скачко Ірина Володимирівна</a:t>
            </a:r>
          </a:p>
          <a:p>
            <a:r>
              <a:rPr lang="uk-UA" i="1" dirty="0">
                <a:solidFill>
                  <a:schemeClr val="tx1"/>
                </a:solidFill>
              </a:rPr>
              <a:t>Козаченко Іванна –</a:t>
            </a:r>
            <a:r>
              <a:rPr lang="uk-UA" dirty="0">
                <a:solidFill>
                  <a:schemeClr val="tx1"/>
                </a:solidFill>
              </a:rPr>
              <a:t> учениця </a:t>
            </a:r>
            <a:r>
              <a:rPr lang="uk-UA" dirty="0" err="1">
                <a:solidFill>
                  <a:schemeClr val="tx1"/>
                </a:solidFill>
              </a:rPr>
              <a:t>Томашгородського</a:t>
            </a:r>
            <a:r>
              <a:rPr lang="uk-UA" dirty="0">
                <a:solidFill>
                  <a:schemeClr val="tx1"/>
                </a:solidFill>
              </a:rPr>
              <a:t> ліцею №1, зайняла </a:t>
            </a:r>
            <a:r>
              <a:rPr lang="uk-UA" i="1" dirty="0">
                <a:solidFill>
                  <a:schemeClr val="tx1"/>
                </a:solidFill>
              </a:rPr>
              <a:t>І місце</a:t>
            </a:r>
            <a:r>
              <a:rPr lang="uk-UA" dirty="0">
                <a:solidFill>
                  <a:schemeClr val="tx1"/>
                </a:solidFill>
              </a:rPr>
              <a:t> в секції  «Ботаніка», вчитель </a:t>
            </a:r>
            <a:r>
              <a:rPr lang="uk-UA" dirty="0" err="1">
                <a:solidFill>
                  <a:schemeClr val="tx1"/>
                </a:solidFill>
              </a:rPr>
              <a:t>Прит</a:t>
            </a:r>
            <a:r>
              <a:rPr lang="uk-UA" dirty="0">
                <a:solidFill>
                  <a:schemeClr val="tx1"/>
                </a:solidFill>
              </a:rPr>
              <a:t> Ірина Василівна</a:t>
            </a:r>
          </a:p>
          <a:p>
            <a:r>
              <a:rPr lang="uk-UA" i="1" dirty="0" err="1">
                <a:solidFill>
                  <a:schemeClr val="tx1"/>
                </a:solidFill>
              </a:rPr>
              <a:t>Сікора</a:t>
            </a:r>
            <a:r>
              <a:rPr lang="uk-UA" i="1" dirty="0">
                <a:solidFill>
                  <a:schemeClr val="tx1"/>
                </a:solidFill>
              </a:rPr>
              <a:t> Софія –</a:t>
            </a:r>
            <a:r>
              <a:rPr lang="uk-UA" dirty="0">
                <a:solidFill>
                  <a:schemeClr val="tx1"/>
                </a:solidFill>
              </a:rPr>
              <a:t> учениця </a:t>
            </a:r>
            <a:r>
              <a:rPr lang="uk-UA" dirty="0" err="1">
                <a:solidFill>
                  <a:schemeClr val="tx1"/>
                </a:solidFill>
              </a:rPr>
              <a:t>Рокитнівського</a:t>
            </a:r>
            <a:r>
              <a:rPr lang="uk-UA" dirty="0">
                <a:solidFill>
                  <a:schemeClr val="tx1"/>
                </a:solidFill>
              </a:rPr>
              <a:t> ліцею №1, зайняла </a:t>
            </a:r>
            <a:r>
              <a:rPr lang="uk-UA" i="1" dirty="0">
                <a:solidFill>
                  <a:schemeClr val="tx1"/>
                </a:solidFill>
              </a:rPr>
              <a:t>ІІ місце</a:t>
            </a:r>
            <a:r>
              <a:rPr lang="uk-UA" dirty="0">
                <a:solidFill>
                  <a:schemeClr val="tx1"/>
                </a:solidFill>
              </a:rPr>
              <a:t> в секції  «Українська мова», вчитель </a:t>
            </a:r>
            <a:r>
              <a:rPr lang="uk-UA" dirty="0" err="1">
                <a:solidFill>
                  <a:schemeClr val="tx1"/>
                </a:solidFill>
              </a:rPr>
              <a:t>Судік</a:t>
            </a:r>
            <a:r>
              <a:rPr lang="uk-UA" dirty="0">
                <a:solidFill>
                  <a:schemeClr val="tx1"/>
                </a:solidFill>
              </a:rPr>
              <a:t> Валентина Іванівна</a:t>
            </a:r>
          </a:p>
          <a:p>
            <a:r>
              <a:rPr lang="uk-UA" i="1" dirty="0" err="1">
                <a:solidFill>
                  <a:schemeClr val="tx1"/>
                </a:solidFill>
              </a:rPr>
              <a:t>Богданець</a:t>
            </a:r>
            <a:r>
              <a:rPr lang="uk-UA" i="1" dirty="0">
                <a:solidFill>
                  <a:schemeClr val="tx1"/>
                </a:solidFill>
              </a:rPr>
              <a:t> Анна –</a:t>
            </a:r>
            <a:r>
              <a:rPr lang="uk-UA" dirty="0">
                <a:solidFill>
                  <a:schemeClr val="tx1"/>
                </a:solidFill>
              </a:rPr>
              <a:t> учениця </a:t>
            </a:r>
            <a:r>
              <a:rPr lang="uk-UA" dirty="0" err="1">
                <a:solidFill>
                  <a:schemeClr val="tx1"/>
                </a:solidFill>
              </a:rPr>
              <a:t>Масевицького</a:t>
            </a:r>
            <a:r>
              <a:rPr lang="uk-UA" dirty="0">
                <a:solidFill>
                  <a:schemeClr val="tx1"/>
                </a:solidFill>
              </a:rPr>
              <a:t> ліцею, зайняла </a:t>
            </a:r>
            <a:r>
              <a:rPr lang="uk-UA" i="1" dirty="0">
                <a:solidFill>
                  <a:schemeClr val="tx1"/>
                </a:solidFill>
              </a:rPr>
              <a:t>ІІ місце</a:t>
            </a:r>
            <a:r>
              <a:rPr lang="uk-UA" dirty="0">
                <a:solidFill>
                  <a:schemeClr val="tx1"/>
                </a:solidFill>
              </a:rPr>
              <a:t> в секції  «Фольклористика», вчитель </a:t>
            </a:r>
            <a:r>
              <a:rPr lang="uk-UA" dirty="0" err="1">
                <a:solidFill>
                  <a:schemeClr val="tx1"/>
                </a:solidFill>
              </a:rPr>
              <a:t>Рацкевич</a:t>
            </a:r>
            <a:r>
              <a:rPr lang="uk-UA" dirty="0">
                <a:solidFill>
                  <a:schemeClr val="tx1"/>
                </a:solidFill>
              </a:rPr>
              <a:t> Оксана Василівна</a:t>
            </a:r>
          </a:p>
          <a:p>
            <a:r>
              <a:rPr lang="uk-UA" i="1" dirty="0" err="1">
                <a:solidFill>
                  <a:schemeClr val="tx1"/>
                </a:solidFill>
              </a:rPr>
              <a:t>Кичан</a:t>
            </a:r>
            <a:r>
              <a:rPr lang="uk-UA" i="1" dirty="0">
                <a:solidFill>
                  <a:schemeClr val="tx1"/>
                </a:solidFill>
              </a:rPr>
              <a:t> Дарина –</a:t>
            </a:r>
            <a:r>
              <a:rPr lang="uk-UA" dirty="0">
                <a:solidFill>
                  <a:schemeClr val="tx1"/>
                </a:solidFill>
              </a:rPr>
              <a:t> учениця </a:t>
            </a:r>
            <a:r>
              <a:rPr lang="uk-UA" dirty="0" err="1">
                <a:solidFill>
                  <a:schemeClr val="tx1"/>
                </a:solidFill>
              </a:rPr>
              <a:t>Масевицького</a:t>
            </a:r>
            <a:r>
              <a:rPr lang="uk-UA" dirty="0">
                <a:solidFill>
                  <a:schemeClr val="tx1"/>
                </a:solidFill>
              </a:rPr>
              <a:t> ліцею, зайняла </a:t>
            </a:r>
            <a:r>
              <a:rPr lang="uk-UA" i="1" dirty="0">
                <a:solidFill>
                  <a:schemeClr val="tx1"/>
                </a:solidFill>
              </a:rPr>
              <a:t>ІІ місце</a:t>
            </a:r>
            <a:r>
              <a:rPr lang="uk-UA" dirty="0">
                <a:solidFill>
                  <a:schemeClr val="tx1"/>
                </a:solidFill>
              </a:rPr>
              <a:t> в секції  «Охорона </a:t>
            </a:r>
            <a:r>
              <a:rPr lang="uk-UA" dirty="0" err="1">
                <a:solidFill>
                  <a:schemeClr val="tx1"/>
                </a:solidFill>
              </a:rPr>
              <a:t>здоров</a:t>
            </a:r>
            <a:r>
              <a:rPr lang="ru-RU" dirty="0">
                <a:solidFill>
                  <a:schemeClr val="tx1"/>
                </a:solidFill>
              </a:rPr>
              <a:t>’</a:t>
            </a:r>
            <a:r>
              <a:rPr lang="uk-UA" dirty="0">
                <a:solidFill>
                  <a:schemeClr val="tx1"/>
                </a:solidFill>
              </a:rPr>
              <a:t>я», вчитель Кривда Іра Анатоліївна</a:t>
            </a:r>
          </a:p>
          <a:p>
            <a:r>
              <a:rPr lang="uk-UA" i="1" dirty="0">
                <a:solidFill>
                  <a:schemeClr val="tx1"/>
                </a:solidFill>
              </a:rPr>
              <a:t>Гончар Поліна –</a:t>
            </a:r>
            <a:r>
              <a:rPr lang="uk-UA" dirty="0">
                <a:solidFill>
                  <a:schemeClr val="tx1"/>
                </a:solidFill>
              </a:rPr>
              <a:t> учениця </a:t>
            </a:r>
            <a:r>
              <a:rPr lang="uk-UA" dirty="0" err="1">
                <a:solidFill>
                  <a:schemeClr val="tx1"/>
                </a:solidFill>
              </a:rPr>
              <a:t>Рокитнівського</a:t>
            </a:r>
            <a:r>
              <a:rPr lang="uk-UA" dirty="0">
                <a:solidFill>
                  <a:schemeClr val="tx1"/>
                </a:solidFill>
              </a:rPr>
              <a:t> ліцею №1, зайняла </a:t>
            </a:r>
            <a:r>
              <a:rPr lang="uk-UA" i="1" dirty="0">
                <a:solidFill>
                  <a:schemeClr val="tx1"/>
                </a:solidFill>
              </a:rPr>
              <a:t>ІІ місце</a:t>
            </a:r>
            <a:r>
              <a:rPr lang="uk-UA" dirty="0">
                <a:solidFill>
                  <a:schemeClr val="tx1"/>
                </a:solidFill>
              </a:rPr>
              <a:t> в секції  «Охорона довкілля та раціональне природокористування», вчитель </a:t>
            </a:r>
            <a:r>
              <a:rPr lang="uk-UA" dirty="0" err="1">
                <a:solidFill>
                  <a:schemeClr val="tx1"/>
                </a:solidFill>
              </a:rPr>
              <a:t>Богданець</a:t>
            </a:r>
            <a:r>
              <a:rPr lang="uk-UA" dirty="0">
                <a:solidFill>
                  <a:schemeClr val="tx1"/>
                </a:solidFill>
              </a:rPr>
              <a:t> Наталія Миколаївна</a:t>
            </a:r>
          </a:p>
          <a:p>
            <a:r>
              <a:rPr lang="uk-UA" i="1" dirty="0">
                <a:solidFill>
                  <a:schemeClr val="tx1"/>
                </a:solidFill>
              </a:rPr>
              <a:t>Щур Катерина –</a:t>
            </a:r>
            <a:r>
              <a:rPr lang="uk-UA" dirty="0">
                <a:solidFill>
                  <a:schemeClr val="tx1"/>
                </a:solidFill>
              </a:rPr>
              <a:t> учениця </a:t>
            </a:r>
            <a:r>
              <a:rPr lang="uk-UA" dirty="0" err="1">
                <a:solidFill>
                  <a:schemeClr val="tx1"/>
                </a:solidFill>
              </a:rPr>
              <a:t>Томашгородського</a:t>
            </a:r>
            <a:r>
              <a:rPr lang="uk-UA" dirty="0">
                <a:solidFill>
                  <a:schemeClr val="tx1"/>
                </a:solidFill>
              </a:rPr>
              <a:t> ліцею №1, зайняла </a:t>
            </a:r>
            <a:r>
              <a:rPr lang="uk-UA" i="1" dirty="0">
                <a:solidFill>
                  <a:schemeClr val="tx1"/>
                </a:solidFill>
              </a:rPr>
              <a:t>ІІ місце</a:t>
            </a:r>
            <a:r>
              <a:rPr lang="uk-UA" dirty="0">
                <a:solidFill>
                  <a:schemeClr val="tx1"/>
                </a:solidFill>
              </a:rPr>
              <a:t> в секції  «Енергетика та електротехніка», вчитель </a:t>
            </a:r>
            <a:r>
              <a:rPr lang="uk-UA" dirty="0" err="1">
                <a:solidFill>
                  <a:schemeClr val="tx1"/>
                </a:solidFill>
              </a:rPr>
              <a:t>Кириловець</a:t>
            </a:r>
            <a:r>
              <a:rPr lang="uk-UA" dirty="0">
                <a:solidFill>
                  <a:schemeClr val="tx1"/>
                </a:solidFill>
              </a:rPr>
              <a:t> Тетяна Павлівна</a:t>
            </a:r>
          </a:p>
          <a:p>
            <a:r>
              <a:rPr lang="uk-UA" i="1" dirty="0" err="1">
                <a:solidFill>
                  <a:schemeClr val="tx1"/>
                </a:solidFill>
              </a:rPr>
              <a:t>Ничипорчук</a:t>
            </a:r>
            <a:r>
              <a:rPr lang="uk-UA" i="1" dirty="0">
                <a:solidFill>
                  <a:schemeClr val="tx1"/>
                </a:solidFill>
              </a:rPr>
              <a:t> Марк –</a:t>
            </a:r>
            <a:r>
              <a:rPr lang="uk-UA" dirty="0">
                <a:solidFill>
                  <a:schemeClr val="tx1"/>
                </a:solidFill>
              </a:rPr>
              <a:t> учень </a:t>
            </a:r>
            <a:r>
              <a:rPr lang="uk-UA" dirty="0" err="1">
                <a:solidFill>
                  <a:schemeClr val="tx1"/>
                </a:solidFill>
              </a:rPr>
              <a:t>Масевицького</a:t>
            </a:r>
            <a:r>
              <a:rPr lang="uk-UA" dirty="0">
                <a:solidFill>
                  <a:schemeClr val="tx1"/>
                </a:solidFill>
              </a:rPr>
              <a:t> ліцею, зайняв </a:t>
            </a:r>
            <a:r>
              <a:rPr lang="uk-UA" i="1" dirty="0">
                <a:solidFill>
                  <a:schemeClr val="tx1"/>
                </a:solidFill>
              </a:rPr>
              <a:t>ІІІ місце</a:t>
            </a:r>
            <a:r>
              <a:rPr lang="uk-UA" dirty="0">
                <a:solidFill>
                  <a:schemeClr val="tx1"/>
                </a:solidFill>
              </a:rPr>
              <a:t> в секції  «Зарубіжна література», вчитель </a:t>
            </a:r>
            <a:r>
              <a:rPr lang="uk-UA" dirty="0" err="1">
                <a:solidFill>
                  <a:schemeClr val="tx1"/>
                </a:solidFill>
              </a:rPr>
              <a:t>Горіна</a:t>
            </a:r>
            <a:r>
              <a:rPr lang="uk-UA" dirty="0">
                <a:solidFill>
                  <a:schemeClr val="tx1"/>
                </a:solidFill>
              </a:rPr>
              <a:t> Іванна Олегівна</a:t>
            </a:r>
          </a:p>
          <a:p>
            <a:r>
              <a:rPr lang="uk-UA" i="1" dirty="0">
                <a:solidFill>
                  <a:schemeClr val="tx1"/>
                </a:solidFill>
              </a:rPr>
              <a:t>Скачко Антоніна –</a:t>
            </a:r>
            <a:r>
              <a:rPr lang="uk-UA" dirty="0">
                <a:solidFill>
                  <a:schemeClr val="tx1"/>
                </a:solidFill>
              </a:rPr>
              <a:t> учениця </a:t>
            </a:r>
            <a:r>
              <a:rPr lang="uk-UA" dirty="0" err="1">
                <a:solidFill>
                  <a:schemeClr val="tx1"/>
                </a:solidFill>
              </a:rPr>
              <a:t>Рокитнівського</a:t>
            </a:r>
            <a:r>
              <a:rPr lang="uk-UA" dirty="0">
                <a:solidFill>
                  <a:schemeClr val="tx1"/>
                </a:solidFill>
              </a:rPr>
              <a:t> ліцею №1, зайняла </a:t>
            </a:r>
            <a:r>
              <a:rPr lang="uk-UA" i="1" dirty="0">
                <a:solidFill>
                  <a:schemeClr val="tx1"/>
                </a:solidFill>
              </a:rPr>
              <a:t>ІІІ місце</a:t>
            </a:r>
            <a:r>
              <a:rPr lang="uk-UA" dirty="0">
                <a:solidFill>
                  <a:schemeClr val="tx1"/>
                </a:solidFill>
              </a:rPr>
              <a:t> в секції  «Соціологія», вчитель Скачко Ірина Володимирівна</a:t>
            </a:r>
          </a:p>
          <a:p>
            <a:r>
              <a:rPr lang="uk-UA" i="1" dirty="0">
                <a:solidFill>
                  <a:schemeClr val="tx1"/>
                </a:solidFill>
              </a:rPr>
              <a:t>Шеремет Яна –</a:t>
            </a:r>
            <a:r>
              <a:rPr lang="uk-UA" dirty="0">
                <a:solidFill>
                  <a:schemeClr val="tx1"/>
                </a:solidFill>
              </a:rPr>
              <a:t> учениця ОЗ «</a:t>
            </a:r>
            <a:r>
              <a:rPr lang="uk-UA" dirty="0" err="1">
                <a:solidFill>
                  <a:schemeClr val="tx1"/>
                </a:solidFill>
              </a:rPr>
              <a:t>Рокитнівський</a:t>
            </a:r>
            <a:r>
              <a:rPr lang="uk-UA" dirty="0">
                <a:solidFill>
                  <a:schemeClr val="tx1"/>
                </a:solidFill>
              </a:rPr>
              <a:t> ліцей №3», зайняла </a:t>
            </a:r>
            <a:r>
              <a:rPr lang="uk-UA" i="1" dirty="0">
                <a:solidFill>
                  <a:schemeClr val="tx1"/>
                </a:solidFill>
              </a:rPr>
              <a:t>ІІІ місце</a:t>
            </a:r>
            <a:r>
              <a:rPr lang="uk-UA" dirty="0">
                <a:solidFill>
                  <a:schemeClr val="tx1"/>
                </a:solidFill>
              </a:rPr>
              <a:t> в секції  «Психологія», вчителі: </a:t>
            </a:r>
            <a:r>
              <a:rPr lang="uk-UA" dirty="0" err="1">
                <a:solidFill>
                  <a:schemeClr val="tx1"/>
                </a:solidFill>
              </a:rPr>
              <a:t>Басич</a:t>
            </a:r>
            <a:r>
              <a:rPr lang="uk-UA" dirty="0">
                <a:solidFill>
                  <a:schemeClr val="tx1"/>
                </a:solidFill>
              </a:rPr>
              <a:t> Ірина Миколаївна, </a:t>
            </a:r>
            <a:r>
              <a:rPr lang="uk-UA" dirty="0" err="1">
                <a:solidFill>
                  <a:schemeClr val="tx1"/>
                </a:solidFill>
              </a:rPr>
              <a:t>Лісовець</a:t>
            </a:r>
            <a:r>
              <a:rPr lang="uk-UA" dirty="0">
                <a:solidFill>
                  <a:schemeClr val="tx1"/>
                </a:solidFill>
              </a:rPr>
              <a:t> Олена Павлівна</a:t>
            </a:r>
          </a:p>
          <a:p>
            <a:r>
              <a:rPr lang="uk-UA" i="1" dirty="0" err="1">
                <a:solidFill>
                  <a:schemeClr val="tx1"/>
                </a:solidFill>
              </a:rPr>
              <a:t>Примак</a:t>
            </a:r>
            <a:r>
              <a:rPr lang="uk-UA" i="1" dirty="0">
                <a:solidFill>
                  <a:schemeClr val="tx1"/>
                </a:solidFill>
              </a:rPr>
              <a:t> Наталія –</a:t>
            </a:r>
            <a:r>
              <a:rPr lang="uk-UA" dirty="0">
                <a:solidFill>
                  <a:schemeClr val="tx1"/>
                </a:solidFill>
              </a:rPr>
              <a:t> учениця </a:t>
            </a:r>
            <a:r>
              <a:rPr lang="uk-UA" dirty="0" err="1">
                <a:solidFill>
                  <a:schemeClr val="tx1"/>
                </a:solidFill>
              </a:rPr>
              <a:t>Масевицького</a:t>
            </a:r>
            <a:r>
              <a:rPr lang="uk-UA" dirty="0">
                <a:solidFill>
                  <a:schemeClr val="tx1"/>
                </a:solidFill>
              </a:rPr>
              <a:t> ліцею, зайняла </a:t>
            </a:r>
            <a:r>
              <a:rPr lang="uk-UA" i="1" dirty="0">
                <a:solidFill>
                  <a:schemeClr val="tx1"/>
                </a:solidFill>
              </a:rPr>
              <a:t>ІІІ місце</a:t>
            </a:r>
            <a:r>
              <a:rPr lang="uk-UA" dirty="0">
                <a:solidFill>
                  <a:schemeClr val="tx1"/>
                </a:solidFill>
              </a:rPr>
              <a:t> в секції «Педагогіка», вчитель </a:t>
            </a:r>
            <a:r>
              <a:rPr lang="uk-UA" dirty="0" err="1">
                <a:solidFill>
                  <a:schemeClr val="tx1"/>
                </a:solidFill>
              </a:rPr>
              <a:t>Голішовець</a:t>
            </a:r>
            <a:r>
              <a:rPr lang="uk-UA" dirty="0">
                <a:solidFill>
                  <a:schemeClr val="tx1"/>
                </a:solidFill>
              </a:rPr>
              <a:t> Ірина Петрівна</a:t>
            </a:r>
          </a:p>
          <a:p>
            <a:r>
              <a:rPr lang="uk-UA" i="1" dirty="0">
                <a:solidFill>
                  <a:schemeClr val="tx1"/>
                </a:solidFill>
              </a:rPr>
              <a:t>Прокопович Володимир –</a:t>
            </a:r>
            <a:r>
              <a:rPr lang="uk-UA" dirty="0">
                <a:solidFill>
                  <a:schemeClr val="tx1"/>
                </a:solidFill>
              </a:rPr>
              <a:t> учень </a:t>
            </a:r>
            <a:r>
              <a:rPr lang="uk-UA" dirty="0" err="1">
                <a:solidFill>
                  <a:schemeClr val="tx1"/>
                </a:solidFill>
              </a:rPr>
              <a:t>Рокитнівського</a:t>
            </a:r>
            <a:r>
              <a:rPr lang="uk-UA" dirty="0">
                <a:solidFill>
                  <a:schemeClr val="tx1"/>
                </a:solidFill>
              </a:rPr>
              <a:t> ліцею №1, зайняв </a:t>
            </a:r>
            <a:r>
              <a:rPr lang="uk-UA" i="1" dirty="0">
                <a:solidFill>
                  <a:schemeClr val="tx1"/>
                </a:solidFill>
              </a:rPr>
              <a:t>ІІІ місце</a:t>
            </a:r>
            <a:r>
              <a:rPr lang="uk-UA" dirty="0">
                <a:solidFill>
                  <a:schemeClr val="tx1"/>
                </a:solidFill>
              </a:rPr>
              <a:t> в секції  «Філософія», вчитель Скачко Ірина Володимирівна</a:t>
            </a:r>
          </a:p>
          <a:p>
            <a:r>
              <a:rPr lang="uk-UA" i="1" dirty="0">
                <a:solidFill>
                  <a:schemeClr val="tx1"/>
                </a:solidFill>
              </a:rPr>
              <a:t>Бричка Владислав –</a:t>
            </a:r>
            <a:r>
              <a:rPr lang="uk-UA" dirty="0">
                <a:solidFill>
                  <a:schemeClr val="tx1"/>
                </a:solidFill>
              </a:rPr>
              <a:t> учень </a:t>
            </a:r>
            <a:r>
              <a:rPr lang="uk-UA" dirty="0" err="1">
                <a:solidFill>
                  <a:schemeClr val="tx1"/>
                </a:solidFill>
              </a:rPr>
              <a:t>Кисорицького</a:t>
            </a:r>
            <a:r>
              <a:rPr lang="uk-UA" dirty="0">
                <a:solidFill>
                  <a:schemeClr val="tx1"/>
                </a:solidFill>
              </a:rPr>
              <a:t> ліцею, зайняв </a:t>
            </a:r>
            <a:r>
              <a:rPr lang="uk-UA" i="1" dirty="0">
                <a:solidFill>
                  <a:schemeClr val="tx1"/>
                </a:solidFill>
              </a:rPr>
              <a:t>ІІІ місце</a:t>
            </a:r>
            <a:r>
              <a:rPr lang="uk-UA" dirty="0">
                <a:solidFill>
                  <a:schemeClr val="tx1"/>
                </a:solidFill>
              </a:rPr>
              <a:t> в секції  «Інформаційно-телекомунікаційні системи та технології», вчитель Сукало Аліна Сергіївна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274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267785"/>
              </p:ext>
            </p:extLst>
          </p:nvPr>
        </p:nvGraphicFramePr>
        <p:xfrm>
          <a:off x="508166" y="0"/>
          <a:ext cx="11557710" cy="6768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968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150170"/>
              </p:ext>
            </p:extLst>
          </p:nvPr>
        </p:nvGraphicFramePr>
        <p:xfrm>
          <a:off x="210206" y="0"/>
          <a:ext cx="1198179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687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564" y="125346"/>
            <a:ext cx="10479375" cy="1280890"/>
          </a:xfrm>
        </p:spPr>
        <p:txBody>
          <a:bodyPr>
            <a:normAutofit/>
          </a:bodyPr>
          <a:lstStyle/>
          <a:p>
            <a:r>
              <a:rPr lang="uk-UA" sz="2800" b="1" dirty="0"/>
              <a:t>Наші переможці </a:t>
            </a:r>
            <a:r>
              <a:rPr lang="uk-UA" sz="2800" b="1" dirty="0" smtClean="0"/>
              <a:t>ІІ та ІІІ етапів Всеукраїнських учнівських олімпіад у 2025/2026 </a:t>
            </a:r>
            <a:r>
              <a:rPr lang="uk-UA" sz="2800" b="1" dirty="0" err="1" smtClean="0"/>
              <a:t>н.р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5928" y="1330035"/>
            <a:ext cx="10991271" cy="5809674"/>
          </a:xfrm>
        </p:spPr>
        <p:txBody>
          <a:bodyPr>
            <a:normAutofit fontScale="85000" lnSpcReduction="10000"/>
          </a:bodyPr>
          <a:lstStyle/>
          <a:p>
            <a:r>
              <a:rPr lang="uk-UA" i="1" dirty="0" smtClean="0"/>
              <a:t>Савчук </a:t>
            </a:r>
            <a:r>
              <a:rPr lang="uk-UA" i="1" dirty="0"/>
              <a:t>Марія –</a:t>
            </a:r>
            <a:r>
              <a:rPr lang="uk-UA" dirty="0"/>
              <a:t> учениця </a:t>
            </a:r>
            <a:r>
              <a:rPr lang="uk-UA" dirty="0" err="1"/>
              <a:t>Рокитнівського</a:t>
            </a:r>
            <a:r>
              <a:rPr lang="uk-UA" dirty="0"/>
              <a:t> ліцею №1, зайняла </a:t>
            </a:r>
            <a:r>
              <a:rPr lang="uk-UA" i="1" dirty="0"/>
              <a:t>І місце</a:t>
            </a:r>
            <a:r>
              <a:rPr lang="uk-UA" dirty="0"/>
              <a:t> в ІІ етапі та </a:t>
            </a:r>
            <a:r>
              <a:rPr lang="uk-UA" i="1" dirty="0"/>
              <a:t>ІІІ місце</a:t>
            </a:r>
            <a:r>
              <a:rPr lang="uk-UA" dirty="0"/>
              <a:t> в ІІІ етапі Всеукраїнських учнівських олімпіад з української мови та літератури, вчитель </a:t>
            </a:r>
            <a:r>
              <a:rPr lang="uk-UA" dirty="0" err="1"/>
              <a:t>Ярвісалова</a:t>
            </a:r>
            <a:r>
              <a:rPr lang="uk-UA" dirty="0"/>
              <a:t> Оксана </a:t>
            </a:r>
            <a:r>
              <a:rPr lang="uk-UA" dirty="0" err="1"/>
              <a:t>Хейнівна</a:t>
            </a:r>
            <a:endParaRPr lang="uk-UA" dirty="0"/>
          </a:p>
          <a:p>
            <a:r>
              <a:rPr lang="uk-UA" i="1" dirty="0" err="1"/>
              <a:t>Ониськевич</a:t>
            </a:r>
            <a:r>
              <a:rPr lang="uk-UA" i="1" dirty="0"/>
              <a:t> Софія –</a:t>
            </a:r>
            <a:r>
              <a:rPr lang="uk-UA" dirty="0"/>
              <a:t> учениця </a:t>
            </a:r>
            <a:r>
              <a:rPr lang="uk-UA" dirty="0" err="1"/>
              <a:t>Томашгородського</a:t>
            </a:r>
            <a:r>
              <a:rPr lang="uk-UA" dirty="0"/>
              <a:t> ліцею №2, зайняла </a:t>
            </a:r>
            <a:r>
              <a:rPr lang="uk-UA" i="1" dirty="0"/>
              <a:t>І місце</a:t>
            </a:r>
            <a:r>
              <a:rPr lang="uk-UA" dirty="0"/>
              <a:t> в ІІ етапі Всеукраїнських учнівських олімпіад з української мови та літератури, вчитель </a:t>
            </a:r>
            <a:r>
              <a:rPr lang="uk-UA" dirty="0" err="1"/>
              <a:t>Гіс</a:t>
            </a:r>
            <a:r>
              <a:rPr lang="uk-UA" dirty="0"/>
              <a:t> Людмила Микитівна, </a:t>
            </a:r>
            <a:r>
              <a:rPr lang="uk-UA" i="1" dirty="0"/>
              <a:t>І місце</a:t>
            </a:r>
            <a:r>
              <a:rPr lang="uk-UA" dirty="0"/>
              <a:t> в ІІ етапі Всеукраїнських учнівських олімпіад з біології, вчитель Попок Альона Олександрівна, </a:t>
            </a:r>
            <a:r>
              <a:rPr lang="uk-UA" i="1" dirty="0"/>
              <a:t>ІІ місце</a:t>
            </a:r>
            <a:r>
              <a:rPr lang="uk-UA" dirty="0"/>
              <a:t> в ІІ етапі Всеукраїнських учнівських олімпіад з хімії, вчитель </a:t>
            </a:r>
            <a:r>
              <a:rPr lang="uk-UA" dirty="0" err="1"/>
              <a:t>Тимощук</a:t>
            </a:r>
            <a:r>
              <a:rPr lang="uk-UA" dirty="0"/>
              <a:t> Людмила Федорівна </a:t>
            </a:r>
          </a:p>
          <a:p>
            <a:r>
              <a:rPr lang="uk-UA" i="1" dirty="0"/>
              <a:t>Шеремета Павло –</a:t>
            </a:r>
            <a:r>
              <a:rPr lang="uk-UA" dirty="0"/>
              <a:t> учень ОЗ «</a:t>
            </a:r>
            <a:r>
              <a:rPr lang="uk-UA" dirty="0" err="1"/>
              <a:t>Рокитнівський</a:t>
            </a:r>
            <a:r>
              <a:rPr lang="uk-UA" dirty="0"/>
              <a:t> ліцей №3», зайняв </a:t>
            </a:r>
            <a:r>
              <a:rPr lang="uk-UA" i="1" dirty="0"/>
              <a:t>І місце</a:t>
            </a:r>
            <a:r>
              <a:rPr lang="uk-UA" dirty="0"/>
              <a:t> в ІІ етапі Всеукраїнських учнівських олімпіад з фізики, вчителі </a:t>
            </a:r>
            <a:r>
              <a:rPr lang="uk-UA" dirty="0" err="1"/>
              <a:t>Жеган</a:t>
            </a:r>
            <a:r>
              <a:rPr lang="uk-UA" dirty="0"/>
              <a:t> Валентина Віталіївна, </a:t>
            </a:r>
            <a:r>
              <a:rPr lang="uk-UA" dirty="0" err="1"/>
              <a:t>Лобач</a:t>
            </a:r>
            <a:r>
              <a:rPr lang="uk-UA" dirty="0"/>
              <a:t> Наталія Петрівна, </a:t>
            </a:r>
            <a:r>
              <a:rPr lang="uk-UA" i="1" dirty="0"/>
              <a:t>ІІІ місце</a:t>
            </a:r>
            <a:r>
              <a:rPr lang="uk-UA" dirty="0"/>
              <a:t> в ІІ етапі Всеукраїнських учнівських олімпіад з хімії, вчитель </a:t>
            </a:r>
            <a:r>
              <a:rPr lang="uk-UA" dirty="0" err="1"/>
              <a:t>Узун</a:t>
            </a:r>
            <a:r>
              <a:rPr lang="uk-UA" dirty="0"/>
              <a:t> Олена Генріхівна</a:t>
            </a:r>
          </a:p>
          <a:p>
            <a:r>
              <a:rPr lang="uk-UA" i="1" dirty="0" err="1"/>
              <a:t>Павлушенко</a:t>
            </a:r>
            <a:r>
              <a:rPr lang="uk-UA" i="1" dirty="0"/>
              <a:t> Дарина –</a:t>
            </a:r>
            <a:r>
              <a:rPr lang="uk-UA" dirty="0"/>
              <a:t> учениця </a:t>
            </a:r>
            <a:r>
              <a:rPr lang="uk-UA" dirty="0" err="1"/>
              <a:t>Рокитнівського</a:t>
            </a:r>
            <a:r>
              <a:rPr lang="uk-UA" dirty="0"/>
              <a:t> ліцею №1, зайняла </a:t>
            </a:r>
            <a:r>
              <a:rPr lang="uk-UA" i="1" dirty="0"/>
              <a:t>І місце</a:t>
            </a:r>
            <a:r>
              <a:rPr lang="uk-UA" dirty="0"/>
              <a:t> в ІІ етапі Всеукраїнських учнівських олімпіад з історії, вчитель </a:t>
            </a:r>
            <a:r>
              <a:rPr lang="uk-UA" dirty="0" err="1"/>
              <a:t>Січенко</a:t>
            </a:r>
            <a:r>
              <a:rPr lang="uk-UA" dirty="0"/>
              <a:t> Марія Миколаївна</a:t>
            </a:r>
          </a:p>
          <a:p>
            <a:r>
              <a:rPr lang="uk-UA" i="1" dirty="0" err="1"/>
              <a:t>Пехотін</a:t>
            </a:r>
            <a:r>
              <a:rPr lang="uk-UA" i="1" dirty="0"/>
              <a:t> Артем –</a:t>
            </a:r>
            <a:r>
              <a:rPr lang="uk-UA" dirty="0"/>
              <a:t> учень ОЗ «</a:t>
            </a:r>
            <a:r>
              <a:rPr lang="uk-UA" dirty="0" err="1"/>
              <a:t>Рокитнівський</a:t>
            </a:r>
            <a:r>
              <a:rPr lang="uk-UA" dirty="0"/>
              <a:t> ліцей №3», зайняв </a:t>
            </a:r>
            <a:r>
              <a:rPr lang="uk-UA" i="1" dirty="0"/>
              <a:t>ІІ місце</a:t>
            </a:r>
            <a:r>
              <a:rPr lang="uk-UA" dirty="0"/>
              <a:t> в ІІ етапі Всеукраїнських учнівських олімпіад з географії, вчитель </a:t>
            </a:r>
            <a:r>
              <a:rPr lang="uk-UA" dirty="0" err="1"/>
              <a:t>Кондратовець</a:t>
            </a:r>
            <a:r>
              <a:rPr lang="uk-UA" dirty="0"/>
              <a:t> Наталія Олександрівна</a:t>
            </a:r>
          </a:p>
          <a:p>
            <a:r>
              <a:rPr lang="uk-UA" i="1" dirty="0"/>
              <a:t>Терещук Анастасія –</a:t>
            </a:r>
            <a:r>
              <a:rPr lang="uk-UA" dirty="0"/>
              <a:t> учениця </a:t>
            </a:r>
            <a:r>
              <a:rPr lang="uk-UA" dirty="0" err="1"/>
              <a:t>Рокитнівського</a:t>
            </a:r>
            <a:r>
              <a:rPr lang="uk-UA" dirty="0"/>
              <a:t> ліцею №1, зайняла </a:t>
            </a:r>
            <a:r>
              <a:rPr lang="uk-UA" i="1" dirty="0"/>
              <a:t>ІІ місце</a:t>
            </a:r>
            <a:r>
              <a:rPr lang="uk-UA" dirty="0"/>
              <a:t> в ІІ етапі Всеукраїнських учнівських олімпіад з англійської мови, вчитель </a:t>
            </a:r>
            <a:r>
              <a:rPr lang="uk-UA" dirty="0" err="1"/>
              <a:t>Богданець</a:t>
            </a:r>
            <a:r>
              <a:rPr lang="uk-UA" dirty="0"/>
              <a:t> Світлана Кирилівна</a:t>
            </a:r>
          </a:p>
          <a:p>
            <a:r>
              <a:rPr lang="uk-UA" i="1" dirty="0"/>
              <a:t>Воронова Вікторія –</a:t>
            </a:r>
            <a:r>
              <a:rPr lang="uk-UA" dirty="0"/>
              <a:t> учениця ВП «</a:t>
            </a:r>
            <a:r>
              <a:rPr lang="uk-UA" dirty="0" err="1"/>
              <a:t>Рокитнівський</a:t>
            </a:r>
            <a:r>
              <a:rPr lang="uk-UA" dirty="0"/>
              <a:t> фаховий медичний коледж», зайняла </a:t>
            </a:r>
            <a:r>
              <a:rPr lang="uk-UA" i="1" dirty="0"/>
              <a:t>ІІ місце</a:t>
            </a:r>
            <a:r>
              <a:rPr lang="uk-UA" dirty="0"/>
              <a:t> в ІІ етапі Всеукраїнських учнівських олімпіад з української мови та літератури, вчитель </a:t>
            </a:r>
            <a:r>
              <a:rPr lang="uk-UA" dirty="0" err="1"/>
              <a:t>Ничипорчук</a:t>
            </a:r>
            <a:r>
              <a:rPr lang="uk-UA" dirty="0"/>
              <a:t> Світлана Олексіївна</a:t>
            </a:r>
          </a:p>
          <a:p>
            <a:r>
              <a:rPr lang="uk-UA" i="1" dirty="0" err="1"/>
              <a:t>Шерстюк</a:t>
            </a:r>
            <a:r>
              <a:rPr lang="uk-UA" i="1" dirty="0"/>
              <a:t> Давид –</a:t>
            </a:r>
            <a:r>
              <a:rPr lang="uk-UA" dirty="0"/>
              <a:t> учень </a:t>
            </a:r>
            <a:r>
              <a:rPr lang="uk-UA" dirty="0" err="1"/>
              <a:t>Рокитнівського</a:t>
            </a:r>
            <a:r>
              <a:rPr lang="uk-UA" dirty="0"/>
              <a:t> ліцею №1, зайняв </a:t>
            </a:r>
            <a:r>
              <a:rPr lang="uk-UA" i="1" dirty="0"/>
              <a:t>ІІ місце</a:t>
            </a:r>
            <a:r>
              <a:rPr lang="uk-UA" dirty="0"/>
              <a:t> в ІІ етапі Всеукраїнських учнівських олімпіад з фізики, вчитель Скачко Ірина Володимирівна</a:t>
            </a:r>
          </a:p>
          <a:p>
            <a:r>
              <a:rPr lang="uk-UA" i="1" dirty="0"/>
              <a:t>Самойлюк Софія –</a:t>
            </a:r>
            <a:r>
              <a:rPr lang="uk-UA" dirty="0"/>
              <a:t> учениця </a:t>
            </a:r>
            <a:r>
              <a:rPr lang="uk-UA" dirty="0" err="1"/>
              <a:t>Рокитнівського</a:t>
            </a:r>
            <a:r>
              <a:rPr lang="uk-UA" dirty="0"/>
              <a:t> ліцею №1, зайняла </a:t>
            </a:r>
            <a:r>
              <a:rPr lang="uk-UA" i="1" dirty="0"/>
              <a:t>ІІІ місце</a:t>
            </a:r>
            <a:r>
              <a:rPr lang="uk-UA" dirty="0"/>
              <a:t> в ІІ етапі Всеукраїнських учнівських олімпіад з історії, вчитель </a:t>
            </a:r>
            <a:r>
              <a:rPr lang="uk-UA" dirty="0" err="1"/>
              <a:t>Січенко</a:t>
            </a:r>
            <a:r>
              <a:rPr lang="uk-UA" dirty="0"/>
              <a:t> Марія Миколаївна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090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564" y="125346"/>
            <a:ext cx="10479375" cy="128089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/>
              <a:t>Наші переможці </a:t>
            </a:r>
            <a:r>
              <a:rPr lang="uk-UA" sz="2800" b="1" dirty="0" smtClean="0"/>
              <a:t>ІІ та ІІІ етапів Всеукраїнських учнівських олімпіад у 2025/2026 </a:t>
            </a:r>
            <a:r>
              <a:rPr lang="uk-UA" sz="2800" b="1" dirty="0" err="1" smtClean="0"/>
              <a:t>н.р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3251" y="1048326"/>
            <a:ext cx="10991271" cy="5809674"/>
          </a:xfrm>
        </p:spPr>
        <p:txBody>
          <a:bodyPr>
            <a:normAutofit fontScale="92500" lnSpcReduction="10000"/>
          </a:bodyPr>
          <a:lstStyle/>
          <a:p>
            <a:r>
              <a:rPr lang="uk-UA" i="1" dirty="0" smtClean="0"/>
              <a:t>Стадник </a:t>
            </a:r>
            <a:r>
              <a:rPr lang="uk-UA" i="1" dirty="0"/>
              <a:t>Іванна –</a:t>
            </a:r>
            <a:r>
              <a:rPr lang="uk-UA" dirty="0"/>
              <a:t> учениця ОЗ «</a:t>
            </a:r>
            <a:r>
              <a:rPr lang="uk-UA" dirty="0" err="1"/>
              <a:t>Рокитнівський</a:t>
            </a:r>
            <a:r>
              <a:rPr lang="uk-UA" dirty="0"/>
              <a:t> ліцей №3», зайняла </a:t>
            </a:r>
            <a:r>
              <a:rPr lang="uk-UA" i="1" dirty="0"/>
              <a:t>ІІІ місце</a:t>
            </a:r>
            <a:r>
              <a:rPr lang="uk-UA" dirty="0"/>
              <a:t> в ІІ етапі Всеукраїнських учнівських олімпіад з української мови та літератури, вчитель Стадник Наталія Петрівна</a:t>
            </a:r>
          </a:p>
          <a:p>
            <a:r>
              <a:rPr lang="uk-UA" i="1" dirty="0" err="1"/>
              <a:t>Сарахман</a:t>
            </a:r>
            <a:r>
              <a:rPr lang="uk-UA" i="1" dirty="0"/>
              <a:t> Марія –</a:t>
            </a:r>
            <a:r>
              <a:rPr lang="uk-UA" dirty="0"/>
              <a:t> учениця </a:t>
            </a:r>
            <a:r>
              <a:rPr lang="uk-UA" dirty="0" err="1"/>
              <a:t>Томашгородський</a:t>
            </a:r>
            <a:r>
              <a:rPr lang="uk-UA" dirty="0"/>
              <a:t> ліцей №1 зайняла </a:t>
            </a:r>
            <a:r>
              <a:rPr lang="uk-UA" i="1" dirty="0"/>
              <a:t>ІІІ місце</a:t>
            </a:r>
            <a:r>
              <a:rPr lang="uk-UA" dirty="0"/>
              <a:t> в ІІ етапі Всеукраїнських учнівських олімпіад з української хімії, вчитель </a:t>
            </a:r>
            <a:r>
              <a:rPr lang="uk-UA" dirty="0" err="1"/>
              <a:t>Андріяшина</a:t>
            </a:r>
            <a:r>
              <a:rPr lang="uk-UA" dirty="0"/>
              <a:t> Ірина Сергіївна</a:t>
            </a:r>
          </a:p>
          <a:p>
            <a:r>
              <a:rPr lang="uk-UA" i="1" dirty="0" err="1"/>
              <a:t>Хоменюк</a:t>
            </a:r>
            <a:r>
              <a:rPr lang="uk-UA" i="1" dirty="0"/>
              <a:t> Вікторія –</a:t>
            </a:r>
            <a:r>
              <a:rPr lang="uk-UA" dirty="0"/>
              <a:t> учениця </a:t>
            </a:r>
            <a:r>
              <a:rPr lang="uk-UA" dirty="0" err="1"/>
              <a:t>Томашгородського</a:t>
            </a:r>
            <a:r>
              <a:rPr lang="uk-UA" dirty="0"/>
              <a:t> ліцею №2, зайняла </a:t>
            </a:r>
            <a:r>
              <a:rPr lang="uk-UA" i="1" dirty="0"/>
              <a:t>ІІІ місце</a:t>
            </a:r>
            <a:r>
              <a:rPr lang="uk-UA" dirty="0"/>
              <a:t> в ІІ етапі Всеукраїнських учнівських олімпіад з географії, вчитель Попок Альона Олександрівна</a:t>
            </a:r>
          </a:p>
          <a:p>
            <a:r>
              <a:rPr lang="uk-UA" i="1" dirty="0"/>
              <a:t>Пасько Варвара –</a:t>
            </a:r>
            <a:r>
              <a:rPr lang="uk-UA" dirty="0"/>
              <a:t> учениця </a:t>
            </a:r>
            <a:r>
              <a:rPr lang="uk-UA" dirty="0" err="1"/>
              <a:t>Томашгородського</a:t>
            </a:r>
            <a:r>
              <a:rPr lang="uk-UA" dirty="0"/>
              <a:t> ліцею №1, зайняла </a:t>
            </a:r>
            <a:r>
              <a:rPr lang="uk-UA" i="1" dirty="0"/>
              <a:t>ІІІ місце</a:t>
            </a:r>
            <a:r>
              <a:rPr lang="uk-UA" dirty="0"/>
              <a:t> в ІІ етапі Всеукраїнських учнівських олімпіад з географії, вчитель </a:t>
            </a:r>
            <a:r>
              <a:rPr lang="uk-UA" dirty="0" err="1"/>
              <a:t>Андріяшина</a:t>
            </a:r>
            <a:r>
              <a:rPr lang="uk-UA" dirty="0"/>
              <a:t> Ірина Сергіївна</a:t>
            </a:r>
          </a:p>
          <a:p>
            <a:r>
              <a:rPr lang="uk-UA" i="1" dirty="0" err="1"/>
              <a:t>Басич</a:t>
            </a:r>
            <a:r>
              <a:rPr lang="uk-UA" i="1" dirty="0"/>
              <a:t> Вікторія –</a:t>
            </a:r>
            <a:r>
              <a:rPr lang="uk-UA" dirty="0"/>
              <a:t> учениця ОЗ «</a:t>
            </a:r>
            <a:r>
              <a:rPr lang="uk-UA" dirty="0" err="1"/>
              <a:t>Рокитнівський</a:t>
            </a:r>
            <a:r>
              <a:rPr lang="uk-UA" dirty="0"/>
              <a:t> ліцей №3», зайняла </a:t>
            </a:r>
            <a:r>
              <a:rPr lang="uk-UA" i="1" dirty="0"/>
              <a:t>ІІІ місце</a:t>
            </a:r>
            <a:r>
              <a:rPr lang="uk-UA" dirty="0"/>
              <a:t> в ІІ етапі Всеукраїнських учнівських олімпіад з географії, вчитель </a:t>
            </a:r>
            <a:r>
              <a:rPr lang="uk-UA" dirty="0" err="1"/>
              <a:t>Кондратовець</a:t>
            </a:r>
            <a:r>
              <a:rPr lang="uk-UA" dirty="0"/>
              <a:t> Наталія Олександрівна</a:t>
            </a:r>
          </a:p>
          <a:p>
            <a:r>
              <a:rPr lang="uk-UA" i="1" dirty="0"/>
              <a:t>Прокопович Володимир –</a:t>
            </a:r>
            <a:r>
              <a:rPr lang="uk-UA" dirty="0"/>
              <a:t> учень </a:t>
            </a:r>
            <a:r>
              <a:rPr lang="uk-UA" dirty="0" err="1"/>
              <a:t>Рокитнівського</a:t>
            </a:r>
            <a:r>
              <a:rPr lang="uk-UA" dirty="0"/>
              <a:t> ліцею №1, зайняв </a:t>
            </a:r>
            <a:r>
              <a:rPr lang="uk-UA" i="1" dirty="0"/>
              <a:t>ІІІ місце</a:t>
            </a:r>
            <a:r>
              <a:rPr lang="uk-UA" dirty="0"/>
              <a:t> в ІІ етапі Всеукраїнських учнівських олімпіад з англійської мови, вчитель </a:t>
            </a:r>
            <a:r>
              <a:rPr lang="uk-UA" dirty="0" err="1"/>
              <a:t>Богданець</a:t>
            </a:r>
            <a:r>
              <a:rPr lang="uk-UA" dirty="0"/>
              <a:t> Світлана Кирилівна</a:t>
            </a:r>
          </a:p>
          <a:p>
            <a:r>
              <a:rPr lang="uk-UA" i="1" dirty="0"/>
              <a:t>Гордійчук Ангеліна –</a:t>
            </a:r>
            <a:r>
              <a:rPr lang="uk-UA" dirty="0"/>
              <a:t> учениця </a:t>
            </a:r>
            <a:r>
              <a:rPr lang="uk-UA" dirty="0" err="1"/>
              <a:t>Рокитнівського</a:t>
            </a:r>
            <a:r>
              <a:rPr lang="uk-UA" dirty="0"/>
              <a:t> ліцею №2, зайняла </a:t>
            </a:r>
            <a:r>
              <a:rPr lang="uk-UA" i="1" dirty="0"/>
              <a:t>ІІІ місце</a:t>
            </a:r>
            <a:r>
              <a:rPr lang="uk-UA" dirty="0"/>
              <a:t> в ІІ етапі Всеукраїнських учнівських олімпіад з англійської мови, вчитель Терещук Олена Володимирівна</a:t>
            </a:r>
          </a:p>
          <a:p>
            <a:r>
              <a:rPr lang="uk-UA" i="1" dirty="0"/>
              <a:t>Вус Ірина –</a:t>
            </a:r>
            <a:r>
              <a:rPr lang="uk-UA" dirty="0"/>
              <a:t> учениця </a:t>
            </a:r>
            <a:r>
              <a:rPr lang="uk-UA" dirty="0" err="1"/>
              <a:t>Карпилівського</a:t>
            </a:r>
            <a:r>
              <a:rPr lang="uk-UA" dirty="0"/>
              <a:t> ліцею, зайняла </a:t>
            </a:r>
            <a:r>
              <a:rPr lang="uk-UA" i="1" dirty="0"/>
              <a:t>ІІІ місце</a:t>
            </a:r>
            <a:r>
              <a:rPr lang="uk-UA" dirty="0"/>
              <a:t> в ІІ етапі Всеукраїнських учнівських олімпіад з англійської мови, вчитель </a:t>
            </a:r>
            <a:r>
              <a:rPr lang="uk-UA" dirty="0" err="1"/>
              <a:t>Григорчук</a:t>
            </a:r>
            <a:r>
              <a:rPr lang="uk-UA" dirty="0"/>
              <a:t> Аліна Петрівна</a:t>
            </a:r>
          </a:p>
          <a:p>
            <a:r>
              <a:rPr lang="uk-UA" i="1" dirty="0"/>
              <a:t>Наливайко Поліна –</a:t>
            </a:r>
            <a:r>
              <a:rPr lang="uk-UA" dirty="0"/>
              <a:t> учениця </a:t>
            </a:r>
            <a:r>
              <a:rPr lang="uk-UA" dirty="0" err="1"/>
              <a:t>Рокитнівського</a:t>
            </a:r>
            <a:r>
              <a:rPr lang="uk-UA" dirty="0"/>
              <a:t> ліцею №1, зайняла </a:t>
            </a:r>
            <a:r>
              <a:rPr lang="uk-UA" i="1" dirty="0"/>
              <a:t>ІІІ місце</a:t>
            </a:r>
            <a:r>
              <a:rPr lang="uk-UA" dirty="0"/>
              <a:t> в ІІ етапі Всеукраїнських учнівських олімпіад з географії, вчитель Осадча Ольга Іванівна</a:t>
            </a:r>
          </a:p>
          <a:p>
            <a:pPr marL="0" indent="0">
              <a:buNone/>
            </a:pPr>
            <a:endParaRPr lang="uk-UA" dirty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4317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822637" cy="1945835"/>
          </a:xfrm>
        </p:spPr>
        <p:txBody>
          <a:bodyPr/>
          <a:lstStyle/>
          <a:p>
            <a:pPr algn="ctr"/>
            <a:r>
              <a:rPr lang="uk-UA" dirty="0" err="1">
                <a:hlinkClick r:id="rId2"/>
              </a:rPr>
              <a:t>Олімпіадне</a:t>
            </a:r>
            <a:r>
              <a:rPr lang="uk-UA" dirty="0">
                <a:hlinkClick r:id="rId2"/>
              </a:rPr>
              <a:t> дерево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853" y="2388080"/>
            <a:ext cx="10052567" cy="34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99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516172"/>
              </p:ext>
            </p:extLst>
          </p:nvPr>
        </p:nvGraphicFramePr>
        <p:xfrm>
          <a:off x="597178" y="101600"/>
          <a:ext cx="11077585" cy="6650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686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404</TotalTime>
  <Words>966</Words>
  <Application>Microsoft Office PowerPoint</Application>
  <PresentationFormat>Широкоэкранный</PresentationFormat>
  <Paragraphs>71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Century Gothic</vt:lpstr>
      <vt:lpstr>Liberation Sans Narrow</vt:lpstr>
      <vt:lpstr>Times New Roman</vt:lpstr>
      <vt:lpstr>Wingdings 3</vt:lpstr>
      <vt:lpstr>Легкий дым</vt:lpstr>
      <vt:lpstr>Підсумки проведення ІІ етапу конкурсу-захисту МАН, ІІ та IІІ етапів Всеукраїнських учнівських олімпіад </vt:lpstr>
      <vt:lpstr>ІІ та ІІІ етап Всеукраïнського конкурсу-захисту науково-дослідницьких робіт учнів-членів РМАНУМ та Всеукраїнських учнівських олімпіад </vt:lpstr>
      <vt:lpstr>Наші переможці МАН 2025-2026</vt:lpstr>
      <vt:lpstr>Презентация PowerPoint</vt:lpstr>
      <vt:lpstr>Презентация PowerPoint</vt:lpstr>
      <vt:lpstr>Наші переможці ІІ та ІІІ етапів Всеукраїнських учнівських олімпіад у 2025/2026 н.р</vt:lpstr>
      <vt:lpstr>Наші переможці ІІ та ІІІ етапів Всеукраїнських учнівських олімпіад у 2025/2026 н.р</vt:lpstr>
      <vt:lpstr>Олімпіадне дерево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Підсумки проведення ІІ та ІІІ етапу конкурсу-захисту МАН, ІІІ і IV етапів Всеукраїнських учнівських олімпіад</dc:title>
  <dc:creator>Home</dc:creator>
  <cp:lastModifiedBy>Home</cp:lastModifiedBy>
  <cp:revision>45</cp:revision>
  <dcterms:created xsi:type="dcterms:W3CDTF">2025-05-15T13:22:44Z</dcterms:created>
  <dcterms:modified xsi:type="dcterms:W3CDTF">2026-05-07T06:28:42Z</dcterms:modified>
</cp:coreProperties>
</file>