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76" r:id="rId12"/>
    <p:sldId id="274" r:id="rId13"/>
    <p:sldId id="275" r:id="rId14"/>
    <p:sldId id="264" r:id="rId15"/>
    <p:sldId id="265" r:id="rId16"/>
    <p:sldId id="266" r:id="rId17"/>
    <p:sldId id="267" r:id="rId18"/>
    <p:sldId id="268" r:id="rId19"/>
    <p:sldId id="273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4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4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311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5931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60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4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1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2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6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7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1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2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2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5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8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700357" y="5328330"/>
            <a:ext cx="6348413" cy="601416"/>
          </a:xfrm>
        </p:spPr>
        <p:txBody>
          <a:bodyPr>
            <a:normAutofit fontScale="25000" lnSpcReduction="20000"/>
          </a:bodyPr>
          <a:lstStyle/>
          <a:p>
            <a:pPr>
              <a:defRPr sz="2000"/>
            </a:pPr>
            <a:endParaRPr lang="uk-UA" dirty="0" smtClean="0"/>
          </a:p>
          <a:p>
            <a:pPr>
              <a:defRPr sz="2000"/>
            </a:pPr>
            <a:endParaRPr lang="uk-UA" dirty="0"/>
          </a:p>
          <a:p>
            <a:pPr marL="0" indent="0">
              <a:buNone/>
              <a:defRPr sz="2000"/>
            </a:pPr>
            <a:r>
              <a:rPr lang="uk-UA" sz="8000" dirty="0" smtClean="0"/>
              <a:t>Вчитель образотворчого мистецтва </a:t>
            </a:r>
            <a:r>
              <a:rPr lang="uk-UA" sz="8000" dirty="0" err="1" smtClean="0"/>
              <a:t>Кисорицького</a:t>
            </a:r>
            <a:r>
              <a:rPr lang="uk-UA" sz="8000" dirty="0" smtClean="0"/>
              <a:t> ліцею Панько Світлана Всеволодівна</a:t>
            </a:r>
            <a:endParaRPr sz="8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648" r="73563" b="67522"/>
          <a:stretch/>
        </p:blipFill>
        <p:spPr>
          <a:xfrm>
            <a:off x="606743" y="195390"/>
            <a:ext cx="6297105" cy="5363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72655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Приклад оцінювання за групою 3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182255"/>
            <a:ext cx="7112002" cy="4591254"/>
          </a:xfrm>
        </p:spPr>
        <p:txBody>
          <a:bodyPr>
            <a:noAutofit/>
          </a:bodyPr>
          <a:lstStyle/>
          <a:p>
            <a:r>
              <a:rPr lang="ru-RU" sz="1600" dirty="0" smtClean="0"/>
              <a:t>«</a:t>
            </a:r>
            <a:r>
              <a:rPr lang="ru-RU" sz="1600" dirty="0" err="1" smtClean="0"/>
              <a:t>Емоційний</a:t>
            </a:r>
            <a:r>
              <a:rPr lang="ru-RU" sz="1600" dirty="0" smtClean="0"/>
              <a:t> </a:t>
            </a:r>
            <a:r>
              <a:rPr lang="ru-RU" sz="1600" dirty="0" err="1"/>
              <a:t>досвід</a:t>
            </a:r>
            <a:r>
              <a:rPr lang="ru-RU" sz="1600" dirty="0"/>
              <a:t>. </a:t>
            </a:r>
            <a:r>
              <a:rPr lang="ru-RU" sz="1600" dirty="0" err="1"/>
              <a:t>Художньо-естетичне</a:t>
            </a:r>
            <a:r>
              <a:rPr lang="ru-RU" sz="1600" dirty="0"/>
              <a:t> </a:t>
            </a:r>
            <a:r>
              <a:rPr lang="ru-RU" sz="1600" dirty="0" err="1"/>
              <a:t>ставлення</a:t>
            </a:r>
            <a:r>
              <a:rPr lang="ru-RU" sz="1600" dirty="0" smtClean="0"/>
              <a:t>»</a:t>
            </a:r>
          </a:p>
          <a:p>
            <a:pPr marL="0" indent="0">
              <a:buNone/>
            </a:pPr>
            <a:r>
              <a:rPr lang="ru-RU" sz="1600" dirty="0" err="1" smtClean="0"/>
              <a:t>Завдання</a:t>
            </a:r>
            <a:r>
              <a:rPr lang="ru-RU" sz="1600" dirty="0"/>
              <a:t>:«</a:t>
            </a:r>
            <a:r>
              <a:rPr lang="ru-RU" sz="1600" dirty="0" err="1"/>
              <a:t>Прослухай</a:t>
            </a:r>
            <a:r>
              <a:rPr lang="ru-RU" sz="1600" dirty="0"/>
              <a:t> </a:t>
            </a:r>
            <a:r>
              <a:rPr lang="ru-RU" sz="1600" dirty="0" err="1"/>
              <a:t>музичний</a:t>
            </a:r>
            <a:r>
              <a:rPr lang="ru-RU" sz="1600" dirty="0"/>
              <a:t> </a:t>
            </a:r>
            <a:r>
              <a:rPr lang="ru-RU" sz="1600" dirty="0" err="1"/>
              <a:t>твір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розглянь</a:t>
            </a:r>
            <a:r>
              <a:rPr lang="ru-RU" sz="1600" dirty="0"/>
              <a:t> картину та опиши </a:t>
            </a:r>
            <a:r>
              <a:rPr lang="ru-RU" sz="1600" dirty="0" err="1"/>
              <a:t>свої</a:t>
            </a:r>
            <a:r>
              <a:rPr lang="ru-RU" sz="1600" dirty="0"/>
              <a:t> </a:t>
            </a:r>
            <a:r>
              <a:rPr lang="ru-RU" sz="1600" dirty="0" err="1"/>
              <a:t>емоції</a:t>
            </a:r>
            <a:r>
              <a:rPr lang="ru-RU" sz="1600" dirty="0"/>
              <a:t> й </a:t>
            </a:r>
            <a:r>
              <a:rPr lang="ru-RU" sz="1600" dirty="0" err="1"/>
              <a:t>враження</a:t>
            </a:r>
            <a:r>
              <a:rPr lang="ru-RU" sz="1600" dirty="0" smtClean="0"/>
              <a:t>».</a:t>
            </a:r>
          </a:p>
          <a:p>
            <a:pPr marL="0" indent="0">
              <a:buNone/>
            </a:pPr>
            <a:r>
              <a:rPr lang="ru-RU" sz="1600" dirty="0" err="1" smtClean="0"/>
              <a:t>Критерії</a:t>
            </a:r>
            <a:r>
              <a:rPr lang="ru-RU" sz="1600" dirty="0" smtClean="0"/>
              <a:t> </a:t>
            </a:r>
            <a:r>
              <a:rPr lang="ru-RU" sz="1600" dirty="0" err="1" smtClean="0"/>
              <a:t>оцінювання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щирість</a:t>
            </a:r>
            <a:r>
              <a:rPr lang="ru-RU" sz="1600" dirty="0" smtClean="0"/>
              <a:t> </a:t>
            </a:r>
            <a:r>
              <a:rPr lang="ru-RU" sz="1600" dirty="0" err="1"/>
              <a:t>емоційної</a:t>
            </a:r>
            <a:r>
              <a:rPr lang="ru-RU" sz="1600" dirty="0"/>
              <a:t> </a:t>
            </a:r>
            <a:r>
              <a:rPr lang="ru-RU" sz="1600" dirty="0" err="1"/>
              <a:t>реакції</a:t>
            </a:r>
            <a:r>
              <a:rPr lang="ru-RU" sz="1600" dirty="0" smtClean="0"/>
              <a:t>; </a:t>
            </a:r>
            <a:r>
              <a:rPr lang="ru-RU" sz="1600" dirty="0" err="1" smtClean="0"/>
              <a:t>уміння</a:t>
            </a:r>
            <a:r>
              <a:rPr lang="ru-RU" sz="1600" dirty="0" smtClean="0"/>
              <a:t> </a:t>
            </a:r>
            <a:r>
              <a:rPr lang="ru-RU" sz="1600" dirty="0" err="1"/>
              <a:t>описувати</a:t>
            </a:r>
            <a:r>
              <a:rPr lang="ru-RU" sz="1600" dirty="0"/>
              <a:t> </a:t>
            </a:r>
            <a:r>
              <a:rPr lang="ru-RU" sz="1600" dirty="0" err="1"/>
              <a:t>власні</a:t>
            </a:r>
            <a:r>
              <a:rPr lang="ru-RU" sz="1600" dirty="0"/>
              <a:t> </a:t>
            </a:r>
            <a:r>
              <a:rPr lang="ru-RU" sz="1600" dirty="0" err="1"/>
              <a:t>почуття</a:t>
            </a:r>
            <a:r>
              <a:rPr lang="ru-RU" sz="1600" dirty="0" smtClean="0"/>
              <a:t>; </a:t>
            </a:r>
            <a:r>
              <a:rPr lang="ru-RU" sz="1600" dirty="0" err="1" smtClean="0"/>
              <a:t>розуміння</a:t>
            </a:r>
            <a:r>
              <a:rPr lang="ru-RU" sz="1600" dirty="0" smtClean="0"/>
              <a:t> </a:t>
            </a:r>
            <a:r>
              <a:rPr lang="ru-RU" sz="1600" dirty="0"/>
              <a:t>настрою </a:t>
            </a:r>
            <a:r>
              <a:rPr lang="ru-RU" sz="1600" dirty="0" err="1"/>
              <a:t>твору</a:t>
            </a:r>
            <a:r>
              <a:rPr lang="ru-RU" sz="1600" dirty="0" smtClean="0"/>
              <a:t>; </a:t>
            </a:r>
            <a:r>
              <a:rPr lang="ru-RU" sz="1600" dirty="0" err="1" smtClean="0"/>
              <a:t>естетичне</a:t>
            </a:r>
            <a:r>
              <a:rPr lang="ru-RU" sz="1600" dirty="0" smtClean="0"/>
              <a:t> </a:t>
            </a:r>
            <a:r>
              <a:rPr lang="ru-RU" sz="1600" dirty="0" err="1"/>
              <a:t>сприйняття</a:t>
            </a:r>
            <a:r>
              <a:rPr lang="ru-RU" sz="1600" dirty="0" smtClean="0"/>
              <a:t>; </a:t>
            </a:r>
            <a:r>
              <a:rPr lang="ru-RU" sz="1600" dirty="0" err="1" smtClean="0"/>
              <a:t>повага</a:t>
            </a:r>
            <a:r>
              <a:rPr lang="ru-RU" sz="1600" dirty="0" smtClean="0"/>
              <a:t> </a:t>
            </a:r>
            <a:r>
              <a:rPr lang="ru-RU" sz="1600" dirty="0"/>
              <a:t>до думок </a:t>
            </a:r>
            <a:r>
              <a:rPr lang="ru-RU" sz="1600" dirty="0" err="1"/>
              <a:t>інших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Приклад </a:t>
            </a:r>
            <a:r>
              <a:rPr lang="ru-RU" sz="1600" dirty="0" err="1"/>
              <a:t>зворотного</a:t>
            </a:r>
            <a:r>
              <a:rPr lang="ru-RU" sz="1600" dirty="0"/>
              <a:t> </a:t>
            </a:r>
            <a:r>
              <a:rPr lang="ru-RU" sz="1600" dirty="0" err="1" smtClean="0"/>
              <a:t>зв’язку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✅ </a:t>
            </a:r>
            <a:r>
              <a:rPr lang="ru-RU" sz="1600" dirty="0"/>
              <a:t>«</a:t>
            </a:r>
            <a:r>
              <a:rPr lang="ru-RU" sz="1600" dirty="0" err="1"/>
              <a:t>Ти</a:t>
            </a:r>
            <a:r>
              <a:rPr lang="ru-RU" sz="1600" dirty="0"/>
              <a:t>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цікаво</a:t>
            </a:r>
            <a:r>
              <a:rPr lang="ru-RU" sz="1600" dirty="0"/>
              <a:t> передав </a:t>
            </a:r>
            <a:r>
              <a:rPr lang="ru-RU" sz="1600" dirty="0" err="1"/>
              <a:t>свої</a:t>
            </a:r>
            <a:r>
              <a:rPr lang="ru-RU" sz="1600" dirty="0"/>
              <a:t> </a:t>
            </a:r>
            <a:r>
              <a:rPr lang="ru-RU" sz="1600" dirty="0" err="1"/>
              <a:t>емоції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музики</a:t>
            </a:r>
            <a:r>
              <a:rPr lang="ru-RU" sz="1600" dirty="0" smtClean="0"/>
              <a:t>.»</a:t>
            </a:r>
          </a:p>
          <a:p>
            <a:pPr marL="0" indent="0">
              <a:buNone/>
            </a:pPr>
            <a:r>
              <a:rPr lang="ru-RU" sz="1600" dirty="0" smtClean="0"/>
              <a:t>✅ </a:t>
            </a:r>
            <a:r>
              <a:rPr lang="ru-RU" sz="1600" dirty="0"/>
              <a:t>«</a:t>
            </a:r>
            <a:r>
              <a:rPr lang="ru-RU" sz="1600" dirty="0" err="1"/>
              <a:t>Мені</a:t>
            </a:r>
            <a:r>
              <a:rPr lang="ru-RU" sz="1600" dirty="0"/>
              <a:t> </a:t>
            </a:r>
            <a:r>
              <a:rPr lang="ru-RU" sz="1600" dirty="0" err="1"/>
              <a:t>сподобалося</a:t>
            </a:r>
            <a:r>
              <a:rPr lang="ru-RU" sz="1600" dirty="0"/>
              <a:t>, як </a:t>
            </a:r>
            <a:r>
              <a:rPr lang="ru-RU" sz="1600" dirty="0" err="1"/>
              <a:t>ти</a:t>
            </a:r>
            <a:r>
              <a:rPr lang="ru-RU" sz="1600" dirty="0"/>
              <a:t> пояснив, </a:t>
            </a:r>
            <a:r>
              <a:rPr lang="ru-RU" sz="1600" dirty="0" err="1"/>
              <a:t>чому</a:t>
            </a:r>
            <a:r>
              <a:rPr lang="ru-RU" sz="1600" dirty="0"/>
              <a:t> </a:t>
            </a:r>
            <a:r>
              <a:rPr lang="ru-RU" sz="1600" dirty="0" err="1"/>
              <a:t>саме</a:t>
            </a:r>
            <a:r>
              <a:rPr lang="ru-RU" sz="1600" dirty="0"/>
              <a:t> </a:t>
            </a:r>
            <a:r>
              <a:rPr lang="ru-RU" sz="1600" dirty="0" err="1"/>
              <a:t>ці</a:t>
            </a:r>
            <a:r>
              <a:rPr lang="ru-RU" sz="1600" dirty="0"/>
              <a:t> </a:t>
            </a:r>
            <a:r>
              <a:rPr lang="ru-RU" sz="1600" dirty="0" err="1"/>
              <a:t>кольори</a:t>
            </a:r>
            <a:r>
              <a:rPr lang="ru-RU" sz="1600" dirty="0"/>
              <a:t> </a:t>
            </a:r>
            <a:r>
              <a:rPr lang="ru-RU" sz="1600" dirty="0" err="1"/>
              <a:t>створюють</a:t>
            </a:r>
            <a:r>
              <a:rPr lang="ru-RU" sz="1600" dirty="0"/>
              <a:t> </a:t>
            </a:r>
            <a:r>
              <a:rPr lang="ru-RU" sz="1600" dirty="0" err="1"/>
              <a:t>сумний</a:t>
            </a:r>
            <a:r>
              <a:rPr lang="ru-RU" sz="1600" dirty="0"/>
              <a:t> </a:t>
            </a:r>
            <a:r>
              <a:rPr lang="ru-RU" sz="1600" dirty="0" err="1" smtClean="0"/>
              <a:t>настрій</a:t>
            </a:r>
            <a:r>
              <a:rPr lang="ru-RU" sz="1600" dirty="0" smtClean="0"/>
              <a:t>» </a:t>
            </a:r>
            <a:r>
              <a:rPr lang="ru-RU" sz="1600" dirty="0"/>
              <a:t>«</a:t>
            </a:r>
            <a:r>
              <a:rPr lang="ru-RU" sz="1600" dirty="0" err="1"/>
              <a:t>Спробуй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звертати</a:t>
            </a:r>
            <a:r>
              <a:rPr lang="ru-RU" sz="1600" dirty="0"/>
              <a:t> </a:t>
            </a:r>
            <a:r>
              <a:rPr lang="ru-RU" sz="1600" dirty="0" err="1"/>
              <a:t>увагу</a:t>
            </a:r>
            <a:r>
              <a:rPr lang="ru-RU" sz="1600" dirty="0"/>
              <a:t> на </a:t>
            </a:r>
            <a:r>
              <a:rPr lang="ru-RU" sz="1600" dirty="0" err="1"/>
              <a:t>деталі</a:t>
            </a:r>
            <a:r>
              <a:rPr lang="ru-RU" sz="1600" dirty="0"/>
              <a:t> </a:t>
            </a:r>
            <a:r>
              <a:rPr lang="ru-RU" sz="1600" dirty="0" err="1"/>
              <a:t>твору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викликають</a:t>
            </a:r>
            <a:r>
              <a:rPr lang="ru-RU" sz="1600" dirty="0"/>
              <a:t> у тебе </a:t>
            </a:r>
            <a:r>
              <a:rPr lang="ru-RU" sz="1600" dirty="0" err="1"/>
              <a:t>емоції</a:t>
            </a:r>
            <a:r>
              <a:rPr lang="ru-RU" sz="1600" dirty="0" smtClean="0"/>
              <a:t>.»</a:t>
            </a:r>
          </a:p>
          <a:p>
            <a:pPr marL="0" indent="0">
              <a:buNone/>
            </a:pPr>
            <a:r>
              <a:rPr lang="ru-RU" sz="1600" dirty="0" smtClean="0"/>
              <a:t>Приклад </a:t>
            </a:r>
            <a:r>
              <a:rPr lang="ru-RU" sz="1600" dirty="0" err="1"/>
              <a:t>відповіді</a:t>
            </a:r>
            <a:r>
              <a:rPr lang="ru-RU" sz="1600" dirty="0"/>
              <a:t> </a:t>
            </a:r>
            <a:r>
              <a:rPr lang="ru-RU" sz="1600" dirty="0" err="1"/>
              <a:t>учня«Картина</a:t>
            </a:r>
            <a:r>
              <a:rPr lang="ru-RU" sz="1600" dirty="0"/>
              <a:t> </a:t>
            </a:r>
            <a:r>
              <a:rPr lang="ru-RU" sz="1600" dirty="0" err="1"/>
              <a:t>викликала</a:t>
            </a:r>
            <a:r>
              <a:rPr lang="ru-RU" sz="1600" dirty="0"/>
              <a:t> в мене </a:t>
            </a:r>
            <a:r>
              <a:rPr lang="ru-RU" sz="1600" dirty="0" err="1"/>
              <a:t>відчуття</a:t>
            </a:r>
            <a:r>
              <a:rPr lang="ru-RU" sz="1600" dirty="0"/>
              <a:t> </a:t>
            </a:r>
            <a:r>
              <a:rPr lang="ru-RU" sz="1600" dirty="0" err="1"/>
              <a:t>спокою</a:t>
            </a:r>
            <a:r>
              <a:rPr lang="ru-RU" sz="1600" dirty="0"/>
              <a:t> через </a:t>
            </a:r>
            <a:r>
              <a:rPr lang="ru-RU" sz="1600" dirty="0" err="1"/>
              <a:t>м’які</a:t>
            </a:r>
            <a:r>
              <a:rPr lang="ru-RU" sz="1600" dirty="0"/>
              <a:t> </a:t>
            </a:r>
            <a:r>
              <a:rPr lang="ru-RU" sz="1600" dirty="0" err="1"/>
              <a:t>кольори</a:t>
            </a:r>
            <a:r>
              <a:rPr lang="ru-RU" sz="1600" dirty="0"/>
              <a:t> та </a:t>
            </a:r>
            <a:r>
              <a:rPr lang="ru-RU" sz="1600" dirty="0" err="1"/>
              <a:t>світло</a:t>
            </a:r>
            <a:r>
              <a:rPr lang="ru-RU" sz="1600" dirty="0"/>
              <a:t>. </a:t>
            </a:r>
            <a:r>
              <a:rPr lang="ru-RU" sz="1600" dirty="0" err="1"/>
              <a:t>Мені</a:t>
            </a:r>
            <a:r>
              <a:rPr lang="ru-RU" sz="1600" dirty="0"/>
              <a:t> </a:t>
            </a:r>
            <a:r>
              <a:rPr lang="ru-RU" sz="1600" dirty="0" err="1"/>
              <a:t>здається</a:t>
            </a:r>
            <a:r>
              <a:rPr lang="ru-RU" sz="1600" dirty="0"/>
              <a:t>, художник </a:t>
            </a:r>
            <a:r>
              <a:rPr lang="ru-RU" sz="1600" dirty="0" err="1"/>
              <a:t>хотів</a:t>
            </a:r>
            <a:r>
              <a:rPr lang="ru-RU" sz="1600" dirty="0"/>
              <a:t> </a:t>
            </a:r>
            <a:r>
              <a:rPr lang="ru-RU" sz="1600" dirty="0" err="1"/>
              <a:t>показати</a:t>
            </a:r>
            <a:r>
              <a:rPr lang="ru-RU" sz="1600" dirty="0"/>
              <a:t> </a:t>
            </a:r>
            <a:r>
              <a:rPr lang="ru-RU" sz="1600" dirty="0" err="1"/>
              <a:t>гармонію</a:t>
            </a:r>
            <a:r>
              <a:rPr lang="ru-RU" sz="1600" dirty="0"/>
              <a:t> </a:t>
            </a:r>
            <a:r>
              <a:rPr lang="ru-RU" sz="1600" dirty="0" err="1"/>
              <a:t>природи</a:t>
            </a:r>
            <a:r>
              <a:rPr lang="ru-RU" sz="1600" dirty="0" smtClean="0"/>
              <a:t>.»</a:t>
            </a:r>
          </a:p>
          <a:p>
            <a:pPr marL="0" indent="0">
              <a:buNone/>
            </a:pP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/>
              <a:t>розвиває</a:t>
            </a:r>
            <a:r>
              <a:rPr lang="ru-RU" sz="1600" dirty="0"/>
              <a:t> </a:t>
            </a:r>
            <a:r>
              <a:rPr lang="ru-RU" sz="1600" dirty="0" err="1"/>
              <a:t>така</a:t>
            </a:r>
            <a:r>
              <a:rPr lang="ru-RU" sz="1600" dirty="0"/>
              <a:t> </a:t>
            </a:r>
            <a:r>
              <a:rPr lang="ru-RU" sz="1600" dirty="0" err="1"/>
              <a:t>група</a:t>
            </a:r>
            <a:r>
              <a:rPr lang="ru-RU" sz="1600" dirty="0"/>
              <a:t> </a:t>
            </a:r>
            <a:r>
              <a:rPr lang="ru-RU" sz="1600" dirty="0" err="1"/>
              <a:t>результатів</a:t>
            </a:r>
            <a:r>
              <a:rPr lang="ru-RU" sz="1600" dirty="0" smtClean="0"/>
              <a:t>? </a:t>
            </a:r>
            <a:r>
              <a:rPr lang="ru-RU" sz="1600" dirty="0" err="1" smtClean="0"/>
              <a:t>емоційний</a:t>
            </a:r>
            <a:r>
              <a:rPr lang="ru-RU" sz="1600" dirty="0" smtClean="0"/>
              <a:t> </a:t>
            </a:r>
            <a:r>
              <a:rPr lang="ru-RU" sz="1600" dirty="0" err="1"/>
              <a:t>інтелект;естетичний</a:t>
            </a:r>
            <a:r>
              <a:rPr lang="ru-RU" sz="1600" dirty="0"/>
              <a:t> </a:t>
            </a:r>
            <a:r>
              <a:rPr lang="ru-RU" sz="1600" dirty="0" err="1"/>
              <a:t>смак;уміння</a:t>
            </a:r>
            <a:r>
              <a:rPr lang="ru-RU" sz="1600" dirty="0"/>
              <a:t> </a:t>
            </a:r>
            <a:r>
              <a:rPr lang="ru-RU" sz="1600" dirty="0" err="1"/>
              <a:t>співпереживати;повагу</a:t>
            </a:r>
            <a:r>
              <a:rPr lang="ru-RU" sz="1600" dirty="0"/>
              <a:t> до </a:t>
            </a:r>
            <a:r>
              <a:rPr lang="ru-RU" sz="1600" dirty="0" err="1"/>
              <a:t>культури</a:t>
            </a:r>
            <a:r>
              <a:rPr lang="ru-RU" sz="1600" dirty="0"/>
              <a:t> та </a:t>
            </a:r>
            <a:r>
              <a:rPr lang="ru-RU" sz="1600" dirty="0" err="1"/>
              <a:t>мистецтва;здатність</a:t>
            </a:r>
            <a:r>
              <a:rPr lang="ru-RU" sz="1600" dirty="0"/>
              <a:t> </a:t>
            </a:r>
            <a:r>
              <a:rPr lang="ru-RU" sz="1600" dirty="0" err="1"/>
              <a:t>висловлювати</a:t>
            </a:r>
            <a:r>
              <a:rPr lang="ru-RU" sz="1600" dirty="0"/>
              <a:t> </a:t>
            </a:r>
            <a:r>
              <a:rPr lang="ru-RU" sz="1600" dirty="0" err="1"/>
              <a:t>власні</a:t>
            </a:r>
            <a:r>
              <a:rPr lang="ru-RU" sz="1600" dirty="0"/>
              <a:t> </a:t>
            </a:r>
            <a:r>
              <a:rPr lang="ru-RU" sz="1600" dirty="0" err="1"/>
              <a:t>почуття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0010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t="1441" r="2432" b="2342"/>
          <a:stretch/>
        </p:blipFill>
        <p:spPr>
          <a:xfrm rot="16200000">
            <a:off x="3984910" y="1341833"/>
            <a:ext cx="5130800" cy="4029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2166" r="2233" b="6901"/>
          <a:stretch/>
        </p:blipFill>
        <p:spPr>
          <a:xfrm>
            <a:off x="348344" y="791027"/>
            <a:ext cx="390434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16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9" t="2627" r="5646" b="2156"/>
          <a:stretch/>
        </p:blipFill>
        <p:spPr>
          <a:xfrm rot="16200000">
            <a:off x="1432911" y="-795603"/>
            <a:ext cx="6045200" cy="851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82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" t="5824" r="1588" b="2644"/>
          <a:stretch/>
        </p:blipFill>
        <p:spPr>
          <a:xfrm>
            <a:off x="341745" y="563419"/>
            <a:ext cx="8423563" cy="592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59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4000" dirty="0" err="1"/>
              <a:t>Що</a:t>
            </a:r>
            <a:r>
              <a:rPr sz="4000" dirty="0"/>
              <a:t> </a:t>
            </a:r>
            <a:r>
              <a:rPr sz="4000" dirty="0" err="1"/>
              <a:t>таке</a:t>
            </a:r>
            <a:r>
              <a:rPr sz="4000" dirty="0"/>
              <a:t> </a:t>
            </a:r>
            <a:r>
              <a:rPr sz="4000" dirty="0" err="1"/>
              <a:t>зворотний</a:t>
            </a:r>
            <a:r>
              <a:rPr sz="4000" dirty="0"/>
              <a:t> </a:t>
            </a:r>
            <a:r>
              <a:rPr sz="4000" dirty="0" err="1"/>
              <a:t>зв’язок</a:t>
            </a:r>
            <a:r>
              <a:rPr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2000"/>
            </a:pPr>
            <a:r>
              <a:rPr sz="4000" dirty="0"/>
              <a:t>• </a:t>
            </a:r>
            <a:r>
              <a:rPr sz="4000" dirty="0" err="1"/>
              <a:t>Конкретний</a:t>
            </a:r>
            <a:endParaRPr sz="4000" dirty="0"/>
          </a:p>
          <a:p>
            <a:pPr>
              <a:defRPr sz="2000"/>
            </a:pPr>
            <a:r>
              <a:rPr sz="4000" dirty="0"/>
              <a:t>• </a:t>
            </a:r>
            <a:r>
              <a:rPr sz="4000" dirty="0" err="1"/>
              <a:t>Доброзичливий</a:t>
            </a:r>
            <a:endParaRPr sz="4000" dirty="0"/>
          </a:p>
          <a:p>
            <a:pPr>
              <a:defRPr sz="2000"/>
            </a:pPr>
            <a:r>
              <a:rPr sz="4000" dirty="0"/>
              <a:t>• </a:t>
            </a:r>
            <a:r>
              <a:rPr sz="4000" dirty="0" err="1"/>
              <a:t>Мотивуючий</a:t>
            </a:r>
            <a:endParaRPr sz="4000" dirty="0"/>
          </a:p>
          <a:p>
            <a:pPr>
              <a:defRPr sz="2000"/>
            </a:pPr>
            <a:r>
              <a:rPr sz="4000" dirty="0"/>
              <a:t>• </a:t>
            </a:r>
            <a:r>
              <a:rPr sz="4000" dirty="0" err="1"/>
              <a:t>Чесний</a:t>
            </a:r>
            <a:endParaRPr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4000" dirty="0" err="1"/>
              <a:t>Приклади</a:t>
            </a:r>
            <a:r>
              <a:rPr sz="4000" dirty="0"/>
              <a:t> </a:t>
            </a:r>
            <a:r>
              <a:rPr sz="4000" dirty="0" err="1"/>
              <a:t>правильного</a:t>
            </a:r>
            <a:r>
              <a:rPr sz="4000" dirty="0"/>
              <a:t> </a:t>
            </a:r>
            <a:r>
              <a:rPr sz="4000" dirty="0" err="1"/>
              <a:t>зворотного</a:t>
            </a:r>
            <a:r>
              <a:rPr sz="4000" dirty="0"/>
              <a:t> </a:t>
            </a:r>
            <a:r>
              <a:rPr sz="4000" dirty="0" err="1"/>
              <a:t>зв’язку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 sz="2000"/>
            </a:pPr>
            <a:r>
              <a:rPr sz="3200" dirty="0"/>
              <a:t>❌ «</a:t>
            </a:r>
            <a:r>
              <a:rPr sz="3200" dirty="0" err="1"/>
              <a:t>Некрасиво</a:t>
            </a:r>
            <a:r>
              <a:rPr sz="3200" dirty="0"/>
              <a:t>.»</a:t>
            </a:r>
          </a:p>
          <a:p>
            <a:pPr>
              <a:defRPr sz="2000"/>
            </a:pPr>
            <a:r>
              <a:rPr sz="3200" dirty="0"/>
              <a:t>✅ «</a:t>
            </a:r>
            <a:r>
              <a:rPr sz="3200" dirty="0" err="1"/>
              <a:t>Ти</a:t>
            </a:r>
            <a:r>
              <a:rPr sz="3200" dirty="0"/>
              <a:t> </a:t>
            </a:r>
            <a:r>
              <a:rPr sz="3200" dirty="0" err="1"/>
              <a:t>цікаво</a:t>
            </a:r>
            <a:r>
              <a:rPr sz="3200" dirty="0"/>
              <a:t> </a:t>
            </a:r>
            <a:r>
              <a:rPr sz="3200" dirty="0" err="1"/>
              <a:t>передав</a:t>
            </a:r>
            <a:r>
              <a:rPr sz="3200" dirty="0"/>
              <a:t> </a:t>
            </a:r>
            <a:r>
              <a:rPr sz="3200" dirty="0" err="1"/>
              <a:t>настрій</a:t>
            </a:r>
            <a:r>
              <a:rPr sz="3200" dirty="0"/>
              <a:t> </a:t>
            </a:r>
            <a:r>
              <a:rPr sz="3200" dirty="0" err="1"/>
              <a:t>кольорами</a:t>
            </a:r>
            <a:r>
              <a:rPr sz="3200" dirty="0"/>
              <a:t>.»</a:t>
            </a:r>
          </a:p>
          <a:p>
            <a:pPr>
              <a:defRPr sz="2000"/>
            </a:pPr>
            <a:endParaRPr sz="3200" dirty="0"/>
          </a:p>
          <a:p>
            <a:pPr>
              <a:defRPr sz="2000"/>
            </a:pPr>
            <a:r>
              <a:rPr sz="3200" dirty="0"/>
              <a:t>❌ «</a:t>
            </a:r>
            <a:r>
              <a:rPr sz="3200" dirty="0" err="1"/>
              <a:t>Ти</a:t>
            </a:r>
            <a:r>
              <a:rPr sz="3200" dirty="0"/>
              <a:t> </a:t>
            </a:r>
            <a:r>
              <a:rPr sz="3200" dirty="0" err="1"/>
              <a:t>не</a:t>
            </a:r>
            <a:r>
              <a:rPr sz="3200" dirty="0"/>
              <a:t> </a:t>
            </a:r>
            <a:r>
              <a:rPr sz="3200" dirty="0" err="1"/>
              <a:t>вмієш</a:t>
            </a:r>
            <a:r>
              <a:rPr sz="3200" dirty="0"/>
              <a:t> </a:t>
            </a:r>
            <a:r>
              <a:rPr sz="3200" dirty="0" err="1"/>
              <a:t>малювати</a:t>
            </a:r>
            <a:r>
              <a:rPr sz="3200" dirty="0"/>
              <a:t>.»</a:t>
            </a:r>
          </a:p>
          <a:p>
            <a:pPr>
              <a:defRPr sz="2000"/>
            </a:pPr>
            <a:r>
              <a:rPr sz="3200" dirty="0"/>
              <a:t>✅ «</a:t>
            </a:r>
            <a:r>
              <a:rPr sz="3200" dirty="0" err="1"/>
              <a:t>Твоя</a:t>
            </a:r>
            <a:r>
              <a:rPr sz="3200" dirty="0"/>
              <a:t> </a:t>
            </a:r>
            <a:r>
              <a:rPr sz="3200" dirty="0" err="1"/>
              <a:t>ідея</a:t>
            </a:r>
            <a:r>
              <a:rPr sz="3200" dirty="0"/>
              <a:t> </a:t>
            </a:r>
            <a:r>
              <a:rPr sz="3200" dirty="0" err="1"/>
              <a:t>оригінальна</a:t>
            </a:r>
            <a:r>
              <a:rPr sz="3200" dirty="0"/>
              <a:t>.»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4000" dirty="0" err="1"/>
              <a:t>Самооцінювання</a:t>
            </a:r>
            <a:r>
              <a:rPr sz="4000" dirty="0"/>
              <a:t> </a:t>
            </a:r>
            <a:r>
              <a:rPr sz="4000" dirty="0" err="1"/>
              <a:t>та</a:t>
            </a:r>
            <a:r>
              <a:rPr sz="4000" dirty="0"/>
              <a:t> </a:t>
            </a:r>
            <a:r>
              <a:rPr sz="4000" dirty="0" err="1"/>
              <a:t>взаємооцінювання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rPr dirty="0"/>
              <a:t>• </a:t>
            </a:r>
            <a:r>
              <a:rPr dirty="0" err="1"/>
              <a:t>Допомагає</a:t>
            </a:r>
            <a:r>
              <a:rPr dirty="0"/>
              <a:t> </a:t>
            </a:r>
            <a:r>
              <a:rPr dirty="0" err="1"/>
              <a:t>бачити</a:t>
            </a:r>
            <a:r>
              <a:rPr dirty="0"/>
              <a:t> </a:t>
            </a:r>
            <a:r>
              <a:rPr dirty="0" err="1"/>
              <a:t>власний</a:t>
            </a:r>
            <a:r>
              <a:rPr dirty="0"/>
              <a:t> </a:t>
            </a:r>
            <a:r>
              <a:rPr dirty="0" err="1"/>
              <a:t>прогрес</a:t>
            </a:r>
            <a:endParaRPr dirty="0"/>
          </a:p>
          <a:p>
            <a:pPr>
              <a:defRPr sz="2000"/>
            </a:pPr>
            <a:r>
              <a:rPr dirty="0"/>
              <a:t>• </a:t>
            </a:r>
            <a:r>
              <a:rPr dirty="0" err="1"/>
              <a:t>Вчить</a:t>
            </a:r>
            <a:r>
              <a:rPr dirty="0"/>
              <a:t> </a:t>
            </a:r>
            <a:r>
              <a:rPr dirty="0" err="1"/>
              <a:t>поважати</a:t>
            </a:r>
            <a:r>
              <a:rPr dirty="0"/>
              <a:t> </a:t>
            </a:r>
            <a:r>
              <a:rPr dirty="0" err="1"/>
              <a:t>думку</a:t>
            </a:r>
            <a:r>
              <a:rPr dirty="0"/>
              <a:t> </a:t>
            </a:r>
            <a:r>
              <a:rPr dirty="0" err="1"/>
              <a:t>інших</a:t>
            </a:r>
            <a:endParaRPr dirty="0"/>
          </a:p>
          <a:p>
            <a:pPr>
              <a:defRPr sz="2000"/>
            </a:pPr>
            <a:r>
              <a:rPr dirty="0"/>
              <a:t>• </a:t>
            </a:r>
            <a:r>
              <a:rPr dirty="0" err="1"/>
              <a:t>Формує</a:t>
            </a:r>
            <a:r>
              <a:rPr dirty="0"/>
              <a:t> </a:t>
            </a:r>
            <a:r>
              <a:rPr dirty="0" err="1"/>
              <a:t>відповідальність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4000" dirty="0" err="1"/>
              <a:t>Як</a:t>
            </a:r>
            <a:r>
              <a:rPr sz="4000" dirty="0"/>
              <a:t> </a:t>
            </a:r>
            <a:r>
              <a:rPr sz="4000" dirty="0" err="1" smtClean="0"/>
              <a:t>підтримати</a:t>
            </a:r>
            <a:r>
              <a:rPr lang="uk-UA" sz="4000" dirty="0" smtClean="0"/>
              <a:t> </a:t>
            </a:r>
            <a:r>
              <a:rPr sz="4000" dirty="0" err="1" smtClean="0"/>
              <a:t>креативність</a:t>
            </a:r>
            <a:r>
              <a:rPr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2000"/>
            </a:pPr>
            <a:r>
              <a:rPr sz="4000" dirty="0"/>
              <a:t>• </a:t>
            </a:r>
            <a:r>
              <a:rPr sz="4000" dirty="0" err="1"/>
              <a:t>Дозволяти</a:t>
            </a:r>
            <a:r>
              <a:rPr sz="4000" dirty="0"/>
              <a:t> </a:t>
            </a:r>
            <a:r>
              <a:rPr sz="4000" dirty="0" err="1"/>
              <a:t>експериментувати</a:t>
            </a:r>
            <a:endParaRPr sz="4000" dirty="0"/>
          </a:p>
          <a:p>
            <a:pPr>
              <a:defRPr sz="2000"/>
            </a:pPr>
            <a:r>
              <a:rPr sz="4000" dirty="0"/>
              <a:t>• </a:t>
            </a:r>
            <a:r>
              <a:rPr sz="4000" dirty="0" err="1"/>
              <a:t>Не</a:t>
            </a:r>
            <a:r>
              <a:rPr sz="4000" dirty="0"/>
              <a:t> </a:t>
            </a:r>
            <a:r>
              <a:rPr sz="4000" dirty="0" err="1"/>
              <a:t>боятися</a:t>
            </a:r>
            <a:r>
              <a:rPr sz="4000" dirty="0"/>
              <a:t> </a:t>
            </a:r>
            <a:r>
              <a:rPr sz="4000" dirty="0" err="1"/>
              <a:t>помилок</a:t>
            </a:r>
            <a:endParaRPr sz="4000" dirty="0"/>
          </a:p>
          <a:p>
            <a:pPr>
              <a:defRPr sz="2000"/>
            </a:pPr>
            <a:r>
              <a:rPr sz="4000" dirty="0"/>
              <a:t>• </a:t>
            </a:r>
            <a:r>
              <a:rPr sz="4000" dirty="0" err="1"/>
              <a:t>Заохочувати</a:t>
            </a:r>
            <a:r>
              <a:rPr sz="4000" dirty="0"/>
              <a:t> </a:t>
            </a:r>
            <a:r>
              <a:rPr sz="4000" dirty="0" err="1"/>
              <a:t>власний</a:t>
            </a:r>
            <a:r>
              <a:rPr sz="4000" dirty="0"/>
              <a:t> </a:t>
            </a:r>
            <a:r>
              <a:rPr sz="4000" dirty="0" err="1"/>
              <a:t>стиль</a:t>
            </a:r>
            <a:endParaRPr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4000" dirty="0" err="1"/>
              <a:t>Висновки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 sz="2000"/>
            </a:pPr>
            <a:r>
              <a:rPr sz="4000" dirty="0"/>
              <a:t>• </a:t>
            </a:r>
            <a:r>
              <a:rPr sz="4000" dirty="0" err="1"/>
              <a:t>Творчість</a:t>
            </a:r>
            <a:r>
              <a:rPr sz="4000" dirty="0"/>
              <a:t> </a:t>
            </a:r>
            <a:r>
              <a:rPr sz="4000" dirty="0" err="1"/>
              <a:t>потребує</a:t>
            </a:r>
            <a:r>
              <a:rPr sz="4000" dirty="0"/>
              <a:t> </a:t>
            </a:r>
            <a:r>
              <a:rPr sz="4000" dirty="0" err="1"/>
              <a:t>підтримки</a:t>
            </a:r>
            <a:r>
              <a:rPr sz="4000" dirty="0"/>
              <a:t>.</a:t>
            </a:r>
          </a:p>
          <a:p>
            <a:pPr>
              <a:defRPr sz="2000"/>
            </a:pPr>
            <a:r>
              <a:rPr sz="4000" dirty="0"/>
              <a:t>• </a:t>
            </a:r>
            <a:r>
              <a:rPr sz="4000" dirty="0" err="1"/>
              <a:t>Оцінювання</a:t>
            </a:r>
            <a:r>
              <a:rPr sz="4000" dirty="0"/>
              <a:t> </a:t>
            </a:r>
            <a:r>
              <a:rPr sz="4000" dirty="0" err="1"/>
              <a:t>має</a:t>
            </a:r>
            <a:r>
              <a:rPr sz="4000" dirty="0"/>
              <a:t> </a:t>
            </a:r>
            <a:r>
              <a:rPr sz="4000" dirty="0" err="1"/>
              <a:t>допомагати</a:t>
            </a:r>
            <a:r>
              <a:rPr sz="4000" dirty="0"/>
              <a:t>.</a:t>
            </a:r>
          </a:p>
          <a:p>
            <a:pPr>
              <a:defRPr sz="2000"/>
            </a:pPr>
            <a:r>
              <a:rPr sz="4000" dirty="0"/>
              <a:t>• </a:t>
            </a:r>
            <a:r>
              <a:rPr sz="4000" dirty="0" err="1"/>
              <a:t>Добрий</a:t>
            </a:r>
            <a:r>
              <a:rPr sz="4000" dirty="0"/>
              <a:t> </a:t>
            </a:r>
            <a:r>
              <a:rPr sz="4000" dirty="0" err="1"/>
              <a:t>зворотний</a:t>
            </a:r>
            <a:r>
              <a:rPr sz="4000" dirty="0"/>
              <a:t> </a:t>
            </a:r>
            <a:r>
              <a:rPr sz="4000" dirty="0" err="1"/>
              <a:t>зв’язок</a:t>
            </a:r>
            <a:r>
              <a:rPr sz="4000" dirty="0"/>
              <a:t> </a:t>
            </a:r>
            <a:r>
              <a:rPr sz="4000" dirty="0" err="1"/>
              <a:t>мотивує</a:t>
            </a:r>
            <a:r>
              <a:rPr sz="4000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3" t="66774" r="50230" b="320"/>
          <a:stretch/>
        </p:blipFill>
        <p:spPr>
          <a:xfrm>
            <a:off x="282135" y="253189"/>
            <a:ext cx="6792919" cy="640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6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2889" r="50205" b="70888"/>
          <a:stretch/>
        </p:blipFill>
        <p:spPr>
          <a:xfrm>
            <a:off x="280232" y="430299"/>
            <a:ext cx="7686177" cy="60351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4596" t="66180" r="118"/>
          <a:stretch/>
        </p:blipFill>
        <p:spPr>
          <a:xfrm>
            <a:off x="360218" y="258617"/>
            <a:ext cx="6705600" cy="59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7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4800" dirty="0" err="1"/>
              <a:t>Що</a:t>
            </a:r>
            <a:r>
              <a:rPr sz="4800" dirty="0"/>
              <a:t> </a:t>
            </a:r>
            <a:r>
              <a:rPr sz="4800" dirty="0" err="1"/>
              <a:t>таке</a:t>
            </a:r>
            <a:r>
              <a:rPr sz="4800" dirty="0"/>
              <a:t> </a:t>
            </a:r>
            <a:r>
              <a:rPr sz="4800" dirty="0" err="1"/>
              <a:t>творчість</a:t>
            </a:r>
            <a:r>
              <a:rPr sz="48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2000"/>
            </a:pPr>
            <a:r>
              <a:rPr sz="3200" dirty="0"/>
              <a:t>• </a:t>
            </a:r>
            <a:r>
              <a:rPr sz="3200" dirty="0" err="1"/>
              <a:t>Створення</a:t>
            </a:r>
            <a:r>
              <a:rPr sz="3200" dirty="0"/>
              <a:t> </a:t>
            </a:r>
            <a:r>
              <a:rPr sz="3200" dirty="0" err="1"/>
              <a:t>чогось</a:t>
            </a:r>
            <a:r>
              <a:rPr sz="3200" dirty="0"/>
              <a:t> </a:t>
            </a:r>
            <a:r>
              <a:rPr sz="3200" dirty="0" err="1"/>
              <a:t>нового</a:t>
            </a:r>
            <a:endParaRPr sz="3200" dirty="0"/>
          </a:p>
          <a:p>
            <a:pPr>
              <a:defRPr sz="2000"/>
            </a:pPr>
            <a:r>
              <a:rPr sz="3200" dirty="0"/>
              <a:t>• </a:t>
            </a:r>
            <a:r>
              <a:rPr sz="3200" dirty="0" err="1"/>
              <a:t>Оригінальне</a:t>
            </a:r>
            <a:r>
              <a:rPr sz="3200" dirty="0"/>
              <a:t> </a:t>
            </a:r>
            <a:r>
              <a:rPr sz="3200" dirty="0" err="1"/>
              <a:t>мислення</a:t>
            </a:r>
            <a:endParaRPr sz="3200" dirty="0"/>
          </a:p>
          <a:p>
            <a:pPr>
              <a:defRPr sz="2000"/>
            </a:pPr>
            <a:r>
              <a:rPr sz="3200" dirty="0"/>
              <a:t>• </a:t>
            </a:r>
            <a:r>
              <a:rPr sz="3200" dirty="0" err="1"/>
              <a:t>Вираження</a:t>
            </a:r>
            <a:r>
              <a:rPr sz="3200" dirty="0"/>
              <a:t> </a:t>
            </a:r>
            <a:r>
              <a:rPr sz="3200" dirty="0" err="1"/>
              <a:t>емоцій</a:t>
            </a:r>
            <a:r>
              <a:rPr sz="3200" dirty="0"/>
              <a:t> </a:t>
            </a:r>
            <a:r>
              <a:rPr sz="3200" dirty="0" err="1"/>
              <a:t>та</a:t>
            </a:r>
            <a:r>
              <a:rPr sz="3200" dirty="0"/>
              <a:t> </a:t>
            </a:r>
            <a:r>
              <a:rPr sz="3200" dirty="0" err="1"/>
              <a:t>ідей</a:t>
            </a:r>
            <a:endParaRPr sz="3200" dirty="0"/>
          </a:p>
          <a:p>
            <a:pPr>
              <a:defRPr sz="2000"/>
            </a:pPr>
            <a:r>
              <a:rPr sz="3200" dirty="0"/>
              <a:t>• </a:t>
            </a:r>
            <a:r>
              <a:rPr sz="3200" dirty="0" err="1"/>
              <a:t>Пошук</a:t>
            </a:r>
            <a:r>
              <a:rPr sz="3200" dirty="0"/>
              <a:t> </a:t>
            </a:r>
            <a:r>
              <a:rPr sz="3200" dirty="0" err="1"/>
              <a:t>незвичних</a:t>
            </a:r>
            <a:r>
              <a:rPr sz="3200" dirty="0"/>
              <a:t> </a:t>
            </a:r>
            <a:r>
              <a:rPr sz="3200" dirty="0" err="1"/>
              <a:t>рішень</a:t>
            </a:r>
            <a:endParaRPr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4000" dirty="0" err="1"/>
              <a:t>Чому</a:t>
            </a:r>
            <a:r>
              <a:rPr sz="4000" dirty="0"/>
              <a:t> </a:t>
            </a:r>
            <a:r>
              <a:rPr sz="4000" dirty="0" err="1"/>
              <a:t>оцінювати</a:t>
            </a:r>
            <a:r>
              <a:rPr sz="4000" dirty="0"/>
              <a:t> </a:t>
            </a:r>
            <a:r>
              <a:rPr sz="4000" dirty="0" err="1"/>
              <a:t>творчість</a:t>
            </a:r>
            <a:r>
              <a:rPr sz="4000" dirty="0"/>
              <a:t> </a:t>
            </a:r>
            <a:r>
              <a:rPr sz="4000" dirty="0" err="1"/>
              <a:t>складно</a:t>
            </a:r>
            <a:r>
              <a:rPr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2000"/>
            </a:pPr>
            <a:r>
              <a:rPr sz="3200" dirty="0"/>
              <a:t>• У </a:t>
            </a:r>
            <a:r>
              <a:rPr sz="3200" dirty="0" err="1"/>
              <a:t>мистецтві</a:t>
            </a:r>
            <a:r>
              <a:rPr sz="3200" dirty="0"/>
              <a:t> </a:t>
            </a:r>
            <a:r>
              <a:rPr sz="3200" dirty="0" err="1"/>
              <a:t>не</a:t>
            </a:r>
            <a:r>
              <a:rPr sz="3200" dirty="0"/>
              <a:t> </a:t>
            </a:r>
            <a:r>
              <a:rPr sz="3200" dirty="0" err="1"/>
              <a:t>завжди</a:t>
            </a:r>
            <a:r>
              <a:rPr sz="3200" dirty="0"/>
              <a:t> є «</a:t>
            </a:r>
            <a:r>
              <a:rPr sz="3200" dirty="0" err="1"/>
              <a:t>правильна</a:t>
            </a:r>
            <a:r>
              <a:rPr sz="3200" dirty="0"/>
              <a:t>» </a:t>
            </a:r>
            <a:r>
              <a:rPr sz="3200" dirty="0" err="1"/>
              <a:t>відповідь</a:t>
            </a:r>
            <a:r>
              <a:rPr sz="3200" dirty="0"/>
              <a:t>.</a:t>
            </a:r>
          </a:p>
          <a:p>
            <a:pPr>
              <a:defRPr sz="2000"/>
            </a:pPr>
            <a:r>
              <a:rPr sz="3200" dirty="0"/>
              <a:t>• </a:t>
            </a:r>
            <a:r>
              <a:rPr sz="3200" dirty="0" err="1"/>
              <a:t>Кожна</a:t>
            </a:r>
            <a:r>
              <a:rPr sz="3200" dirty="0"/>
              <a:t> </a:t>
            </a:r>
            <a:r>
              <a:rPr sz="3200" dirty="0" err="1"/>
              <a:t>робота</a:t>
            </a:r>
            <a:r>
              <a:rPr sz="3200" dirty="0"/>
              <a:t> є </a:t>
            </a:r>
            <a:r>
              <a:rPr sz="3200" dirty="0" err="1"/>
              <a:t>унікальною</a:t>
            </a:r>
            <a:r>
              <a:rPr sz="3200" dirty="0"/>
              <a:t>.</a:t>
            </a:r>
          </a:p>
          <a:p>
            <a:pPr>
              <a:defRPr sz="2000"/>
            </a:pPr>
            <a:r>
              <a:rPr sz="3200" dirty="0"/>
              <a:t>• </a:t>
            </a:r>
            <a:r>
              <a:rPr sz="3200" dirty="0" err="1"/>
              <a:t>Суб’єктивність</a:t>
            </a:r>
            <a:r>
              <a:rPr sz="3200" dirty="0"/>
              <a:t> </a:t>
            </a:r>
            <a:r>
              <a:rPr sz="3200" dirty="0" err="1"/>
              <a:t>може</a:t>
            </a:r>
            <a:r>
              <a:rPr sz="3200" dirty="0"/>
              <a:t> </a:t>
            </a:r>
            <a:r>
              <a:rPr sz="3200" dirty="0" err="1"/>
              <a:t>демотивувати</a:t>
            </a:r>
            <a:r>
              <a:rPr sz="32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4000" dirty="0" err="1"/>
              <a:t>Помилки</a:t>
            </a:r>
            <a:r>
              <a:rPr sz="4000" dirty="0"/>
              <a:t> в </a:t>
            </a:r>
            <a:r>
              <a:rPr sz="4000" dirty="0" err="1"/>
              <a:t>оцінюванні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 sz="2000"/>
            </a:pPr>
            <a:r>
              <a:rPr sz="4000" dirty="0"/>
              <a:t>• </a:t>
            </a:r>
            <a:r>
              <a:rPr sz="3600" dirty="0" err="1"/>
              <a:t>Порівнювати</a:t>
            </a:r>
            <a:r>
              <a:rPr sz="3600" dirty="0"/>
              <a:t> </a:t>
            </a:r>
            <a:r>
              <a:rPr sz="3600" dirty="0" err="1"/>
              <a:t>учнів</a:t>
            </a:r>
            <a:r>
              <a:rPr sz="3600" dirty="0"/>
              <a:t> </a:t>
            </a:r>
            <a:r>
              <a:rPr sz="3600" dirty="0" err="1"/>
              <a:t>між</a:t>
            </a:r>
            <a:r>
              <a:rPr sz="3600" dirty="0"/>
              <a:t> </a:t>
            </a:r>
            <a:r>
              <a:rPr sz="3600" dirty="0" err="1"/>
              <a:t>собою</a:t>
            </a:r>
            <a:endParaRPr sz="3600" dirty="0"/>
          </a:p>
          <a:p>
            <a:pPr>
              <a:defRPr sz="2000"/>
            </a:pPr>
            <a:r>
              <a:rPr sz="3600" dirty="0"/>
              <a:t>• </a:t>
            </a:r>
            <a:r>
              <a:rPr sz="3600" dirty="0" err="1"/>
              <a:t>Висміювати</a:t>
            </a:r>
            <a:r>
              <a:rPr sz="3600" dirty="0"/>
              <a:t> </a:t>
            </a:r>
            <a:r>
              <a:rPr sz="3600" dirty="0" err="1"/>
              <a:t>ідеї</a:t>
            </a:r>
            <a:endParaRPr sz="3600" dirty="0"/>
          </a:p>
          <a:p>
            <a:pPr>
              <a:defRPr sz="2000"/>
            </a:pPr>
            <a:r>
              <a:rPr sz="3600" dirty="0"/>
              <a:t>• </a:t>
            </a:r>
            <a:r>
              <a:rPr sz="3600" dirty="0" err="1"/>
              <a:t>Оцінювати</a:t>
            </a:r>
            <a:r>
              <a:rPr sz="3600" dirty="0"/>
              <a:t> </a:t>
            </a:r>
            <a:r>
              <a:rPr sz="3600" dirty="0" err="1"/>
              <a:t>лише</a:t>
            </a:r>
            <a:r>
              <a:rPr sz="3600" dirty="0"/>
              <a:t> </a:t>
            </a:r>
            <a:r>
              <a:rPr sz="3600" dirty="0" err="1"/>
              <a:t>акуратність</a:t>
            </a:r>
            <a:endParaRPr sz="3600" dirty="0"/>
          </a:p>
          <a:p>
            <a:pPr>
              <a:defRPr sz="2000"/>
            </a:pPr>
            <a:r>
              <a:rPr sz="3600" dirty="0"/>
              <a:t>• </a:t>
            </a:r>
            <a:r>
              <a:rPr sz="3600" dirty="0" err="1"/>
              <a:t>Ігнорувати</a:t>
            </a:r>
            <a:r>
              <a:rPr sz="3600" dirty="0"/>
              <a:t> </a:t>
            </a:r>
            <a:r>
              <a:rPr sz="3600" dirty="0" err="1"/>
              <a:t>прогрес</a:t>
            </a:r>
            <a:endParaRPr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4000" dirty="0" err="1"/>
              <a:t>Яким</a:t>
            </a:r>
            <a:r>
              <a:rPr sz="4000" dirty="0"/>
              <a:t> </a:t>
            </a:r>
            <a:r>
              <a:rPr sz="4000" dirty="0" err="1"/>
              <a:t>має</a:t>
            </a:r>
            <a:r>
              <a:rPr sz="4000" dirty="0"/>
              <a:t> </a:t>
            </a:r>
            <a:r>
              <a:rPr sz="4000" dirty="0" err="1" smtClean="0"/>
              <a:t>бути</a:t>
            </a:r>
            <a:r>
              <a:rPr lang="uk-UA" sz="4000" dirty="0"/>
              <a:t> </a:t>
            </a:r>
            <a:r>
              <a:rPr sz="4000" dirty="0" err="1" smtClean="0"/>
              <a:t>оцінювання</a:t>
            </a:r>
            <a:r>
              <a:rPr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2000"/>
            </a:pPr>
            <a:r>
              <a:rPr sz="3600" dirty="0"/>
              <a:t>✅ </a:t>
            </a:r>
            <a:r>
              <a:rPr sz="3600" dirty="0" err="1"/>
              <a:t>підтримує</a:t>
            </a:r>
            <a:r>
              <a:rPr sz="3600" dirty="0"/>
              <a:t> </a:t>
            </a:r>
            <a:r>
              <a:rPr sz="3600" dirty="0" err="1"/>
              <a:t>мотивацію</a:t>
            </a:r>
            <a:endParaRPr sz="3600" dirty="0"/>
          </a:p>
          <a:p>
            <a:pPr>
              <a:defRPr sz="2000"/>
            </a:pPr>
            <a:r>
              <a:rPr sz="3600" dirty="0"/>
              <a:t>✅ </a:t>
            </a:r>
            <a:r>
              <a:rPr sz="3600" dirty="0" err="1" smtClean="0"/>
              <a:t>враховує</a:t>
            </a:r>
            <a:r>
              <a:rPr lang="uk-UA" sz="3600" dirty="0" smtClean="0"/>
              <a:t> </a:t>
            </a:r>
            <a:r>
              <a:rPr sz="3600" dirty="0" err="1" smtClean="0"/>
              <a:t>індивідуальність</a:t>
            </a:r>
            <a:endParaRPr sz="3600" dirty="0"/>
          </a:p>
          <a:p>
            <a:pPr>
              <a:defRPr sz="2000"/>
            </a:pPr>
            <a:r>
              <a:rPr sz="3600" dirty="0"/>
              <a:t>✅ </a:t>
            </a:r>
            <a:r>
              <a:rPr sz="3600" dirty="0" err="1"/>
              <a:t>допомагає</a:t>
            </a:r>
            <a:r>
              <a:rPr sz="3600" dirty="0"/>
              <a:t> </a:t>
            </a:r>
            <a:r>
              <a:rPr sz="3600" dirty="0" err="1"/>
              <a:t>розвиватися</a:t>
            </a:r>
            <a:endParaRPr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34196" r="73885" b="34766"/>
          <a:stretch/>
        </p:blipFill>
        <p:spPr>
          <a:xfrm>
            <a:off x="240146" y="409310"/>
            <a:ext cx="7269018" cy="60977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18836"/>
          </a:xfrm>
        </p:spPr>
        <p:txBody>
          <a:bodyPr/>
          <a:lstStyle/>
          <a:p>
            <a:pPr>
              <a:defRPr sz="2800"/>
            </a:pPr>
            <a:r>
              <a:rPr dirty="0" err="1"/>
              <a:t>Приклад</a:t>
            </a:r>
            <a:r>
              <a:rPr dirty="0"/>
              <a:t> </a:t>
            </a:r>
            <a:r>
              <a:rPr dirty="0" err="1" smtClean="0"/>
              <a:t>оцінювання</a:t>
            </a:r>
            <a:r>
              <a:rPr lang="uk-UA" dirty="0" smtClean="0"/>
              <a:t> за групою 1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153826"/>
            <a:ext cx="7324438" cy="4120138"/>
          </a:xfrm>
        </p:spPr>
        <p:txBody>
          <a:bodyPr>
            <a:noAutofit/>
          </a:bodyPr>
          <a:lstStyle/>
          <a:p>
            <a:pPr marL="0" indent="0">
              <a:buNone/>
              <a:defRPr sz="2000"/>
            </a:pPr>
            <a:r>
              <a:rPr lang="ru-RU" sz="1400" dirty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Пізнання</a:t>
            </a:r>
            <a:r>
              <a:rPr lang="ru-RU" dirty="0" smtClean="0"/>
              <a:t> </a:t>
            </a:r>
            <a:r>
              <a:rPr lang="ru-RU" dirty="0" err="1"/>
              <a:t>мистецтва</a:t>
            </a:r>
            <a:r>
              <a:rPr lang="ru-RU" dirty="0"/>
              <a:t>. </a:t>
            </a:r>
            <a:r>
              <a:rPr lang="ru-RU" dirty="0" err="1"/>
              <a:t>Художнє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 smtClean="0"/>
              <a:t>»</a:t>
            </a:r>
          </a:p>
          <a:p>
            <a:pPr>
              <a:defRPr sz="2000"/>
            </a:pPr>
            <a:r>
              <a:rPr lang="ru-RU" dirty="0" err="1" smtClean="0"/>
              <a:t>Завдання</a:t>
            </a:r>
            <a:r>
              <a:rPr lang="ru-RU" dirty="0"/>
              <a:t>:«</a:t>
            </a:r>
            <a:r>
              <a:rPr lang="ru-RU" dirty="0" err="1"/>
              <a:t>Проаналізуй</a:t>
            </a:r>
            <a:r>
              <a:rPr lang="ru-RU" dirty="0"/>
              <a:t> картину та поясни,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 й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хотів</a:t>
            </a:r>
            <a:r>
              <a:rPr lang="ru-RU" dirty="0"/>
              <a:t> </a:t>
            </a:r>
            <a:r>
              <a:rPr lang="ru-RU" dirty="0" err="1"/>
              <a:t>передати</a:t>
            </a:r>
            <a:r>
              <a:rPr lang="ru-RU" dirty="0"/>
              <a:t> художник</a:t>
            </a:r>
            <a:r>
              <a:rPr lang="ru-RU" dirty="0" smtClean="0"/>
              <a:t>». </a:t>
            </a:r>
          </a:p>
          <a:p>
            <a:pPr>
              <a:defRPr sz="2000"/>
            </a:pPr>
            <a:r>
              <a:rPr lang="ru-RU" dirty="0" err="1" smtClean="0"/>
              <a:t>Критерії:розуміння</a:t>
            </a:r>
            <a:r>
              <a:rPr lang="ru-RU" dirty="0" smtClean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твору;уміння</a:t>
            </a:r>
            <a:r>
              <a:rPr lang="ru-RU" dirty="0"/>
              <a:t> </a:t>
            </a:r>
            <a:r>
              <a:rPr lang="ru-RU" dirty="0" err="1"/>
              <a:t>описувати</a:t>
            </a:r>
            <a:r>
              <a:rPr lang="ru-RU" dirty="0"/>
              <a:t> </a:t>
            </a:r>
            <a:r>
              <a:rPr lang="ru-RU" dirty="0" err="1"/>
              <a:t>художні</a:t>
            </a:r>
            <a:r>
              <a:rPr lang="ru-RU" dirty="0"/>
              <a:t> </a:t>
            </a:r>
            <a:r>
              <a:rPr lang="ru-RU" dirty="0" err="1"/>
              <a:t>засоби;висловлення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думки;аргументація</a:t>
            </a:r>
            <a:r>
              <a:rPr lang="ru-RU" dirty="0"/>
              <a:t> </a:t>
            </a:r>
            <a:r>
              <a:rPr lang="ru-RU" dirty="0" err="1"/>
              <a:t>відповіді;творчість</a:t>
            </a:r>
            <a:r>
              <a:rPr lang="ru-RU" dirty="0"/>
              <a:t> у </a:t>
            </a:r>
            <a:r>
              <a:rPr lang="ru-RU" dirty="0" err="1"/>
              <a:t>міркуваннях</a:t>
            </a:r>
            <a:r>
              <a:rPr lang="ru-RU" dirty="0" smtClean="0"/>
              <a:t>.</a:t>
            </a:r>
          </a:p>
          <a:p>
            <a:pPr>
              <a:defRPr sz="2000"/>
            </a:pPr>
            <a:r>
              <a:rPr lang="ru-RU" dirty="0" smtClean="0"/>
              <a:t>Приклад </a:t>
            </a:r>
            <a:r>
              <a:rPr lang="ru-RU" dirty="0" err="1"/>
              <a:t>зворотного</a:t>
            </a:r>
            <a:r>
              <a:rPr lang="ru-RU" dirty="0"/>
              <a:t> </a:t>
            </a:r>
            <a:r>
              <a:rPr lang="ru-RU" dirty="0" err="1" smtClean="0"/>
              <a:t>зв’язку</a:t>
            </a:r>
            <a:endParaRPr lang="ru-RU" dirty="0" smtClean="0"/>
          </a:p>
          <a:p>
            <a:pPr marL="0" indent="0">
              <a:buNone/>
              <a:defRPr sz="2000"/>
            </a:pPr>
            <a:r>
              <a:rPr lang="ru-RU" dirty="0" smtClean="0"/>
              <a:t>✅ </a:t>
            </a:r>
            <a:r>
              <a:rPr lang="ru-RU" dirty="0"/>
              <a:t>«</a:t>
            </a:r>
            <a:r>
              <a:rPr lang="ru-RU" dirty="0" err="1"/>
              <a:t>Ти</a:t>
            </a:r>
            <a:r>
              <a:rPr lang="ru-RU" dirty="0"/>
              <a:t> добре </a:t>
            </a:r>
            <a:r>
              <a:rPr lang="ru-RU" dirty="0" err="1"/>
              <a:t>помітив</a:t>
            </a:r>
            <a:r>
              <a:rPr lang="ru-RU" dirty="0"/>
              <a:t> </a:t>
            </a:r>
            <a:r>
              <a:rPr lang="ru-RU" dirty="0" err="1"/>
              <a:t>настрій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та пояснив роль </a:t>
            </a:r>
            <a:r>
              <a:rPr lang="ru-RU" dirty="0" err="1"/>
              <a:t>кольорів</a:t>
            </a:r>
            <a:r>
              <a:rPr lang="ru-RU" dirty="0" smtClean="0"/>
              <a:t>.»</a:t>
            </a:r>
          </a:p>
          <a:p>
            <a:pPr marL="0" indent="0">
              <a:buNone/>
              <a:defRPr sz="2000"/>
            </a:pPr>
            <a:r>
              <a:rPr lang="ru-RU" dirty="0" smtClean="0"/>
              <a:t>✅ </a:t>
            </a:r>
            <a:r>
              <a:rPr lang="ru-RU" dirty="0"/>
              <a:t>«</a:t>
            </a:r>
            <a:r>
              <a:rPr lang="ru-RU" dirty="0" err="1"/>
              <a:t>Цікава</a:t>
            </a:r>
            <a:r>
              <a:rPr lang="ru-RU" dirty="0"/>
              <a:t> </a:t>
            </a:r>
            <a:r>
              <a:rPr lang="ru-RU" dirty="0" err="1"/>
              <a:t>власна</a:t>
            </a:r>
            <a:r>
              <a:rPr lang="ru-RU" dirty="0"/>
              <a:t> </a:t>
            </a:r>
            <a:r>
              <a:rPr lang="ru-RU" dirty="0" err="1"/>
              <a:t>інтерпретація</a:t>
            </a:r>
            <a:r>
              <a:rPr lang="ru-RU" dirty="0"/>
              <a:t> образу</a:t>
            </a:r>
            <a:r>
              <a:rPr lang="ru-RU" dirty="0" smtClean="0"/>
              <a:t>.» </a:t>
            </a:r>
            <a:r>
              <a:rPr lang="ru-RU" dirty="0"/>
              <a:t>«</a:t>
            </a:r>
            <a:r>
              <a:rPr lang="ru-RU" dirty="0" err="1"/>
              <a:t>Спробуй</a:t>
            </a:r>
            <a:r>
              <a:rPr lang="ru-RU" dirty="0"/>
              <a:t> </a:t>
            </a:r>
            <a:r>
              <a:rPr lang="ru-RU" dirty="0" err="1"/>
              <a:t>детальніше</a:t>
            </a:r>
            <a:r>
              <a:rPr lang="ru-RU" dirty="0"/>
              <a:t> </a:t>
            </a:r>
            <a:r>
              <a:rPr lang="ru-RU" dirty="0" err="1"/>
              <a:t>пояснювати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прикладами з </a:t>
            </a:r>
            <a:r>
              <a:rPr lang="ru-RU" dirty="0" err="1"/>
              <a:t>твору</a:t>
            </a:r>
            <a:r>
              <a:rPr lang="ru-RU" dirty="0"/>
              <a:t>.»</a:t>
            </a:r>
            <a:r>
              <a:rPr lang="ru-RU" dirty="0" err="1"/>
              <a:t>Такий</a:t>
            </a:r>
            <a:r>
              <a:rPr lang="ru-RU" dirty="0"/>
              <a:t> формат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 НУШ: </a:t>
            </a:r>
            <a:r>
              <a:rPr lang="ru-RU" dirty="0" err="1"/>
              <a:t>оцінюється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правильність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, а й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художнього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 та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461818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Приклад оцінювання за групою 2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706" y="1227717"/>
            <a:ext cx="7767785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 smtClean="0"/>
              <a:t>Художньо-творча</a:t>
            </a:r>
            <a:r>
              <a:rPr lang="ru-RU" dirty="0" smtClean="0"/>
              <a:t> </a:t>
            </a:r>
            <a:r>
              <a:rPr lang="ru-RU" dirty="0" err="1"/>
              <a:t>діяльність</a:t>
            </a:r>
            <a:r>
              <a:rPr lang="ru-RU" dirty="0"/>
              <a:t>. </a:t>
            </a:r>
            <a:r>
              <a:rPr lang="ru-RU" dirty="0" err="1"/>
              <a:t>Мистецька</a:t>
            </a:r>
            <a:r>
              <a:rPr lang="ru-RU" dirty="0"/>
              <a:t> </a:t>
            </a:r>
            <a:r>
              <a:rPr lang="ru-RU" dirty="0" err="1"/>
              <a:t>комунікація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/>
              <a:t>:«Створи </a:t>
            </a:r>
            <a:r>
              <a:rPr lang="ru-RU" dirty="0" err="1"/>
              <a:t>афішу</a:t>
            </a:r>
            <a:r>
              <a:rPr lang="ru-RU" dirty="0"/>
              <a:t> до </a:t>
            </a:r>
            <a:r>
              <a:rPr lang="ru-RU" dirty="0" err="1"/>
              <a:t>шкільної</a:t>
            </a:r>
            <a:r>
              <a:rPr lang="ru-RU" dirty="0"/>
              <a:t> </a:t>
            </a:r>
            <a:r>
              <a:rPr lang="ru-RU" dirty="0" err="1"/>
              <a:t>вистави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 err="1" smtClean="0"/>
              <a:t>Критерії</a:t>
            </a:r>
            <a:r>
              <a:rPr lang="ru-RU" dirty="0" smtClean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 </a:t>
            </a:r>
            <a:r>
              <a:rPr lang="ru-RU" dirty="0" err="1" smtClean="0"/>
              <a:t>творчої</a:t>
            </a:r>
            <a:r>
              <a:rPr lang="ru-RU" dirty="0" smtClean="0"/>
              <a:t> </a:t>
            </a:r>
            <a:r>
              <a:rPr lang="ru-RU" dirty="0" err="1" smtClean="0"/>
              <a:t>роботи:оригінальність</a:t>
            </a:r>
            <a:r>
              <a:rPr lang="ru-RU" dirty="0" smtClean="0"/>
              <a:t> </a:t>
            </a:r>
            <a:r>
              <a:rPr lang="ru-RU" dirty="0" err="1"/>
              <a:t>задуму;використання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та </a:t>
            </a:r>
            <a:r>
              <a:rPr lang="ru-RU" dirty="0" err="1" smtClean="0"/>
              <a:t>композиції;охайність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; </a:t>
            </a:r>
            <a:r>
              <a:rPr lang="ru-RU" dirty="0" err="1" smtClean="0"/>
              <a:t>самостійність;уміння</a:t>
            </a:r>
            <a:r>
              <a:rPr lang="ru-RU" dirty="0" smtClean="0"/>
              <a:t> </a:t>
            </a:r>
            <a:r>
              <a:rPr lang="ru-RU" dirty="0" err="1"/>
              <a:t>презентувати</a:t>
            </a:r>
            <a:r>
              <a:rPr lang="ru-RU" dirty="0"/>
              <a:t> </a:t>
            </a:r>
            <a:r>
              <a:rPr lang="ru-RU" dirty="0" err="1"/>
              <a:t>роботу;участь</a:t>
            </a:r>
            <a:r>
              <a:rPr lang="ru-RU" dirty="0"/>
              <a:t> в </a:t>
            </a:r>
            <a:r>
              <a:rPr lang="ru-RU" dirty="0" err="1"/>
              <a:t>обговоренні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Приклад </a:t>
            </a:r>
            <a:r>
              <a:rPr lang="ru-RU" dirty="0" err="1"/>
              <a:t>зворотного</a:t>
            </a:r>
            <a:r>
              <a:rPr lang="ru-RU" dirty="0"/>
              <a:t> </a:t>
            </a:r>
            <a:r>
              <a:rPr lang="ru-RU" dirty="0" err="1" smtClean="0"/>
              <a:t>зв’язку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✅ </a:t>
            </a:r>
            <a:r>
              <a:rPr lang="ru-RU" dirty="0"/>
              <a:t>«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вдало</a:t>
            </a:r>
            <a:r>
              <a:rPr lang="ru-RU" dirty="0"/>
              <a:t> </a:t>
            </a:r>
            <a:r>
              <a:rPr lang="ru-RU" dirty="0" err="1"/>
              <a:t>поєднав</a:t>
            </a:r>
            <a:r>
              <a:rPr lang="ru-RU" dirty="0"/>
              <a:t> </a:t>
            </a:r>
            <a:r>
              <a:rPr lang="ru-RU" dirty="0" err="1"/>
              <a:t>кольори</a:t>
            </a:r>
            <a:r>
              <a:rPr lang="ru-RU" dirty="0"/>
              <a:t> та створив </a:t>
            </a:r>
            <a:r>
              <a:rPr lang="ru-RU" dirty="0" err="1"/>
              <a:t>яскравий</a:t>
            </a:r>
            <a:r>
              <a:rPr lang="ru-RU" dirty="0"/>
              <a:t> </a:t>
            </a:r>
            <a:r>
              <a:rPr lang="ru-RU" dirty="0" err="1"/>
              <a:t>настрій</a:t>
            </a:r>
            <a:r>
              <a:rPr lang="ru-RU" dirty="0"/>
              <a:t> </a:t>
            </a:r>
            <a:r>
              <a:rPr lang="ru-RU" dirty="0" err="1"/>
              <a:t>афіші</a:t>
            </a:r>
            <a:r>
              <a:rPr lang="ru-RU" dirty="0" smtClean="0"/>
              <a:t>.»</a:t>
            </a:r>
          </a:p>
          <a:p>
            <a:pPr marL="0" indent="0">
              <a:buNone/>
            </a:pPr>
            <a:r>
              <a:rPr lang="ru-RU" dirty="0" smtClean="0"/>
              <a:t>✅ </a:t>
            </a:r>
            <a:r>
              <a:rPr lang="ru-RU" dirty="0"/>
              <a:t>«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сподобалося</a:t>
            </a:r>
            <a:r>
              <a:rPr lang="ru-RU" dirty="0"/>
              <a:t>, як </a:t>
            </a:r>
            <a:r>
              <a:rPr lang="ru-RU" dirty="0" err="1"/>
              <a:t>ти</a:t>
            </a:r>
            <a:r>
              <a:rPr lang="ru-RU" dirty="0"/>
              <a:t> пояснив свою </a:t>
            </a:r>
            <a:r>
              <a:rPr lang="ru-RU" dirty="0" err="1"/>
              <a:t>ідею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/>
              <a:t>Наступного</a:t>
            </a:r>
            <a:r>
              <a:rPr lang="ru-RU" dirty="0"/>
              <a:t> разу </a:t>
            </a:r>
            <a:r>
              <a:rPr lang="ru-RU" dirty="0" err="1"/>
              <a:t>спробуй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текст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помітним</a:t>
            </a:r>
            <a:r>
              <a:rPr lang="ru-RU" dirty="0"/>
              <a:t> для </a:t>
            </a:r>
            <a:r>
              <a:rPr lang="ru-RU" dirty="0" err="1"/>
              <a:t>глядача</a:t>
            </a:r>
            <a:r>
              <a:rPr lang="ru-RU" dirty="0" smtClean="0"/>
              <a:t>.»</a:t>
            </a:r>
          </a:p>
          <a:p>
            <a:pPr marL="0" indent="0">
              <a:buNone/>
            </a:pPr>
            <a:r>
              <a:rPr lang="ru-RU" dirty="0" smtClean="0"/>
              <a:t>Приклад </a:t>
            </a:r>
            <a:r>
              <a:rPr lang="ru-RU" dirty="0" err="1"/>
              <a:t>мистецької</a:t>
            </a:r>
            <a:r>
              <a:rPr lang="ru-RU" dirty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. </a:t>
            </a:r>
            <a:r>
              <a:rPr lang="ru-RU" dirty="0" err="1" smtClean="0"/>
              <a:t>Учень</a:t>
            </a:r>
            <a:r>
              <a:rPr lang="ru-RU" dirty="0"/>
              <a:t>:«Я </a:t>
            </a:r>
            <a:r>
              <a:rPr lang="ru-RU" dirty="0" err="1"/>
              <a:t>використав</a:t>
            </a:r>
            <a:r>
              <a:rPr lang="ru-RU" dirty="0"/>
              <a:t> </a:t>
            </a:r>
            <a:r>
              <a:rPr lang="ru-RU" dirty="0" err="1"/>
              <a:t>теплі</a:t>
            </a:r>
            <a:r>
              <a:rPr lang="ru-RU" dirty="0"/>
              <a:t> </a:t>
            </a:r>
            <a:r>
              <a:rPr lang="ru-RU" dirty="0" err="1"/>
              <a:t>кольори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/>
              <a:t>радісну</a:t>
            </a:r>
            <a:r>
              <a:rPr lang="ru-RU" dirty="0"/>
              <a:t> атмосферу свята.»</a:t>
            </a:r>
            <a:r>
              <a:rPr lang="ru-RU" dirty="0" err="1"/>
              <a:t>Вчитель</a:t>
            </a:r>
            <a:r>
              <a:rPr lang="ru-RU" dirty="0"/>
              <a:t>:«</a:t>
            </a:r>
            <a:r>
              <a:rPr lang="ru-RU" dirty="0" err="1"/>
              <a:t>Цікаве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. А як би </a:t>
            </a:r>
            <a:r>
              <a:rPr lang="ru-RU" dirty="0" err="1"/>
              <a:t>змінився</a:t>
            </a:r>
            <a:r>
              <a:rPr lang="ru-RU" dirty="0"/>
              <a:t> </a:t>
            </a:r>
            <a:r>
              <a:rPr lang="ru-RU" dirty="0" err="1"/>
              <a:t>настрій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якби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використав</a:t>
            </a:r>
            <a:r>
              <a:rPr lang="ru-RU" dirty="0"/>
              <a:t> </a:t>
            </a:r>
            <a:r>
              <a:rPr lang="ru-RU" dirty="0" err="1"/>
              <a:t>холодні</a:t>
            </a:r>
            <a:r>
              <a:rPr lang="ru-RU" dirty="0"/>
              <a:t> </a:t>
            </a:r>
            <a:r>
              <a:rPr lang="ru-RU" dirty="0" err="1"/>
              <a:t>кольори</a:t>
            </a:r>
            <a:r>
              <a:rPr lang="ru-RU" dirty="0"/>
              <a:t>?»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</a:t>
            </a:r>
            <a:r>
              <a:rPr lang="ru-RU" dirty="0" err="1"/>
              <a:t>розвиває:креативність;уміння</a:t>
            </a:r>
            <a:r>
              <a:rPr lang="ru-RU" dirty="0"/>
              <a:t> </a:t>
            </a:r>
            <a:r>
              <a:rPr lang="ru-RU" dirty="0" err="1"/>
              <a:t>висловлювати</a:t>
            </a:r>
            <a:r>
              <a:rPr lang="ru-RU" dirty="0"/>
              <a:t> </a:t>
            </a:r>
            <a:r>
              <a:rPr lang="ru-RU" dirty="0" err="1"/>
              <a:t>думки;навички</a:t>
            </a:r>
            <a:r>
              <a:rPr lang="ru-RU" dirty="0"/>
              <a:t> </a:t>
            </a:r>
            <a:r>
              <a:rPr lang="ru-RU" dirty="0" err="1"/>
              <a:t>презентації;повагу</a:t>
            </a:r>
            <a:r>
              <a:rPr lang="ru-RU" dirty="0"/>
              <a:t> до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78975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</TotalTime>
  <Words>529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Що таке творчість?</vt:lpstr>
      <vt:lpstr>Чому оцінювати творчість складно?</vt:lpstr>
      <vt:lpstr>Помилки в оцінюванні</vt:lpstr>
      <vt:lpstr>Яким має бути оцінювання?</vt:lpstr>
      <vt:lpstr>Презентация PowerPoint</vt:lpstr>
      <vt:lpstr>Приклад оцінювання за групою 1</vt:lpstr>
      <vt:lpstr>Приклад оцінювання за групою 2</vt:lpstr>
      <vt:lpstr>Приклад оцінювання за групою 3</vt:lpstr>
      <vt:lpstr>Презентация PowerPoint</vt:lpstr>
      <vt:lpstr>Презентация PowerPoint</vt:lpstr>
      <vt:lpstr>Презентация PowerPoint</vt:lpstr>
      <vt:lpstr>Що таке зворотний зв’язок?</vt:lpstr>
      <vt:lpstr>Приклади правильного зворотного зв’язку</vt:lpstr>
      <vt:lpstr>Самооцінювання та взаємооцінювання</vt:lpstr>
      <vt:lpstr>Як підтримати креативність?</vt:lpstr>
      <vt:lpstr>Висновки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оцінити творчість, не вбивши креативність: критерії успіху та зворотній зв’язок</dc:title>
  <dc:subject/>
  <dc:creator/>
  <cp:keywords/>
  <dc:description>generated using python-pptx</dc:description>
  <cp:lastModifiedBy>Home</cp:lastModifiedBy>
  <cp:revision>18</cp:revision>
  <dcterms:created xsi:type="dcterms:W3CDTF">2013-01-27T09:14:16Z</dcterms:created>
  <dcterms:modified xsi:type="dcterms:W3CDTF">2026-05-11T20:13:06Z</dcterms:modified>
  <cp:category/>
</cp:coreProperties>
</file>